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6.xml" ContentType="application/inkml+xml"/>
  <Override PartName="/ppt/ink/ink7.xml" ContentType="application/inkml+xml"/>
  <Override PartName="/ppt/notesSlides/notesSlide14.xml" ContentType="application/vnd.openxmlformats-officedocument.presentationml.notesSlide+xml"/>
  <Override PartName="/ppt/ink/ink8.xml" ContentType="application/inkml+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1.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2.xml" ContentType="application/inkml+xml"/>
  <Override PartName="/ppt/ink/ink13.xml" ContentType="application/inkml+xml"/>
  <Override PartName="/ppt/notesSlides/notesSlide23.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68.xml" ContentType="application/inkml+xml"/>
  <Override PartName="/ppt/notesSlides/notesSlide27.xml" ContentType="application/vnd.openxmlformats-officedocument.presentationml.notesSlide+xml"/>
  <Override PartName="/ppt/ink/ink69.xml" ContentType="application/inkml+xml"/>
  <Override PartName="/ppt/notesSlides/notesSlide28.xml" ContentType="application/vnd.openxmlformats-officedocument.presentationml.notesSlide+xml"/>
  <Override PartName="/ppt/ink/ink70.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71.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56"/>
  </p:notesMasterIdLst>
  <p:handoutMasterIdLst>
    <p:handoutMasterId r:id="rId257"/>
  </p:handoutMasterIdLst>
  <p:sldIdLst>
    <p:sldId id="447" r:id="rId2"/>
    <p:sldId id="448" r:id="rId3"/>
    <p:sldId id="449" r:id="rId4"/>
    <p:sldId id="450" r:id="rId5"/>
    <p:sldId id="451" r:id="rId6"/>
    <p:sldId id="452" r:id="rId7"/>
    <p:sldId id="453" r:id="rId8"/>
    <p:sldId id="454" r:id="rId9"/>
    <p:sldId id="455" r:id="rId10"/>
    <p:sldId id="456" r:id="rId11"/>
    <p:sldId id="457" r:id="rId12"/>
    <p:sldId id="414" r:id="rId13"/>
    <p:sldId id="415" r:id="rId14"/>
    <p:sldId id="416" r:id="rId15"/>
    <p:sldId id="417" r:id="rId16"/>
    <p:sldId id="418" r:id="rId17"/>
    <p:sldId id="419" r:id="rId18"/>
    <p:sldId id="458" r:id="rId19"/>
    <p:sldId id="459" r:id="rId20"/>
    <p:sldId id="460" r:id="rId21"/>
    <p:sldId id="461" r:id="rId22"/>
    <p:sldId id="462" r:id="rId23"/>
    <p:sldId id="463" r:id="rId24"/>
    <p:sldId id="464" r:id="rId25"/>
    <p:sldId id="465" r:id="rId26"/>
    <p:sldId id="466" r:id="rId27"/>
    <p:sldId id="467" r:id="rId28"/>
    <p:sldId id="468" r:id="rId29"/>
    <p:sldId id="469" r:id="rId30"/>
    <p:sldId id="470"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488" r:id="rId49"/>
    <p:sldId id="489" r:id="rId50"/>
    <p:sldId id="490" r:id="rId51"/>
    <p:sldId id="491" r:id="rId52"/>
    <p:sldId id="492" r:id="rId53"/>
    <p:sldId id="493" r:id="rId54"/>
    <p:sldId id="494" r:id="rId55"/>
    <p:sldId id="495" r:id="rId56"/>
    <p:sldId id="496" r:id="rId57"/>
    <p:sldId id="497" r:id="rId58"/>
    <p:sldId id="498" r:id="rId59"/>
    <p:sldId id="499" r:id="rId60"/>
    <p:sldId id="500" r:id="rId61"/>
    <p:sldId id="501" r:id="rId62"/>
    <p:sldId id="502" r:id="rId63"/>
    <p:sldId id="503" r:id="rId64"/>
    <p:sldId id="504" r:id="rId65"/>
    <p:sldId id="505" r:id="rId66"/>
    <p:sldId id="506" r:id="rId67"/>
    <p:sldId id="507" r:id="rId68"/>
    <p:sldId id="508" r:id="rId69"/>
    <p:sldId id="509" r:id="rId70"/>
    <p:sldId id="510" r:id="rId71"/>
    <p:sldId id="511" r:id="rId72"/>
    <p:sldId id="512" r:id="rId73"/>
    <p:sldId id="513" r:id="rId74"/>
    <p:sldId id="514" r:id="rId75"/>
    <p:sldId id="515" r:id="rId76"/>
    <p:sldId id="516" r:id="rId77"/>
    <p:sldId id="517" r:id="rId78"/>
    <p:sldId id="518" r:id="rId79"/>
    <p:sldId id="519" r:id="rId80"/>
    <p:sldId id="520" r:id="rId81"/>
    <p:sldId id="521" r:id="rId82"/>
    <p:sldId id="522" r:id="rId83"/>
    <p:sldId id="523" r:id="rId84"/>
    <p:sldId id="524" r:id="rId85"/>
    <p:sldId id="525" r:id="rId86"/>
    <p:sldId id="526" r:id="rId87"/>
    <p:sldId id="527" r:id="rId88"/>
    <p:sldId id="528" r:id="rId89"/>
    <p:sldId id="529" r:id="rId90"/>
    <p:sldId id="530" r:id="rId91"/>
    <p:sldId id="531" r:id="rId92"/>
    <p:sldId id="532" r:id="rId93"/>
    <p:sldId id="533" r:id="rId94"/>
    <p:sldId id="534" r:id="rId95"/>
    <p:sldId id="535" r:id="rId96"/>
    <p:sldId id="536" r:id="rId97"/>
    <p:sldId id="537" r:id="rId98"/>
    <p:sldId id="538" r:id="rId99"/>
    <p:sldId id="539" r:id="rId100"/>
    <p:sldId id="540" r:id="rId101"/>
    <p:sldId id="541" r:id="rId102"/>
    <p:sldId id="542" r:id="rId103"/>
    <p:sldId id="543" r:id="rId104"/>
    <p:sldId id="544" r:id="rId105"/>
    <p:sldId id="545" r:id="rId106"/>
    <p:sldId id="546" r:id="rId107"/>
    <p:sldId id="547" r:id="rId108"/>
    <p:sldId id="548" r:id="rId109"/>
    <p:sldId id="549" r:id="rId110"/>
    <p:sldId id="550" r:id="rId111"/>
    <p:sldId id="551" r:id="rId112"/>
    <p:sldId id="552" r:id="rId113"/>
    <p:sldId id="553" r:id="rId114"/>
    <p:sldId id="554" r:id="rId115"/>
    <p:sldId id="555" r:id="rId116"/>
    <p:sldId id="556" r:id="rId117"/>
    <p:sldId id="557" r:id="rId118"/>
    <p:sldId id="558" r:id="rId119"/>
    <p:sldId id="559" r:id="rId120"/>
    <p:sldId id="560" r:id="rId121"/>
    <p:sldId id="561" r:id="rId122"/>
    <p:sldId id="562" r:id="rId123"/>
    <p:sldId id="563" r:id="rId124"/>
    <p:sldId id="564" r:id="rId125"/>
    <p:sldId id="565" r:id="rId126"/>
    <p:sldId id="566" r:id="rId127"/>
    <p:sldId id="567" r:id="rId128"/>
    <p:sldId id="568" r:id="rId129"/>
    <p:sldId id="569" r:id="rId130"/>
    <p:sldId id="570" r:id="rId131"/>
    <p:sldId id="571" r:id="rId132"/>
    <p:sldId id="572" r:id="rId133"/>
    <p:sldId id="573" r:id="rId134"/>
    <p:sldId id="574" r:id="rId135"/>
    <p:sldId id="575" r:id="rId136"/>
    <p:sldId id="576" r:id="rId137"/>
    <p:sldId id="577" r:id="rId138"/>
    <p:sldId id="578" r:id="rId139"/>
    <p:sldId id="579" r:id="rId140"/>
    <p:sldId id="580" r:id="rId141"/>
    <p:sldId id="581" r:id="rId142"/>
    <p:sldId id="582" r:id="rId143"/>
    <p:sldId id="583" r:id="rId144"/>
    <p:sldId id="584" r:id="rId145"/>
    <p:sldId id="585" r:id="rId146"/>
    <p:sldId id="586" r:id="rId147"/>
    <p:sldId id="587" r:id="rId148"/>
    <p:sldId id="588" r:id="rId149"/>
    <p:sldId id="589" r:id="rId150"/>
    <p:sldId id="590" r:id="rId151"/>
    <p:sldId id="591" r:id="rId152"/>
    <p:sldId id="592" r:id="rId153"/>
    <p:sldId id="593" r:id="rId154"/>
    <p:sldId id="594" r:id="rId155"/>
    <p:sldId id="595" r:id="rId156"/>
    <p:sldId id="596" r:id="rId157"/>
    <p:sldId id="597" r:id="rId158"/>
    <p:sldId id="598" r:id="rId159"/>
    <p:sldId id="599" r:id="rId160"/>
    <p:sldId id="600" r:id="rId161"/>
    <p:sldId id="601" r:id="rId162"/>
    <p:sldId id="602" r:id="rId163"/>
    <p:sldId id="603" r:id="rId164"/>
    <p:sldId id="604" r:id="rId165"/>
    <p:sldId id="605" r:id="rId166"/>
    <p:sldId id="606" r:id="rId167"/>
    <p:sldId id="607" r:id="rId168"/>
    <p:sldId id="608" r:id="rId169"/>
    <p:sldId id="609" r:id="rId170"/>
    <p:sldId id="610" r:id="rId171"/>
    <p:sldId id="611" r:id="rId172"/>
    <p:sldId id="612" r:id="rId173"/>
    <p:sldId id="613" r:id="rId174"/>
    <p:sldId id="614" r:id="rId175"/>
    <p:sldId id="615" r:id="rId176"/>
    <p:sldId id="616" r:id="rId177"/>
    <p:sldId id="617" r:id="rId178"/>
    <p:sldId id="618" r:id="rId179"/>
    <p:sldId id="619" r:id="rId180"/>
    <p:sldId id="620" r:id="rId181"/>
    <p:sldId id="621" r:id="rId182"/>
    <p:sldId id="622" r:id="rId183"/>
    <p:sldId id="623" r:id="rId184"/>
    <p:sldId id="624" r:id="rId185"/>
    <p:sldId id="625" r:id="rId186"/>
    <p:sldId id="626" r:id="rId187"/>
    <p:sldId id="627" r:id="rId188"/>
    <p:sldId id="628" r:id="rId189"/>
    <p:sldId id="629" r:id="rId190"/>
    <p:sldId id="630" r:id="rId191"/>
    <p:sldId id="631" r:id="rId192"/>
    <p:sldId id="632" r:id="rId193"/>
    <p:sldId id="633" r:id="rId194"/>
    <p:sldId id="634" r:id="rId195"/>
    <p:sldId id="635" r:id="rId196"/>
    <p:sldId id="636" r:id="rId197"/>
    <p:sldId id="637" r:id="rId198"/>
    <p:sldId id="638" r:id="rId199"/>
    <p:sldId id="639" r:id="rId200"/>
    <p:sldId id="640" r:id="rId201"/>
    <p:sldId id="641" r:id="rId202"/>
    <p:sldId id="642" r:id="rId203"/>
    <p:sldId id="643" r:id="rId204"/>
    <p:sldId id="644" r:id="rId205"/>
    <p:sldId id="645" r:id="rId206"/>
    <p:sldId id="646" r:id="rId207"/>
    <p:sldId id="647" r:id="rId208"/>
    <p:sldId id="648" r:id="rId209"/>
    <p:sldId id="649" r:id="rId210"/>
    <p:sldId id="650" r:id="rId211"/>
    <p:sldId id="651" r:id="rId212"/>
    <p:sldId id="652" r:id="rId213"/>
    <p:sldId id="653" r:id="rId214"/>
    <p:sldId id="654" r:id="rId215"/>
    <p:sldId id="655" r:id="rId216"/>
    <p:sldId id="656" r:id="rId217"/>
    <p:sldId id="657" r:id="rId218"/>
    <p:sldId id="658" r:id="rId219"/>
    <p:sldId id="659" r:id="rId220"/>
    <p:sldId id="660" r:id="rId221"/>
    <p:sldId id="661" r:id="rId222"/>
    <p:sldId id="662" r:id="rId223"/>
    <p:sldId id="663" r:id="rId224"/>
    <p:sldId id="664" r:id="rId225"/>
    <p:sldId id="665" r:id="rId226"/>
    <p:sldId id="666" r:id="rId227"/>
    <p:sldId id="667" r:id="rId228"/>
    <p:sldId id="668" r:id="rId229"/>
    <p:sldId id="669" r:id="rId230"/>
    <p:sldId id="670" r:id="rId231"/>
    <p:sldId id="671" r:id="rId232"/>
    <p:sldId id="672" r:id="rId233"/>
    <p:sldId id="673" r:id="rId234"/>
    <p:sldId id="674" r:id="rId235"/>
    <p:sldId id="675" r:id="rId236"/>
    <p:sldId id="676" r:id="rId237"/>
    <p:sldId id="677" r:id="rId238"/>
    <p:sldId id="678" r:id="rId239"/>
    <p:sldId id="679" r:id="rId240"/>
    <p:sldId id="680" r:id="rId241"/>
    <p:sldId id="681" r:id="rId242"/>
    <p:sldId id="682" r:id="rId243"/>
    <p:sldId id="683" r:id="rId244"/>
    <p:sldId id="684" r:id="rId245"/>
    <p:sldId id="685" r:id="rId246"/>
    <p:sldId id="686" r:id="rId247"/>
    <p:sldId id="687" r:id="rId248"/>
    <p:sldId id="688" r:id="rId249"/>
    <p:sldId id="689" r:id="rId250"/>
    <p:sldId id="690" r:id="rId251"/>
    <p:sldId id="691" r:id="rId252"/>
    <p:sldId id="692" r:id="rId253"/>
    <p:sldId id="693" r:id="rId254"/>
    <p:sldId id="294" r:id="rId255"/>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008" autoAdjust="0"/>
  </p:normalViewPr>
  <p:slideViewPr>
    <p:cSldViewPr>
      <p:cViewPr varScale="1">
        <p:scale>
          <a:sx n="101" d="100"/>
          <a:sy n="101" d="100"/>
        </p:scale>
        <p:origin x="1914" y="9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viewProps" Target="view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tableStyles" Target="tableStyle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notesMaster" Target="notesMasters/notesMaster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handoutMaster" Target="handoutMasters/handoutMaster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5171FD67-1E62-43A5-A1E8-83EC84F90643}" type="datetimeFigureOut">
              <a:rPr lang="el-GR" smtClean="0"/>
              <a:pPr/>
              <a:t>14/12/2016</a:t>
            </a:fld>
            <a:endParaRPr lang="el-GR"/>
          </a:p>
        </p:txBody>
      </p:sp>
      <p:sp>
        <p:nvSpPr>
          <p:cNvPr id="4" name="Footer Placeholder 3"/>
          <p:cNvSpPr>
            <a:spLocks noGrp="1"/>
          </p:cNvSpPr>
          <p:nvPr>
            <p:ph type="ftr" sz="quarter" idx="2"/>
          </p:nvPr>
        </p:nvSpPr>
        <p:spPr>
          <a:xfrm>
            <a:off x="0" y="9448800"/>
            <a:ext cx="2971800" cy="498475"/>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9448800"/>
            <a:ext cx="2971800" cy="498475"/>
          </a:xfrm>
          <a:prstGeom prst="rect">
            <a:avLst/>
          </a:prstGeom>
        </p:spPr>
        <p:txBody>
          <a:bodyPr vert="horz" lIns="91440" tIns="45720" rIns="91440" bIns="45720" rtlCol="0" anchor="b"/>
          <a:lstStyle>
            <a:lvl1pPr algn="r">
              <a:defRPr sz="1200"/>
            </a:lvl1pPr>
          </a:lstStyle>
          <a:p>
            <a:fld id="{0AD3DFAD-03D5-4B52-9B3C-E1FDC19787A6}" type="slidenum">
              <a:rPr lang="el-GR" smtClean="0"/>
              <a:pPr/>
              <a:t>‹#›</a:t>
            </a:fld>
            <a:endParaRPr lang="el-GR"/>
          </a:p>
        </p:txBody>
      </p:sp>
    </p:spTree>
    <p:extLst>
      <p:ext uri="{BB962C8B-B14F-4D97-AF65-F5344CB8AC3E}">
        <p14:creationId xmlns:p14="http://schemas.microsoft.com/office/powerpoint/2010/main" val="375258642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7T14:37:29.224"/>
    </inkml:context>
    <inkml:brush xml:id="br0">
      <inkml:brushProperty name="width" value="0.05292" units="cm"/>
      <inkml:brushProperty name="height" value="0.05292" units="cm"/>
      <inkml:brushProperty name="color" value="#FF0000"/>
    </inkml:brush>
  </inkml:definitions>
  <inkml:trace contextRef="#ctx0" brushRef="#br0">16154 4924 11,'7'-10'21,"1"24"0,-8 0-4,4 19-2,-4 9-3,0 12-2,6 8-1,-6 7-2,-4 5-2,-2 1-2,0-2-3,3-3-6,-3-12-7,-4-10-8,1-2-6,-9-19-1,5-1-1</inkml:trace>
  <inkml:trace contextRef="#ctx0" brushRef="#br0" timeOffset="233.2302">15423 5615 11,'0'0'20,"0"-15"-1,29 9-1,22-3-2,18-1-2,16 6-1,12-6-1,3 10-3,-7-2-1,-7 2-2,-17 0-1,-16 7-5,-20 4-17,-21 5-14,-27-10 0,-7 8-1,-12-21 0</inkml:trace>
  <inkml:trace contextRef="#ctx0" brushRef="#br0" timeOffset="10066.0478">12308 11407 22,'9'-9'11,"2"-10"1,9-6-3,6-7 0,10-7-3,9-5-1,10-7-2,4-3 0,3 2-1,3 5 0,-9 10-1,-10 4-1,-6 8 1,-12 11 0,-11 6 0,-6 8 0,-11 0 1,0 0-1,-11 11 1,-3-7-1,3 2 1,-5-2-1,0-4 0,-3 3 0,1-3-1,2 0 0,5-7 0,11 7 0,-14-11 0,14 11 1,11-19-2,3 9 1,5 0 0,0-1 0,2 5-1,-3 1 1,-5 5 0,-4 5 1,-5 3 1,-4 8 0,-9 2-1,-1-1 1,1 2-4,-1 0-9,-5-10-13,18 0-2,-3-9-1,9-9 11</inkml:trace>
  <inkml:trace contextRef="#ctx0" brushRef="#br0" timeOffset="10478.9952">13158 10764 32,'4'-9'16,"-4"-11"-3,6-1-1,-2-6-3,3-3-1,3 3 1,-4-2-1,-2 2 0,-4 4-1,6 8 1,-6 1-2,0 14 0,0 0-1,-4 10-1,4 9-1,0 9-2,0-1 1,0 6-1,4 0 0,-4-1-1,2-4-3,-2-3-3,6-7-8,-2-5-12,-4-13-6,0 0 0,11-10-1</inkml:trace>
  <inkml:trace contextRef="#ctx0" brushRef="#br0" timeOffset="10808.2326">13360 10494 42,'0'0'16,"-13"10"-2,4 5-4,-1 5-3,1 6-2,3 3 0,6 2-1,0-1 0,10-4-1,8-2 0,7-10 0,2-4 1,1-10 0,1-10 0,-5-4 1,-5-5 0,-9-10-1,-10 2 1,-13-4-2,-3 6 1,-8 2-2,-2 8 0,2 1-5,-2 2-4,11 12-9,15 0-12,-12-5-4,12 5 0,9-10 0</inkml:trace>
  <inkml:trace contextRef="#ctx0" brushRef="#br0" timeOffset="11028.3802">13447 10389 41,'15'0'26,"3"-8"-8,1 1-4,3 2-3,2-4-6,1 1-8,-9-2-20,2 10-3,-8-11-1,5 11-1</inkml:trace>
  <inkml:trace contextRef="#ctx0" brushRef="#br0" timeOffset="11441.3322">13831 10044 30,'-18'0'12,"18"0"-1,-20 9-4,10 5-3,2 5-1,-2 4 0,5 3 1,5 3 0,5-1 2,2-3-1,5-3 3,1-5 0,5-5 0,1-12 0,-1 0 0,-5-10-1,-4 0-1,-6-7 0,-3 5-1,-8-1-1,-3 4-1,-6 9-1,-1 5-3,-2 9-15,5 9-17,-11 1 1,5 7-1,-10-7 0</inkml:trace>
  <inkml:trace contextRef="#ctx0" brushRef="#br0" timeOffset="79524.8072">7680 9108 11,'-17'-5'29,"34"1"3,89-28 19,2 16-35,31-6-2,45 3-1,24-3-2,29 8-2,10-6-3,4 2-2,-18 4-4,-22 5-17,-41 9-19,-40 11-1,-52 1 0,-44 13-1</inkml:trace>
  <inkml:trace contextRef="#ctx0" brushRef="#br0" timeOffset="149130.3032">18851 4568 7,'0'0'11,"0"0"0,0 0-1,0 0 0,13-9 0,-5 0 2,4-5-1,4-5 1,6-6-2,2-1-2,2-5 0,5 3-1,-6 0-1,1 5-1,-5 0-1,-4 14-1,-5-1-2,-12 10-2,9 0-10,-9 0-19,0 0-1,0 0 1,7-21-1</inkml:trace>
  <inkml:trace contextRef="#ctx0" brushRef="#br0" timeOffset="149694.9417">19251 4107 31,'19'-15'20,"-1"-9"-1,10 1-2,-1-5-1,1 0-3,0 5-2,-4 0-3,-3 4-2,-4 4-4,-7 6-10,-4 0-19,3 9-3,-9 0-1,11-7 0</inkml:trace>
  <inkml:trace contextRef="#ctx0" brushRef="#br0" timeOffset="150161.4222">19690 3661 24,'9'-16'21,"3"6"-1,1-8-1,6-2-3,3-2-1,-1-4-4,2 4-2,-5-3-4,0 8-9,-8-5-25,2 15 0,-12-8-2,8 4 0</inkml:trace>
  <inkml:trace contextRef="#ctx0" brushRef="#br0" timeOffset="150988.4057">20117 3280 19,'5'-13'23,"9"5"-1,-3-9-1,4 2-2,3-2-4,0-4-4,2 2-3,-2-2-2,0 2-4,-1 2-6,-5 4-11,-3-3-16,6 9-1,-8-4 2,2 7-1</inkml:trace>
  <inkml:trace contextRef="#ctx0" brushRef="#br0" timeOffset="152750.7643">20691 2694 16,'15'7'23,"-4"-3"-1,10 0-5,3-1-2,5-3-2,3 0-4,6-3-4,0-5-9,6-1-17,8 4-6,-11-7-1,10 9 0</inkml:trace>
  <inkml:trace contextRef="#ctx0" brushRef="#br0" timeOffset="153216.8002">21367 2706 28,'13'0'17,"12"3"-1,4-6-2,12 3-3,1-3-5,9 3-16,12 0-12,-7-11-2,14 11-2</inkml:trace>
  <inkml:trace contextRef="#ctx0" brushRef="#br0" timeOffset="153643.7458">22164 2738 32,'0'0'28,"20"-10"-5,-1 5-6,8 0-4,11 5-3,5-4-9,5 4-22,1-8-6,11 8-2,-9-7-1</inkml:trace>
  <inkml:trace contextRef="#ctx0" brushRef="#br0" timeOffset="154208.0001">22768 2699 28,'19'0'21,"15"0"-2,14-3-1,15 3-2,7-7-4,12 3-4,-3-1-6,-6 5-17,0 5-12,-18-10-2,-8 12 0</inkml:trace>
  <inkml:trace contextRef="#ctx0" brushRef="#br0" timeOffset="154795.238">20556 2810 33,'-28'17'22,"-1"10"-26,-5 19-10,-14-3-4,9 12 0</inkml:trace>
  <inkml:trace contextRef="#ctx0" brushRef="#br0" timeOffset="157064.0689">20644 2836 18,'0'0'14,"0"0"-1,3-9 0,-3 9-2,0 0-1,0 0-1,0 0-3,0 0 0,0 0-1,0 0 0,0 0 1,-3 12-2,3-12 1,3 9 0,-3-9-1,4 11 0,-1-2 0,-3-9 0,3 19-1,-3-10 0,4 2 0,-4-1-1,8 4 0,-4 0 1,2-3-1,0 3 0,1 1 1,0 1-1,0 4 0,2-3-1,-4 0 1,0 0-1,2 6 0,-2-5 0,1 3 0,-2-3 0,2 0 0,-1-1 0,1 1 0,2-3 0,2-1-1,-1 1 1,1-1 0,0-2 1,0 5-3,-1 0 3,1 1-1,-1 2 0,0 0 0,-3 0 0,4 3 0,-3-3-1,1-1 1,2-1 0,-2-1-1,1-1 0,1 1 1,-1 0-1,0 0 0,1 1 1,-3 0-1,2 1 0,-1 1 0,0 4 0,-2-2 1,3 2-1,-2-2 0,2 2 0,0-2 0,2-1 0,0-3 0,-2 1 0,3 0 0,-3-2 0,2 0 1,-2 0-1,-3 0 0,1-2 0,-2 2 0,1 2 1,-1 0 0,-1-2 0,2 1-1,-2-2 1,2 3-1,1-2 1,0 0-1,1-4 0,0 4 0,-1-2 0,1 2 0,-1-2 0,-3 5 0,2-2 0,0 1 0,0-1 0,3 0 1,1 0-1,0-3 0,1 5 0,3-2 1,-1 0-1,0 4 0,-3-2 1,-1 3-1,-3 1 0,1-1 1,0 0-1,-1 0 0,1-3 0,0 1 1,1-1-1,2-1 0,3-3 0,-1 4 0,1-6 1,1 3-1,-3-2 1,2 0-1,-1-1 1,-2 0-1,-1 2 1,-1-3-1,-2-1 0,1 1 0,-1-2 0,-2 2 0,-1-3 0,2 0 1,-5-10-1,8 14 0,-8-14 0,5 17 0,-5-17 1,6 11-1,-6-11 0,0 0 1,4 12-1,-4-12 1,0 0-1,0 0 0,0 10-7,-7-7-32,-6-6-1,2-7 1,-6-14-2</inkml:trace>
  <inkml:trace contextRef="#ctx0" brushRef="#br0" timeOffset="158431.6491">20616 2853 40,'0'0'31,"0"0"1,0-11-11,0 11-7,0 0-4,0 0-3,0 0-2,0 0-1,0 0-1,-10 14 0,6-2-1,0 5 1,-5 3 0,2 6-1,-3 3 0,1 5 0,-1 2 0,2-4-2,1-4 1,2-5 0,2-8 0,3-4 0,0-11 1,0 0 0,15-20 1,-8 6 0,0-13-1,2-1 1,-2-3 0,0-3-1,0-1-1,-2 4 0,-2 4 1,-3-1-1,0 3 0,0 8 0,0-2 0,-3 9 1,3 10-1,-5-16 0,5 16 0,-3-11 0,3 11-1,0 0 0,9 9 0,-9-9 0,13 14 1,-2 0-1,2 3 0,2-1 0,2 7 0,3-1 0,-2-3 0,2 5 1,-2-5-1,1-3 0,-3 0 1,-2-4-1,-3-5 0,-2 3 0,-9-10 0,17 9 0,-17-9 0,11 8 1,-11-8-1,0 0 0,9 9 0,-9-9 0,0 0 1,0 0 1,0 0-2,0 0 1,0 0 1,0 0-1,0 0 0,0 0-1,0 0-7,-10 0-34,-3 0-1,4 0 0,-6-17-1</inkml:trace>
  <inkml:trace contextRef="#ctx0" brushRef="#br0" timeOffset="167065.1849">19672 2541 11,'5'32'29,"-5"1"2,22 24-4,4 3-10,16 9-4,21 6-1,14 1-4,14-2-3,10-6-9,-1-6-21,-10-16-6,-7 5-2,-25-22 1</inkml:trace>
  <inkml:trace contextRef="#ctx0" brushRef="#br0" timeOffset="167590.1926">20440 3282 58,'20'10'35,"-20"-10"1,8 21-15,-8-5-7,-7 1-14,-1 1-28,-13-18-4,5 0-3,-8-22 0</inkml:trace>
  <inkml:trace contextRef="#ctx0" brushRef="#br0" timeOffset="168403.6731">19081 2140 3,'10'17'56,"-15"-5"-27,5 12-14,-6 10-4,2 7-3,1 4-1,3 2-2,0-4-1,3-8-3,1 0 0,-1-9-1,-3-11-5,0-15-8,8 10-9,-13-24-8,5 14-1,-5-29 1</inkml:trace>
  <inkml:trace contextRef="#ctx0" brushRef="#br0" timeOffset="168717.5942">19043 2107 41,'16'-3'30,"5"-4"-7,7-1-3,6-4-4,1 1-5,4-2-7,-4 11-12,1 4-21,-11-12-3,0 10 1,-13-7-2</inkml:trace>
  <inkml:trace contextRef="#ctx0" brushRef="#br0" timeOffset="169026.9333">19073 2295 35,'0'0'34,"26"-5"-1,-6 3-8,4-4-8,8 0-5,0-4-30,5 10-11,-16-7-3,4 7-3</inkml:trace>
  <inkml:trace contextRef="#ctx0" brushRef="#br0" timeOffset="172286.8858">19240 2463 30,'10'-4'32,"-6"-15"0,7 5-10,5 12-5,1-4-5,3 9-3,-1 7-2,0 3-3,-7 2-2,-4 7 0,-8-2-2,-12-1 0,-6 3 0,-3-8 0,-3-5-1,3 2 0,2-7 0,5 1 1,14-5 0,0 0 1,25 6 0,1 0-1,4-2 2,6 0 1,-4 4 0,-5 9 0,-11-2-1,-12 5 1,-14-3-1,-12 0 0,-9-1-1,-5-3-2,1 0-6,-1-13-8,7-10-21,12 0 0,4-16 0,18-1-2</inkml:trace>
  <inkml:trace contextRef="#ctx0" brushRef="#br0" timeOffset="173131.2394">19008 1875 47,'0'0'33,"20"0"2,8-11-13,17 6-5,6-6-5,14 1-1,-2-4-6,1-1 0,-7 8-4,-7 7-3,-12-10-1,-15 3-3,-10 2-2,-13 5-3,-2-10-5,-10 3-7,0-2-3,-1-7-1,-3 6 2,1 4 3,2 1 7,4-2 12,-1 7 3,10 0 3,0 0 14,0 0 26,14 7-21,1-7-2,8 10-2,0-10-2,7 8-2,-7-5-3,4 2-1,-13 3-1,0 1-1,-14 4-3,-7 6-1,-10 4 0,-11-4-10,-7-3-30,4 10-2,-5-21-1,10-5 0</inkml:trace>
  <inkml:trace contextRef="#ctx0" brushRef="#br0" timeOffset="212113.8358">23543 2810 17,'0'0'20,"0"0"-2,0 0-1,-7-9-3,7 9-4,0 0-2,0 0-2,0 0-1,0 0-1,0 0 1,-12 9-1,12-9 1,0 20-1,-3-1 0,-1 3-1,4 10 0,-3 6-6,3 3-14,-6-2-14,6 9 0,-6-9 0,6 8-1</inkml:trace>
  <inkml:trace contextRef="#ctx0" brushRef="#br0" timeOffset="212566.4073">23536 3323 36,'3'-22'32,"1"12"-6,-4 10-4,-4-14-6,4 14-3,0 0-5,0 0-2,4 15-3,-4 3-1,-7 5-1,7 3-6,8 7-15,-8 6-12,-6-3-1,10 7 0</inkml:trace>
  <inkml:trace contextRef="#ctx0" brushRef="#br0" timeOffset="212956.9626">23478 3858 41,'4'-15'32,"6"7"-1,-10 8-9,0-10-6,0 10-6,-6 10-3,2 4-4,4 5-6,-8 5-15,2 2-14,6 11-1,0-8 1,6 12-1</inkml:trace>
  <inkml:trace contextRef="#ctx0" brushRef="#br0" timeOffset="213340.1697">23499 4345 53,'3'-15'34,"4"4"-1,-7 11-9,0-9-8,0 9-5,-10 20-4,13 2-3,-3 3-2,0 5-4,0 9-8,0 0-20,4-7-5,4 1 0,-8-8 0</inkml:trace>
  <inkml:trace contextRef="#ctx0" brushRef="#br0" timeOffset="215342.8837">21490 4788 20,'0'0'16,"0"0"0,0 0-1,9 0-2,1 0-2,3 0-2,6-6-2,11 6 0,12-7-1,13 3-1,25-1 0,29 2 1,29 3-2,17 0 1,19 0-1,4 6 0,4 0-1,3-1-1,-17 4-1,-27-1 0,-27-2 0,-21-2 0,-28-4-1,-10 0 1,-21 0 0,-25-6 0,-9 6 1,-10-14 0,1 5 0,-2 1 0,11 8 1,-19-11-1,6 4 0,13 7 1,0 0-2,0 0 1,9-9-1,-9 9 0,0 0-1,0 0 1,14-3 0,-14 3-1,0 0 1,-7-6 0,-13 1-1,7-4 1,2-3-1,-8 0 0,-8-3 0,2-3 0,3 3 0,5-2 0,7 3 0,-4 4 0,5 2 0,-3 2-1,12 6 2,9 6-1,3 1 0,4 3 0,9 4 1,12 1-1,-3 3 1,8 1 0,0-1 1,-12-3-2,-3 1 2,-6-1 0,-14-7 0,-12 1 2,-17-2-1,-4 3 1,-12-6 0,5 5-1,-11-1 1,6 1-1,-4 2-1,10-1-2,12 4-8,5 3-32,0-8-1,15-9 0,0 0-2</inkml:trace>
  <inkml:trace contextRef="#ctx0" brushRef="#br0" timeOffset="216217.2465">22917 5294 67,'12'-6'33,"-12"6"-4,0 0-9,3 22-6,-5 0-3,10 9-4,-8 1-2,4 8-1,-4-3 0,5 0-2,-5-8 0,3-2-1,-3-8 0,-5-5 0,5-14 0,0 0 0,-13-13 0,13-11 0,-3-5 0,-4-8 0,2-4-1,5-2 0,-5 0 0,2 4 0,3 5-1,-4 5 1,-2 4 0,6 6 0,3 2 0,2 4 0,5 0 0,10 4 0,2 6 0,15-2 0,10 5 0,-9 0-2,5 5-2,-6-5-2,9 8-6,-16-4-7,-2 6-14,-16 0-4,-12-10 0,13 22 1</inkml:trace>
  <inkml:trace contextRef="#ctx0" brushRef="#br0" timeOffset="216452.833">22936 5399 47,'7'13'33,"9"-13"-6,12 0-4,0 5-6,-3-5-5,3 0-8,-9 4-13,9 1-21,-13-5-3,0 0-1,-15 0 1</inkml:trace>
  <inkml:trace contextRef="#ctx0" brushRef="#br0" timeOffset="216828.1079">23121 5589 20,'11'0'29,"-2"0"-4,-9 0-2,15-11-3,2 4-2,-8-3-2,4 1-4,-13-1-1,0 10-3,8-19-1,-8 19-2,0 0-1,0 0-2,6 9 0,-6 4-1,0 6 0,7 5-1,1 1 0,-6 1 1,2 1 0,1-3-1,-5-5 1,7-2-1,-2-5-1,-5-12-3,-7 15-6,7-15-21,0 0-7,0 0 0,0 0 0</inkml:trace>
  <inkml:trace contextRef="#ctx0" brushRef="#br0" timeOffset="217368.8288">23284 5589 20,'16'-14'63,"-16"14"-36,19-14-5,-3 10-5,4-3-5,11 7-3,-17 2-2,4 5-3,-18-7-1,15 19-1,-15-9 0,0 5-1,-11-2 0,-6-4 0,2-2 0,15-7-1,-9 7 0,9-7 0,0 0 0,18 0-1,-2 0 1,6 0 0,5 5-1,-7 0 1,-9 9 1,-4-2-1,-11 5 0,-4 0 1,-3 2 0,-13-2-1,-5-2 0,3-5-1,7-5-1,2-1-3,17-4-2,-11-5-4,11 5-9,10-11-15,1-2-1,-2 8 1,-4-7 2</inkml:trace>
  <inkml:trace contextRef="#ctx0" brushRef="#br0" timeOffset="218037.6782">23601 5599 36,'15'-5'35,"-15"5"0,10-6-5,2 12-8,-12-6-7,28 22-5,-9-6-4,-1 6-2,-8 2-1,7-2-1,7-2-2,-6 1-1,3-5-2,-12-5-3,1 0-4,-10-11-9,18 0-12,-18 0-6,0 0 2,0 0 0</inkml:trace>
  <inkml:trace contextRef="#ctx0" brushRef="#br0" timeOffset="218279.2476">23824 5617 74,'-8'-11'32,"-5"11"-9,13 0-6,-22 20-7,-3 0-4,2 1-1,0 4-2,-6 2-1,7-1-1,6-5-1,0 0-1,8-7-2,8-14-9,-13 5-22,23-5 1,-10-14-1,-5 1 0</inkml:trace>
  <inkml:trace contextRef="#ctx0" brushRef="#br0" timeOffset="219076.5714">22909 5034 36,'0'0'21,"13"0"-2,4 0-2,14 5-3,7 2-3,6-4-3,9 6 0,6-6-2,9 4-1,-5-7-1,-13 5-2,-12-5-1,0 0 0,-14-5 0,-5 0-1,-19 5 1,0-10 0,-10 3 0,10 7-1,-12-12 0,-1 7 0,3 1 0,10 4 0,-16 0 0,16 0-1,9 9 0,-9-9 1,21 18 0,-7-7 2,-4-1 0,7 4 2,-7-5 0,-10 4 1,-7-3-1,-4-5-5,-8-5-31,0 12-1,-10-12-1,4-3-2</inkml:trace>
  <inkml:trace contextRef="#ctx0" brushRef="#br0" timeOffset="220725.2459">21506 1770 26,'0'75'19,"10"49"-1,-4 33-1,4 55-4,-7 35-5,-3 34-5,0 22-6,0 9-13,5 9-8,-13-20-2,8-6 0</inkml:trace>
  <inkml:trace contextRef="#ctx0" brushRef="#br0" timeOffset="222366.1047">21538 2750 26,'0'0'27,"0"0"-5,5-12-3,-5 12-3,0 0-4,0 0-3,0 0-1,0 0-2,0 0-1,-13 12 0,4 0 0,-6 1-2,-1 5 1,-4-1-2,-2 3 0,3-5-1,-1 2 0,5-6-1,3 1 0,12-12 1,0 0 0,0 0 0,6-10 1,5-6 0,9-4-1,-1 1 2,4-3-1,-3-2 1,-2 2 0,-2 7-1,-2 1 1,-5 6-1,0 8 1,-9 0-1,21 13 0,-7 2 0,9 2 0,2 0 0,0 0-1,0-1-3,-4-4-14,-9-4-23,-2-4 0,-10-4 0,0-12-1</inkml:trace>
  <inkml:trace contextRef="#ctx0" brushRef="#br0" timeOffset="223170.0773">21832 2113 33,'6'-12'31,"-6"12"-1,0 0-7,6 16-5,-3 5-6,-6 5-2,3 4-2,0 3-2,0 9-1,-6-3-2,6-1-1,-3-4 0,3-8 0,-3-11-1,3-2 1,0-13-1,-4-16 0,4-8 1,-4-8-2,1-13 1,-1 1-2,4-2 2,-4-1-1,0 5 1,0 1-1,-2 6 0,3 7 1,3 11-1,0-1 1,3 6 0,5 1 0,6-4-2,8 15 2,6 0-2,6-2 0,6 2-1,0 0-4,5 2-4,-5-6-4,-1 8-10,-11 6-10,-11 2-3,-3-3 1,-14 1 4</inkml:trace>
  <inkml:trace contextRef="#ctx0" brushRef="#br0" timeOffset="223394.9223">21821 2268 25,'3'8'32,"-3"-8"0,28-3-2,2 1-14,4-6-8,3 4-9,-1 1-14,4 10-16,-15-14 0,2 14-2,-16-7 2</inkml:trace>
  <inkml:trace contextRef="#ctx0" brushRef="#br0" timeOffset="223764.2467">22033 2415 49,'8'-9'30,"-8"9"-4,16-14-5,-9 2-4,5 0-3,-7-4-4,9 7-1,-10-5-3,-4 14-1,10-8-1,-10 8-1,0 0-2,7 17 0,-7 0 0,3 3-1,0 1 0,0 1 1,-3-5-2,7 5 2,-4-2-1,1-8 0,-4-12-4,0 0-9,0 0-25,0 0 0,3-13 0,-3 13 0</inkml:trace>
  <inkml:trace contextRef="#ctx0" brushRef="#br0" timeOffset="224229.2467">22219 2294 39,'14'-9'33,"-3"-3"1,6 2-10,6 6-6,-5-1-4,6 5-6,-7 5-2,-4 9-4,-7 1 0,-1-3-1,-5 2 0,-6-4 0,-4 2-1,-1-2 0,2 0 0,9-10 0,0 0 0,0 0 1,19 6-1,-4-3 0,3 5 1,1-4 0,-5 1-1,-6 9 2,-8-1-2,-4 7 1,-6-1-1,-5-10-1,-3 4-7,-5-6-9,6-2-19,6-5-1,11 0 0,-8-6 0</inkml:trace>
  <inkml:trace contextRef="#ctx0" brushRef="#br0" timeOffset="224787.2492">22533 2374 39,'0'0'31,"0"0"0,0 0-11,-10 13-7,10 3-5,-7-1-2,7 0 0,-6-3-2,6 6 0,0-8-1,13-1 1,0-2 0,5-7-1,-1-13 1,0 4-1,4-6 0,0-2-1,-4-6 1,-5 3-1,0-4 0,-3 8 0,-2 4 0,-2 1-1,-5 11 0,0 0 1,0 17-2,0 5 0,4 4 0,2 6 1,-6 3 0,0 3-1,-3-2 1,-1 0-1,-3-4 1,-7-5 1,-7-9-1,-3-8-3,-5-5-4,0-14-13,0-6-20,9-4 0,0-17 0,10-1-1</inkml:trace>
  <inkml:trace contextRef="#ctx0" brushRef="#br0" timeOffset="225461.8022">21857 1731 50,'-7'-9'31,"7"9"-3,-4-12-6,20 12-3,9-4-5,21 4-3,9-6-5,11 14-1,6-2 0,0-1-3,-4 2 1,-9-11-1,-9 1-2,-18 3 0,-15 0 1,-6-17-2,-11 3 1,-8-8 0,-4 0-2,2 12 0,0 0 2,5-4-1,5 5 1,0 9-1,11 0 0,5 9 0,4 9 1,0-8 1,-6 4 0,-4 7 1,-10-2 0,-6 6 0,-8 1-1,-14-9-5,0-1-33,-1 7-1,-2-2 1,10-10-2</inkml:trace>
  <inkml:trace contextRef="#ctx0" brushRef="#br0" timeOffset="229015.8563">21550 2801 15,'0'0'14,"0"0"-1,0 0-2,0 0-2,0 0-2,0 0 2,7 7-1,-7-7 2,3 14-1,-3-6-1,0 7 1,0 3-1,0 2-2,-4 2 0,4 1-2,-4 0-1,4 8 0,0-1-1,0-2 0,0 1 0,0-2 0,3 0-1,-3 2 1,2-1 1,-2-2-1,0-2 2,4 1-2,-4 0 1,0 2-1,0-1 2,0 2-2,-5-2 0,2 3 0,0-4-1,3 1 1,-4-5-1,4 1 0,0 2 0,0-2-1,4-1 1,-4 1-1,4 3 0,-4-1 1,0-1-1,0 2 1,-3-1-1,3-2 0,0 2 0,0 1 1,0-3-1,0-1 0,0 1 0,4-3 1,-2-1-1,-2-2 0,0 6 1,0-3 0,0-2 0,0 4-1,0-3 1,-2 1-1,2 1 1,-3-1 0,3-4-2,0 2 2,0 0-1,3-3 0,-3 1 0,4-2 0,-1 2 0,-3 0 0,0 0 0,0 0 1,-3 1-1,3 1 0,-4 1 0,1 0 0,3 2 0,-2-3 0,2 0 0,0 0 0,0-1 0,0-3 0,0 1 1,2-2-1,-2-1 0,0-1 0,0 1 0,0 1 0,0 0 0,-2 2 1,2-2-1,-4 1 0,4 2 0,-3-2 1,3 0-1,0-3 0,0 1 0,-3 0 0,3-1 0,0 1 0,0-2 1,0 4-1,-3 1 0,3 3 1,0-1 0,0-2-1,0 0 1,0 2-1,3-1 0,-3-5 1,0-10-1,6 15 0,-6-15 1,4 17-2,-4-6-5,-4 7-32,4-18-2,-6 12 2,6-12-2</inkml:trace>
  <inkml:trace contextRef="#ctx0" brushRef="#br0" timeOffset="321145.4184">1850 14872 15,'0'0'30,"13"0"-2,-13 12-2,9 49 15,-11-22-26,4 14-2,1 4-4,3 2-3,-6-3-1,8-3-3,-5-10 1,6-7-3,0-11 2,-4-12-2,-5-13 2,5-9 0,-5-15 0,-7-11 0,0-14 0,-5-5-1,2-9 0,-1 1 0,1-1-1,4 6 0,6 10 0,0 8 0,3 10-1,12 10 0,7 6 0,7 5-1,10 8-3,3-7-9,11 3-23,10 4-1,-3-4 0,-3 4 1</inkml:trace>
  <inkml:trace contextRef="#ctx0" brushRef="#br0" timeOffset="321380.0416">1984 15145 66,'24'7'34,"11"-7"-1,5 0-21,11 0-20,3 9-20,-9-9-3,6 2-1,-16-2-1</inkml:trace>
  <inkml:trace contextRef="#ctx0" brushRef="#br0" timeOffset="322410.1959">2160 15490 24,'10'-20'31,"11"14"1,6-1-8,-5 7-5,8 6-4,-9 6-3,-6 12-3,-12 3-2,-6 9-1,-15-4-2,-1 1 0,-6-6-3,-4-1 0,-1-11 0,8-7-2,4-8 1,5 0 0,13 0-1,-3-17 1,3 17 0,16-10 0,-1 10 1,8 0-1,1 7 1,0 1-2,0 4-5,-1-3-17,0-9-14,1 3 1,-4-10-1,3-1 0</inkml:trace>
  <inkml:trace contextRef="#ctx0" brushRef="#br0" timeOffset="322861.0657">2461 15526 45,'12'-5'31,"4"-7"1,3 7-12,5 5-5,1-4-7,-4 12-2,-8 4-1,0 4-3,-8 2 1,-5 3-1,-5-2 0,-11-1 0,1-4-1,-1-3 0,7-6-2,-3-5 0,12 0 0,0-12-1,0 12 1,24-10 0,-5 10 1,3 0-1,-4 8 3,4 6-1,-11 5 1,-3 3 1,-8 0-1,-10 0 0,-8-2-3,-5-6-6,5-5-18,-3-3-10,-2-14 0,12-2-2</inkml:trace>
  <inkml:trace contextRef="#ctx0" brushRef="#br0" timeOffset="323280.7359">3019 15250 54,'0'0'35,"0"0"2,21-16-8,7 14-13,5-8-7,7 7-3,0-4-4,1 7-3,-1 0-7,-8 0-10,-6-3-19,-5 6 0,-12-6 0,4 3 0</inkml:trace>
  <inkml:trace contextRef="#ctx0" brushRef="#br0" timeOffset="323500.2995">3072 15388 58,'29'6'30,"4"-6"-9,13 0-11,3 10-30,-4-14-5,9 12-3,-15-12-3</inkml:trace>
  <inkml:trace contextRef="#ctx0" brushRef="#br0" timeOffset="328864.1559">3872 14922 57,'-7'-18'33,"7"18"-10,-6 26-3,0 7-6,6 20-4,0 9-3,0 12-1,4 4-1,2 5-2,0-9-1,3-7-2,0-13 1,-2-17-1,1-14-1,-8-23 0,16-5 0,-7-17 0,2-7 0,-3-6 0,5 2 1,-2 1-1,-1 4 1,0 9-1,-4 8 0,-6 11 1,-12 0-1,-4 15 1,-3 2 0,-5 1 0,-1 1 0,-1-1 1,11-1 0,6 0 0,9-2 0,15-6 1,7-3-1,6 1-1,10 2-8,-5-4-16,-2-5-11,1 4-1,-11-8 0</inkml:trace>
  <inkml:trace contextRef="#ctx0" brushRef="#br0" timeOffset="329239.2591">4172 15524 35,'10'6'33,"6"2"-1,-4-8-2,3 0-19,7 0-4,-1-8-2,4 2-2,-6-5-1,-1 0 0,-7-4-1,-3 3 0,-8-1 0,-3 3 0,-7 2 0,-8 5 0,-6 3-1,-2 6 1,-4 5 0,1 1-1,2 8 1,5 1 1,9 4-1,13 1 1,10-3-1,11 3 1,5-5-1,5-1-2,6-1-8,-6-3-22,-1-10-4,-4-1-1,-11-8-1</inkml:trace>
  <inkml:trace contextRef="#ctx0" brushRef="#br0" timeOffset="329872.2596">4759 15536 18,'-22'0'31,"38"7"1,14-5-8,30-9-6,41 3-3,28-10-2,35 2-1,25-9-4,15 7-1,-5-4-3,-2 4-3,-19 8-15,-26 3-21,-41 0-2,-29 10 0,-45-5 0</inkml:trace>
  <inkml:trace contextRef="#ctx0" brushRef="#br0" timeOffset="331894.2218">5153 15087 17,'19'-40'36,"-13"18"-20,-6-4-1,-10 0-3,-2-2-1,-6 4-2,-4 4-3,-4 2-2,-1 7-1,0 8-1,-2 3 0,8 13-1,1 5 0,6 4 0,8 6 0,6 1-1,4-3 0,7-1 1,6-4-1,4-11 0,2-5 1,0-8 0,-1-8-1,-2-4 1,-3 0 1,-5-4 0,-3 3 1,-4 4 0,-5 12-1,0-10 1,0 10 0,-9 17 0,4 2-1,2 5 0,-2 3-1,2 5 0,3 7-1,0-1 2,0 1-2,0-3 2,0-3-2,3-7 0,-3-6-3,7-4-8,-7-16-16,0 0-7,17-11-1,-10-8 0</inkml:trace>
  <inkml:trace contextRef="#ctx0" brushRef="#br0" timeOffset="332324.4839">5277 15221 20,'-3'-10'31,"-4"-7"0,12 5-4,-3 2-10,6-1-5,6 8-3,2-1-2,4 8-2,-3 1-2,-2 5 0,-4 7 0,-6 3-2,-5 3 1,-7 1-1,-6 1 0,-5-2 0,0-2 0,-1-2-2,2-7 1,3-6 0,2-6-1,12 0 1,-9-5-1,9 5 0,12-12 1,0 7 0,1 1 0,4 4 0,1 0 0,1 4-2,1 4-3,-6-6-9,1-2-20,3 4 0,-18-4-1,22-4 0</inkml:trace>
  <inkml:trace contextRef="#ctx0" brushRef="#br0" timeOffset="332586.2624">5666 15094 56,'0'0'39,"11"-4"0,-11 4-2,11 4-19,-11-4-7,0 0-6,0 0-5,0 0-34,0 0-5,0 0-1,-22-25 0</inkml:trace>
  <inkml:trace contextRef="#ctx0" brushRef="#br0" timeOffset="334144.2229">6073 15015 16,'16'-3'26,"-12"-10"-4,1 1-4,-5-4-3,-5-1-4,-1 0-3,-10-1-3,-2 0-1,-7 4-1,-2 2-1,-2 5-1,3 7-1,-1 7 1,5 8-1,7 4 0,6 8 0,9 2 0,4 2 0,6-5 0,7-2 1,6-11-1,5-6 0,1-7 1,-2-12-1,-4-5 1,-1-4 0,-8 0 0,-4 0 1,-6 4 1,-4 3-1,0 14 1,-15-6 0,4 14 1,5 8-1,-3 3-1,2 9 1,4 1 0,3 7 0,0 0 0,3 5 0,-3-8 0,7 3 0,-4-8 0,0 0-2,1-5-2,-4-4-5,9-2-10,-6-5-20,-3-12-1,6 9 0,-6-9 0</inkml:trace>
  <inkml:trace contextRef="#ctx0" brushRef="#br0" timeOffset="334618.1169">6204 15155 7,'31'-22'57,"-15"13"-34,9 5-7,3 4-5,-4 0-3,4 9-2,-12 3-2,-4 2-1,-9 6 0,-6 1 0,-10-2-1,-2-2 0,0-4-1,-1-4 0,4-4 1,12-5-2,0 0 0,0-9 0,15 4 0,3 3 2,-1 2 1,1 7 1,-2 0 0,-4 8 1,-9-2 0,-6 4-1,-10-4-3,-9-2-11,-6-6-24,7 0-1,-7-10-2,9 1 1</inkml:trace>
  <inkml:trace contextRef="#ctx0" brushRef="#br0" timeOffset="339031.3698">5630 16002 13,'0'-12'26,"-12"-5"-2,0 3-6,-4-3-3,-5 7-4,1-2-2,-5 5-2,2 7-2,-2 0-2,3 10-1,1 3 0,2 5-1,3 2 0,7 6-1,3-1 0,6-2 1,10-3-1,2-5 1,9-4 0,4-6 1,3-10-1,0-4 1,0-7-1,-3 0 1,-4-6-1,-5 3 0,-4 4 0,-7 1-1,-5 14 1,0 0 0,0 0 0,0 18-1,0 2 1,4 3 0,4-1-3,4-1-2,7-2-11,1-5-17,-4-14-1,7 0 0,-9-9 0</inkml:trace>
  <inkml:trace contextRef="#ctx0" brushRef="#br0" timeOffset="339429.7918">5758 15770 16,'-2'-23'30,"13"7"-1,2-3-7,5 5-4,7 6-4,-5 5-3,3 11-2,-7 5-3,-4 10-2,-12 1-1,-10 4 0,-6-6-1,-3 3 0,-1-7 0,2-4-1,3-5 0,15-9 0,0 0 1,10 0 0,10-3 0,8 1-1,2 2 0,3 0-15,-4 2-20,2 9-2,-13-2-1,1 4 0</inkml:trace>
  <inkml:trace contextRef="#ctx0" brushRef="#br0" timeOffset="344565.2633">6967 15384 40,'20'0'31,"-3"-5"-7,8 5-8,6 4-6,0 0-8,3 3-13,-6-7-16,9 9-2,-15-9-1,2 0 5</inkml:trace>
  <inkml:trace contextRef="#ctx0" brushRef="#br0" timeOffset="344820.0693">6979 15548 21,'22'5'32,"-4"-5"2,15 0-7,6 0-10,1-5-6,2 5-13,-6-10-26,7 10-2,-12-8-3,1 8-1</inkml:trace>
  <inkml:trace contextRef="#ctx0" brushRef="#br0" timeOffset="345376.5616">7023 15208 25,'12'-18'16,"1"-2"-2,9 1-1,1 5-1,3 6-1,3 8 0,-6 3-2,2 9-1,-6 2 0,5 5-1,-7-5 0,4-3-1,-4-6-1,4-5 0,-4-11-2,0-4-7,-3-8-26,-2 8-3,-12-6-1,0 7 0</inkml:trace>
  <inkml:trace contextRef="#ctx0" brushRef="#br0" timeOffset="347677.1863">8043 15326 53,'19'-15'19,"2"-1"-1,-2 0-3,-7-6-1,1 3-3,-13-3-2,-3 3-1,-13 1-2,-2 7-2,-10 1 0,-1 10-3,-4 0 1,2 7-2,0 7 1,8 7-1,5 1 0,11 3-2,7 4 1,10-5-2,6-1 1,8-6 0,5-8 0,1-9 0,-1-4 1,-5-7 1,-5-3 2,-1-3 0,-9 1 0,-5 3 1,-7 4 0,3 9-1,-10 2 0,4 10 0,6 4-1,0 9-1,7 5 1,-1 7 0,0 1 0,0 3 1,-6-2-1,0 1 2,-12-6-1,-4-2 0,-12-13 0,1-5-1,-5-10 0,2-8-2,1-4-3,5-10-7,15 1-14,9 3-12,0-8 1,18 7-1</inkml:trace>
  <inkml:trace contextRef="#ctx0" brushRef="#br0" timeOffset="348355.263">8593 15190 32,'4'14'32,"-4"2"2,0 14-11,3 8-7,-3 7-4,0 5-2,0 1-3,5-1-2,-5-9-2,3-7-1,-3-11 0,0-23-1,0 0 0,0-20 0,-5-17 0,5-5 0,-6-9-1,2-7 1,4 4-1,0 4 1,-3 9-1,3 12 0,6 9 1,-3 10-1,-3 10 1,13 13 0,-1 5 0,4 6-1,6 4 1,7 3 0,6 2 0,3 2-1,5-1 1,-3-4-1,-2-3 0,-5-4 1,-5-5-1,-3-5 1,-6-6-1,-7-7 1,-3-10 0,-1-11-1,-3-7 1,-2-10-1,3-6 1,-2-5-1,-4 0 0,0 3 0,0 7-1,-4 5-6,-2 13-31,-6 18-1,-4-2 1,1 11 0</inkml:trace>
  <inkml:trace contextRef="#ctx0" brushRef="#br0" timeOffset="366413.9352">1795 16627 27,'6'14'31,"-6"6"-3,0 18-9,0 16-5,0 4-4,3 12 0,-3-7-6,4 2 0,4-12-4,-2-4 2,4-18-2,-5-6 2,4-12-1,-9-13 1,0 0 0,7-21 0,-14-3 1,-2-15-1,-1-8 1,5-10-3,-4-3 2,3-1-1,0 1 0,6 6-1,-4 10 1,4 7 0,10 10-1,-4 10 0,14 7 0,7 4-2,7 6 0,9 0-5,13 4-5,-3 0-11,8-4-11,5 5 0,-16-5 0</inkml:trace>
  <inkml:trace contextRef="#ctx0" brushRef="#br0" timeOffset="366645.5953">1779 17040 27,'-15'0'30,"27"8"-3,8-8-3,17 0-19,11 0-13,7-4-19,5 12 0,-4-12-2,7 14 8</inkml:trace>
  <inkml:trace contextRef="#ctx0" brushRef="#br0" timeOffset="367015.763">2136 17304 21,'3'-10'20,"8"-4"-2,-6-5 1,7 2-3,-3 2 0,-6 1-5,6 4 1,-9 10-3,0 0-2,0 0-1,12 24-2,-12-5-2,0 6-2,4 0 3,-1-2-4,6-5 1,-9-4-3,8 1-10,3-6-21,-11-9 0,9-3-2,-9-6 1</inkml:trace>
  <inkml:trace contextRef="#ctx0" brushRef="#br0" timeOffset="367540.9863">2368 17212 10,'0'-10'30,"19"6"1,-10-3-6,8-1-10,9 4-3,-4-1-5,6 5 2,-9 4-6,-4 9 1,-12 4-1,-3 4-3,-7-6 2,-8 2-2,-4 0 1,-1-3-3,1-4 2,9-10-2,10 0 1,0 0 0,9-7 0,7 7 1,6 0 1,2 4 1,-2 1 1,-4 10 0,-8 2 1,-7 5 2,-12-3-3,-6-6-5,-2 0-9,-8-8-14,-4-5-9,13-9-2,-3-8 1</inkml:trace>
  <inkml:trace contextRef="#ctx0" brushRef="#br0" timeOffset="367986.264">2911 17047 24,'0'0'32,"9"3"0,13-3-10,9 0-7,3-3-6,6 3-1,1-6-5,2 6-4,-3 0-5,-9 0-5,-4 0-11,-9 11-10,-18-11 0,8 10-1</inkml:trace>
  <inkml:trace contextRef="#ctx0" brushRef="#br0" timeOffset="368202.5312">2954 17152 24,'15'0'33,"-2"0"1,14 0-9,11 3-5,3-3-6,7 3-3,-3 5-12,-3 3-33,-13-11 1,2 4-2,-20-12-1</inkml:trace>
  <inkml:trace contextRef="#ctx0" brushRef="#br0" timeOffset="374493.6399">3771 16540 23,'0'0'29,"4"9"0,-1 23-9,1 18-4,2 13-6,4 12-2,-1 5-2,2 0 0,0-7-4,-2-7 0,0-8-1,1-13-3,-7-13 2,0-11-2,-1-8 1,-2-13-3,0 0 1,9-8 0,-2-9-1,-1-5 3,5-2-2,3-2 2,-1 1-1,0-1 3,-5 7-1,2 8 0,-10 11 1,0 0-1,-18 3 2,1 12-1,-2-1-1,-2 8 1,5-2-1,4 1 2,6 1 0,6 0-2,9-8 2,7 3-1,3-5 1,8 0-6,1-4-9,9 1-21,-12-11 2,6 2-1,-7-7 9</inkml:trace>
  <inkml:trace contextRef="#ctx0" brushRef="#br0" timeOffset="374990.4378">4163 17292 9,'0'0'26,"18"10"-4,-8-4-7,4-3-4,3 0 0,1-3-3,2-6-2,-2-3-1,0-3-1,-6-2-2,-5 0 0,-7-1-1,0 3 1,0 12-1,-24-12 0,1 12-1,1 11 0,-2 2 1,0 2-1,1 4 0,5 2-1,5-1 2,13 2 3,3-4-1,17-3 2,4-3-1,10 2 2,1-3-2,6-3-3,-3-2-13,6-3-20,-22-9-1,6-1-3,-14-9 3</inkml:trace>
  <inkml:trace contextRef="#ctx0" brushRef="#br0" timeOffset="375726.5466">4849 17341 25,'53'4'32,"15"-4"1,30 0-16,26 0-3,22-6-3,20 6-2,7 6-5,7-3-9,-3 2-15,-1 0-11,-30-5-2,-12 0 0</inkml:trace>
  <inkml:trace contextRef="#ctx0" brushRef="#br0" timeOffset="376809.2338">5284 16760 11,'-5'-19'21,"-11"-3"-3,2 7-2,-7 5-3,-4 6-3,0 6-4,-1 5 0,2 10-1,7 5-3,0 3 0,10 6-1,7-5 0,6 1-1,8-5 1,6-7-1,4-4 1,2-11 0,0-5 0,-1-7-1,-4-1 2,-3-3 0,-5 2 0,-5-1 2,-8 15-1,0 0 1,0 0 1,-4 23-1,0 5 1,-2 4-2,6 9 0,-4-3-1,4 5 1,4-3-2,2-5 0,-2-8 0,2-7-2,0-5-6,-6-15-11,0 0-16,12 4 0,-12-16 0,12 4 2</inkml:trace>
  <inkml:trace contextRef="#ctx0" brushRef="#br0" timeOffset="377118.1496">5463 17136 49,'0'-13'28,"13"3"-11,-4 1-7,0-4-3,4 1-1,-4 3-1,-9 9 0,14-11 0,-14 11 0,5 10 0,-5 2 0,-3 3 0,3 5-1,-8-3 0,8 5-2,0-1-1,0-6-6,5-1-5,-5-14-22,0 0-2,13 0-1,-9-12 1</inkml:trace>
  <inkml:trace contextRef="#ctx0" brushRef="#br0" timeOffset="377312.3051">5756 16938 44,'0'0'36,"0"0"0,0 0-2,-4-14-31,4 14-25,-5-9-11,5 9-2,0 0 0</inkml:trace>
  <inkml:trace contextRef="#ctx0" brushRef="#br0" timeOffset="377944.2053">6151 16878 9,'16'0'27,"-16"-19"-1,6 6-9,-6-1-3,0-5-4,0 4-3,-6-4 0,-4 3-2,-5-2-2,-3 6 0,-8 1-2,-1 4 0,-1 7 0,-3 4-1,3 8 0,4 7 0,5 5 0,7 1 0,8 6 0,8-6 0,8 1 0,4-7 0,7-2 1,2-7 0,3-10-1,-2-4 1,-5-6 0,-2-4-1,-3 1 0,-7-2 1,-3 1-1,-6 6 1,0 8-1,0 0 1,-10 0 1,5 13 0,1 6 1,4 5 0,-3 3 0,6 8 1,-3 0 0,6 1-1,-6-6 0,10 8 0,-8-12-2,2-3-2,2-1-6,-6-12-18,0-10-10,0 0-1,9-9 1</inkml:trace>
  <inkml:trace contextRef="#ctx0" brushRef="#br0" timeOffset="378477.5697">6301 16992 29,'0'0'32,"3"-12"0,4 2-9,4 10-9,2-6-3,5 9-3,1 3-2,0 4-2,-4-3-1,1 7-1,-6-2 0,-6 3-2,-7-2 0,-6-5 0,-4-4-2,-4-1 0,3-3 0,0 0-1,4 0 1,10 0 0,0 0 0,0 0 1,9 3 2,4 4 1,6 3 0,-4 5 1,-2 0-1,-4 6 2,-9-2-1,0 1-2,-16-6 0,1-2 0,-4-4-5,-6-8-5,9 0-14,1 0-12,-6-10 0,11 4 0</inkml:trace>
  <inkml:trace contextRef="#ctx0" brushRef="#br0" timeOffset="381237.672">5197 17490 21,'-17'0'31,"-11"15"-3,-2 2-8,2 11-5,2 3-2,9 12-3,2 5-3,15 12 0,6 0-9,9 4-4,11-5-8,4-2-17,1-12-3,-31-45-5,70 48 14</inkml:trace>
  <inkml:trace contextRef="#ctx0" brushRef="#br0" timeOffset="381637.9123">5315 17711 10,'0'19'28,"0"-19"0,5 49 0,-5-49-14,7 52-3,-7-52-3,11 52 0,-11-52-1,12 16-3,-12-16-1,10-24-4,-10 2 0,4-7 0,-4-9 0,0-4-1,-6 6 0,6 0 0,-3 5 3,3 3-1,0 5 1,5 3 0,2 6 0,6 4-1,7 5 1,5 3-1,4-1 0,7 3-2,4 5-3,-1 0-5,1 0-12,2 0-9,-13 0 0,2 3-1</inkml:trace>
  <inkml:trace contextRef="#ctx0" brushRef="#br0" timeOffset="382119.2656">5465 17760 7,'8'-15'27,"-8"-2"-3,18-3-4,0 4-3,3 4-2,5 12-2,-5 0-2,-1 9-1,-8 8-4,-3 5 0,-9 2-2,0-24 0,-18 52 2,18-52-3,-38 37 1,17-26-4,-1-7-1,4-4 0,2 0 0,1-10 0,5 8-3,7-8 1,3 10-1,0 0 3,0 0 1,34 10 2,-15-8-2,-19-2 0,49 22 4,-49-22-2,50 22-2,-50-22-9,0 0-21,57 33-4,-46-33 3,-11 0-3</inkml:trace>
  <inkml:trace contextRef="#ctx0" brushRef="#br0" timeOffset="382734.2868">6017 17852 23,'6'-23'39,"-6"13"-24,0-11-2,-6 9-4,0-5 1,-5 2-2,-3 1 0,-5 2-2,0 7-2,-7-2-2,3 11-1,-2 3 0,2 3 0,4 2-1,4 11 0,15-23-1,-8 47 4,8-47 1,19 46-1,-19-46 0,42 25 0,-42-25 1,48 4 0,-27-12-3,-2-10-3,-5-2-2,-5-5 3,-2 0-3,-4 8 1,-3 2 0,-5 1 0,5 14 3,-9-5 0,4 14 0,5-9 1,0 0 0,6 42 1,-6-42-1,0 0 0,39 55-4,-39-55-13,0 0-15,50 37 0,-37-37-1,5-6-2</inkml:trace>
  <inkml:trace contextRef="#ctx0" brushRef="#br0" timeOffset="382998.2669">6146 17572 46,'17'0'37,"-3"5"0,6 10-4,0 6-17,-5 6-6,-15-27-1,22 94-6,-19-30-4,-7 1-2,-11 3-5,-4 2-10,-9-4-25,-6-14 3,34-52-1,-64 49 5</inkml:trace>
  <inkml:trace contextRef="#ctx0" brushRef="#br0" timeOffset="383493.8635">6381 17604 29,'12'-13'33,"-12"13"1,29-21-10,-8 16-7,-2 5-3,3 5-2,-9 8-4,2 6-2,-15 0-2,-4 5 0,-11 2-2,-4-3-1,-2-4 0,-2-2-1,-1-10-1,5 0 1,4-7-1,5-4 0,10 4 0,0-15 0,9 10 0,4-1 0,12 6 1,-1 0-4,7 9-13,4 3-20,-7-6 1,5 2 0,-10-8 0</inkml:trace>
  <inkml:trace contextRef="#ctx0" brushRef="#br0" timeOffset="383834.2426">6906 17319 13,'8'8'29,"2"-8"1,18 4 1,0-4-22,8 2-6,2-2-8,-1 6-11,5-3-13,-16-7 0,-1 7-2</inkml:trace>
  <inkml:trace contextRef="#ctx0" brushRef="#br0" timeOffset="383991.651">6952 17473 20,'0'0'31,"9"16"1,9-16 0,11 0-24,8 6-30,-3-10-3,12 1-4,-8-9-3</inkml:trace>
  <inkml:trace contextRef="#ctx0" brushRef="#br0" timeOffset="384900.7244">7590 16817 8,'0'-21'29,"-8"4"0,8 17-1,0 23-13,-5 9-5,5 15-4,0 10-1,5 10-2,-5 2 0,5 4 0,-5-8-1,3-5-1,-3-13-1,0-14-2,4-14 0,-4-19-2,9 0 2,2-18-3,3-2 2,-3-4-1,5 2 2,-3 1 1,-1 8 2,-12 13-1,0 0 2,0 8-1,-15 4 1,-1 6-1,1 0 1,2 2 0,1-4-1,8-6 0,8 0 0,9-1-1,4-4-1,12-5-4,4 3-2,2-3-2,-1 0-1,0 0-1,-3 4 1,-9-4-1,-4-4 3,-6 4 6,-12 0 3,0 0 10,0 0-1,0 0 0,0 0 2,0 0-1,17 9-1,-5-9-3,6 0 0,-2 0-1,6-8-4,-1-1 1,1-3-3,-4-2 1,-6-3-2,-8 2 1,-4 1 0,-12 7 0,-4 2 0,-5 5 0,-5 4 0,-2 6 1,4 6 1,-1 3-2,10 3 2,5-1-1,10 3 3,12-3-2,8 1 2,11-2-4,3-3-6,6-10-28,6 0 1,-5-12-1,11-9 0</inkml:trace>
  <inkml:trace contextRef="#ctx0" brushRef="#br0" timeOffset="385352.2231">8525 17234 27,'16'22'31,"17"-5"1,38-2-4,29 3-17,27-10-2,35 4 0,23-9-2,23-3-1,12-6-2,4 2-1,-5 4-3,-16-3-7,-21 7-24,-26 12-3,-49 0-2,-28 6 2</inkml:trace>
  <inkml:trace contextRef="#ctx0" brushRef="#br0" timeOffset="386087.2675">9125 16779 24,'8'-13'24,"-12"-8"-6,-2 1-2,-3 0-3,-7 1-2,1 6-2,-7 4-2,0 9-2,-3 0-1,4 11-2,0 4 0,8 9 0,0 3-2,11-3 1,4-1-1,8 0 0,6-4 0,5-4 1,4-6 0,-1-9 0,1-14-1,-3 0 1,-4-4 0,-5-1 0,-4 2 0,-6 0-1,-6 6 1,3 11-1,-15 8 1,5 10 0,1 9 0,1 8 0,1 4 0,7 2 1,0 1-1,5-1 0,3-3 0,0-6-1,2-6-3,-3-8-7,-2-7-22,5-2-1,-10-9 0,12-4-1</inkml:trace>
  <inkml:trace contextRef="#ctx0" brushRef="#br0" timeOffset="386248.1102">9266 17101 53,'0'0'36,"3"25"-1,-3-11-10,-3-3-20,3 4-21,-3-7-15,3-8-4,0 0 0</inkml:trace>
  <inkml:trace contextRef="#ctx0" brushRef="#br0" timeOffset="386516.931">9666 16941 38,'0'0'34,"0"0"-1,0 0-3,0 0-27,0 0-24,3-12-10,10 12-2,-13 0 0</inkml:trace>
  <inkml:trace contextRef="#ctx0" brushRef="#br0" timeOffset="387059.2668">10059 16830 16,'0'-22'26,"0"22"0,4-17-13,-9 5-3,-3-2-2,-4-1-1,-6 1-1,-5 4-1,2 7-1,-6 3-1,2 3 0,-1 2 0,8 5-1,2 6-1,11 3-1,5 1 0,8-1 1,7 0-1,4-4 1,6-2-1,0-6 1,3-5 0,-4-7-1,-2-4 1,-6-3 0,-6-3-1,-5 1 1,-5 2 0,-3 2 0,3 10 1,-15-5 0,6 13 0,3 8 2,-1 7-1,4 9 1,0 3-1,3 6 0,0 1 0,6 1 0,-2-6-1,1-2 0,1-9-3,-2-7-5,4-5-11,3-5-19,-11-9 1,18-7-1,-9-3 0</inkml:trace>
  <inkml:trace contextRef="#ctx0" brushRef="#br0" timeOffset="387509.8309">10112 16994 3,'0'0'29,"26"3"1,-11-13 0,9 5-15,3 1-3,-1-1-2,2 11-4,-9-2-1,-4 5-1,-9 1 0,-6 3-2,-9-5 0,-3 3 0,-4-1-1,0-5 1,4-1-2,3-4 1,9 0-1,0 0 0,13 9 1,2-6 0,0 4 1,1 3 1,-4 4 0,0 3 1,-12-3 0,-6-1-1,-10-2 0,-2-1-5,-3-2-7,-1-3-26,-3-10-2,6 2 0,-2-3 0</inkml:trace>
  <inkml:trace contextRef="#ctx0" brushRef="#br0" timeOffset="389330.7777">9287 17643 45,'-14'-17'20,"7"-7"-2,10-4-3,9 0-1,7 9-3,9 3 0,6 8-1,0 13 0,-6 6-3,-7 18-1,-14 8 0,-7 9-2,-15 0-2,-8-1 0,-9-1 2,32-44-2,-69 63 0,38-51-4,6-8 0,9-9 1,7-11-1,9 0 0,3-4-1,8-2 0,4 12 1,5 10 2,3 5 2,4 3-1,-27-8 0,51 35-1,-51-35-7,58 54-20,-58-54-4,61 25-3,-61-25-1</inkml:trace>
  <inkml:trace contextRef="#ctx0" brushRef="#br0" timeOffset="389849.2733">9882 17779 27,'0'-13'24,"-2"-1"-2,-4-1-3,-6-2-4,-1 3-3,-6 0-2,-6 1-3,0 4-1,-5 4-2,5 5-1,-3 9-1,7 3 0,4 8-1,17-20 1,-12 55 3,12-55-1,15 60 2,-15-60-2,41 40-2,-10-28 2,-4-12-3,2-15 0,-8-3-5,-1-11 2,-6 4-1,-4-4 0,-10 5 2,0 2-2,-10 6 3,10 16 1,-11-4-1,5 13 1,6 3-1,0 4 1,6 0-1,5 6 0,-11-22-1,31 45-5,-31-45-15,46 29-14,-31-29 0,8 0 0</inkml:trace>
  <inkml:trace contextRef="#ctx0" brushRef="#br0" timeOffset="390261.6618">10031 17527 31,'17'-12'28,"-3"0"-6,6 4-3,4 8-2,-2 0-2,-4 10-3,-8 2-3,-7 5-1,-10 1-3,-2 5 0,-9 0-2,2-7 0,-6-2-2,7-4 0,2-7-1,13-3 1,0 0 0,0 0 0,19-5 0,0 5 0,2-5 0,5 10-1,1 1-9,1-3-27,-9-3-1,0 3-1,-19-3 1</inkml:trace>
  <inkml:trace contextRef="#ctx0" brushRef="#br0" timeOffset="392417.6454">11080 17238 15,'0'-14'20,"0"-2"-1,9-6-2,5-2-1,3-2-5,6 1 1,0 5-2,6 10 1,-7 10-3,3 10-2,-5 14-1,-1 5-4,-3-3 1,3 4-1,-4-11 1,6-9-2,-2-10 0,0-9 1,-2-11-1,-3-2 0,-7-1-4,-7-4-2,0 12-9,-9 6-10,-8 4-9,7 10 0,-9 0 1</inkml:trace>
  <inkml:trace contextRef="#ctx0" brushRef="#br0" timeOffset="392620.6565">11086 17391 32,'0'0'34,"24"12"-1,8-9-2,11-3-19,8 0-32,11 0-7,-5-9-3,13-2-5</inkml:trace>
  <inkml:trace contextRef="#ctx0" brushRef="#br0" timeOffset="394725.2676">11985 17038 33,'3'-33'20,"3"4"-1,0 2 0,-2 5-4,2 7-2,-3 6-3,-3 9-2,6 9-1,-6 11-2,0 6-2,0 8-1,-3 7 1,3 0 0,-8 2-2,4 4 0,-5-9 0,2-2-1,-5-11 1,1-6-2,-2-7 2,-2-9-2,2-8 1,3-2 0,10 7-1,-13-19 1,13 19-1,10-8 0,5 8 1,7 10 0,6-3-1,0-1-3,8 3-8,-1 0-19,-3-9-3,-1 0-1,-9-12 1</inkml:trace>
  <inkml:trace contextRef="#ctx0" brushRef="#br0" timeOffset="395154.2706">12321 17123 25,'0'-24'28,"-11"-10"-4,6 0-8,2 2-1,-2 0-3,5 9-2,-7 8-1,7 15-2,0 0-2,0 25-1,-3 0-1,6 11-1,-3 2-1,5 3 1,-5 0-1,4 0-1,-4-5 1,0-7-2,-6-7 2,0-4-1,0-7 1,2-1-1,4-10 1,0 0-1,0 0 1,0 0-1,0 0 0,22 4 0,-4-1 0,2-3 0,5 3-1,-1-3 0,0 4-4,-5-4-11,-3 0-18,-1-5-2,-8-4 1,5 6-1</inkml:trace>
  <inkml:trace contextRef="#ctx0" brushRef="#br0" timeOffset="395319.8291">12572 17326 30,'0'0'27,"0"0"-17,0 0-24,0 0-8,25-14-4</inkml:trace>
  <inkml:trace contextRef="#ctx0" brushRef="#br0" timeOffset="395892.2715">12991 17120 15,'-10'15'28,"-18"-12"1,3-3-11,-3 0-4,0-9-5,4-3-2,3-6-3,8-2-1,6-6 0,11 4 0,8 2 1,10 4 0,0 7 0,9 9 1,-4 4 0,1 17 0,-10 2 0,-5 8-1,-13 5-1,-13 7-2,-5-4 1,-10 2-2,-3-7 0,-2-6-1,2-6 0,5-6-1,11-9 1,5-7 0,10 0 0,11-12 1,7 3 1,6 3 0,7 1 0,1 5 0,-2 0 0,-2 0-7,-2 8-29,-2-4-1,-9-4 0,5-4-1</inkml:trace>
  <inkml:trace contextRef="#ctx0" brushRef="#br0" timeOffset="396590.1118">13416 16857 43,'0'0'32,"9"19"-2,-9 10-11,6 13-6,-6-2-5,3 13 0,-3-2-2,0-4-3,0-8 1,0-9-3,0-13 1,0-17-2,0 0 2,-13-9-2,5-18 1,2-13 1,-7-10-2,6 0 0,1 0 0,3 3 0,3 5-1,0 8 0,4 11 1,7 16 0,6 11-1,4 11 1,10 5 0,2 8 1,7 5-1,8 5 1,-2 0-1,4 0 1,-3-3-1,-5-2 1,-7-6-1,-4-5 1,-7-5 0,-7-12 0,-5-8 0,0-9 0,-6-14 0,-3-12 0,0-7 1,-3-9-1,0-1 0,-3 7 0,0 2-1,-2 7-2,5 15-19,-7 13-16,-9 1 0,7 10 0,-9-13-2</inkml:trace>
  <inkml:trace contextRef="#ctx0" brushRef="#br0" timeOffset="435379.4381">23173 6170 10,'0'0'13,"0"0"0,0 0-1,0 0 9,-4 16-12,-4 1-1,-2 5-2,-4 7 1,-10 9 0,1 3-2,-4 5-1,-1 5-2,1 1 1,2-2-1,-2-4-1,5-4 0,7-6-1,3-5 1,1-4 0,3-5 0,1-6 0,7-7 0,0-9 1,0 0-1,-14 5 1,14-5 0,-4-10-1,4 0 0,-3-2 0,-2 2 0,1-3 0,4-2-1,0 5 1,-5-1 0,5 11 0,-5-13-1,5 13 1,0 0-1,0 0 1,0 10 0,0 0 1,0 4-2,0 1 2,3 2 0,1-3 0,-4 3-1,0-5 1,0 0 0,0-12 1,3 15 0,-3-15 0,0 0 1,17 2 0,-3-5-1,-2-6 1,6 4-2,6-4 1,-4-1-2,-1 2 1,-2-2-5,0 7-16,-5 3-17,-12 0-1,12 0 0,-20-6-1</inkml:trace>
  <inkml:trace contextRef="#ctx0" brushRef="#br0" timeOffset="443698.1899">20780 7389 40,'0'26'28,"-6"-5"-9,-3 11-4,4 4-4,-1 6-1,6 5-2,-4-4-3,4 2-1,3-9-1,2-7 0,-3-7 2,2-6 0,-4-16 0,0 0 0,0 0 0,-6-26 0,-1 0-1,0-6 0,0-6-3,-1-2 0,-1-3 0,2 3-1,3 0 1,-1 5-1,2 4 0,3 6 0,0 3 1,5 3-1,6 3 0,5 3 0,9 3 0,6 1 0,7 3-1,11-3-2,5 4-4,-2-3-3,3 4-4,-10-1-4,-2 2-7,-9 10-10,-15-7 0,-3 10 3</inkml:trace>
  <inkml:trace contextRef="#ctx0" brushRef="#br0" timeOffset="443944.2904">20794 7608 27,'9'8'29,"1"-8"-1,14 0-9,3 5-5,8-5-5,4 0-8,0 0-11,1 0-14,-12-5-4,2 10-2,-18-5 1</inkml:trace>
  <inkml:trace contextRef="#ctx0" brushRef="#br0" timeOffset="444283.2871">21016 7816 37,'0'0'30,"0"0"0,9-10-11,-9 10-4,13-13-4,-3 8-2,-10 5-3,13-5 1,-13 5-2,0 0 1,8 17-2,-8-1-1,0 3-1,0 0 0,0 4 0,0-1 0,3 0-1,-3 0 0,3-8 0,-3 1-2,3-2-2,-3-13-4,7 14-17,-7-14-12,0 0-1,16-6 0</inkml:trace>
  <inkml:trace contextRef="#ctx0" brushRef="#br0" timeOffset="444796.224">21186 7802 45,'0'0'28,"0"-9"-6,11 4-6,5 1-4,3 4-4,1-3-3,3 3-1,-5 3 0,0 3-1,-6 1-1,-8 3 1,-4 3-1,-9-1 0,-3 0 0,-1-3 0,0-1-1,4-1 1,9-7-2,0 0 1,0 0-1,15 9 0,1-9 0,2 5 1,-2 2-1,-3 0 0,-7 5 1,-6 3 0,-10-1 0,-6 5 0,-5-5-1,-2-1-3,2-2-4,1-2-9,4-9-13,16 0-4,-12-6-1,12 6 0</inkml:trace>
  <inkml:trace contextRef="#ctx0" brushRef="#br0" timeOffset="445179.2766">21439 7870 51,'0'0'34,"14"3"0,-4 1-11,6 4-7,-2-3-7,8 8-2,-5-2-2,3 7-2,-4-3-2,0 0-2,-4 2-3,-2-3-5,1 0-9,-6-1-12,-5-13-6,0 0 1,11 5 0</inkml:trace>
  <inkml:trace contextRef="#ctx0" brushRef="#br0" timeOffset="445381.987">21664 7877 43,'0'0'32,"-19"8"2,4-1-10,0 6-7,-10 0-6,6 9-3,-5-4-2,1 3-3,-2 3-2,2-7-3,6 1-5,-4-7-14,5-6-13,16-5-1,0 0-1,0-9 1</inkml:trace>
  <inkml:trace contextRef="#ctx0" brushRef="#br0" timeOffset="446043.9557">21978 7707 41,'0'0'31,"20"4"-3,3-4-8,13 0-6,2-4-5,11 4-2,-3-5-3,1 5-2,-4 0-3,-14-4-4,-1 4-5,-11 0-8,-7 0-10,-10 0-5,0 0 1,0 0 4</inkml:trace>
  <inkml:trace contextRef="#ctx0" brushRef="#br0" timeOffset="446322.3774">22085 7860 53,'24'-7'27,"11"7"-4,1-4-4,2-1-5,4 5-2,-8-5-4,-1 5-3,-8-4-1,-5 4-2,-7 0-1,-13 0-1,10 8-6,-10-8-21,-12 6-6,12-6-1,-12 7 1</inkml:trace>
  <inkml:trace contextRef="#ctx0" brushRef="#br0" timeOffset="447437.7805">18870 9103 19,'39'3'29,"-10"-3"-1,14 0-8,7 0-4,5 3-5,3-3-3,-8 0-3,-4 5-2,-11-5-3,-11-5-1,-10 5-4,-14 0-6,0 0-9,-12 0-10,-4-4 0,4 8 0</inkml:trace>
  <inkml:trace contextRef="#ctx0" brushRef="#br0" timeOffset="447706.7235">18841 9233 52,'23'6'26,"4"-6"-5,13 0-3,14 0-2,0 0-4,6 0-3,-8 0-1,-4 4-3,-10-4-1,-10 6-8,-13-6-29,-15 0-1,0 0 1,-17 0-2</inkml:trace>
  <inkml:trace contextRef="#ctx0" brushRef="#br0" timeOffset="456590.8814">19762 9061 25,'0'-17'28,"0"17"-5,0 0-1,0 12-6,0 14-3,-6 6-3,3 10-4,-2-1 0,5 2-2,-6-2-1,6-5-1,-3-7 0,3-6 0,0-10 0,0-13 1,0 0-1,0-14 1,-2-13-1,2-6 1,0-8-1,0-6-1,0-4-1,0 4 0,0-3 0,2 9 0,-2 6 0,3 5 0,-3 7 0,0 7 0,6 3 0,4 3 1,7 5-2,7 5 1,12 0-3,4 0-5,15 9-9,0-3-11,-2-2-7,2 2 0,-11-6 0</inkml:trace>
  <inkml:trace contextRef="#ctx0" brushRef="#br0" timeOffset="456870.8911">19793 9203 50,'0'0'30,"14"5"-8,9-5-3,7 0-5,8 7-2,-2-7-5,1 0-8,1 0-18,-4 3-13,-15-10-1,1 7 0</inkml:trace>
  <inkml:trace contextRef="#ctx0" brushRef="#br0" timeOffset="457967.6318">19984 9440 33,'9'-9'31,"-6"-3"-7,0 0-3,-3 12-4,5-19-4,-5 19-2,0 0-3,0 0-2,-3 20-3,3-2 0,0 4-1,0 2-1,0 4 0,5-3 1,-2 0-4,1-7-5,3-3-16,5-2-11,-12-13 0,0 0-1</inkml:trace>
  <inkml:trace contextRef="#ctx0" brushRef="#br0" timeOffset="458471.6673">20170 9429 62,'0'0'32,"0"0"-9,18-10-6,-1 10-5,-1 0-5,8 0-2,-1 0-2,-2 2-1,-4 3-1,-4 3 0,-7 1 0,-6 1-1,-9-1 1,0 1-1,-6 0 1,5-2 0,10-8-1,-6 10 1,16-7-1,7-3 1,7 5-1,2 0 0,0 0 0,-3 9-1,-6 0 2,-12 1-1,-13 2 0,-11 1 1,-9-3-1,-3-2 0,-3-1-3,4-12-2,4 3-8,6-3-15,8-10-6,12 10-1,5-27 1</inkml:trace>
  <inkml:trace contextRef="#ctx0" brushRef="#br0" timeOffset="458818.7282">20589 9348 58,'15'0'40,"-15"0"0,16 0-4,-4 0-14,-12 0-8,12 0-5,-12 0-3,0 0-3,0 0-7,0 0-36,0 0-1,6-9-1,-6-11 1</inkml:trace>
  <inkml:trace contextRef="#ctx0" brushRef="#br0" timeOffset="463611.2802">21156 9264 46,'-25'-20'30,"7"15"-9,-4 5-4,-5 5-4,1 6-4,1 8-2,4 6-1,6 3-2,7 5-2,8-1 0,10 2 0,11-5-3,7-8-6,9-3-15,9-3-10,-7-11-1,7 1 1</inkml:trace>
  <inkml:trace contextRef="#ctx0" brushRef="#br0" timeOffset="463994.2141">21454 9394 45,'-13'-24'30,"5"14"-6,-6 1-5,-5-1-4,2 5-4,-6 1-3,-1 8-3,-2 1-2,2 5-1,2 4-1,6 0-1,5 4 0,6 2 1,10 1-1,8-4 1,5 0 0,6-8 0,7-1-1,-1-8 1,-3-3 0,0-8 0,-8-7-1,-4-3-3,-5-1-7,-10 0-14,-10-5-9,5 9-1,-12 3 0</inkml:trace>
  <inkml:trace contextRef="#ctx0" brushRef="#br0" timeOffset="464512.8266">21667 9299 26,'0'0'28,"-22"-9"-5,7 9-4,0 0-5,-1 0-4,7 8-2,9-8-2,-4 21-3,13-6 0,5 5 0,5-1 0,3 2 0,-1 1 0,-5 1 1,-8-5-1,-8 3 1,-12-5-1,-4 0 0,-14-4 0,1-2-1,-1-5-6,6-5-12,4-9-18,20 9-1,-5-19 1,19 6-1</inkml:trace>
  <inkml:trace contextRef="#ctx0" brushRef="#br0" timeOffset="464943.2691">21898 9164 41,'0'0'31,"0"14"-8,0 1-3,-3-1-4,3 5-3,0-1-3,5 2-3,4-3-3,6 1-1,4-2-1,-1-4-3,1-1-4,-1-4-6,4-5-8,-4-2-8,-18 0-3,19-15 0,-15 1 2</inkml:trace>
  <inkml:trace contextRef="#ctx0" brushRef="#br0" timeOffset="465124.2788">22051 9181 72,'0'0'26,"-12"-6"17,12 19-28,-6 2-3,11 9-5,-5 1 0,0 8-2,-3-1 0,7 2-2,-2-3-2,-2-2-3,10 0-9,-13-5-15,-2-7-11,5-4 0,0-13 0</inkml:trace>
  <inkml:trace contextRef="#ctx0" brushRef="#br0" timeOffset="465725.3769">22399 9184 45,'0'0'25,"-4"-10"-8,4 10-4,-23-5-5,8 5-3,-5-5-3,-3 5-1,0 0 0,0 0 0,3 0-1,1 8 0,3-2 1,2 5 1,0 3 0,7-2 2,-1 3 0,8-1 0,-4 0 1,4-1 0,6-3 0,4-4-1,4 0 0,3-3-2,3-3 0,8 8 0,-1-6-1,6 5 0,-1-1-1,-5 7 0,-5 1 1,-1 1 0,-9 3 0,-6 2 1,-9 1-1,-11-1 0,-8 0 1,3-3-1,-6-3-1,-3-2 0,0-6-4,-2-6-4,7-6-5,4-3-12,4-9-10,6 4 0,-1-8 1</inkml:trace>
  <inkml:trace contextRef="#ctx0" brushRef="#br0" timeOffset="466169.2771">22588 9082 13,'0'0'30,"-12"7"1,12-7-7,-4 10-1,4-10-4,0 0-2,0 0-3,6 12-3,-6-12-2,10 0-2,-10 0-2,0 0-1,0 0-1,0 0-2,0 0-5,-12-7-20,12 7-14,-12-3-2,12 3 1,0 0-1</inkml:trace>
  <inkml:trace contextRef="#ctx0" brushRef="#br0" timeOffset="466800.7014">22909 9339 30,'13'0'28,"18"0"-1,3 0-10,0 0-4,9 0-3,-6 0-3,0 0-4,1 0-5,-18 0-5,-4 0-11,1 2-10,-17-2-2,0 0 1</inkml:trace>
  <inkml:trace contextRef="#ctx0" brushRef="#br0" timeOffset="467101.5635">22962 9457 69,'25'1'29,"11"-1"-5,-2 0-4,10 8-6,-4-8-4,-1 2-4,-14-2-5,-5 0-10,-1-4-26,-19 4 1,0 0 0,-18 4-1</inkml:trace>
  <inkml:trace contextRef="#ctx0" brushRef="#br0" timeOffset="468032.5922">18606 10401 21,'16'0'33,"14"10"0,3-10 0,5 2-15,4 2-4,-4-4-6,3 5-6,-3-5-8,-10 0-9,-9 0-15,1 0-4,-20 0 1,13-5-1</inkml:trace>
  <inkml:trace contextRef="#ctx0" brushRef="#br0" timeOffset="468267.902">18645 10536 54,'29'-2'35,"13"2"-1,3 3-12,-4-3-7,6 0-5,-4 5-12,-6 0-30,-10-5-1,0 0-2,-12 0 0</inkml:trace>
  <inkml:trace contextRef="#ctx0" brushRef="#br0" timeOffset="470241.2155">22098 4164 19,'0'0'15,"0"0"-1,0 0-2,0 0-1,0 0-2,0 0-1,0 0 0,12 11-1,0-2 0,4 4-1,7 7 0,7 4-1,5 7 1,-3 2-1,4 9-1,-9-1 0,-7 5 0,-8-7 0,-8 5-1,-9-5 1,-4-2-2,-3-5 1,-2-3-2,2-7 1,7-3 0,1-6-1,4-1 1,0-12-1,9 9 1,-9-9-1,0 0 1,0 0 0,0 0 0,6 8 0,-6-8-1,0 0 0,0 0 1,0 0-1,0 0 0,0 0 0,0 0 0,0 0-1,0 0 1,0 0 0,0 0 0,0 0 0,0 0 0,0 0-1,0 0 1,0 0-1,0 0 1,0 0-1,0 0 1,0 0-1,0 0 1,0 0 0,0 0 0,0 0 0,0 0 0,0 0-1,0 0-2,0 0-20,0 0-16,-6-13-1,6 13 0,-12-24 0</inkml:trace>
  <inkml:trace contextRef="#ctx0" brushRef="#br0" timeOffset="477530.6335">22477 4132 8,'0'0'25,"4"9"-3,-4 1-5,-4 2-5,-1 5-1,-1 0-3,1 2 0,5 0-3,0-1-3,0-3 1,0-1-2,9-1 1,1-8-1,2 0 0,4-5 0,-5 0 0,1-9 0,-1-1 0,1-4-1,-6-1 0,1-1 0,-3-1 0,-4 0 0,0 3 0,0 1-1,0 13 1,0-14-1,0 14 1,0 0 1,0 0 1,0 18 0,3-5 1,-3 3 1,0 6 1,0-1 0,0 5 0,4 0-1,-4 2-1,-4-3 0,4-3-2,4-2-5,-4-6-7,0-14-15,17 17-8,-17-17 1,11-3-1</inkml:trace>
  <inkml:trace contextRef="#ctx0" brushRef="#br0" timeOffset="478042.1331">22854 4138 13,'0'0'17,"0"0"-2,-9-4-2,9 4-4,-19 3-2,4 2-4,-3-1-1,-1 1-1,2 3 0,3-1-1,-2 2 0,-2 1 1,8 0-1,3 1 1,4-2 3,3-9 0,4 16 2,5-6 2,9-1 0,7-2 1,3 3 0,0 0-1,-3 4-1,-5-5-1,2 7-1,-12-4-2,-10 6 1,-7-3-1,-9-2 0,-7-4-2,1-4-2,4 0-6,-6-10-8,4 1-11,20 4-8,-18-23 0,18 14-1</inkml:trace>
  <inkml:trace contextRef="#ctx0" brushRef="#br0" timeOffset="478397.2796">23019 4100 38,'0'0'16,"0"0"-3,-14 0-3,14 0-3,-13 13-1,13-13-1,0 16 1,8-7 0,1-2 1,3-1 0,2-6 1,-2 3 1,-2-7-1,6 0-1,-16-7-1,0 11-2,-12-15 0,-2 9-3,-8 6-6,2 0-21,-9 4-9,4 10 1,-6-5 0</inkml:trace>
  <inkml:trace contextRef="#ctx0" brushRef="#br0" timeOffset="487071.4871">20440 4769 21,'-9'-15'29,"9"15"2,-25 0-10,6 21-4,-1 9-4,-3 15-4,7 13-2,2 9-1,14 10-2,6 2-2,15 3 0,10-7-1,7-9 0,8-11 0,0-14-2,1-6-12,-1-12-19,-19-17-2,2-3 2,-20-12-3</inkml:trace>
  <inkml:trace contextRef="#ctx0" brushRef="#br0" timeOffset="490965.28">15525 9745 32,'30'-19'32,"11"-6"1,14 1-11,16 4-4,13 6-3,13 14-3,-4 13-3,0 16-2,-12 12-2,-7 16-2,-21 7-4,-13 1-33,-22-12-2,2-7 0,-17-22-1</inkml:trace>
  <inkml:trace contextRef="#ctx0" brushRef="#br0" timeOffset="498340.4205">19344 10449 22,'2'-22'21,"13"0"-4,-3-8 0,1 1-1,0-2-1,-5 3-1,0 6-3,-8 1-1,0 21-2,0 0-2,-4 19-1,-3 8-1,7 11-2,0 3-1,0 5 1,0 1-1,7-4 0,-2-6 0,0-6-3,1-7-2,-6-13-9,0-11-17,12 7-5,-12-20 0,9 5 1</inkml:trace>
  <inkml:trace contextRef="#ctx0" brushRef="#br0" timeOffset="498665.2808">19585 10495 15,'14'-22'60,"-3"13"-31,0-9-9,-1-8-8,3 4-2,-3-10-3,1 8-1,-4-4-1,1 8-1,-8 3-1,0 17 1,0-9-1,-5 18-1,1 8-1,1 7 1,-2 8-3,5 3 2,-2 5 0,2-1-1,2 2 0,1-4-3,5-5-8,-5-4-18,-3-13-7,11-2 0,-11-13 2</inkml:trace>
  <inkml:trace contextRef="#ctx0" brushRef="#br0" timeOffset="498848.804">19807 10597 68,'0'0'26,"0"0"-16,0 0-24,0 0-12,0 0-4</inkml:trace>
  <inkml:trace contextRef="#ctx0" brushRef="#br0" timeOffset="499332.9962">20120 10439 41,'0'0'31,"-14"1"-1,3-6-11,1-8-6,7-1-4,3-2-1,4-7-3,7 1 0,10 7-2,1-2-1,8 14 1,-5 3 0,-3 16 1,-9 2-2,-10 15 1,-15 1-1,-8 6 0,-11 2 0,1-5-2,-4-4-1,3-5-1,8-6 1,8-7-1,15-15 1,9 8 0,11-15 1,7 2 1,0 0 0,4 1 0,-2 4 0,-2-6 1,-7 6-4,-7 8-7,-13-8-26,14 11-1,-14-11 0,0 0 1</inkml:trace>
  <inkml:trace contextRef="#ctx0" brushRef="#br0" timeOffset="499566.5887">20458 10505 76,'0'0'37,"0"0"1,0 0-5,0 0-30,0 0-36,0 0-3,0 0-1,0 0 0</inkml:trace>
  <inkml:trace contextRef="#ctx0" brushRef="#br0" timeOffset="499996.0339">20982 10043 35,'-35'5'31,"4"14"-2,-9 9-9,-5 14-4,3 14-5,4 9-3,11 5-2,13 3-2,19-2-4,12-7-3,12-11-8,6-14-19,12-7-2,-8-20-1,5-3-1</inkml:trace>
  <inkml:trace contextRef="#ctx0" brushRef="#br0" timeOffset="500326.2853">20992 10389 55,'0'0'34,"8"22"1,-8-8-15,-3-4-8,3 8-3,0-7-1,3 3-2,-3-14-2,0 0-1,0 0-2,4-26 1,-4-6-1,5-5 0,3-6 0,0-3-1,4-3 0,2 5 0,0 3 0,3 9 0,3 5-1,4 9 0,3 7-7,-3 2-9,5 6-19,4 5-1,-4 3 1,4 4 0</inkml:trace>
  <inkml:trace contextRef="#ctx0" brushRef="#br0" timeOffset="500679.752">21163 10277 61,'11'-13'29,"7"7"-10,4 1-6,-3 5-2,0 3-2,-10 4-2,-5 8-2,-12 3-1,-5 4-1,-6 3 0,-2 1 0,0-6-1,4 4-1,7-7 0,10-1 0,10-8 0,9-3-2,5-2-1,4-3-7,5 0-11,-1 0-15,-5-3 1,0 3 0,-10 0 0</inkml:trace>
  <inkml:trace contextRef="#ctx0" brushRef="#br0" timeOffset="500943.7652">21595 10192 50,'0'0'32,"0"0"-1,0 0-9,-9 15-6,-9 12-5,-3 10-4,-10 6-2,-3 8 0,-9 4-1,2 1-1,0 0-1,4-8-3,7-3-6,2-13-16,10-11-13,14-3 0,4-18-1,16-2 1</inkml:trace>
  <inkml:trace contextRef="#ctx0" brushRef="#br0" timeOffset="501318.6767">21534 10455 32,'9'-16'32,"10"12"0,-3-1-9,8 0-6,1 10-4,-5 0-4,-6 9-3,-11 3-2,-6 4-1,-8 2-1,-6-1-1,-3 1 1,-3-2-1,-1-3 0,10-1-1,5-7 1,9-10 0,13 14-1,6-14-1,8 0-4,6-4-11,-1 1-19,7 3 0,-6-3 0,2 3 0</inkml:trace>
  <inkml:trace contextRef="#ctx0" brushRef="#br0" timeOffset="501604.6751">21787 10123 54,'22'21'36,"7"19"0,-5 11-4,-3 4-19,-5 19-4,-16 1-3,-9 8-2,-15-6-4,-9-9-8,-2-16-28,1-3-1,-3-24 0,17-11 0</inkml:trace>
  <inkml:trace contextRef="#ctx0" brushRef="#br0" timeOffset="503907.2842">22213 10351 18,'5'-14'19,"-5"-5"-1,12 4-3,-2 2-1,3 1-2,2 7 0,3 5-2,-1 8 0,2 1-2,0 5-2,-2 0-1,1 1-1,-2-5 1,2-1-2,-2-9-1,3-2 0,-7-6-2,0-6-2,-3 4-4,-2-3-7,-7 2-14,0 11-7,-11-12 1,11 12 0</inkml:trace>
  <inkml:trace contextRef="#ctx0" brushRef="#br0" timeOffset="504125.1495">22256 10546 64,'18'0'32,"7"0"-8,8 2-4,2-4-6,3 2-6,-3 0-15,0-4-24,-12-6-2,8 2-1,-12-6 0</inkml:trace>
  <inkml:trace contextRef="#ctx0" brushRef="#br0" timeOffset="504666.8167">22761 10151 22,'13'0'28,"5"0"-2,4 5-7,6-1-4,4 0-4,-1 1-2,-1-1-2,-3-4-1,1 0-2,-4 0 0,-8-7-2,-16 7 0,10-6 0,-10 6-1,0 0 1,-15 4-1,-1 5 0,2 6 1,1 8 1,-2 5-1,4 10 1,3-1-1,8 6 1,-6-2 0,6 0-1,0-4-1,2-8-4,11-2-8,-9-11-21,-4-16-3,9 8-1,-5-17 0</inkml:trace>
  <inkml:trace contextRef="#ctx0" brushRef="#br0" timeOffset="504879.5994">22771 10425 50,'19'0'34,"14"5"0,-8 0-10,13-5-12,2 0-9,-2 4-20,7 4-15,-20-8 0,-3 11-2</inkml:trace>
  <inkml:trace contextRef="#ctx0" brushRef="#br0" timeOffset="505079.1326">23108 10597 58,'0'0'37,"13"10"0,-13-10-1,12-10-23,-3 1-18,-2-1-28,5 2-3,0-5 0,6 7-2</inkml:trace>
  <inkml:trace contextRef="#ctx0" brushRef="#br0" timeOffset="505651.2855">23490 10346 15,'5'-12'26,"9"6"-2,-3-4-4,-1-3-4,-5 2-4,-5-6-2,0 4-3,-18-2-1,7 2-2,-9 2-1,-8 2-2,-3 6 0,-4 3 0,3 0-1,2 9 1,12 1-1,4 1 0,4 2 1,10-1-1,13-3 0,9-1 1,2-1-1,0-3 0,-2-1 1,2-3 0,1 4 0,-1 2 0,-6-1 2,-6 9-1,-4 0 1,5 6 0,0 2-1,-7 5 1,0-3-1,-6 2 0,-6-2 0,0-4-1,-4-3 0,-11-3 1,-10-4-2,-4-5-1,2-5-4,-2-4-9,10-7-18,9 4-4,0-8 1,24 6-1</inkml:trace>
  <inkml:trace contextRef="#ctx0" brushRef="#br0" timeOffset="506402.6215">23772 10206 58,'14'-4'34,"-14"4"0,9 4-15,-6 12-6,-3 5-4,7 8-3,-3 0-1,1 6-2,2-5 0,-7 2-1,-9-10-1,14-3 1,-5-19-1,-3 10 0,3-10 0,-9-24 0,-1-3 0,10-5 0,3-3-1,-3-2 0,-8 5 0,8 0-1,0 4 1,4 9 0,4 9-1,6 6 1,-14 4-1,20 13 1,1 2 0,7 4 0,-2 9-1,2 1 1,-6 3 0,-2 0 1,4-3-1,-3-3 0,1-7 0,-8-8 1,-4-7-1,9-10 0,-1-9 1,-9-7-1,2-10 0,-11-5 0,0-5 1,5 1-1,-2 3 1,-18 1-1,7 9 1,-2 4-2,-2 12-2,5 2-7,7 10-22,-24 0-5,5 0-1,19 0 1</inkml:trace>
  <inkml:trace contextRef="#ctx0" brushRef="#br0" timeOffset="514177.7396">17841 11201 28,'0'0'25,"-15"-21"-7,-5 14-3,-7-1-2,-4 8-4,0 0-1,-1 8-2,5 6-1,4 6-1,11 2-2,9 4 0,7 1-1,14-4 0,8 0 0,4-4 1,1-6-1,-3-8 0,-3-5 0,-10 0-1,-15 0 1,0 0 0,-30 0-1,-1 8 1,-4 2-1,-2 8 1,2 3-1,4 5 0,10 3 1,9 4-1,12-1 1,8-2-1,9-5 1,10-4-1,8-9 1,2-12 0,1-5-1,0-8 1,-3-6-1,-5-5 2,-3 2 0,-9 1 0,-7 7 0,-4 5 1,-7 9-1,0 0 1,0 16 0,-5-1-2,1 2 0,0-3 1,4-4-1,0-10-1,0 0 1,3-15 0,7-7-1,6-4 1,3-3-1,1-1 1,0 3-1,4 6 1,-5 9 0,0 11 0,-6 6-1,-5 9 2,-2 9-1,-3 1-1,1 3 0,0 6-4,-4-5-4,11-1-13,-2-3-14,-3-13-2,4-4 1,-10-7 0</inkml:trace>
  <inkml:trace contextRef="#ctx0" brushRef="#br0" timeOffset="514375.5599">18222 11456 71,'0'0'34,"12"0"-3,-7 16-9,-5 4-9,0 7-6,0 4-6,-3-6-6,3 4-16,3-6-14,-9-14 0,6-9-1,-12-6-1</inkml:trace>
  <inkml:trace contextRef="#ctx0" brushRef="#br0" timeOffset="514576.5843">18217 11276 27,'11'-9'20,"-11"-4"-12,3 3-12,7 16-15,-10-6-5</inkml:trace>
  <inkml:trace contextRef="#ctx0" brushRef="#br0" timeOffset="514812.4658">18572 11430 52,'-8'-15'28,"8"15"-10,-24-4-6,5 8-4,-1 6-3,-2 4-2,2 5-1,5 8-1,6-2 0,9 3 1,3-2 1,9-5 2,5-1 0,1-10 1,3 0 0,-6-10 0,-2 0 1,-13 0-3,0-17-3,-12 10-10,-1 2-25,-6-11-1,8 9 0,-7-6-1</inkml:trace>
  <inkml:trace contextRef="#ctx0" brushRef="#br0" timeOffset="515126.2867">18656 11503 50,'17'7'34,"-17"-7"0,16 12-9,-6 2-11,-10-3-5,4 8-4,-4-2-1,0-3-2,-4-3 0,4-11-1,0 0-1,11-10 0,2-8 1,3-2-1,3-9 1,-1 3 0,4 4 0,0 7 0,-4 5 1,-2 10 0,-6 10 0,-2 8 1,-5 6-3,-3 0-3,7 7-11,-7-2-20,0-8-3,9-1 0,-2-8 0</inkml:trace>
  <inkml:trace contextRef="#ctx0" brushRef="#br0" timeOffset="515389.0477">19099 11462 51,'28'3'36,"-1"0"1,8 6-3,1 6-17,-7-3-6,2 7-5,-10 0-3,-9 1 0,-12-2-2,-19-4-1,-7-2-7,-11-6-17,-5-6-12,3 3-2,-3-7 0,12 4 0</inkml:trace>
  <inkml:trace contextRef="#ctx0" brushRef="#br0" timeOffset="515606.8717">19504 11639 51,'16'5'35,"-1"6"-1,-13 6-3,-9-3-28,-7 10-31,-14-15-3,5 9-1,-7-16-2</inkml:trace>
  <inkml:trace contextRef="#ctx0" brushRef="#br0" timeOffset="516261.8389">20116 11197 35,'9'14'32,"6"15"1,-13 7-11,-2 1-7,3 7-2,-6 1-3,3 0-4,-5-10-2,5-3 0,-4-10-1,4-7-1,0-15 0,0 0 0,-10-28-1,7 5 0,-1-12 1,-1-4-1,-1-4-1,0-1 0,3 1 0,3 4 0,0 2 0,6 4 0,3 2 0,5 3-1,6 5 1,5-1-1,11 10-3,3-6-4,10 12-4,-2-1-8,3 6-13,-1 11-3,-9 0 1,-1 10 0</inkml:trace>
  <inkml:trace contextRef="#ctx0" brushRef="#br0" timeOffset="516495.8323">20147 11383 17,'0'0'30,"3"10"1,14-5-8,14-1-7,6-1-6,4 2-11,5 0-23,-9-8-4,5 8-2,-18-5-1</inkml:trace>
  <inkml:trace contextRef="#ctx0" brushRef="#br0" timeOffset="516833.4156">20362 11615 22,'0'0'26,"0"0"-1,0 0-8,18-18-2,-5 5-4,-4-2-2,5 3 0,-6-2-1,3 7 0,-11 7-1,14 4-1,-14 7-1,6 15 0,-6 3-2,5 5-1,-2 2 1,2 2-1,-2-4 0,1-2-2,1-10 0,-2-7-6,-3-15-25,10 9-5,-10-9 0,7-9-1</inkml:trace>
  <inkml:trace contextRef="#ctx0" brushRef="#br0" timeOffset="517916.4673">20596 11580 27,'10'-5'29,"4"2"-4,-1-3-4,7 2-4,6 4-4,-3-2-4,5 4-1,-9 4-2,-3 3-3,-10 0 0,-6 2-2,-12-2 0,-3 0-1,-4 0 0,1-6-2,4 3 0,3-6 0,11 0-1,0 0 1,20 19 0,0-9 0,1 1 2,-1 6 1,-3-2 1,-8 5 0,-9-3 0,-7 0 1,-11-3-1,-3-4 0,-5-4-1,0-2-3,7-3-6,-2-2-7,11-9-15,10 10-4,0-12 1,17 6-1</inkml:trace>
  <inkml:trace contextRef="#ctx0" brushRef="#br0" timeOffset="518474.2671">20926 11673 23,'0'0'28,"0"0"1,7 14-7,-2-1-6,-5 0-6,8 6-3,-2-4-1,0 3-1,0-3-1,4-6-2,1-5 0,2-4 0,-2-6-1,2-6 1,-4-4 0,1 0 0,-1-2 0,-2 3-1,-3 1 1,-4 4-1,0 10 0,0 0 0,0 10 0,0 7-1,0 3 0,0 6 1,4 8-1,2-1 1,-6 4 0,0 1-1,-7 1 1,-6-3 0,-8-2 0,-7-5 0,-4-5 0,-5-7-1,0-5-2,2-8-3,10-4-4,5-11-11,6-6-15,18-1 0,9-13-1,17 5 1</inkml:trace>
  <inkml:trace contextRef="#ctx0" brushRef="#br0" timeOffset="518857.4082">21329 11534 23,'19'0'32,"5"6"0,0-6 0,9-4-16,4 4-4,-2 0-5,1 0-3,-4 2-6,-8-2-5,-1 4-7,-12-4-7,-11 0-10,13 4-2,-13-4 0</inkml:trace>
  <inkml:trace contextRef="#ctx0" brushRef="#br0" timeOffset="519082.7672">21405 11680 47,'12'0'32,"11"0"-7,4 3-5,3-3-5,6 0-7,-1 0-14,6 7-22,-19-15-3,6 12-2,-16-9 1</inkml:trace>
  <inkml:trace contextRef="#ctx0" brushRef="#br0" timeOffset="521597.2502">21993 11404 39,'8'11'30,"-8"4"-4,-2 17-4,2 10-5,-4 5-7,8 3 0,-4-1-4,7-3-1,-7-9-2,5-11 0,-3-12-1,-2-14 0,7-14-1,-7-12 1,-6-13 0,3-11-1,-4-10 0,2-1 0,-1-2-2,1 5 2,0 3-2,5 12 1,10 11 0,5 13 0,7 6-1,9 8-2,10 10-4,4-2-13,6 2-15,6 4 0,-6-9 1,5 11-1</inkml:trace>
  <inkml:trace contextRef="#ctx0" brushRef="#br0" timeOffset="521797.2342">22071 11565 28,'31'12'23,"0"-12"-13,6 0-20,6 3-7,-12-4-4,-1 7 9</inkml:trace>
  <inkml:trace contextRef="#ctx0" brushRef="#br0" timeOffset="522071.2514">22274 11746 50,'4'-12'31,"4"0"-5,-8 12-8,8-18-6,-8 18-3,0 0-2,11 0-1,-11 10-2,4 9-1,-1 3-1,-3 3 0,2 2-1,2 1 1,-4-1 0,3-7-3,1 2-6,-4-11-21,0-11-6,12 3-1,-12-3 0</inkml:trace>
  <inkml:trace contextRef="#ctx0" brushRef="#br0" timeOffset="522485.6861">22423 11717 51,'0'0'32,"18"-16"1,-4 8-13,10 5-7,-1-2-5,3 5-3,-9 7-2,-2 1-1,-6 2 0,-6 5-1,-7-1-1,-8 2 1,-6-3 0,3 2-1,5-4 1,6-1-1,4-10 0,17 17 0,0-8 0,6-3 0,-1 5 0,1 0 0,-11 3 0,-8-1 0,-12-1 1,-7-3-2,-4 3-4,-6-11-11,-2-1-17,8-1-2,3-11 0,16 12 1</inkml:trace>
  <inkml:trace contextRef="#ctx0" brushRef="#br0" timeOffset="522713.7004">22854 11676 55,'4'-9'37,"-4"9"1,0 0-1,5-10-23,-5 10-25,0 0-23,18 0-2,-18 0-1,14 0-1</inkml:trace>
  <inkml:trace contextRef="#ctx0" brushRef="#br0" timeOffset="523194.1202">23384 11476 25,'0'-14'31,"0"14"0,-31-14-8,5 10-6,-1 4-5,-4 0-3,12 9-3,1 0-2,3 9-2,15 2-1,12 3 0,6 5-1,7 0 0,5 4 1,-2-4 0,-12 0 1,-2-5 0,-18-3 1,-9-3 0,-13-7-1,-7-5 1,-4-5-1,-1-3-5,15-2-8,3-7-9,9 0-11,16 0-4,10-5-1,12 4 0</inkml:trace>
  <inkml:trace contextRef="#ctx0" brushRef="#br0" timeOffset="523412.1921">23469 11566 54,'15'3'35,"-15"-3"1,4 14-11,-4 4-9,-4 3-6,12 9-3,-8-2-4,3 2-4,-3 2-9,0-9-21,-8-8-5,14-3-1,-6-12 0</inkml:trace>
  <inkml:trace contextRef="#ctx0" brushRef="#br0" timeOffset="523625.2055">23482 11388 54,'6'-15'31,"-6"15"-5,0 0-25,0 0-26,11 6-3,-11-6-2</inkml:trace>
  <inkml:trace contextRef="#ctx0" brushRef="#br0" timeOffset="523877.2174">23585 11621 32,'23'26'31,"-12"-5"-2,-1 5-7,-2-2-4,-3-5-5,3 0-3,-8-8-2,4 0-1,-4-11-2,0 0-1,0-17-1,9-2-1,-1-4 0,6 0 0,-4-1-2,6-2 0,4 6 0,2 6 0,9 8 2,-9 11-1,-6 5 0,-1 8 1,0 2 0,0 6 0,-4-1 0,-11 1-1,-6-3-7,6-4-20,-2-8-12,2-2 0,0-9 0</inkml:trace>
  <inkml:trace contextRef="#ctx0" brushRef="#br0" timeOffset="524487.2823">24079 11402 41,'14'8'32,"-14"-8"2,-3 20-14,-2-3-5,-6-1-4,11 7 0,0 0-3,0 0-2,0 0-2,10-3-1,3-3-1,17-6-1,-7-6-1,-4-5-2,4 0-1,-10-12-1,0-4 0,8-4 0,-10 0 0,-22-2-1,17 4 3,-6-2 0,0 8 2,0 12 1,6-14 1,-19 22 0,7 2 1,20 12 1,-14 3 0,8 11-1,-1 3 1,-10 3 0,9 0-2,-6-42 1,24 73-5,-29-44-7,10-12-28,-5-17 1,0 0 0,0 0-2</inkml:trace>
  <inkml:trace contextRef="#ctx0" brushRef="#br0" timeOffset="524818.7546">24336 11434 32,'0'0'36,"0"0"-1,51 43-3,-51-43-13,45 57-8,-45-57-2,46 72-2,-46-72-4,27 70-1,-27-70-1,-17 56 0,17-56-2,0 0-3,-45 46-9,45-46-17,-65 5-7,65-5 0,0 0 1</inkml:trace>
  <inkml:trace contextRef="#ctx0" brushRef="#br0" timeOffset="525037.5163">24357 11430 13,'0'0'30,"52"-15"1,-52 15-2,65-4-16,-65 4-16,0 0-21,65 2-4,-65-2-1,0 0-1</inkml:trace>
  <inkml:trace contextRef="#ctx0" brushRef="#br0" timeOffset="525255.5272">24671 11347 45,'0'0'31,"0"0"-1,0 0-14,0 0-5,0 0-5,0 0-2,0 0-1,0 0-1,0 0 0,0 0 1,38 45 0,-38-45 0,0 0 1,0 0-1,0 0 0,0 0-1,0 0-5,-35-55-31,35 55 0,-79-11-1,79 11 0</inkml:trace>
  <inkml:trace contextRef="#ctx0" brushRef="#br0" timeOffset="527239.9624">21613 12666 30,'0'0'32,"24"12"1,-3-12-9,13 0-8,7 0-3,2 0-6,2-2-5,-2 2-7,-14 0-8,-7 0-14,-9 9-6,-13-9 0,-17 12-1</inkml:trace>
  <inkml:trace contextRef="#ctx0" brushRef="#br0" timeOffset="527445.9714">21654 12792 34,'36'16'34,"-3"-16"-1,19 10-5,-2-3-38,-3-11-14,11 8-5,-15-13-3</inkml:trace>
  <inkml:trace contextRef="#ctx0" brushRef="#br0" timeOffset="530915.8357">21613 12521 18,'11'-20'20,"12"6"-4,1 3-1,1 6-2,-1 5-1,-1 2-3,-2 10-1,-6 0-3,0 4 0,-3-6 0,1 0 0,5-6-2,6-4 1,0-5 0,-1-1-1,-3-2 1,-1-1-5,-4 4-14,-3 5-17,-12 0 1,0 0-1,-7-15 0</inkml:trace>
  <inkml:trace contextRef="#ctx0" brushRef="#br0" timeOffset="531450.2908">22250 12489 4,'0'0'26,"10"-7"2,17 10-5,4-3-7,8 0-4,2 0-2,0 0-3,-2-5-1,-5-3-2,-3-1 0,-8 1-2,-13-1-1,-10 9 1,5-15-1,-5 15 1,0 0 0,-17 3-1,4 9 1,-2 5 1,5 10-1,0 5 1,2 6-1,-2 3 0,5 1 0,5 0-1,4-1 1,-4-3-2,4-10 1,-4-2-3,0-12-8,0-14-21,0 0-3,-13-5 0,6-4 0</inkml:trace>
  <inkml:trace contextRef="#ctx0" brushRef="#br0" timeOffset="531667.8375">22312 12719 40,'19'-8'30,"18"8"1,-3-7-12,19 3-7,2 4-8,2 0-12,-2 4-17,-11-4-5,-1 8 0,-15-8-1</inkml:trace>
  <inkml:trace contextRef="#ctx0" brushRef="#br0" timeOffset="531882.8515">22787 12835 56,'8'12'36,"-8"-12"0,13 3-9,-13-3-14,10 0-10,-10 0-25,8-12-11,4 8-2,-8-6-1</inkml:trace>
  <inkml:trace contextRef="#ctx0" brushRef="#br0" timeOffset="532519.1014">23198 12610 33,'10'0'28,"-2"-14"-6,7 3-5,-4 2-4,-3-6-4,-8 1-2,-12 0-2,-1-1-1,-6 1-1,-3 4-1,-7 3-1,-8 7 0,0 0-1,9 7 0,12 7 2,7 1-2,5 4 1,8 0-1,7-1 1,18-7 0,-1-3 1,-3-4-1,2-4-2,-6-8 2,-2 2-2,0-3 1,-19 9 0,10-15-1,-10 15 1,0 0 0,0 12 0,0 5 0,12 3 1,-10 6-1,5 1 1,3 1 0,-2-2 0,-17 0 1,1-2 0,-12-7 0,-7-5 0,-5-6 0,-1-6-3,-6 0-10,5-13-22,23 4 0,-2-10 0,20 5-1</inkml:trace>
  <inkml:trace contextRef="#ctx0" brushRef="#br0" timeOffset="533201.2858">23626 12550 45,'14'5'33,"-14"-5"-1,13 24-10,-3-1-7,-15 0-6,5 10-1,9-1-1,-5 1-2,-12-5-2,5-4-1,-6-6-1,15-6 1,-6-12 0,12 0 0,-18-18-1,6-5 0,6-10 0,-2-3 0,4-1-1,-8 4 0,-6 1-1,3 5 1,12 8 0,-9 19-1,0 0 2,15 0-1,-5 17 0,13 2 0,9 6 1,-2 1-1,-1 8 1,-2-5-1,0 0 0,1-2 0,2-7 0,-14-4 0,-3-9 0,0-7 0,-2-9 1,8-7 0,-4-12 0,-3-6 0,-7-7 1,6-2-1,-1 2 0,-1 4 1,-6 4-2,-11 4-3,0 16-16,-2 8-19,-7-4 0,-9 9-1,-2-10 0</inkml:trace>
  <inkml:trace contextRef="#ctx0" brushRef="#br0" timeOffset="548611.2901">14690 14257 12,'0'0'29,"0"0"1,9 20 0,-19 11-18,7 11-14,3 15-22,-8-3-3,10 17-2,-4-9 0</inkml:trace>
  <inkml:trace contextRef="#ctx0" brushRef="#br0" timeOffset="548874.3068">14694 15034 54,'0'0'34,"0"18"0,-8 53-7,5-29-51,3 17-7,-5-1-1,5 9-2</inkml:trace>
  <inkml:trace contextRef="#ctx0" brushRef="#br0" timeOffset="549190.1396">14635 15960 39,'0'0'36,"10"13"0,-3 11-5,-7 15-13,-4 10-9,4 11-12,-5 6-29,5 9-3,-8-5-1,8 3 1</inkml:trace>
  <inkml:trace contextRef="#ctx0" brushRef="#br0" timeOffset="549432.3933">14634 16986 30,'6'30'31,"-8"-2"-2,9 19-4,-7 4-32,0 0-18,9 6-3,-9-5-1,11 7 4</inkml:trace>
  <inkml:trace contextRef="#ctx0" brushRef="#br0" timeOffset="549644.4077">14711 17661 88,'9'50'30,"-9"3"-36,0-5-8,13 10-23,-10-17 1</inkml:trace>
  <inkml:trace contextRef="#ctx0" brushRef="#br0" timeOffset="797312.7548">21546 4924 5,'10'4'22,"-10"-4"-6,18 19-2,-6 0-2,4 8-6,1 5-12,-5-1-13,12 9-3,-11-7-1</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4:42:32.963"/>
    </inkml:context>
    <inkml:brush xml:id="br0">
      <inkml:brushProperty name="width" value="0.05292" units="cm"/>
      <inkml:brushProperty name="height" value="0.05292" units="cm"/>
      <inkml:brushProperty name="color" value="#FF0000"/>
    </inkml:brush>
  </inkml:definitions>
  <inkml:trace contextRef="#ctx0" brushRef="#br0">18689 6552 30,'6'9'33,"-6"-9"-1,18 26-6,2-4-7,1 1-7,5 8-3,-2-3-3,0 1-4,-4-3-6,-4-7-5,-2-5-6,-14-14-5,16 5-2,-12-15 1,2-8 2,0-6 7,2-5 8,1-4 6,11-33 28,-11 37-8,0 8 1,-2 2-2,3 13-4,-10 6-5,0 0-2,-7 13-4,-3 10-3,-3 7 0,-2 6 0,-5 5-1,1 5-1,0 2 0,2 3 1,2-5-1,3-5 0,4-7 0,4-7-1,4-5 1,0-6 0,0-6-4,0-10-21,0 0-14,0 0-1,10-17 0,1-1 0</inkml:trace>
  <inkml:trace contextRef="#ctx0" brushRef="#br0" timeOffset="42749.7635">1746 10510 40,'21'12'28,"8"-12"1,16 0-13,8 0-11,10 0-8,-1 0-15,-4-3-9,5 3-2,-20-5 1</inkml:trace>
  <inkml:trace contextRef="#ctx0" brushRef="#br0" timeOffset="42923.663">1791 10723 53,'21'19'28,"11"-15"-7,18-3-6,4-1-12,10 0-21,3 5-10,-14-5-2,-2 8-1</inkml:trace>
  <inkml:trace contextRef="#ctx0" brushRef="#br0" timeOffset="43072.7582">1850 10960 29,'27'4'25,"6"-11"-3,15 5-27,9 8-14,-1-12-3,12 16-3</inkml:trace>
  <inkml:trace contextRef="#ctx0" brushRef="#br0" timeOffset="43450.47">2657 10690 34,'-44'0'32,"-9"-4"0,13 7-5,3 5-14,6 3-5,11 4-3,15 4-2,8 0-2,15 3-1,7-3-1,3-2-1,0-5 0,3-3-1,-9-1 0,-6-5 0,-16-3 0,0 0 2,-12 4 2,-11 0 2,-2 4 0,-5 1 0,5 4 0,3 2 0,7 0 0,5 3-1,13 0-2,12 2-4,1-11-8,9-1-19,6 1-2,-7-13-1,8 4 1</inkml:trace>
  <inkml:trace contextRef="#ctx0" brushRef="#br0" timeOffset="43576.6675">2586 10660 42,'-23'-26'28,"8"15"-4,-1 5-29,1 0-16,15 18-5,0-12-3</inkml:trace>
  <inkml:trace contextRef="#ctx0" brushRef="#br0" timeOffset="43872.2096">2725 10909 24,'25'29'32,"9"2"2,-10-13-1,7-6-19,3-3-4,-9-9-4,3-7-3,-5-7-1,-12-8-2,-2-5-1,-9-3 0,-15-2-1,-3 2 0,-4 6 1,-12 9 1,-3 10 0,2 13 1,1 13 2,13 15 0,4 5 1,9 6 0,5 4 0,12 3-1,6-6-3,1-5-7,9-9-18,3-7-10,0-13-1,6-5 0</inkml:trace>
  <inkml:trace contextRef="#ctx0" brushRef="#br0" timeOffset="44488.0838">3270 10793 53,'-38'-19'30,"5"9"-11,-1 10-4,3 11-5,5 7-2,6 1-3,13 8 0,7 1-2,7-3 0,10-3 0,9-3-1,2-6 1,2-9-1,3-8-1,-8-3 0,-2-6-1,-4-4 0,-6 0 0,-7 1 0,-6 3 0,0 13 1,0 0-1,-10 0 0,7 9 1,3 6 1,3 3-1,7 1 0,7 0 1,8-2 0,1-8-1,2-3 1,-1-6-2,-2-8-2,0-2-3,-2-10-5,-2 1-4,-12-10-1,7 3-1,-7-8 2,6 8 5,-5-3 6,-2 2 7,-1 12 5,-7-2 6,0 17 2,0 0 1,11 21-2,-11 3-3,4 18-3,-4 4-5,9 15 0,-3 5-3,-3 2-1,8-1-3,-2-6-3,0-3-3,-5-16-7,1-17-24,-2-8 0,-3-17 0,0-12 1</inkml:trace>
  <inkml:trace contextRef="#ctx0" brushRef="#br0" timeOffset="44623.5692">3623 11043 54,'0'0'34,"26"-8"-2,-10-2-9,11-4-45,16 6-8,-5-8-2,11 4-2</inkml:trace>
  <inkml:trace contextRef="#ctx0" brushRef="#br0" timeOffset="44990.898">4080 10695 63,'-44'0'32,"13"6"-3,3 6-12,7-2-7,11 9-3,10-2-3,16 2-2,6-4 0,7 2 0,0-8-1,-1 1-1,-9-5 1,-7-5-1,-12 0 0,-9 0 0,-9-5 1,-5 5 1,-2 7 0,1 5 1,6 3 0,11 2 1,7 2 0,12 1-1,7-2-1,9 0-1,6-8-6,-3 0-30,0-16-2,2 2-2,-7-15 1</inkml:trace>
  <inkml:trace contextRef="#ctx0" brushRef="#br0" timeOffset="45804.6965">5194 10826 26,'0'-19'28,"0"5"-3,-16 5-5,-6 3-4,-4 6-4,-3 9-2,3 6-3,-2 1-1,13 10-1,6 1-1,15 1-1,7-5-1,12 1 0,2-10-1,1-5-2,1-3-5,-10-12-13,-5-13-15,-2 0 0,-12-13-1,-5-3 1</inkml:trace>
  <inkml:trace contextRef="#ctx0" brushRef="#br0" timeOffset="45902.0884">5122 10602 53,'-9'-17'29,"9"17"-6,0 0-30,9 9-16,8 8-5,-5-7-2</inkml:trace>
  <inkml:trace contextRef="#ctx0" brushRef="#br0" timeOffset="46316.3177">5325 10778 21,'24'15'30,"-6"-15"-1,13 9-1,-9-9-18,9 0-5,-4 0-3,-4-5-2,-5 1 0,-4-1-1,-5 0 0,-9 5 0,0 0 2,0 0 1,-18 0 2,-2 4 2,2 8 0,-2 5 2,5 3 0,3 1-1,12 2 0,0-3-2,15 2-1,4-6-1,6-4-1,1-7 0,4-5-2,-6-5-1,0-6 0,-1-6-1,-8-5 0,-2 2 1,-6 1 0,-2 2 1,-2 4 2,-3 13 1,0 0 0,0 0 1,-6 32 0,6-6-2,0-1-8,4 4-31,5 0 0,-1-8-2,14-8 0</inkml:trace>
  <inkml:trace contextRef="#ctx0" brushRef="#br0" timeOffset="46931.598">6613 10505 76,'5'17'34,"-5"21"-12,-2 12-8,2 12-3,-5 3-3,5 5-2,-4-5-2,4-4-1,-3-16 0,3-8-1,-3-17 0,3-20 0,-6-13 1,0-16-1,-3-14 0,-1-8-1,0-9 0,-1-1-1,1 1 0,1 4 1,5 5-1,4 14 0,4 6 0,4 7 0,7 5-1,5 5-2,11 6-3,6-3-8,16 8-20,3 3-3,0 0 0,5 10-1</inkml:trace>
  <inkml:trace contextRef="#ctx0" brushRef="#br0" timeOffset="47173.8457">6520 11052 48,'-5'17'34,"5"-17"1,31 7-7,9-7-18,13 0-9,7-4-16,-3-7-17,5 4-2,-9-8 0,-6 2-1</inkml:trace>
  <inkml:trace contextRef="#ctx0" brushRef="#br0" timeOffset="47352.3015">6594 10764 63,'-14'-8'33,"23"3"-3,18 5-12,11-4-8,15 4-9,9-1-25,9 2-8,-9-6-1,6 5-1</inkml:trace>
  <inkml:trace contextRef="#ctx0" brushRef="#br0" timeOffset="47608.8929">7143 10715 43,'29'7'29,"2"-7"-2,6 0-12,6 0-11,1 0-18,2 5-13,-22-9-2,9 9 0</inkml:trace>
  <inkml:trace contextRef="#ctx0" brushRef="#br0" timeOffset="47812.5649">7200 10816 47,'-13'9'36,"16"2"-2,10-3-8,9-8-7,15 9-6,-3-9-5,9 8-9,0-5-18,-2-3-17,-14-7-1,-1 3 0,-12-10 0</inkml:trace>
  <inkml:trace contextRef="#ctx0" brushRef="#br0" timeOffset="53122.0735">7888 10393 32,'13'-9'30,"-13"9"2,3 17-13,-3 26-4,-4 13-4,4 12-4,-6 9-1,6 7-2,-4-3-6,4-6-7,4-12-7,-1-17-13,1-22-4,7-15 0,-5-23 0</inkml:trace>
  <inkml:trace contextRef="#ctx0" brushRef="#br0" timeOffset="53295.322">8005 10783 45,'-12'6'20,"-6"4"-4,-1 7-3,4 3-4,2 2 0,7 0-2,6-6 0,19-1-3,6-2-3,5-6-9,2-7-19,8 7-3,-10-12 0,7 10-1</inkml:trace>
  <inkml:trace contextRef="#ctx0" brushRef="#br0" timeOffset="53610.8496">8263 10978 52,'0'0'25,"18"-9"-9,-5 1-4,0-6-5,2 3-2,-5-5 0,-2 4-2,-8 0 0,0 12 1,-21-9-1,3 16 0,-4 8 0,-3 4 0,3 5-1,4 4 2,8 0-1,10 3 0,10-6 0,8-3-1,2-3-4,6-10-15,-1-9-15,11 0-2,-6-18 1,13-2-1</inkml:trace>
  <inkml:trace contextRef="#ctx0" brushRef="#br0" timeOffset="54016.319">8825 10961 11,'-18'8'28,"8"-12"2,29 4-2,28-5-12,28-7-1,39 10-1,25-11-1,37 8-1,23-9-2,18 14-2,11-10-3,4 2-4,-3 2-7,-21-4-12,-15 2-19,-21 3-1,-32-5 0,-25 6 1</inkml:trace>
  <inkml:trace contextRef="#ctx0" brushRef="#br0" timeOffset="54617.2312">9507 10389 42,'-6'-29'26,"9"-8"-4,16-1-1,9 7-5,7 6-3,14 12-2,-2 13-1,1 14-2,-17 9-1,-15 16-2,-27 9-2,-17 6 0,-16 5-2,-12-2-2,-3-7 1,1-6-1,5-9 0,21-8-1,21-11 1,22-6 0,20-10 0,13 0 0,8-5-5,5 3-17,1-6-12,2 3 0,-11 0-1,0 5 1</inkml:trace>
  <inkml:trace contextRef="#ctx0" brushRef="#br0" timeOffset="55130.0618">10156 10666 18,'6'-13'28,"7"0"-3,-13-4-4,5 0-4,-8-2-3,-8-3-4,1 8-1,-9-5-3,0 6-1,-9 4-2,0 4 1,-3 5-3,7 9 1,-1 4-1,5 3 0,9 5 0,5 0 0,12-4 0,9 2-1,7-6 2,6-8-1,3-5 0,3 0 0,-3-13-1,-2 1 0,-6-3 0,-4 1 1,-9 3-2,-10 11 1,10-13 1,-10 13 0,0 12 0,0 0 0,0 0 1,8 6-3,2-2-2,-1 0-8,6-5-17,7 3-7,-6-9-1,6-1 1</inkml:trace>
  <inkml:trace contextRef="#ctx0" brushRef="#br0" timeOffset="55611.3362">10636 10583 39,'0'0'27,"9"-18"-5,-9 4-5,0 5-4,-5-9-2,-2 8-2,-11 0-1,-1 1-1,-11 4-2,1 5 0,-5 0-1,4 10-2,3 0 0,7 4 0,8 4-1,12 0-1,11-2 1,6-3 0,7 0 0,4-4-1,0-9 0,2 0-1,-2-7 0,-5-3 1,-5-1-1,-5-2 0,-5 3 1,-8 10 0,7-14 0,-7 14 1,0 0 1,-7 19 0,1 1 0,6 6 0,0 8 1,0 3-1,0 3-1,0-2-8,0-5-29,6-1 0,-6-11-1,4 0 0</inkml:trace>
  <inkml:trace contextRef="#ctx0" brushRef="#br0" timeOffset="56114.3196">9138 11192 20,'-31'19'34,"-6"23"1,-9 6-1,-1 15-11,16 12-7,4 4-5,20 1-3,13-6-5,16-9-5,18-8-15,11-12-19,-2-21 0,6-5-1,-5-19 0</inkml:trace>
  <inkml:trace contextRef="#ctx0" brushRef="#br0" timeOffset="56528.3259">9440 11723 33,'2'-9'29,"-8"-11"-2,6 2-9,-6-1-5,-2-2-3,0 7-3,-10 0-1,-1 9-1,-6 5 0,1 8-2,-1 6 0,3 8 0,2 3-1,5 3 0,11-3-1,10 1 0,9-9 0,7-2 1,5-9-1,1-6 0,1-4-1,-1-5 1,-4-2-1,-8 0 0,-5 2 0,-11 9 0,0 0 0,0 0 1,7 16 0,-7-2-1,10 4-3,1-5-9,7-4-18,5 1-5,-2-14 0,10-2-1</inkml:trace>
  <inkml:trace contextRef="#ctx0" brushRef="#br0" timeOffset="56792.3078">9514 11322 46,'10'-14'34,"4"-4"0,14 9-13,1 9-6,-4 0-4,-1 11-4,-13 6-3,-7 6-1,-14 9-2,-4 1 0,-5-1-2,0-3 0,4-2-2,9-3-3,12-1-7,6-8-11,7-7-12,12 1 1,-2-9 1</inkml:trace>
  <inkml:trace contextRef="#ctx0" brushRef="#br0" timeOffset="56980.0441">9880 11477 72,'0'0'37,"10"19"0,-10 8-15,0 0-11,5 9-3,-5 0-4,3 1-4,3-3-4,-6-10-8,10-7-17,-6-5-8,-4-12-1,-4-10 1</inkml:trace>
  <inkml:trace contextRef="#ctx0" brushRef="#br0" timeOffset="57114.2535">9801 11601 59,'0'0'32,"20"0"-3,8 0-13,3-4-10,13 4-10,5-8-19,7 8-7,-9-9-2,2 9 0</inkml:trace>
  <inkml:trace contextRef="#ctx0" brushRef="#br0" timeOffset="57490.0475">10255 11510 51,'0'0'33,"0"0"-3,0 0-10,-3 19-8,3-5-5,9 3-3,-3 0 0,7-1-1,-1-5-1,3-7-1,3-4 0,2-10 0,2-5-1,-3-6 1,1-1-1,-4 0 0,0 0 1,-6 9-1,-10 13 1,14 0 0,-14 20 0,4 15 1,-4 11 0,-7 14 0,4 6 0,-7 7 0,-1 2 0,-10 0-1,-5-10 0,-4-6 0,-5-15 0,-1-12-1,-2-19-1,0-13 0,8-15-3,5-16-7,15-10-15,10-6-10,10-13-1,13 4 0</inkml:trace>
  <inkml:trace contextRef="#ctx0" brushRef="#br0" timeOffset="57844.0148">10547 11260 76,'-4'-11'32,"11"2"-11,5 9-6,1-7-5,5 9-3,-8 3-2,-2 4-2,-8 3 0,-5 3-2,-5-1 0,-3 4 0,1-3 0,0 3-1,8-5 1,11-2-1,6 3-2,8-8-2,7 6-8,3-4-19,-3-8-5,6 7 1,-9-7 0</inkml:trace>
  <inkml:trace contextRef="#ctx0" brushRef="#br0" timeOffset="58068.3223">10869 11244 55,'13'13'35,"11"12"1,-2 7-8,-4 9-13,1 15-4,-16 4-5,-3 11-1,-19-5-3,-6 2 1,-12-2-3,-6-11-5,6-8-16,4-14-17,1-16 0,16-13 0,7-16 0</inkml:trace>
  <inkml:trace contextRef="#ctx0" brushRef="#br0" timeOffset="58557.0975">11162 11080 21,'15'-4'28,"-4"-5"1,11 9-6,-1 0-9,4 5-6,-3 3-3,-7 2-3,-7 5-1,-8-2-1,-4 1 1,-7-4-1,-3 1 0,-3-4 0,3-2 0,14-5 1,0 0-1,2 13 1,14-11 1,3 0-1,-2 4 1,-3-2 0,-14-4 1,10 9-3,-10-9-6,-12 6-16,12-6-9,-28 7 1,20 1-2</inkml:trace>
  <inkml:trace contextRef="#ctx0" brushRef="#br0" timeOffset="58753.8104">11142 11335 44,'0'0'34,"9"16"2,9-12-11,13-4-8,12 5-6,3-5-3,8 0-5,0 0-6,-7-8-8,-2 8-14,-8 0-10,-14-2-1,-6 4 0</inkml:trace>
  <inkml:trace contextRef="#ctx0" brushRef="#br0" timeOffset="59123.3256">11256 11500 21,'15'-10'33,"-3"0"0,12 10 0,1 0-17,-3 0-5,4 10-3,-11-3-3,-6 10-1,-13 1-3,-6 5 1,-9 1-2,-4 1 1,1-3 0,3-2 0,2-2 0,17-6-1,8-3 1,11-4 0,11-5-1,0 4 1,7-4-2,-1 0-5,1 0-12,-4 0-16,-13-8-1,3 5-1,-13-9 2</inkml:trace>
  <inkml:trace contextRef="#ctx0" brushRef="#br0" timeOffset="59702.3195">11297 11253 43,'0'0'32,"-7"19"-6,0-8-5,-7-4-5,-2-3-4,-4-4-7,-3 0-18,-4-9-18,10 4-1,-6-7-1,8 8-2</inkml:trace>
  <inkml:trace contextRef="#ctx0" brushRef="#br0" timeOffset="63958.732">13921 9815 21,'0'0'26,"0"0"0,27 5-3,35-10-2,41 1-4,42-1-3,48 0-3,41 5-2,22 5-3,0 4-4,-13 3-6,-37 5-29,-46 0-2,-45 4 0,-62-11-1</inkml:trace>
  <inkml:trace contextRef="#ctx0" brushRef="#br0" timeOffset="167349.2268">11938 10885 38,'-21'6'35,"11"-1"-1,-4-5 11,5 9-59,9-9-16,11 5-3,1-5-1</inkml:trace>
  <inkml:trace contextRef="#ctx0" brushRef="#br0" timeOffset="167760.4777">12563 10657 49,'-16'3'28,"-12"1"-9,4 13-4,8 7-5,1 9-4,11 8-3,8 2-1,14-2 0,7-4 1,12-6 0,9-12 0,-2-9 2,6-18 0,-10-7 0,-9-17 1,-13-2-2,-15-10 0,-12 0-2,-14-3-5,-7 0-8,-10 6-19,9 8-5,-15 1 0,12 13 0</inkml:trace>
  <inkml:trace contextRef="#ctx0" brushRef="#br0" timeOffset="167881.4359">12402 10495 37,'-10'0'32,"16"15"-2,7-11-8,7 1-42,18 18-6,-7-8-3,19 13-2</inkml:trace>
  <inkml:trace contextRef="#ctx0" brushRef="#br0" timeOffset="168732.9927">13084 10700 50,'-16'-5'31,"16"5"2,9 8-16,6-8-7,5 5-3,4-5-2,-2 5-2,-1-5-2,-2-5 0,-6 5-1,-13 0 0,0 0 0,-24 6 1,2 7-1,-7 2 1,-2 3-1,6 6 2,7 2-1,6-1 0,17 1 0,12-7-1,13 2-3,4-8-4,13-1-6,-1-9-8,1-3-5,0-5 0,-4-1 2,-2-6 7,-5 0 7,-8 0 9,-6 2 10,-4 2 10,-2 8 7,-16 0 2,6 8-2,-12 7-5,-13-2-6,4 9-4,-10-7-3,1-2-2,-8-8-3,2-5-1,1-3 0,4-9-2,7-8 1,5-1-1,7-6 0,6 5 0,12 6 0,4 1 0,4 12-1,7 5 1,1 9 0,2 4 0,1 5 0,1 3 1,-4-1-1,2-3 0,-5-4 1,-2-6 0,-5-6-1,0-3 1,-2-12-1,-3-3 1,1-5-1,-4-1 0,0 2 1,-2 2-1,-1 2 1,-4 6-1,-3 9 1,12 8 0,-9 1-1,6 8 1,-2 0-1,2 4 1,-2 0-1,2-1 0,1-5 2,-1-1-1,0-12 1,-9-2-1,21-10 1,-5-3 0,-1-6 0,2-1-1,-3 1 0,-1-3-4,2 15-14,-3-3-22,-12 10-2,0 0 1,-6-8-1</inkml:trace>
  <inkml:trace contextRef="#ctx0" brushRef="#br0" timeOffset="169633.7933">14640 10844 24,'10'0'24,"-2"-9"-6,8 1-7,-5 3-3,0 1 0,1 2-1,-12 2-1,12-6-1,-12 6 0,0 0-1,0 0-2,0 0 0,0 0-2,0 0 1,0 0-1,0 0 1,0 0-1,0 0 1,0 0 0,0 0 1,0 0 0,0 0-1,0 0 2,0 0 1,-6 12 0,6 5 1,-3 1 1,3 10 0,0 1 0,8 3 0,-1-2 0,9 0-2,0-7 0,5-9-1,4-10 0,0-12-1,-2-10-1,1-6 0,-6-8 0,-4-2 0,-5 2-1,-3 5 1,-6 4-1,0 10-1,0 13 2,-10 7-1,4 13 0,1 8 0,0 10 0,2 8 1,0 5 0,-2 1 0,-1 4-1,1 2 1,-8-7 0,-8-2 0,-3-9 0,-7-8-1,-7-7 1,1-9-1,0-11-1,1-10-1,7-6-2,6-10-4,12 2-9,5-7-19,18-2-3,16-1 0,6-6 1</inkml:trace>
  <inkml:trace contextRef="#ctx0" brushRef="#br0" timeOffset="170048.1872">15150 10802 24,'0'0'32,"0"0"2,12 0-6,15 5-9,4 3-5,17 6-5,2-3-3,4 6-1,-2-2-3,-6-1-1,-11-1 1,-13-2-1,-15 1 1,-16 2 0,-14-2 0,-4 5 0,-13 0 0,1 2 1,1-2-2,5 0-1,8-3-6,10-11-11,15-3-20,9 0 0,8-12-1,16 2 1</inkml:trace>
  <inkml:trace contextRef="#ctx0" brushRef="#br0" timeOffset="170409.1074">15586 10761 37,'-13'0'34,"13"0"1,16 13-2,5-3-17,13 9-5,1-3-5,12 5-2,-6-2-2,-2-2-1,-4-6-1,-4 1 0,-12-3 0,-7-3 0,-12-6 0,0 0 1,-18 10 0,-4-5 0,-6 5 1,-4 3 0,-11 0-1,7 2 1,0 2-1,6-2-2,11 3-5,9-9-11,10-9-19,12 11-2,10-11 2,12 0-2</inkml:trace>
  <inkml:trace contextRef="#ctx0" brushRef="#br0" timeOffset="170921.0801">16291 11015 55,'0'0'22,"11"-22"-2,-11 4-5,0-2-2,-8-2-2,-2 3-2,-11-1-1,-1 6-1,-9 5-3,0 9-1,-3 2 0,2 15-2,5 7 1,1 2-2,14 3 1,6 3 0,16-3-1,6-7 1,9-6 0,2-8-1,4-8 1,-1-5 0,-1-9-1,-5-5 1,-8-4-1,-4 2 1,-5 2-1,-1 4 1,-3 5 0,-3 10 0,0 0 1,0 0-1,9 14 1,1 0-1,0 5 0,1-3-3,5 6-6,-2-7-11,0-4-17,6 4-1,-3-13 0,1 5 0</inkml:trace>
  <inkml:trace contextRef="#ctx0" brushRef="#br0" timeOffset="171092.7241">16620 11123 45,'24'19'39,"-2"3"-1,-10 3-1,-12 4-19,-6 10-44,-34-10-6,-17 17-4,-45-7-1</inkml:trace>
  <inkml:trace contextRef="#ctx0" brushRef="#br0" timeOffset="172398.0143">1808 12726 18,'0'0'28,"0"0"-1,24-3-13,4 0-3,9-3-3,3 1-1,2-1-2,3 0-3,-11-1 0,-13 4 0,-21 3 1,7 10 0,-26 4 1,-1 8 0,-9 5 1,2 5-1,1 3 1,14 4-1,12-5 0,18-5-4,16-5-5,2-11-5,15-5-8,4-8-5,-2-6-1,-1-6 0,-7-2 2,-11-2 8,-9-1 9,0-1 8,-10-21 33,-15 19-13,-4-1 1,-7 2-1,-2 2-6,-9 1-4,1 9-3,-7 3-4,6 11-2,0 5-2,7 5 0,8 5 0,7 4-1,15-1-1,2-3 0,8 3-5,-1-15-4,8-2-12,-5-8-14,-9-9-1,-2-8 0,-11-8 1</inkml:trace>
  <inkml:trace contextRef="#ctx0" brushRef="#br0" timeOffset="172504.3365">2363 12632 29,'-11'-15'29,"-7"-3"0,9 18-12,-1 4-33,-1-4-9,11 17-3,0-17-2</inkml:trace>
  <inkml:trace contextRef="#ctx0" brushRef="#br0" timeOffset="172819.6018">2461 12768 44,'16'0'30,"-4"-7"-3,12-1-10,5 3-7,-4-2-3,5 7-2,-5-3-2,-3 3 0,-9 0-2,-13 0 1,0 10-1,0-10 0,-13 20 0,3-5 0,-5 1 0,3 6 0,-1 4 0,10 1 1,3 0-1,7-2-3,7-3-8,6-4-14,5-8-8,12-2-1,3-17-1</inkml:trace>
  <inkml:trace contextRef="#ctx0" brushRef="#br0" timeOffset="173165.3333">3041 12717 23,'-34'-5'29,"12"13"0,-7 1-9,15 5-6,8 2-5,6 0-3,11 1-2,5-4-1,12-2-1,-6-5-1,5-3 0,-7-3 0,-9-4-1,-11 4 0,-5-10 0,-11 5 0,-9 5 0,-3 5 1,-2 2 1,2 5 0,5 8 2,11-1 1,12 5 0,6-4 0,13 3-1,6-2-9,9 2-27,-3-15-2,6 7-1,0-12-1</inkml:trace>
  <inkml:trace contextRef="#ctx0" brushRef="#br0" timeOffset="174274.632">4260 12971 39,'5'-12'24,"4"-1"-2,-5-4-2,-4-4-5,0 2-3,-12-4-2,-1 10-3,-9 3-2,-5 5-2,-4 5-1,-1 14-1,1 5-1,4 4 0,11 6 1,6 2-1,10-5 0,13 0 0,9-7 1,9-9-1,0-10 1,2-4 0,2-8 0,-4-4-1,-4-2 1,-6-1 0,-10 8 0,-11 11 0,12-4 0,-8 12 1,-4 6-1,6 5 1,1-2-2,4 3-3,4-3-10,2-5-22,-2-12-1,4-8 1,-10-11-1</inkml:trace>
  <inkml:trace contextRef="#ctx0" brushRef="#br0" timeOffset="174530.153">4353 12582 53,'-4'-31'35,"14"10"0,5 4-16,0 1-6,11 16-3,-12 4-3,0 13-3,-14 10-2,-4 7 0,-11 2-1,-1 2 0,3-6-1,1 0 0,6-3-2,13-14-5,14 1-8,6-4-20,3-12-2,6 12 1,-8-12-1</inkml:trace>
  <inkml:trace contextRef="#ctx0" brushRef="#br0" timeOffset="174726.3342">4718 12789 36,'0'0'36,"6"22"0,-3-3-1,-3 10-19,0 8-6,0 1-3,0 2-5,2 0-9,-2-8-15,-5-10-14,5-4-1,0-18 0</inkml:trace>
  <inkml:trace contextRef="#ctx0" brushRef="#br0" timeOffset="174859.2513">4618 12926 27,'7'-13'32,"15"13"-1,2-8-4,7 8-25,6 4-23,-5-8-7,12 4-1,-6-9-2</inkml:trace>
  <inkml:trace contextRef="#ctx0" brushRef="#br0" timeOffset="175259.5503">5035 12881 37,'0'0'32,"-12"15"-1,12-6-11,3 8-5,2-3-3,6 5-2,-6-3-2,11 0-2,-3-9-1,4-7-1,1-4-2,-1-8 1,-3-7-2,0-1 0,-2-2 0,-2-1-1,-7 10 1,-3 13-1,0 0 0,-11 8 0,8 20 0,-1 6 1,-1 12 0,5 10 1,3 4 0,2 1 0,-5-1 1,-6-1 0,-8-9-1,0-4 0,-5-12-2,-9-17-3,0-7-7,-6-21-12,8-12-17,9-13-1,3-11 0,9-6 1</inkml:trace>
  <inkml:trace contextRef="#ctx0" brushRef="#br0" timeOffset="175575.1318">5122 12585 18,'-6'-16'32,"-2"-6"2,18 4-3,7 8-14,1 4-5,6 11-1,-5 2-2,-3 13-2,-10 1-2,-6 6-1,-6 0-1,0-4 0,-1-3-1,7-5 0,0-15-2,16 6-1,6-6-3,3-11-9,9 6-20,-3 5-4,-8-9-1,4 16 1</inkml:trace>
  <inkml:trace contextRef="#ctx0" brushRef="#br0" timeOffset="176033.7988">5583 12889 43,'-3'-13'30,"9"3"-6,5-4-5,1-4-5,11 5-3,-2 0-3,8 8-1,-4 1-1,4 16-1,-6 2-1,2 8 0,-5 5-1,1-1-1,-3-6 0,4-3 0,0-12-1,-1-8 0,0-10 0,-2-3-1,-4-3-2,-5-3-5,0 6-9,-10 4-18,-6 1-3,6 11 0,-17-8 0</inkml:trace>
  <inkml:trace contextRef="#ctx0" brushRef="#br0" timeOffset="176386.3372">5539 13113 28,'11'-14'32,"8"10"1,4-2-10,3 0-7,5 6-2,-5 4-4,4 8-2,-8-3-2,2 4-2,-5-1-1,0 2 0,0-9-2,1 0 1,1-5-1,2 0 0,-4-5-2,0-1-11,-10-4-24,2 4-1,-6-3 1,-5 9-1</inkml:trace>
  <inkml:trace contextRef="#ctx0" brushRef="#br0" timeOffset="177101.8544">6311 12886 17,'0'12'29,"-8"-1"0,8 9-7,-3 5-5,3-1-6,6 4 0,1-9-3,12-1-1,0-13-2,4-5 0,2-12-2,1-3 0,-5-6-1,1-1-1,-4-2 0,-8 6-1,-4 4 1,-6 14-1,0 0 0,-9 10 0,2 12 0,-2 9 0,2 9 1,4 7 1,-3 5 1,1 3-1,-2-2 1,1-2 0,-5-5 1,-6-6-2,-2-11 0,-6-13-3,1-12-4,-5-18-6,14-10-11,3-9-16,-1-16 0,13-3 0,0-11 1</inkml:trace>
  <inkml:trace contextRef="#ctx0" brushRef="#br0" timeOffset="177410.2301">6523 12584 25,'-5'-10'32,"-1"-7"0,14-2-9,7 10-7,3-2-5,6 6-3,-3 5-2,1 8-2,-10 4 0,-9 10-2,-9 6 1,-5 4 0,-3 2 0,-1-1 1,4-4 0,15-4-2,12-9-2,15-10-21,13-11-14,18-2-1,5-20 0,24 3-1</inkml:trace>
  <inkml:trace contextRef="#ctx0" brushRef="#br0" timeOffset="179146.335">7215 13130 42,'10'0'35,"1"13"0,-11 3-10,0 8-11,-2 3-11,-1-3-22,3 3-13,-10-17 0,10-10-3</inkml:trace>
  <inkml:trace contextRef="#ctx0" brushRef="#br0" timeOffset="179484.2459">7829 13050 27,'15'8'34,"-20"3"2,-12 7-6,-8 3-11,-9-4-6,1 4-4,-4-10-6,3-6-3,3-8-2,6-10 0,9-6-1,9-4-1,7-1 2,7 1 0,5 7 3,6 4 1,4 12 1,7 10 0,0 8 1,4 5 0,-5 5-1,-1 1-3,-3 2-7,-5-6-16,-8-10-12,1-1-1,-12-14 0</inkml:trace>
  <inkml:trace contextRef="#ctx0" brushRef="#br0" timeOffset="179612.6095">7743 12904 18,'-22'-16'16,"22"16"-15,-13 8-6,13-8-16,3 17 13</inkml:trace>
  <inkml:trace contextRef="#ctx0" brushRef="#br0" timeOffset="179920.5997">7952 13104 31,'23'12'35,"5"5"1,-10-4 1,4-12-20,8 7-5,-7-13-3,5 2-3,-13-8-2,0-4-3,-11-5 1,-8 1-2,-4 0 0,-9 3 0,-4 7 1,-7 2-1,0 7-1,4 12 1,1 7 0,5 3 0,6 12 0,6 0 0,6 3 0,9 3 0,6-1-1,4-3-7,9-1-12,3-4-17,0-15 0,6-5 0,3-11 0</inkml:trace>
  <inkml:trace contextRef="#ctx0" brushRef="#br0" timeOffset="180191.5881">8633 13113 39,'0'0'36,"-9"20"0,-16-6-2,-9 1-17,1 2-5,-5-3-8,2-9-3,2-5-2,6-4-2,7-5 0,12-5 0,9-1 1,3 1 1,12 2 2,7 9 1,5 3 1,2 10 1,3 3 0,-4 8-2,0 4-11,0 4-26,-13-9-1,-2 3 0,-8-11-1</inkml:trace>
  <inkml:trace contextRef="#ctx0" brushRef="#br0" timeOffset="180844.5434">9713 12752 37,'0'0'32,"-10"31"2,2 7-8,-2 12-12,7 11-3,-6-1-4,9 2-2,0-7-2,2-7-1,5-16 0,-2-13 0,-5-19-1,13-7 0,-13-14 1,0-9-2,-10-14 1,-1-4 0,-2-6-1,2 1 0,3-2 1,3 5-1,8 5 0,8 9 0,15 10 1,5 4-3,15 14-5,3-1-7,7 4-22,2 10 0,-1-5 0,-1 6 0</inkml:trace>
  <inkml:trace contextRef="#ctx0" brushRef="#br0" timeOffset="181085.3233">9746 13234 46,'0'0'33,"19"12"0,3-9-9,9-3-16,6 6-10,3-6-21,7 6-8,-10-13-1,-2 7-1</inkml:trace>
  <inkml:trace contextRef="#ctx0" brushRef="#br0" timeOffset="181274.7008">9687 13029 20,'-14'0'31,"3"-10"0,24 10-3,6 0-12,17 0-12,11 0-18,0 0-14,16 10-2,-8-10-1</inkml:trace>
  <inkml:trace contextRef="#ctx0" brushRef="#br0" timeOffset="181553.2911">10331 13041 55,'11'6'33,"1"-6"0,13-4-14,9 4-11,-1 4-9,6-1-13,-5-3-17,5 0-2,-11 0 1,0 0-2</inkml:trace>
  <inkml:trace contextRef="#ctx0" brushRef="#br0" timeOffset="181694.0323">10413 13155 27,'12'0'27,"20"7"-7,-1-3-30,3-8-7,13 10-6,-13-10 0</inkml:trace>
  <inkml:trace contextRef="#ctx0" brushRef="#br0" timeOffset="185515.3369">10332 12843 45,'0'0'19,"0"0"-3,4-18-2,-4 18-4,19-20-2,-3 14-3,4 1 1,3 5-1,-2 9 1,3 6 0,-2 2-1,0 5 1,-4-3-1,4-2 1,-7-12-2,4-5-1,-6-7 0,4-8-2,-3-2-4,-4-2-17,-3 0-15,4 9 1,-11-2-2,0 12 1</inkml:trace>
  <inkml:trace contextRef="#ctx0" brushRef="#br0" timeOffset="186242.8089">11039 12695 25,'-5'-24'33,"5"15"1,0 9-3,0 0-11,-7 35-7,7 9-5,0 14-2,0 7-3,0 8 0,0 5-4,0-9-4,7-1-8,-7-17-10,0-24-12,5-6-1,-5-21 1</inkml:trace>
  <inkml:trace contextRef="#ctx0" brushRef="#br0" timeOffset="186425.9701">11160 13080 24,'0'0'30,"-23"0"0,0 12-6,-5 2-7,0 1-7,4 4-3,1-4-3,18-1-1,13-4-1,12-2-2,10-2-6,7 0-21,-3-6-4,8 5-1,-9-5 0</inkml:trace>
  <inkml:trace contextRef="#ctx0" brushRef="#br0" timeOffset="186787.0118">11411 13266 32,'8'14'32,"-8"-14"0,21 0-5,-3 0-14,0-4-3,3-1-4,-3-2-3,-4-3 0,-3-2-3,-6 4 1,-12-4-1,-3 6 0,-10 2 0,-1 4 0,-5 8 2,4 6-1,2 3 2,9 5-1,5 1 2,11 2-1,9-3 0,9-2-2,6-3-13,7-6-22,-10-11-2,8 0 1,-6-7-1</inkml:trace>
  <inkml:trace contextRef="#ctx0" brushRef="#br0" timeOffset="187341.3353">12007 13116 21,'-33'11'31,"8"-5"1,30 7 1,23-4-18,35-9-3,33 4-3,34-8-2,31 4 1,32-13-3,24 1-2,9 3-2,-8 1-5,-20 8-16,-20 5-15,-44-2 0,-31 9-2,-50 1 2</inkml:trace>
  <inkml:trace contextRef="#ctx0" brushRef="#br0" timeOffset="187914.8474">12522 12675 26,'-28'-13'30,"13"-2"-5,-4-7-6,10-7-3,9-1-4,4 1-2,17 6-3,0 3-1,13 13-1,1 7-1,-1 13 0,-10 5 0,-7 11-1,-8 8-1,-16 4 0,-11-2-1,-4 0 0,-6-3 0,6-2 0,-2-6-1,12-4 0,12-8 1,8-5-1,15-4 0,6-2-3,9-2-6,-3-3-15,-2-5-12,11 5 0,-7-5 1</inkml:trace>
  <inkml:trace contextRef="#ctx0" brushRef="#br0" timeOffset="188322.0711">13034 12838 22,'0'-17'25,"10"2"-5,-10-4-3,0-1-4,-7-1-3,-6 1-1,0 8-1,-5 1 0,-3 8-2,-1 3-1,-3 5-1,1 7-1,6 5-1,5 4 0,6-1-1,10 2 0,10-4 0,5-3 0,8-7 0,-2-2 0,5-6-1,-5-3 1,-2-2-1,-6 2 1,-5 3-1,-11 0 0,0 0 0,10 8-1,-10-8-2,0 21-8,0-11-15,0-10-7,19 14 1,-4-14-1</inkml:trace>
  <inkml:trace contextRef="#ctx0" brushRef="#br0" timeOffset="188877.2">13487 12811 54,'-7'-19'21,"5"2"-3,-8-3-4,-6 1-3,-5 2-3,2 1-1,-6 7-1,-3 2-2,4 7-1,2 8 0,2 3-2,6 5 0,5 3 0,5-1-1,11 2 1,6-3 0,8-2 0,3-5-1,1-1 0,3-7-1,0-7-1,-2-1 0,-4-7-1,-2 1 1,-10-4 0,-1 3 1,-9 1 2,-4 0 0,4 12 2,0 0 1,0 0 0,-8 21 1,8 2 0,-7 6-1,11 8-1,2 3 0,-6-1-4,0 2-13,0 0-21,-3-12 0,3 3-1,-6-13 1</inkml:trace>
  <inkml:trace contextRef="#ctx0" brushRef="#br0" timeOffset="189794.6343">12548 13359 76,'-32'19'32,"-5"9"-9,-10 16-5,10 18-5,3 9-4,15 8-3,12 2-3,24-2-4,11-5-8,8-6-25,8-23-2,7-9 0,-3-15 0</inkml:trace>
  <inkml:trace contextRef="#ctx0" brushRef="#br0" timeOffset="190343.3389">12711 13745 22,'0'0'29,"0"0"-3,-5 19-5,2-4-4,3-1-5,3 4-1,2-4-3,5 0-2,5-6-2,7-3 0,3-8-1,-3-3-1,-1-7 0,-2-2-2,-4-1 1,-3-3-1,-5 3 0,-3 2 0,-4 1-1,0 13 1,0-11-1,0 11 1,0 13-1,5 3 1,1 5-1,3 6 1,4 7 2,-3 5-1,-1 2 0,-3 6 1,-6-2 1,-9 0-1,-10-3 0,-4-6 0,-13-9 0,-1-8-1,-1-10-1,1-13-3,10-5-6,-2-15-10,17-6-16,12-1-1,7-11 0,14 6 0</inkml:trace>
  <inkml:trace contextRef="#ctx0" brushRef="#br0" timeOffset="190711.8743">12923 13503 35,'-13'-13'31,"13"13"1,10-14-11,2 6-6,9 8-4,-5 0-4,2 8-2,-5 3-1,-7 7-2,-12 4 0,-6 5 0,-4-2-1,0 0 0,4-5 1,6-1-1,6-7 0,9-5-1,15-7-1,8 0-4,2 0-11,6 0-19,-6-4 0,2 4 0,-7-10 0</inkml:trace>
  <inkml:trace contextRef="#ctx0" brushRef="#br0" timeOffset="190936.6315">13252 13479 35,'18'14'35,"3"8"1,2 14-5,2 10-11,-8 3-7,-4 14-4,-13 1-4,-7 0-2,-14-1-2,-7-11-3,-3-5-10,-9-13-22,6-17-3,15-10 0,1-21 0</inkml:trace>
  <inkml:trace contextRef="#ctx0" brushRef="#br0" timeOffset="191501.6137">13559 13326 36,'0'0'31,"12"-7"1,-12 7-11,12-7-5,4 7-5,5 0-3,6 0-3,5 0-1,-1 3-1,-10 1-1,4 3-1,-12 3 0,-13-10 0,0 14-1,0-14 1,-19 13 0,4-9 0,5-4 0,10 0-1,0 0 0,0 0 1,25 5-1,-10-1 0,4 4-1,0 2 1,-7 4 0,-6 3 0,-6 1-1,-14-2-1,-3 1-6,-8-9-9,-2-4-17,5 4 0,-3-13-1,13 5 0</inkml:trace>
  <inkml:trace contextRef="#ctx0" brushRef="#br0" timeOffset="191681.4799">13576 13559 45,'10'19'35,"6"-17"0,21-2-8,0 0-9,3-2-7,4 2-6,-1 0-8,-2-5-6,-2 5-18,-8 10-8,-18-10-1,8 5 1</inkml:trace>
  <inkml:trace contextRef="#ctx0" brushRef="#br0" timeOffset="191966.0538">13717 13713 44,'0'0'31,"18"0"-4,0 0-9,1 0-6,3 3-3,-3 3-4,-1 5-1,-8 1-2,-10 4-1,-10 2-1,-2-1 1,-1-1-1,0 2 1,-1-4 0,10-2 0,4-12-1,18 12-14,4-12-18,11 0-1,-6-4 1,19 4-1</inkml:trace>
  <inkml:trace contextRef="#ctx0" brushRef="#br0" timeOffset="193556.3393">14250 12980 34,'9'5'33,"12"3"1,1-1-10,8-7-9,14 6-5,4-6-7,4 0-11,-6-9-17,4 9-8,-19-12 0,-3 12-1</inkml:trace>
  <inkml:trace contextRef="#ctx0" brushRef="#br0" timeOffset="193731.0534">14332 13109 34,'13'14'34,"13"-10"2,11-1-7,9 0-9,3-3-27,7 10-21,-10-15-4,7 5-3,-14-8 1</inkml:trace>
  <inkml:trace contextRef="#ctx0" brushRef="#br0" timeOffset="195863.0847">1808 15172 34,'0'0'29,"21"5"0,13-5-3,8 0-20,11 0-12,4 0-14,-3 0-8,6 3-3,-21-8 2</inkml:trace>
  <inkml:trace contextRef="#ctx0" brushRef="#br0" timeOffset="196026.4473">1889 15323 25,'0'0'30,"28"9"1,5-12-3,13 3-30,11 4-22,-5-10-4,13 6-1,-14-9-1</inkml:trace>
  <inkml:trace contextRef="#ctx0" brushRef="#br0" timeOffset="196484.7034">2529 14764 56,'0'0'33,"10"24"1,-3 9-16,4 21-7,-11 11-5,9 10-1,-9 4-3,7-5-5,-4-5-2,-3-18-4,10-8-3,-8-20-3,11-14-1,2-14 1,9-10 3,-1-10 3,6-2 5,0-2 6,-4 4 5,-6 4 3,-10 10 2,-9 11 1,-21 3-1,-2 14-2,-10 2-2,4 3-2,1 0-2,7 2-1,14-5-1,14-4-3,18-2-6,5-6-11,4-3-15,13 4 1,-7-8-1,11 0 4</inkml:trace>
  <inkml:trace contextRef="#ctx0" brushRef="#br0" timeOffset="196755.8788">2967 15359 16,'0'0'31,"0"0"2,0 0 0,14 0-14,2-5-8,7 1-4,-2-6-1,4 1-1,-3-4-2,-4-1-2,-9-2 0,-9 4 0,-9 3-1,-9 7 0,-8 2 0,-11 8-1,3 7 1,-1 8 0,8 3 1,9 7 0,12 0 0,12 0 1,12-3 0,13-2-3,6-6-20,7-2-13,-4-18-1,3 1-1</inkml:trace>
  <inkml:trace contextRef="#ctx0" brushRef="#br0" timeOffset="197200.8754">3506 15429 26,'0'0'33,"19"-4"1,33-2-8,29 6-5,34-7-6,33 7-3,23-8-3,31 8-3,8 0-5,4-4-8,1 4-13,-13 4-16,-35-4-2,-23 0 1,-40-4-1</inkml:trace>
  <inkml:trace contextRef="#ctx0" brushRef="#br0" timeOffset="197823.7314">4170 14867 15,'0'-78'48,"11"40"-26,12 3-4,11 12-1,3 7-4,10 19-1,-8 13-2,-5 17-3,-15 11-2,-11 12-1,-19 5-1,-11-1-1,-11-2-1,-8-8 0,-6-13-1,4-8 0,5-15 0,8-11-1,15-7 1,9-7-1,17 0 1,14-1 0,7 6 0,7 6 0,4 4-4,-5 3-12,-3 4-19,2 6 0,-11-7-1,1 6 1</inkml:trace>
  <inkml:trace contextRef="#ctx0" brushRef="#br0" timeOffset="198313.8086">4865 15087 46,'-3'-15'29,"-9"-6"-11,-2-1-4,-8-3-3,-9 3-3,4 9-1,-7 3-1,-1 10-2,4 8-1,6 9 0,4 4-1,12 8 0,9-2-1,6 0 1,12-7-1,7-4 0,6-8 0,0-4 0,-1-8 1,-1-8-2,-4-4 1,-6-4-1,-8 2 0,-7-2 0,-4 4 0,-3 2 0,3 14 0,-13-11 0,13 11 0,-13 15 0,10-3 0,3 5 0,7 0 0,6 1 0,5-1-2,5-3-7,4 0-9,3-2-5,3-2 0,4-3-1,0-1 1</inkml:trace>
  <inkml:trace contextRef="#ctx0" brushRef="#br0" timeOffset="198725.7308">5242 15158 15,'18'-12'11,"20"-14"16,-19 11-12,-6-1 1,-1-3-2,-4 3 0,-8-4-2,0 4-1,-9-4-2,-3 4-2,-9-3-1,0 10-2,-3 2 0,-2 7-2,0 5 0,2 6-1,3 8-1,8 4 1,7 1-1,6-1 0,9 0 1,3-4-1,11-6-1,1-5 1,4-8 0,-3-3-1,-2-6 0,-4-5 1,-5-2 0,-3 2 0,-5 4 1,-6 10 1,0 0 0,-9 0 1,-1 14 0,6 12 1,-6 8-1,6 8 0,-1 5 0,5 4-1,0 3-1,5-2-5,3-12-33,-2 8-1,-6-21 0,0-4-1</inkml:trace>
  <inkml:trace contextRef="#ctx0" brushRef="#br0" timeOffset="200131.7227">4399 15823 38,'0'0'29,"-10"10"-2,2 5-12,1 6-5,7 0-4,0 0-1,13-7-1,2-7-1,9-7-1,5-7 0,1-10 0,-1-6 0,-2-3-1,-2 3 1,-7 3 0,-4 6 1,-14 14 0,8 9 0,-8 16 2,0 10-1,-3 10-1,3 9 1,-5 10-2,1 3 1,-5-2-1,0-4-1,-10-7 1,-5-10-1,-7-11 1,-1-13-2,-2-14 0,-1-17-1,8-12-2,2-17-4,13-4-11,12-2-18,6-9-1,18-2-1,5-4 2</inkml:trace>
  <inkml:trace contextRef="#ctx0" brushRef="#br0" timeOffset="200731.2911">4783 15663 21,'0'0'32,"0"-11"0,7 3-6,5 1-7,7 2-4,8 5-5,-2 0-4,4 5-3,-5 3 0,-4 4-1,-7 4-1,-11 1 0,-9-1-2,-9-2 1,0 0-1,-1-3 0,5-1 0,12-10 0,-8 10 0,8-10 0,25 12 1,-5-2 0,0 5 1,-3 3 1,-7 0-1,-7 6 0,-11-1 0,-9-4 0,-8-7-1,-3-5-2,0-7-2,0-7-4,12-1-8,3-6-14,4-8-4,19 5-1,5-5 1</inkml:trace>
  <inkml:trace contextRef="#ctx0" brushRef="#br0" timeOffset="201056.5158">5922 15520 82,'7'16'25,"-7"-16"-25,0 0-7,-10 4-25</inkml:trace>
</inkml:ink>
</file>

<file path=ppt/ink/ink10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5:19:32.281"/>
    </inkml:context>
    <inkml:brush xml:id="br0">
      <inkml:brushProperty name="width" value="0.05292" units="cm"/>
      <inkml:brushProperty name="height" value="0.05292" units="cm"/>
      <inkml:brushProperty name="color" value="#FF0000"/>
    </inkml:brush>
  </inkml:definitions>
  <inkml:trace contextRef="#ctx0" brushRef="#br0">19086 5517 38,'-11'7'29,"11"-7"-3,5 9-7,-5-9-4,26 12-4,-6-8-1,8 3-2,1-7-2,5 0-2,-4 0-1,-2 0 0,-7-4-1,-8 4 0,-13 0 0,0 0 1,-27 5-1,4-1 0,-11-1 0,0-3-1,-3 0 0,3-7 0,4 2 1,8 0-2,4 0 1,8-4 0,10 9 1,5-8-1,8 4 1,7 4-1,6 0 0,7 0 1,0 0-1,1 0 0,-3 0 0,-6 0-1,-7 7 1,-9-3 0,-9-4-1,-17 6 0,-6-2 0,-7 1 0,-5 2 1,-3-2 0,0-3-1,4 2 0,6 0 0,5-4 0,8 5 1,15-5-1,0 0 0,17-10 0,6 5 0,8 2 0,4-4 0,4 3 0,-1-1 0,-4 5 0,-7 0 0,-12 0 0,-15 0 0,0 0 1,-15 0-1,-8 5 0,-5-5 0,0 0 0,3 0-5,-1 0-14,7 0-20,19 0 0,-11 0-1,11 0 1</inkml:trace>
  <inkml:trace contextRef="#ctx0" brushRef="#br0" timeOffset="1187.0679">20737 8974 41,'0'0'33,"0"0"-7,0 0-4,12-8-4,14 8-4,0-5-3,13 5-3,1-6-3,4 6-2,-4-4-1,-2 4-1,-9-4-1,-9 4 1,-11 4 0,-9-4-1,-18 8 1,-4-8 0,-6 2-1,-9-2 0,-3 4 1,-4-4-1,0 4 0,8-4 0,3 0 0,8 5 0,5-5 1,9 0-1,11 0 1,16 0 0,6-5-1,3 5 1,12 0 0,1-4 0,2 4 0,-3 0-1,-6 0 1,-7 0-1,-13 0 1,-11 0-1,-11 0 1,-11 0-1,-11 0 1,-2 4-1,-4-4 0,1 0 1,4 5-1,6-5 0,9 0 1,19 0 0,0 0-1,22-9 1,7 5 0,8-2 0,4 3 0,2 0-1,-6 0 1,-6 3 0,-12 3 0,-19-3-1,0 10 1,-14-5-1,-4 2-8,-10 5-30,4-10-1,8-2 0,2-2-1</inkml:trace>
  <inkml:trace contextRef="#ctx0" brushRef="#br0" timeOffset="2373.3714">22937 6849 33,'-11'-3'43,"11"3"-24,0 0-2,0 0-3,0 0-2,24 3-2,-5-5-2,7 7-2,2-5 0,3 0-3,-4 0 0,3 0-1,-8 0 0,-7 0-1,-15 0 0,0 0 0,-15 5 1,-9-3-2,-3-2 1,-8 8-1,-1-4 0,-3 2 0,4-3 0,9 2-1,7-3 1,3-2 0,16 0 0,0 0 0,9-2 0,10-3 0,9 0 1,4 1 0,4-3 1,-1 2-1,-2 1 1,-5 4 0,-9 3 0,-10 2 1,-19 2-2,-6 2 0,-11 2-1,-5 3 1,-5-1-1,-3-2 0,7-1 0,7 0 0,8-8 0,8 4 0,10-6 1,0 0-1,19-15 0,6 7 0,1-1 0,1 2 0,3-1 1,-2 2-1,-6 2 1,-6 4 1,-16 0-1,0 0 0,-15 8 0,-3-6 0,-3 3-1,-3 0-1,3 4-11,6-3-27,4-6 0,11 0-1,0 0 0</inkml:trace>
  <inkml:trace contextRef="#ctx0" brushRef="#br0" timeOffset="128742.7872">18715 5721 12,'18'12'16,"-7"-12"-2,6 0-2,-2-9-3,0 0-2,0 0-1,-5-2 0,-6-2-2,-4 4 0,0 9-1,-16-14 0,1 14 0,-6 9-1,1 3-1,-1 6 0,6 3 0,1 1 1,8 5 1,10-1-1,7-4 2,9-6-2,10-1-13,-1-15-14,15 0-1,-8-18-1,13-3 0</inkml:trace>
  <inkml:trace contextRef="#ctx0" brushRef="#br0" timeOffset="130112.7754">23478 7473 26,'17'0'10,"4"0"-1,-21 0-1,14-10-1,-14 10-1,13-14 0,-13 14-1,-3-16 1,-11 10-2,0 1 0,1 5-1,-2 3 1,-5 7 1,-2 4 0,7 3 1,-3 5 1,14 3 1,4-5 0,13 5-1,8-5-4,1-5-9,3-9-23,10 2-1,-4-13-3,-3 2 0</inkml:trace>
  <inkml:trace contextRef="#ctx0" brushRef="#br0" timeOffset="131496.0779">20975 9542 22,'0'0'18,"14"10"-3,-14-10-2,24 0-4,-8 0 0,0 0-2,2 0-3,-5-5-1,2-1-1,-15 6-1,12-19 0,-12 10 0,-11 2-1,-3 2 1,-1 5-1,-4 2-1,-2 10 1,2 5-1,0 3 2,4 6-1,9-2 1,11 0 1,11-1-3,12-13-16,18-1-8,1-19 0,25-4-2</inkml:trace>
  <inkml:trace contextRef="#ctx0" brushRef="#br0" timeOffset="238121.9999">2584 12731 22,'-33'-11'27,"1"11"-6,-44 3 14,35 10-24,10 6-3,10 5-3,8 2-2,5 2-1,11 1-1,10-5 0,1-2 0,9-4 0,2-8-1,-2-3 2,-1-4-2,-4-3 2,-9 0 0,-9 0 0,0 0 0,-12-7-1,-5 9 1,-3 8-1,-6 3 1,3 6-2,-2 5 0,0 7 0,8 0-1,7 1 2,10 3-1,2-5 0,14-3 1,6-5 0,5-8 0,12-4 0,1-10 0,2-10 0,-5-9-1,5-4 1,-6-8 0,-2-4-1,-7 1 2,-8 2 0,-6 6 1,-6 6 0,-5 8-1,-2 12 0,0 0 1,-10 29-1,2-2-1,8 2-1,-3 4-1,3-2-1,6 1-6,-3-11-11,2-7-16,5-5-1,-10-9 1,19-14 0</inkml:trace>
  <inkml:trace contextRef="#ctx0" brushRef="#br0" timeOffset="238249.2762">2700 12847 37,'-10'-11'30,"10"11"-6,-12 0-14,3 0-30,9 0-6,-6 9-3</inkml:trace>
  <inkml:trace contextRef="#ctx0" brushRef="#br0" timeOffset="238511.0189">2832 13050 52,'7'17'35,"5"8"-3,-5 4-11,-2 0-4,8 4-3,-7-6-4,4 2-3,-1-10-1,1-4-3,-1-12 0,10-3-1,-5-15-1,3-4 0,1-3-3,-3-4-2,1 3-7,-7-8-10,4 4-15,2 3-2,-5 1 0,8 4 1</inkml:trace>
  <inkml:trace contextRef="#ctx0" brushRef="#br0" timeOffset="238962.0447">3277 13050 68,'-3'32'28,"-11"1"-3,0 2-5,-3 2-6,-4-9-6,5-1-4,-2-8-4,3-12-2,5-7-2,2-10-1,8-7 0,0-7 0,2 0 1,4-3 2,4 4 1,-1 5 3,3 6 0,1 7 2,1 5 0,5 8 1,-3 3-1,2 8-1,2-3 0,2 7 0,-1 0 0,4-2-1,-3-6 0,2-5-2,-2-6 0,3-7 0,0-6-1,-7-10 1,2-5-1,-6-4 1,-4-1 0,-1 4 1,-2-1 1,-5 8 1,-2 5 1,0 13-1,0 0 1,0 18 0,0 1-1,4 10-1,-4 3-3,0-1-16,2-2-20,4 0 0,-2-12-1,11-5 0</inkml:trace>
  <inkml:trace contextRef="#ctx0" brushRef="#br0" timeOffset="240741.1029">4805 12984 66,'0'0'24,"-6"11"-5,0 6-3,-4 12-5,0 2-4,4 5-2,1 3-1,5 1-2,11-10 1,6-8-2,7-12 1,7-10-1,2-7 1,0-8-1,-2-11 0,0-7 0,-5-5 1,-5 7 0,-10-2 1,-3 8 0,-8 5 0,0 8 0,0 12-1,-13 6 1,4 13-1,3 5-1,2 5 0,4 2-1,11 1 1,6-2-1,2-2 1,9-10-1,1-7 0,4-6 1,-5-8 0,-1-7-1,-6-6 1,-5-7 0,-9-8 0,-7 0 0,-4 0 0,-1 1-1,-9 4 0,0 2-2,-1 11-4,-1 4-11,2 9-20,9 11 0,0-1-1,14 8 0</inkml:trace>
  <inkml:trace contextRef="#ctx0" brushRef="#br0" timeOffset="240976.0931">5494 13066 62,'0'0'34,"16"-9"0,7 2-13,4 7-11,0-3-5,8 3-6,-1 0-7,0 0-15,-9-4-10,4 4-1,-12-5 0</inkml:trace>
  <inkml:trace contextRef="#ctx0" brushRef="#br0" timeOffset="241149.3893">5580 13157 47,'-11'12'33,"11"-12"-3,-5 10-8,21-5-4,2-5-8,12 0-10,2 0-27,10 3-6,-2-7-1,14 4-1</inkml:trace>
  <inkml:trace contextRef="#ctx0" brushRef="#br0" timeOffset="241441.7917">6167 13147 24,'-31'-9'33,"22"7"0,9 2 1,22-9-17,15 12-3,15-3-4,14 6-3,11-2-2,14 3-1,7-2-3,5-5-4,4 0-8,-7-5-19,-7-6-5,-9-1-1,-19-4 0</inkml:trace>
  <inkml:trace contextRef="#ctx0" brushRef="#br0" timeOffset="242141.1125">6412 12659 9,'0'0'28,"22"-4"1,-13 4 0,4 7-12,-4 4-5,0 6-3,-3 2-2,-6 4-3,0 3 0,0 0-2,0 1 0,4-5-1,5 0 0,3-5 0,7-4 0,3-9-1,5-4 1,-2-10 1,3-7-1,-6-5-1,-1-5 1,-9-2 1,1 0-1,-10 3 2,-3 6 0,0 2-1,-6 7 1,6 11-1,-10-7 1,10 7-1,0 17 0,0-2-2,10 5 1,-2 3-3,-1-3-10,1 1-24,6-2 1,-4-12 0,11-7-1</inkml:trace>
  <inkml:trace contextRef="#ctx0" brushRef="#br0" timeOffset="243291.8992">6781 12905 28,'19'5'28,"-10"-10"1,15 5-9,-4 0-7,0 0-6,9-4-2,-7 4-5,-1-5-3,-6 0-2,-5-1-2,-10 6-2,9-14 1,-9 14 0,-9-12 0,9 12 4,-18-4 2,5 4 4,-15 11 7,16-1-2,2-1 1,5 6 0,-2-2 0,7 3-1,0 0 0,3 3-2,3 0-1,1-2-3,-2 2-16,3 5-14,-13-12-2,5 5 0,0-17 1</inkml:trace>
  <inkml:trace contextRef="#ctx0" brushRef="#br0" timeOffset="243959.9997">6449 13435 34,'21'17'33,"-11"-2"1,5 5-8,-2 9-10,-4-3-4,1 5-3,-7-4-2,3-5-2,-6-11-2,0-11-1,0 0 0,-6-22-1,6-6 0,9-1 0,1-6-1,4 0 1,8 5 0,4 6 0,2 5 0,5 9 0,-4 6-3,-2 4-19,-5 4-15,2 5 0,-11-9-2,2 3 1</inkml:trace>
  <inkml:trace contextRef="#ctx0" brushRef="#br0" timeOffset="244518.0933">7394 13026 36,'3'15'33,"10"-15"1,12 0-7,10 0-11,-1 0-6,6 0-6,0-3-11,-3-1-10,-6-1-13,-6 7-4,-25-2 1,0 0-1</inkml:trace>
  <inkml:trace contextRef="#ctx0" brushRef="#br0" timeOffset="244668.4611">7373 13136 52,'7'16'32,"14"-12"-2,10-1-14,9 2-24,0-7-16,14 6-5,-9-11-1,14 3-3</inkml:trace>
  <inkml:trace contextRef="#ctx0" brushRef="#br0" timeOffset="245998.1074">8124 13130 25,'-87'13'24,"13"-6"-4,27-2-5,38-1-1,40-4 0,40 0 0,44-4-2,46 1-1,36-6 0,45 3-4,24-1-3,13 2 0,1-2-2,-5 4 0,-16 3-3,-22 0-3,-29 3-7,-28 3-20,-35-6-3,-25 9-2,-40-9 1</inkml:trace>
  <inkml:trace contextRef="#ctx0" brushRef="#br0" timeOffset="246624.0955">8104 12671 20,'4'-21'23,"6"3"0,-7-2-2,3 2-3,-3 7-2,-3 11-3,0 0-2,0 0-2,3 27-4,-3-3-1,3 10-2,-3 1 0,6 3 0,-6 0-1,0-4 0,-3-4 0,-6-7 0,-4-8-1,-3-7 0,1-3 0,0-8-1,6-3 0,9 6-1,0-13-1,9 7-3,15 6-5,-1 5-10,5-5-12,9 11 0,-8-7 0,6 8 5</inkml:trace>
  <inkml:trace contextRef="#ctx0" brushRef="#br0" timeOffset="246766.3839">8390 12917 58,'0'0'34,"0"0"0,0 0-10,0 0-9,10-4-6,-10 4-12,0 0-21,0 0-10,11-12-1,-11 2-1</inkml:trace>
  <inkml:trace contextRef="#ctx0" brushRef="#br0" timeOffset="247141.0941">8549 12695 52,'0'-23'34,"3"9"-2,-3-1-10,0 2-7,0 13-4,0 0-4,0 0-2,0 0-2,11 19-1,-8 0-1,1 5-1,0 3 1,-1 0 0,-3 2-1,0-1 0,-5-4 0,1-4 0,-1-5 0,-6-5 1,2-10-1,9 0 0,-13 0 0,13 0 0,0 0 0,7-13 0,3 13-2,2 0-2,7 5-8,-4 2-15,-3-2-8,4 1 0,-7-6-1</inkml:trace>
  <inkml:trace contextRef="#ctx0" brushRef="#br0" timeOffset="247554.3223">8810 12816 4,'0'-51'58,"0"17"-27,4 3-10,1 4-5,-5-2-3,9 10-1,-9-1-3,4 11-1,-4 9-2,0 0-2,0 22-1,0-1-2,0 8 1,0 0-2,0 3 1,0 3-1,0-5 1,0-3-1,-7-8 0,1-4 1,-3-8-1,9-7 0,-16 4 0,16-4 0,-12-4 0,12 4 0,0 0 0,12-5 0,1 10 0,2-1-3,8 4-2,-8-3-10,6-5-21,1 7 0,-9-10 0,6 3 0</inkml:trace>
  <inkml:trace contextRef="#ctx0" brushRef="#br0" timeOffset="247752.0969">9210 12780 67,'0'0'37,"-6"-10"0,6 10-4,0 0-20,0 0-17,0 0-30,0 0-3,0 0 0,12 0-1</inkml:trace>
  <inkml:trace contextRef="#ctx0" brushRef="#br0" timeOffset="248097.8612">9586 12822 21,'9'-54'54,"-6"17"-34,3-3-2,6 7-2,-9 0-2,3 7-3,-6 3-2,0 23-1,0 0-1,0 17-3,-3 11-1,0 9-1,-2 5-1,2 1-1,3 3-3,0-5-10,3-9-23,5-5 0,-2-12-1,11-6 1</inkml:trace>
  <inkml:trace contextRef="#ctx0" brushRef="#br0" timeOffset="248429.0933">10053 12697 55,'-28'-21'32,"6"13"-1,-5-2-13,-4 6-7,7 9-3,0 7-2,7 7-2,1 3-1,14 7 1,4 2-1,14-2 0,8 0 0,7-6 0,1-9-1,8-5 0,-6-13 0,1-9-1,-14-6 0,-9-8 0,-12-2-4,-6-5-9,-7 1-24,-1 8 0,-6-3-1,7 13 0</inkml:trace>
  <inkml:trace contextRef="#ctx0" brushRef="#br0" timeOffset="248924.6733">10181 12356 16,'6'8'31,"9"3"0,1-6 1,5 3-16,7 1-3,3-5-4,3 2-2,-2-6-2,-1-9-1,-4 0-2,-7-5-1,-8-1 0,-7 1-1,-5 0 0,-3 1 0,-7 6 0,-4 7 0,1 0 0,-2 13-1,5 3 1,1 5 1,6 6-1,0 4 0,3 2 1,0 4 0,4-1 0,1-2-2,-1-4-2,-1-7-6,6-5-16,-2-3-8,-7-15-1,0 0 0</inkml:trace>
  <inkml:trace contextRef="#ctx0" brushRef="#br0" timeOffset="249082.5719">10273 12516 40,'14'7'31,"0"-7"-3,18 6-9,8-2-4,1 1-12,4 4-22,-7-9-9,5 3-3,-21-6 0</inkml:trace>
  <inkml:trace contextRef="#ctx0" brushRef="#br0" timeOffset="249938.4317">8509 13466 37,'-21'6'28,"8"12"1,-10 2-14,5 10-6,5 8-1,7 0-3,12 1-1,9-5 1,14-2-1,7-15 2,9-9 0,-1-16 0,2-11 1,-12-11-1,-9-4-1,-19-9-1,-12 2 0,-21 2-2,-8 6-2,-8 5-2,-2 7-5,6 16-12,8 7-18,2 5 1,17 8-1,8 4 0</inkml:trace>
  <inkml:trace contextRef="#ctx0" brushRef="#br0" timeOffset="250120.3293">8794 13716 59,'0'0'33,"0"0"-2,0 0-14,16 6-42,-16-15-5,15 5-3,-8-8-1</inkml:trace>
  <inkml:trace contextRef="#ctx0" brushRef="#br0" timeOffset="250474.1067">9138 13457 42,'-24'-12'30,"3"12"2,-10 7-12,6 3-8,2 7-4,6 5-2,3 8-2,11 2-1,10 0 1,6-5-1,14 1 1,4-10-1,7-5 1,-2-13 0,1-3 0,-11-16 0,-2-1-1,-15-11 0,-15-1-1,-9-2-1,-4 2-2,-5 8-6,-2 0-10,2 10-20,8 9-1,3 5 1,13 0-1</inkml:trace>
  <inkml:trace contextRef="#ctx0" brushRef="#br0" timeOffset="250841.6294">9346 13429 39,'0'-11'33,"16"11"0,-1 3-1,5-3-19,13 0-5,-2 0-3,3 0-1,-3 0-1,-6-5-2,-2 2 0,-9-3-1,-14 6 0,0 0 0,0 0 0,-9 7 0,-4 6 1,1 8-1,-3 7 2,4 6-1,4 4 1,7 3-1,0-1 1,5-2-2,1-6-1,1-8-3,5-5-10,-6-9-17,-6-10-4,4-11 0,-11-11 0</inkml:trace>
  <inkml:trace contextRef="#ctx0" brushRef="#br0" timeOffset="250983.4167">9367 13578 49,'0'0'29,"17"5"0,6-5-15,10 0-9,1 0-12,6-5-20,10 7-1,-5-9-2,8 7 1</inkml:trace>
  <inkml:trace contextRef="#ctx0" brushRef="#br0" timeOffset="251511.58">9942 13418 41,'13'-4'29,"-2"4"-2,-11 0-8,0 0-6,-11-7-4,-9 7-4,2 0-4,-7 0-3,-3 4-1,3 1 0,0 2 1,4 3-1,2 2 1,4 2 2,3 3 2,5-2 1,7 3 2,0 0 0,3-3 0,7-3 0,5-3 0,0-9-2,8 3-1,1-3 1,2-5-1,0 3-1,3 2 0,-5 5 0,1 4 0,-6 5 1,-3 3-1,-8 3 0,-4 4 1,-7-1-1,-6-2 0,-13-2 0,-6-5 0,-6-6-3,-3-4-7,-1-9-25,7-1-2,-5-12 1,14 1-1</inkml:trace>
  <inkml:trace contextRef="#ctx0" brushRef="#br0" timeOffset="252858.0941">11273 13083 35,'17'-10'30,"-4"3"1,18 7-6,3 0-15,6 0-14,-1 7-15,-6-7-9,7 9-3,-17-7 1</inkml:trace>
  <inkml:trace contextRef="#ctx0" brushRef="#br0" timeOffset="253001.3473">11328 13234 36,'0'0'32,"31"17"-3,0-17-5,11-6-35,12 9-14,-3-12-4,13 9-1</inkml:trace>
  <inkml:trace contextRef="#ctx0" brushRef="#br0" timeOffset="253382.8583">11952 12968 26,'5'-31'33,"-5"-2"2,2 8-1,2 8-16,-4 1-5,0 16-4,0 0-3,13 23-1,-13 2-3,3 8 0,-3 5-1,3 3 0,-3 1 0,0-1-1,-3-7 0,0-7 1,0-8-1,3-5-1,0-14 1,0 10 0,0-10 0,15 0 0,-1 0 0,3-3 1,2 3-1,-1 0-2,2 6-5,-6-4-18,0-2-10,1 3-2,-15-3 2</inkml:trace>
  <inkml:trace contextRef="#ctx0" brushRef="#br0" timeOffset="253542.438">12361 13183 76,'0'0'37,"0"0"-1,-13 0-10,13 0-50,0 0-10,0-14-1,0 14-2</inkml:trace>
  <inkml:trace contextRef="#ctx0" brushRef="#br0" timeOffset="254090.9033">12742 12888 30,'13'-9'20,"1"6"-1,-14 3-3,0-14-3,-7 9-4,-10 2-4,3 3-2,-9 0-1,2 0-2,0 5 1,1 3-1,5 4 1,1 0 1,4 5 2,6 2 0,-2-1 1,-1 3 1,5-4-1,2 2 1,0-7-1,5-1 0,-5-11-2,17 4-2,-4-4 1,7 0-1,6 0 0,3 5-1,1 2 1,0 5-1,-2 2 1,-6 6 0,-4-2 1,-12 4 0,-12-3 0,-9 0 1,-7-5-1,-8-4-1,-2-5-2,-2-5-5,4-4-12,8-1-18,2-9 1,11 0-2,4-3 1</inkml:trace>
  <inkml:trace contextRef="#ctx0" brushRef="#br0" timeOffset="254302.111">13059 13082 78,'0'0'38,"0"0"0,0 0-6,12-7-31,-12 7-33,0 0-4,16-9-1,-16 9-1</inkml:trace>
  <inkml:trace contextRef="#ctx0" brushRef="#br0" timeOffset="254760.2363">13350 12966 54,'9'-27'35,"-6"-3"1,7 2-12,-4 11-8,-3 5-5,-3 12-3,6 12-2,-2 13-1,-4 6-2,5 8 0,2 2-1,-1 3 1,-3-4-2,3 0 1,0-9 0,-3-8-1,1-8 0,-4-15 1,0 0-2,0 0 1,0 0-1,-9-14-1,9 14 0,-19-8-1,9 8 0,-1 0-1,11 0 0,-16 13 1,16-13 0,0 10 0,8-7 1,5-3 0,9 0 1,3 0-2,3 4-3,-7-4-18,2-5-13,-2 5-1,-5-3 1,0 3-2</inkml:trace>
  <inkml:trace contextRef="#ctx0" brushRef="#br0" timeOffset="255188.7852">13831 12898 49,'-10'-10'33,"-11"-4"0,-4 9-12,0 10-6,-5 7-5,5 12-4,-1 9-2,11 7-1,3-1-1,12 5 0,13-6-1,11-2 1,7-12 0,12-9-1,1-15 0,5-8 0,-2-16 0,-7-5 1,-11-12-1,-12 0 0,-17 0 0,-10 2-2,-10 10-8,-12 10-27,-7 2-1,2 15 1,-1 2-1</inkml:trace>
  <inkml:trace contextRef="#ctx0" brushRef="#br0" timeOffset="256144.8613">14153 12589 14,'0'0'59,"0"0"-33,0 0-4,10 7-5,-2-1-5,9 7-3,1-3-2,4 9-1,-1-1-2,1 2-2,-6-2 0,-4-1-2,-6-1-1,-6-3 0,0-13-1,-24 9 0,12-13-1,0-6 0,7 0 0,5-9 0,6 1 2,5-8 1,4 1 1,4 4 2,-5-5 1,-1 6 0,-13-1 1,-12 4 0,-9 7-3,-11 1-10,-6 8-26,2 1-2,-5 0 0,10 4-1</inkml:trace>
  <inkml:trace contextRef="#ctx0" brushRef="#br0" timeOffset="256760.7464">14832 12917 49,'13'-3'35,"5"11"0,1 7-2,-14-1-18,8 13-5,-10-5-4,1 4 0,-4-4-2,0-4-2,0-18 0,0 0-1,10-9-1,0-12 0,4-6 0,3 1 0,3-3 0,2 4 0,-1 6-1,-1 5-2,2 12-5,-6 2-10,1 4-18,0 11-1,-6-2 0,3 3 0</inkml:trace>
  <inkml:trace contextRef="#ctx0" brushRef="#br0" timeOffset="257084.4382">15338 12978 15,'10'-10'29,"4"10"1,-14 0-5,0 0-4,7 15-5,-20-6-4,-2 6-2,-7-5-2,0 4-2,-1-4-3,-2-4-1,2-6-1,2-8-1,9-2 0,1-7-1,7-1 0,4-2 1,6 0-1,5 5 0,3 3 1,3 7 0,2 5 1,2 11-1,-2 2 1,1 5-1,-4 1-1,-1 0-5,-1 0-16,1 1-12,-5-8 0,2-2-1,3-6 0</inkml:trace>
  <inkml:trace contextRef="#ctx0" brushRef="#br0" timeOffset="257520.234">15717 12993 47,'0'-27'29,"9"6"-10,-9-4-3,-6 1-4,0 4-4,-9 3 0,-2 8-3,-8 4-1,2 10-1,-4 7-1,7 8-1,3 6 0,5 2 0,10-2-1,7 2 0,6-4 1,6-9-1,1-6 1,4-9-1,3-12 0,-2-7 0,-3-10 1,0-8-1,-7-8 0,-5-5 0,-1-3 1,0 3 0,-7 7 1,0 7-1,-8 11 1,3 15 0,5 10 0,-6 21 0,6 9 0,0 12 0,0 7-2,5 4-4,4 2-10,1 0-21,-7-13 1,7-3-1,-10-13 0</inkml:trace>
  <inkml:trace contextRef="#ctx0" brushRef="#br0" timeOffset="257784.1034">14962 13208 37,'-26'-4'33,"26"4"0,12-8 1,26 0-18,24 8-7,24-9-2,21 9-1,13-4-2,15 4-1,-2 0-3,-8-4-7,-14 4-16,-21 7-12,-36-7 0,-21 0-2</inkml:trace>
  <inkml:trace contextRef="#ctx0" brushRef="#br0" timeOffset="258716.0946">15048 13429 27,'-24'-8'29,"6"8"2,-7 5-9,6 2-4,12 6-4,7 3-5,7 5-2,9 4-1,2 1-1,-2 3-1,-4 0 0,-7-7-1,-5 0-2,-8-8-2,-5-9-1,1-5-2,0-9-2,12-4-1,8-8 0,12 6 0,5-11 1,10 6 1,0 3 3,3 3 1,-1 6 2,1 1 2,-4 7 1,-3-6-1,0 6 1,-5 0 0,1 0-1,-4-3-1,-2-2 0,-3-3-1,-3 1 0,-9-5 0,-6 2 0,-10-1 0,-5 1 0,-10 6-1,-2 4 1,-6 9 0,1 3 0,3 5 0,8 7-1,5 4 1,13 3-1,10-2 1,8-3-1,10-5 0,8-4 0,11-8-2,3-9-2,6-4-1,-5-11 0,2-2-1,-6-7 0,0 0 2,-13-4 1,-8 1 4,-11 5 2,-12-1 3,-9 9 0,-10 0 1,-1 14 1,-5 0-2,4 10 0,1 4-2,15 9-1,8 2 0,9 2 0,13-2-3,9-6-9,4-10-27,15-1 0,0-16-1,9-1 0</inkml:trace>
</inkml:ink>
</file>

<file path=ppt/ink/ink10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6:06:43.145"/>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FFFFFF"/>
    </inkml:brush>
    <inkml:brush xml:id="br2">
      <inkml:brushProperty name="width" value="0.05292" units="cm"/>
      <inkml:brushProperty name="height" value="0.05292" units="cm"/>
    </inkml:brush>
    <inkml:brush xml:id="br3">
      <inkml:brushProperty name="width" value="0.05292" units="cm"/>
      <inkml:brushProperty name="height" value="0.05292" units="cm"/>
      <inkml:brushProperty name="color" value="#FF0000"/>
    </inkml:brush>
  </inkml:definitions>
  <inkml:trace contextRef="#ctx0" brushRef="#br0">18017 4325 21,'0'0'23,"-5"-11"-2,5 11-3,-11-3-3,11 3-5,-15 5-3,15-5-2,-12 14-2,9-5-1,6 0-1,-3-9 0,13 17 0,-1-11 1,3-1 0,1-2 1,-1-3 1,-3 0 1,0-4 0,-12 4 0,13-14 0,-13 3 0,0 0 0,-10-1-2,1-1 0,-3 4-1,-2 4-1,-1 5 0,2 0-1,-3 5 0,5 4 1,3 2-1,4 3 0,4 2 0,6-4 0,5-1 0,3-3 0,5-1 1,2-4-1,1-3 0,-2-3 1,0-4 0,-4 0 0,-7-4 0,-2 0 1,-7-1-1,-7 2 1,-2 0-1,-3 5 1,-6 5-2,2 0 1,-2 7-1,3 1 0,5 5 0,3 2 1,7-2-1,4 0 0,7-2 0,2-4 0,4-4 0,1-3 1,0-4-1,-2-4 0,-8-4 1,-4 0 0,-9-1-1,-8 4 1,-5 2-1,-4 1-2,2 9-11,6 4-25,-2-4 1,16-3-2,12 7 1</inkml:trace>
  <inkml:trace contextRef="#ctx0" brushRef="#br0" timeOffset="910.8885">19415 4316 14,'0'0'27,"-16"-7"-4,16 7-4,-18 0-3,8 4-5,10-4-3,-17 12-3,14-4 0,3-8-2,0 19 0,0-19-1,24 16 1,-10-13 0,5 1-1,0-4 2,0-4-1,-1-2 1,-4-2 0,-7-7 0,-4 3 0,-9-2 0,-5 3 0,-6 1 0,0 4-1,-8 2-1,2 4 0,2 7 0,2 4-2,7 2 1,3 1-1,9 1 0,3-1 0,7-2 1,7 1-1,2-5 0,3-3 0,-1-5 1,-2 0-1,-1 0 1,-4-8 0,-7-1 0,-3 0 0,-8-5 1,-4 4 0,-3 1 0,-4 3 0,-2 2-1,-2 4 1,3 5-1,3 1-1,4 5-2,9-11-8,-8 14-28,8-14-2,19 0 2,4-9-2</inkml:trace>
  <inkml:trace contextRef="#ctx0" brushRef="#br0" timeOffset="1851.2503">20746 4359 36,'-3'-11'27,"3"11"-2,-10-12-2,0 4-5,10 8-4,-24-12-4,13 12-2,-4-3-3,4 3-2,0 5 0,11-5-2,-14 15 0,14-3 0,0-2 0,10 1 0,1-3 0,6 2 1,3-6-1,2 0 1,-1-4 0,2 0 0,-6-8 0,-1-1 0,-8-3 0,-4 1 0,-4-3 1,-6 3-1,-5-2 0,-3 5 0,-3 1 0,-1 7-1,1 0 0,3 5-1,1 1 0,4 4 1,6 2-1,3 1 0,11-3 0,0 1 0,3-3 0,3-1 1,-1-2-1,-1 0 1,-2-5 0,-4-3 0,-9 3 0,-4-12 0,-7 4 0,0 3 0,-3-2 0,-1-1-3,5 8-9,10 0-29,-8 0 0,8 0-1,20-6 1</inkml:trace>
  <inkml:trace contextRef="#ctx0" brushRef="#br0" timeOffset="2841.6601">22085 4352 49,'-11'-7'23,"11"7"-2,-17-3-2,5 3-4,12 0-4,-19 0-3,19 0-2,-10 15-2,10-6-2,0-9 0,8 18 0,0-9 0,3 1-1,0-3 1,7 0 0,-3-7 0,-3 0 0,0 0 1,-1-8 0,-5-3 1,-2-1-1,-8-3 1,-5 3-1,-5-2 0,-2 6 0,-3 1-1,1 7-1,-1 0 0,0 5 0,4 2-1,5 6 0,6-1 0,4-1 0,5-1 0,6 1 0,5-3 0,6-3 1,0-1-1,-2-4 0,1-4 0,-6-3 1,0 0 0,-8-5 0,-11 0 0,-2 1 0,-7 0 0,-1 1 0,0 5 1,0 1-2,-3 4 1,5 3-1,12-3-1,-8 12-4,15 1-13,6-3-22,-4-6 1,10 2-2,1-6 1</inkml:trace>
  <inkml:trace contextRef="#ctx0" brushRef="#br0" timeOffset="3865.6505">23557 4345 20,'-18'-9'28,"5"3"-13,13 6 0,-17-3-3,7 3-1,0 0-2,-3 0-2,3 8 0,-2-4-1,12-4 0,-7 13-1,7-4 1,0-9-1,0 19-1,12-11 0,0 0 0,2-4-1,3 1 0,-5-5-1,0-2 0,-2-6 0,1-1 0,-11-3 0,-5-3 1,-5 2-1,-3 0 1,0 0-1,-1 4 0,-7 2-1,1 7 1,2 0-1,6 3-1,12-3 0,-13 18 0,7-6 0,6 3 0,7-1 1,8 0-1,1-2 1,3-1-1,-2-6 1,0-1 0,2-4 0,-2-5 1,-10-4-1,-7-3 1,-10 0-1,0-1 1,-4 1 0,-4 2 0,-7 4 0,-1 6-1,2 0 1,6 5-1,18-5 0,-14 18-2,14-3-6,0-5-34,16-3 1,8-2-2,2-9 1</inkml:trace>
  <inkml:trace contextRef="#ctx0" brushRef="#br0" timeOffset="5037.4636">18034 5617 28,'-14'-10'26,"14"10"-5,-17-4-3,17 4-5,-14 5-4,14-5-3,-9 12-1,9-12-2,6 17 0,2-8-1,8 2 1,1-5 0,1 0 1,0-6 0,2 0 1,-4-6 0,-1 1 0,-9-7 0,-6 0 1,-3-2-1,-4 3 0,-8 0-1,-1 4-1,-6 1 0,1 6-1,-1 0 0,4 6-1,2 3 0,4 1 0,2 2-1,7 0 0,3 2 0,7-2 0,5-2 1,3-2-1,2-3 0,4-1 1,0-4-1,-2 0 1,-4-9 0,-2 0 0,-9-2 0,-7-1 0,-8 0 1,-5 4-1,-5-1 1,-3 5-1,3 4 1,1 0-1,5 3 0,15-3 0,-7 13-4,7-13-9,28 3-27,-4-3-1,3-4 0,3 0-1</inkml:trace>
  <inkml:trace contextRef="#ctx0" brushRef="#br0" timeOffset="6292.7027">18012 8188 42,'-8'-11'28,"8"11"-4,-15-9-4,4 4-4,11 5-3,-22 0-3,22 0-3,-20 12-2,12-2-1,8-10-2,-10 18 0,10-7-1,5 1 0,-5-12 0,21 14 0,-4-11 0,1-3 0,2 0 0,1-6 0,-4-3 1,-2-3-1,-5 0 2,-5 0 0,-5-1 0,0 13 0,-18-20 1,3 14-1,-2 0 0,-1 6-1,-1 6-1,4 2 0,-1 3 0,7 2-1,5 2 0,4 2 1,3-1-1,6-1 0,4-2 0,2-3 0,3-4 0,3-3 1,-4-6-1,0-4 1,-4-2-1,-3-5 1,-7-2 0,-6-1 1,-6 0-1,-6 5 1,-3 0 0,-2 9-1,2 3 1,-2 5-3,6 7-6,-3 4-33,10-5 0,7-1-1,0-10 0</inkml:trace>
  <inkml:trace contextRef="#ctx0" brushRef="#br0" timeOffset="7189.2258">18045 9446 46,'-18'-8'31,"8"8"-6,-3 0-4,-2 5-6,6 1-4,-4 1-4,8 4-3,1 1-1,4 3-1,10-2 0,2 2-1,1-2 1,6-4-1,1-2 0,2-3 0,-4-8 1,1-1 0,-9-9 1,-1 0 0,-9-4 1,0 2 0,-10-4 1,-4 3-1,-5 1 0,-2 9-1,2 3 0,-3 4-1,3 6-1,4 3 0,2 4-1,9 5 0,4 1 0,8-1 0,2-3 0,4-1 0,4-2 0,0-5 1,1-3-1,-3-4 1,-4-9-1,-6-2 1,-6-2 0,-7 1 0,-4-1 1,-2 2-2,-1 0-2,1 0-10,13 11-27,0-9-1,13-3 0,18 4 0</inkml:trace>
  <inkml:trace contextRef="#ctx0" brushRef="#br0" timeOffset="8099.4015">19446 9508 47,'-4'-17'30,"4"17"-5,-4-9-3,4 9-5,-14-10-3,0 2-2,0 8-3,-5 0-2,3 0-2,-4 4-2,6 0-1,0 3-1,4 2-1,3 2 1,7-1-1,8 0 1,4 0-1,3-4 1,4-1-1,1-5 1,0 0 0,-1-5 0,-2-3 0,-5-4 1,-6 3 0,-6-4 0,0 1 0,-6 0 0,-5 3 0,-4 4 0,-1 5 0,-2 0 0,2 0-1,0 7-1,4 3 0,4 3 0,4 0 0,7 2 0,4-1 0,5 0 0,2-4 0,1-3 0,1-7 0,2 0 1,-2-6-1,-4-4 1,-3 0-1,-2-5 2,-4 1-1,-3-3 1,-6 3 0,-3 0-1,-3 6 1,-5 3-1,-1 5-1,-1 0-5,-3 10-33,4-5-4,7 0 1,2-5-1</inkml:trace>
  <inkml:trace contextRef="#ctx0" brushRef="#br0" timeOffset="9059.7058">19427 8124 15,'0'0'21,"0"0"-1,4-12 0,-4 12-2,0 0-1,-8-13-2,8 13-2,-17-4-1,7 4-3,-5 3-2,2 3-1,-2 2-2,5 4-1,1 0-2,6 3 0,3-3 0,7 1 0,5-4-1,5 1 1,0-6 0,2-4 0,-2-3 0,0-3 1,-5-2 1,-2-1 0,-5-4 1,-5 2-1,-10-2 1,0 3-1,-4 1 0,-1 4-1,-4 5 0,3 0-2,0 7 1,2 2-1,5 6 0,6 1 1,3 1-2,8-2 2,4 0-1,2-5 0,3-3 0,1-7 1,-2-5-1,-4-5 0,-3-1-1,-9-4-4,3 3-16,-8-2-19,-10-3 0,4 2 0,-4-2-1</inkml:trace>
  <inkml:trace contextRef="#ctx0" brushRef="#br0" timeOffset="10142.0442">19399 6896 41,'0'0'23,"0"-10"1,0 10-2,0 0-3,-14-9-4,14 9-3,-18 3-4,7 3-3,-2-2-2,2 6-1,2-1 0,2 3-2,4-3 1,3 2-1,5 1 1,4-2-1,2-5 1,3 1 0,-2-6-1,4-4 2,-1-1 0,-2-4 0,-4-6 2,0 2 0,-9-3 0,0 4 1,-6 0 0,6 12-1,-24-10 0,7 10-1,-1 4 0,0 4-2,3 6 0,6 3 0,3 0-1,6 1 0,10-2 0,5-1 0,3-3 0,2-5 0,0-7 0,-2 0 0,-3-9 0,-6-4 0,-9-4 1,-4 0-1,-9-2 0,-4 2-1,2 9-10,-4-2-29,-2 3-1,6 7-1,3 0 1</inkml:trace>
  <inkml:trace contextRef="#ctx0" brushRef="#br0" timeOffset="11069.2373">20731 5612 58,'0'0'24,"-7"-14"-2,7 14-3,-15-7-3,15 7-4,-19 0-3,7 6-2,-2-3-2,3 6-2,0-1-1,6 3 0,5-2-1,0 2 0,10-2-1,4 0 1,3-4 0,5-1 0,-2-4 1,0-4-1,-2-1 1,-4-3 0,-5-4 0,-4-2 1,-9-2-1,-4 0 2,-6 4-1,-2 5-1,-3 2 1,0 5-1,-2 5-1,4 5 1,3 2-1,10 7-1,4-3 1,8-1-1,3-5 0,4 0 1,3-6 0,0-4-1,-1-4 1,-4-6-1,-5-5 1,-8-4 0,0 0 0,-8 3 0,-2-1 0,-1 6 0,-3 6-2,-2 5-6,4 5-34,3 9-1,-2 1 0,11 3 1</inkml:trace>
  <inkml:trace contextRef="#ctx0" brushRef="#br0" timeOffset="12332.3887">22080 5646 34,'0'0'18,"0"0"1,3-11-1,-3 11-1,-9-6-2,9 6-2,-16-7-2,16 7-2,-22-5-1,10 5-2,-1 0-1,3 3-2,10-3-1,-12 9-1,12-9 0,6 17-1,3-9 1,4 1-1,6-3 1,2-2 0,-1-4 0,-2 0 0,0-4 1,-2-2 0,-6-3 0,-5 1 1,-12-4 0,-1 2 0,-5 1 0,0 3-1,-5 0 0,-1 3-1,0 3 0,2 3-1,8 2 1,1 4-1,3 1-1,5-1 2,6 1-1,6 2-1,3-2 2,5-3-1,-2-4 0,1-3 0,-1 0 0,-2-3 0,-3-3 1,-13 6-1,6-20 0,-10 9 1,-6 0-1,1 4 0,-5-1 0,-1 2 1,-3 6-1,5 0 0,2 7 0,11-7-1,-12 14 0,12-14-1,0 17-2,0-17-11,13 0-24,1 2-1,-14-2 0,25-7 1</inkml:trace>
  <inkml:trace contextRef="#ctx0" brushRef="#br0" timeOffset="13362.9994">23484 5663 18,'0'0'19,"8"-12"-1,-8 12-1,0 0-1,10-9-1,-10 9-1,0 0-2,-10-6-1,10 6-2,-15 0-2,15 0-1,-19 5-1,7 0-1,-1-1-2,13-4 0,-9 13-1,9-13 1,0 12-1,0-12 0,18 13 0,-5-9 0,0-4 0,3 3 0,-5-6 0,-1 0 0,-1-4 1,-9 7-1,7-21 0,-10 10 1,-8-1 1,-1 2-1,-2 2 0,0 4 0,-2 1-1,-2 3 1,4 5-1,1 5-1,10 1 0,3 3 0,0 0 0,9 1 0,2 0 0,3-2 0,7-2 0,1-4 0,-7-2 0,1-5 0,-3-5 0,-4-2 0,0-5 1,-9-2 1,-6-4 0,-4 0-1,-2 1 2,-6 4-1,2 1 0,0 4 0,-3 4 0,2 4-2,17 0 0,-14 15-3,14-3-6,0-12-22,4 14-10,2-4 0,6-5 0</inkml:trace>
  <inkml:trace contextRef="#ctx0" brushRef="#br0" timeOffset="14813.468">22108 8168 39,'-7'-11'23,"7"11"-1,-16-4-3,5 4-3,11 0-5,-16 7-2,16-7-3,-14 19-3,14-9 0,0 2-2,5 1 1,3-1-1,2-3 1,2-4 0,4 0 1,-2-5 0,4-5 1,-7-4-1,-1-3 1,-5-4 0,-2 2 1,-6-3 0,-2 6-2,-8-2 1,0 6-1,-6 4-1,1 3 0,2 9 0,1 1-1,0 3-1,3 2 1,8 1-1,4 2 0,7-2 0,6-1 0,-2-4 1,6-2-1,1-5 1,1-4 0,-1-4-1,-5-5 1,-5-5 0,-8-4 0,-3 0 1,-6 1-1,-4 0 1,-6 5 0,-7 3 0,3 9 0,-1 2-1,7 10 0,5 3 0,4 1-1,8 3-4,8-7-12,8 1-25,5-6-1,2-7 0,5-7 0</inkml:trace>
  <inkml:trace contextRef="#ctx0" brushRef="#br0" timeOffset="15867.6797">23482 8168 42,'0'0'32,"-6"-15"-5,6 15-5,0 0-5,-15-13-5,15 13-4,-14 8-2,10 2-2,-3 4 0,7 2-2,0 1 1,6 1-2,3-3 1,4-1-1,-3-5 0,5-2 0,1-7 0,-3-3 1,-7-8-1,-1 0 0,-5-6 1,-5-1-1,-2 0 1,-2 5 0,-4-1 0,-3 4 0,-1 4 0,6 6-1,-4 6 0,15-6 0,-19 20-1,16-5 1,3 2-1,4 1 0,4-4 0,-1-1 1,8-2-1,-1-4 0,4-4 0,-5-3 1,0-7-1,-2-3 0,-4-1 1,-7-4-1,-4-2 1,-3 2-1,-7 1 1,-3 5 1,-4 4-1,2 5 1,3 4-1,5 6 0,-1 2 0,5 1 1,7 1-2,9 0 1,7-4-1,-4-6 0,-2-4 1,1 0-1,3-4 0,-5-3 0,-9 7 0,5-18 0,-5 18-3,-20-12-8,20 12-30,0 0 0,-14-4-1,14 4 1</inkml:trace>
  <inkml:trace contextRef="#ctx0" brushRef="#br0" timeOffset="16950.3277">22064 9453 61,'-7'-13'33,"7"13"-8,0 0-6,-10-6-5,10 6-5,-9 0-2,9 0-3,-9 9-1,9-9-1,-10 17-1,10-8 0,5 3 0,1 0 0,8-4 0,1 0 1,2-2 0,4-3 0,-4-6 1,-2-3-1,-5-4 1,1 0 0,-11-5 1,-5 1-1,-6 0 0,-4 3 0,-1 2-1,-2 4 0,-3 2 0,-2 3-1,8 8 0,2 3 0,5 1-1,4 3 0,4-1 0,6 1 0,4-1 0,5-3 1,0-2-1,4-4 0,0-5 0,-2-7 1,0-1-1,-1-3 0,-3-5 1,-4 1-1,-9-2 0,0 2 1,-12 3-1,1 5 1,-4 1 0,-5 6-1,1 0 1,0 10 0,5 2 0,4 1-1,5 1 1,5-2-1,3 0 0,3-2 0,4-5 0,5-5 0,-3 0-1,-12 0-4,23-12-28,-13 2-9,2-5 1,6-1-1</inkml:trace>
  <inkml:trace contextRef="#ctx0" brushRef="#br0" timeOffset="17927.618">23532 9489 32,'-8'-10'29,"-3"5"-4,0-1-3,1 6-2,-3-10-5,2 10-3,-6-5-2,8 9-3,-4-4 0,13 0-3,-14 15-1,14-2 0,-6-1-1,9 1 0,7-1 0,4 1 0,0-6-1,0 0 0,2-7 1,2 0-1,-5-10 0,-1-2 0,-9-4 0,-3-1 0,-9-1 2,4 2-1,-5-1 0,-8 7 1,-2 2-1,2 8 0,1 0 0,4 10 0,0 2-1,3 3 0,3 5-1,7-1 0,4 0 0,3-2 0,2-2 0,6-3 1,3-5-1,-4-4 0,2-3 0,-1-7 1,0-3-1,-8-5 1,-7 1-1,-7-1 1,0-2 0,-1 5 0,-9 0 0,1 6 1,1 2-1,3 8 0,12-4 0,-8 12-1,0-1-2,8-11-23,6 11-18,3-5 0,1-6 0,8-5 1</inkml:trace>
  <inkml:trace contextRef="#ctx0" brushRef="#br1" timeOffset="37337.5173">22773 4211 39,'0'0'20,"0"10"-1,-9 5-2,-4 5-3,-3 8-2,-7-2-2,1 6-3,-4-3 0,6-2-2,6-8 0,10-7-2,4-12 0,11-4-1,8-11 1,5-6-1,5-5 0,1-4-1,-8 0 1,0 3 1,-7 6-1,-8 8 1,-7 13 0,-10 0-1,-8 11 1,-4 11 0,1 2-2,-1 4 1,3-1-2,4-4 2,1-5-1,11-7 0,3-11 0,27-6 0,-3-8 0,6-7 0,1-6 0,1-2 0,-1 2 0,-6 1 0,-8 5-1,-9 10 1,-8 11-1,-14 7 1,-4 10-1,-3 9 0,-1 4 0,-3 3 1,7 1 0,6-2-1,12-8 1,5-10 0,5-9 0,7-8 0,4-9 0,3-7 0,-1-7 0,-5-3-1,-8 0 1,-10 1-1,0 7 0,-12 8 0,-5 7 0,-5 10 0,-8 10-1,-2 6 1,6 2 0,2 3-1,2-2 1,8-5 1,7-8-1,7-10 0,15-3 0,8-12 1,0-6-1,2-6 0,3 0 1,-4-2-1,-4 1 0,-5 6 0,-9 5 0,-6 17 0,-16 0 0,-1 11 0,-6 9-1,-1 4 1,-3 3 0,0 1 0,6 0 0,8-8 0,6-7 0,7-13 1,0 0-1,8-10 0,7-8 1,4-5-1,-1-8 1,-3 2-1,-4-2 1,-4 4-1,2 5 0,-5 5 0,-4 7-1,0 10 1,-20 11 0,4 10-1,-3 4 1,2 5 0,-5 2-1,-1-1 2,4-2-2,4-4 2,3-11-1,12-14 0,0 0 1,5-15-1,8-9 1,1-5-1,0-6 1,-1-5-1,0 2 1,-5 4-2,-1 3 2,-2 8-2,-5 7 1,0 16-1,0 0 1,-14 24-1,4 2 0,-2 6 1,-4 4-1,0 0 2,4-1-1,-1-6 0,5-7 0,3-7 0,5-15 1,0 0-1,2-13 1,9-6-1,0-8 1,1-4-1,-3-2 0,1 0 0,7 1 0,-7 6 0,-1 4 0,-6 7 0,-3 15-1,0 0 1,-9 20-1,0 4 1,-7 5-1,1 6 1,-6 1 0,5-2 0,3-3-1,3-9 2,2-5-1,8-17 0,0 0 1,0 0-1,15-26 0,-2 2 0,0-8 1,0-3-1,1 0 1,1 1-1,-2 3 0,-7 6 0,1 7 0,-7 7 0,0 11-1,0 0 1,-19 11-1,5 4 1,-3 10-1,3 1 0,3 3 1,1-3 0,0-3-1,4-5 2,6-6-1,0-12 1,11 0-1,0-9 1,-5-10-1,1-3 1,4-2 0,0-1-1,-2 0 0,-2 4 0,-7 5 0,0 3-1,0 13 1,0 0-1,0 0 0,3 15 1,-6-1 0,-7 7-1,4 4 1,2 2 0,-8-1 0,4-4 0,2-2 0,-3-3 1,6-7-1,3-10 1,2-11-1,-2-5 1,12-4 0,-6-1-1,3-4 1,2 0-1,-5 3 0,-1 5 0,-5 6-1,0 11 1,4-14-1,-4 14 0,0 0 0,-4 17 1,4-7 0,0-10-1,4 16 1,-4-16 0,0 17 1,0-17-1,0 10 1,0-10-1,0 0 0,0 0-1,0 0-8,-3 10-32,3-10 0,3-13 0,-6 4 0</inkml:trace>
  <inkml:trace contextRef="#ctx0" brushRef="#br2" timeOffset="47460.6972">22642 4229 13,'0'0'14,"0"0"-3,0 0-3,0 0-2,-10 0-3,10 0-1,-7 14-1,7-14 0,-4 20-1,1-9 1,3 0 2,6 0 1,2-2 2,4-4 1,3-2 2,0-3 1,-5-5 0,-1-4 1,0 1-2,-9-6-2,0 1-1,-8 2-2,-1 1-6,9 10-9,-10-7-16,-1 2-5,11 5 0,0 0 0</inkml:trace>
  <inkml:trace contextRef="#ctx0" brushRef="#br2" timeOffset="47963.543">22750 4235 22,'0'0'16,"0"0"-2,0 0-3,-10 12-3,10-3-2,0-9-1,8 20 1,-5-11-1,3 2 1,1-2 0,3-1-1,1-3 1,-1-2-1,-10-3-1,16 0-1,-16 0-1,15-14 0,-9 5 0,-2-3 0,-4 2-1,0 1 0,0 9-1,0-14 0,0 14 0,0 0 1,-10 0-1,10 0-1,0 19 1,0-7 1,0-1-1,6 0-2,-1 0-1,-5-11-10,12 11-17,-12-11 0,9 0-1,-9 0 2</inkml:trace>
  <inkml:trace contextRef="#ctx0" brushRef="#br2" timeOffset="48338.0352">22902 4114 25,'0'0'28,"0"0"1,0 0-8,0 10-6,0 0-5,5 7-5,-5-1-2,0 5 1,9 0 0,-5 1-2,7-3 0,1-2 0,-1-4-1,0-4 0,2-2-4,-2-7-5,-11 0-13,19 4-11,-19-4 1,0-12-2</inkml:trace>
  <inkml:trace contextRef="#ctx0" brushRef="#br2" timeOffset="48511.3027">22891 4175 34,'0'0'33,"12"12"0,-3-7-5,5-2-15,2 8-35,-7-17-4,12 10-5,-9-16-1</inkml:trace>
  <inkml:trace contextRef="#ctx0" brushRef="#br3" timeOffset="83709.2365">18705 2712 3,'-10'-6'8,"-11"-5"-1,-4-1-3,-12-4-2,-10 0-1,-17-5 2,-9 5 0,-83-10 6,76 20-3,2 6-1,7 6 1,10 3-4,18 11-16,6-12-5,23 10-2,-8-15 17</inkml:trace>
  <inkml:trace contextRef="#ctx0" brushRef="#br3" timeOffset="84295.5786">17849 2602 16,'0'0'22,"0"0"-7,0 0-4,0 0-1,0 0-4,0 12-1,-3-3-3,-3 2 1,-1 0-1,0-1-1,0-1 1,1 1 2,6-10 1,6 10-1,9-5 0,12-5-8,11 7-20,-7-14-1,13 10-1,-12-15-3</inkml:trace>
  <inkml:trace contextRef="#ctx0" brushRef="#br3" timeOffset="84949.1171">16295 2706 43,'0'19'15,"-11"-1"-2,-3 1-2,-1-4-4,-4-4-3,0-5-2,2-4-1,3-4-1,2-8 0,5-2-1,3-3 1,4 2-1,7 3 0,2 4 0,3 6 1,0 0 0,1 12 0,1 3 1,1 4-4,1 2-4,-1-3-8,3 4-8,-5-13-1,6 3 4</inkml:trace>
  <inkml:trace contextRef="#ctx0" brushRef="#br3" timeOffset="85296.8015">16375 2788 16,'0'0'22,"-4"10"-9,4-10-2,10 8-2,-1-4 0,4 1-2,-1-5 0,1 0-2,1-5-1,-1 2-1,-3-3-1,-10 6 0,11-19 0,-11 9-1,-3-2-1,-3 2 1,-3 3-1,-2 2 0,-2 2-1,1 3 1,1 6 0,0 3 0,5 5 0,2 4-1,4 5 1,-2-1 1,2 5-1,5-1 0,1-1-3,-2-3-7,1-6-13,4 1-4,-9-17 0,8 15 5</inkml:trace>
  <inkml:trace contextRef="#ctx0" brushRef="#br3" timeOffset="85567.2738">16484 2771 25,'0'0'27,"12"-9"-3,-12 9-8,10 0-4,-10 0-4,11 9-3,-4 1-1,-1 1-2,1 0 0,-2-1-1,2 1 1,-7-11 0,15 11-1,-15-11 1,18-8-2,-18 8-2,12-19-8,-9 4-14,-3 15-6,3-26 0,-3 26 1</inkml:trace>
  <inkml:trace contextRef="#ctx0" brushRef="#br3" timeOffset="85904.7175">16654 2753 11,'0'0'26,"0"0"-1,12 4-2,-12-4-11,0 14-5,4-4-3,-4-10-1,0 15 1,0-15-1,0 12-1,0-12 0,0 0-1,8-10 0,-8 10 0,12-19 0,-3 9-1,2 1 1,1 2-1,-3 2 0,1 5 0,-10 0 0,15 12 1,-9-1 0,0 2 0,-3 1-1,-3-3-4,4 0-10,2 3-11,-6-14-4,8 10-1,-8-10 3</inkml:trace>
  <inkml:trace contextRef="#ctx0" brushRef="#br3" timeOffset="86417.2071">16865 2740 21,'0'0'22,"13"8"-6,-4-8-10,1 2-2,1-2-1,1 0 0,-12 0-2,16 0 1,-16 0-1,0 0 0,0 0-1,0 0 1,0 0 0,-11 13-1,11-13 0,-16 13 0,8-3 1,3 4 0,1-1 1,4 4 1,4-3 0,2-1 0,4 1 1,1-5-1,1-4 0,3-5 0,-2 0-1,-1-11-1,2 1 0,-3-2 0,-1-1 0,-4-3 0,0 3-1,-3 1 0,-3 12 0,0-10 0,0 10 1,0 0-1,-10 10 2,10 0-2,-3 2 0,3 0-5,4 4-15,-4-16-7,9 20 0,-9-20-1</inkml:trace>
  <inkml:trace contextRef="#ctx0" brushRef="#br3" timeOffset="86838.2854">17114 2777 20,'0'11'18,"4"-1"-4,-4 2-4,0 3-1,-3-1-3,3 1 0,-4-2-3,4-2 0,0-11-1,0 0-1,0 0 0,8-7 0,0-2 0,2-5 0,0 2 1,-1-2 1,0 2 1,-1 3 2,-8 9-1,6-8 0,-6 8 0,0 0 0,0 0-1,-12 14-1,6-5-2,2 2-1,2-1 1,2 0-1,0-10-2,6 20-5,-6-20-12,15 9-10,1-4-1,-2-10 0</inkml:trace>
  <inkml:trace contextRef="#ctx0" brushRef="#br3" timeOffset="87161.6642">17492 2823 23,'0'0'27,"0"0"-1,-13-5-9,3 9-7,-1-1-4,-1 5-2,-3-5-2,0 0 0,-2 0 1,0-3-2,3-3 0,3-1 1,11 4-1,-11-18 0,11 18 0,2-16 1,-2 16-1,17-7 1,-7 7-1,4 0 1,0 6 0,-1 3-1,-1 2 1,1 1-2,-3 0-3,-3 0-8,-7-12-16,14 18-2,-14-18-2,0 0 1</inkml:trace>
  <inkml:trace contextRef="#ctx0" brushRef="#br3" timeOffset="87312.6726">17393 2612 49,'0'-11'32,"0"11"-1,8 18-19,-11-7-35,11 10-4,-8-8-3,13 12-1</inkml:trace>
</inkml:ink>
</file>

<file path=ppt/ink/ink10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5:40:38.372"/>
    </inkml:context>
    <inkml:brush xml:id="br0">
      <inkml:brushProperty name="width" value="0.05292" units="cm"/>
      <inkml:brushProperty name="height" value="0.05292" units="cm"/>
      <inkml:brushProperty name="color" value="#FF0000"/>
    </inkml:brush>
  </inkml:definitions>
  <inkml:trace contextRef="#ctx0" brushRef="#br0">1804 11936 19,'0'-27'29,"0"27"4,0 0-6,0 46 11,-7-3-27,14 13-4,-7 4 0,3 8-4,0-3-7,-3-7-11,3-12-18,3 0-1,-6-22-1,7-6-1</inkml:trace>
  <inkml:trace contextRef="#ctx0" brushRef="#br0" timeOffset="195.0017">2019 11962 55,'0'0'36,"12"0"1,-12 18-6,-9 12-17,14 14-5,-5 6-2,4 7-3,-4 3-5,2-5-8,11-2-15,-2-4-14,-5-19 1,-6-7-1</inkml:trace>
  <inkml:trace contextRef="#ctx0" brushRef="#br0" timeOffset="337.9258">1801 12278 29,'0'0'28,"20"0"1,12 8-6,4 2-41,4-15-7,15 15-2,0-12-1</inkml:trace>
  <inkml:trace contextRef="#ctx0" brushRef="#br0" timeOffset="743.5658">2874 12300 41,'-28'-20'32,"0"8"1,-4-2-5,1 10-15,10 12-6,2 5-3,11 7-2,8 7-2,15 2 1,6-3-1,4 2 2,6-9-1,0-6 1,-1-10 0,-2-6 1,-11-14 0,-9-7-1,-11-17 1,-9-2-1,-10-11 0,4 1-1,-4-2 0,3-1-1,4 5-2,8 5-4,14 17-5,8 5-13,7 7-12,15 12 0,-2 5 0</inkml:trace>
  <inkml:trace contextRef="#ctx0" brushRef="#br0" timeOffset="1037.2157">3037 12262 67,'0'0'33,"0"14"-6,4 1-11,-4-1-5,6 8-2,0-3-2,6 3 0,-2-5-1,9 0-2,2-7 0,1-2-1,0-8 0,-5-4-3,0-1-3,-5-13-7,1 0-19,-8-4-9,-10-6 1,2-1-2</inkml:trace>
  <inkml:trace contextRef="#ctx0" brushRef="#br0" timeOffset="1143.4705">3146 12139 25,'-16'-17'29,"16"17"-3,-11 6-19,0-6-22,18 13-8,-7-13-3,0 22 4</inkml:trace>
  <inkml:trace contextRef="#ctx0" brushRef="#br0" timeOffset="1391.1588">3366 12271 64,'0'22'36,"-6"-10"0,9 3-13,4 6-14,-7-3-4,11 3 0,-4-3-1,6 1-1,-1-7-1,0-5 0,0-7 0,1-7 0,2-5-1,-9-4-4,7 0-6,-10 0-20,1-2-8,5 4-1,-3 2 0</inkml:trace>
  <inkml:trace contextRef="#ctx0" brushRef="#br0" timeOffset="1682.5012">3763 12308 69,'-6'12'35,"-4"5"-9,-5 5-5,-6-8-7,4 5-4,-7-9-6,6-3-3,2-7-2,-2-6-1,8-5 1,7-8-2,3 1 1,5-3 0,8 2 1,0 4 1,5 6 0,1 9 1,2 8-1,-2 6 1,-3 7-2,-6 1-7,1 2-17,-1 3-9,-10-12 0,10 2-1</inkml:trace>
  <inkml:trace contextRef="#ctx0" brushRef="#br0" timeOffset="1893.0688">3903 12218 58,'15'0'38,"-11"17"2,1 12-5,2 12-19,-3-3-6,4 19-2,-2 1-2,1 2-3,-4 1-4,-3-13-10,5-7-29,-1-4 0,-4-17-1,0-20 1</inkml:trace>
  <inkml:trace contextRef="#ctx0" brushRef="#br0" timeOffset="2045.1759">3921 12424 39,'0'0'31,"28"0"-4,-12-8-14,3-1-39,14 9-3,-7-17-1,13 10 6</inkml:trace>
  <inkml:trace contextRef="#ctx0" brushRef="#br0" timeOffset="2510.9982">4153 12240 64,'-9'-8'36,"9"8"0,16 16-14,-6-6-9,5 3-6,-2 3-2,-2 2-2,0-4 0,1 1-1,-12-15-1,6 9 0,-6-9 0,0-18-1,6 1 0,3-1 0,1-1-1,5 0 1,0 6 0,3 9 0,-1 8 0,1 9 1,-2 6 0,-7 0-6,1 3-32,-2 5-1,-8-7 1,7-1-1</inkml:trace>
  <inkml:trace contextRef="#ctx0" brushRef="#br0" timeOffset="3156.9344">5178 12118 23,'3'-14'31,"3"24"2,-12 9-2,6 13-14,0 10-6,-3 3-2,3 8-1,0-7-2,6 0-1,-6-13-1,10-10-1,-10-23 0,12 0-1,-12-24 1,0-13-1,0-13 0,-7-5 0,-1-6-1,-2 4 0,1 2 0,0 5-1,6 11 0,3 7 0,6 10-2,6 7-1,13 10-5,0-3-12,12 3-18,13 5 1,2-3 0,10 5-1</inkml:trace>
  <inkml:trace contextRef="#ctx0" brushRef="#br0" timeOffset="3361.1914">5197 12191 33,'-13'0'29,"13"0"1,24 3-6,11-3-22,6 7-18,-1-7-11,13 6-1,-15-6-2</inkml:trace>
  <inkml:trace contextRef="#ctx0" brushRef="#br0" timeOffset="3653.1024">5441 12405 40,'-12'6'35,"12"-6"0,0 0 0,10-10-20,-10 10-6,12-4-2,-12 4-3,11 0-1,-11 0-1,0 0 0,0 0-1,4 14 0,-4-1 0,0 2-1,0 6 1,0 1-1,7 5 0,-1 1-2,-1-5-6,5-4-22,-2-4-7,-8-15 0,0 0 0</inkml:trace>
  <inkml:trace contextRef="#ctx0" brushRef="#br0" timeOffset="4210.9406">5062 11783 48,'-8'-12'30,"21"6"-7,11 2-6,12-2-5,12 6-3,11-4-3,6 4-1,0 0-2,-3 0-2,-8 0 0,-9 0 0,-14-4-1,-12-4 0,-13-5 0,-6 0 0,-4 0 0,-4-2-1,8 15 1,-9-12 0,9 12 1,0 17 1,0 3 0,0-1-2,0 3-32,-4 7 0,-14-12 0,5 7-2</inkml:trace>
  <inkml:trace contextRef="#ctx0" brushRef="#br0" timeOffset="5569.6704">6184 12405 5,'0'0'29,"13"16"0,-13-3-2,7 1-12,-1 5-3,-6-5-1,5-1-2,-5-13-3,0 0-2,0 0-1,0-23-1,5-2-1,7-1 0,1 3-1,2-3 0,3 10 0,5 7 0,-2 9-1,-2 7 0,-4 9-3,-2 2-5,-4 0-14,7 7-9,-11-7 0,11 1 0</inkml:trace>
  <inkml:trace contextRef="#ctx0" brushRef="#br0" timeOffset="6043.1886">6673 12458 54,'8'-25'23,"-8"9"-3,0-3-4,-5 1-5,-1 0-3,-7 2-2,1 2-2,-7 7-1,-3 7-1,1 7 0,-2 7-1,5 4-1,6 6 1,5 0-1,7 0 0,7-2 1,8-7-1,4-3 1,6-7 0,0-5 0,0-7 0,-1-4 0,-6-3 0,0-5 0,-7 0 0,-3 2-1,-4 4 1,-4 3-1,0 10 0,-12 5 0,6 7 0,-1 3 0,4 7 0,3-1 0,9 4 0,2-5 0,3-6 1,7-5 1,2-3 1,2-9-1,2-4 1,-5-6 0,-4-4 1,-5-3-2,-6-3-5,-4 3-14,-3 1-18,-14-1-1,7 8 0,-10 1-1</inkml:trace>
  <inkml:trace contextRef="#ctx0" brushRef="#br0" timeOffset="6713.0015">7547 12371 21,'15'16'27,"-26"-5"-6,-2 8-4,-9 4-3,-3-2-3,-3 0-3,-3-4-3,3-7-2,1-10-1,7 0-2,5-12 1,9-4-1,6-3 0,3 0 0,7 2 0,4 7 1,6 6 0,1 9 1,5 7 0,-2 7 1,3 4-4,-2 0-9,-6-1-19,7 5-1,-11-16 0,6 4-1</inkml:trace>
  <inkml:trace contextRef="#ctx0" brushRef="#br0" timeOffset="6983.6043">7791 12355 15,'-5'-9'28,"-11"-6"1,7 15 0,-4 0-15,-3 8-5,2 6-3,4 6-3,5 4 0,5 0-1,5 3 0,8-7 0,2-3 1,0-3 0,4-5 0,-4-7 1,-15-2-2,0 0-3,0-10-8,-18-3-22,6 7-2,-7-11 0,7 8-1</inkml:trace>
  <inkml:trace contextRef="#ctx0" brushRef="#br0" timeOffset="7331.1962">7797 12360 49,'28'4'33,"-5"-4"1,5 4-9,0 7-14,-4-2-4,-2 6-2,-9 2-2,-6 2 0,-7-5-1,-7 1-1,-6-3 0,1-5 0,-1-2-1,0-5-1,13 0 1,-11-19-2,14 4 1,3-7 0,6 2 1,-2-3-1,3 3 1,-2 2 0,1 6 1,-12 12 0,13-4 0,-13 4 1,6 20-1,-3-4 0,3 6-2,-2-5-5,8 3-4,1-5-6,11-4-11,13-2-9,-3-9 1,7 0 0</inkml:trace>
  <inkml:trace contextRef="#ctx0" brushRef="#br0" timeOffset="7819.0015">8383 12288 36,'-11'-7'29,"-11"-7"-1,9 14-12,-2 0-6,6 9-4,5 2-3,4 2-1,6 0-1,4-1 0,6 0-1,-1-3 1,1-2-1,-1-4 0,-6-3-1,-9 0 1,0 0-1,-9 8 1,-5-3 1,0 1 0,-1 7 2,-1-1-1,7 5 2,3 2 0,6 0 0,8-1 0,6 1 0,0-7 0,8-2-1,1-10 0,4 0-1,-2-10-1,1-5 0,-4-11 1,0-3-2,-3-4 0,-4 1 1,-2 0-1,-7 7 0,-3 4 1,-3 12-1,0 9 1,-4 11 0,1 6 0,3 7-1,-2 2-1,-2-1-4,4 1-10,4-3-20,-4-11 0,3-3 0,-3-9-1</inkml:trace>
  <inkml:trace contextRef="#ctx0" brushRef="#br0" timeOffset="7954.9702">8530 12110 51,'-12'-13'29,"12"13"-5,0 0-26,-9 0-23,19 11-4,-10-11-1</inkml:trace>
  <inkml:trace contextRef="#ctx0" brushRef="#br0" timeOffset="8661.3617">8779 12271 58,'0'0'30,"10"-7"-4,12 1-16,5-4-4,1 2-2,0 0-2,3 1 0,-10 1 0,-5-2-2,-16 8 1,0 0 0,0 0 0,-13 7 0,-3 5 1,-1 5-1,1 4 1,1 7 0,6 1 0,9 2 0,5-2-1,5-2-1,11-5 0,7-8-3,9-4-4,4-10-2,8-6 0,4-7-1,3 0 1,-6-5 1,-1 3 4,-15 2 5,-9 4 6,-12 9 12,-29 7-8,-15-5 0,0 6-1,-10-8-3,11 4-2,-4-8-3,10-5-1,9-4 0,10-6-1,5 3-1,10-2 0,5 4 0,4 5 1,5 9-1,-2 3 2,-4 9 0,4 10 0,-3 1 1,-1 2 0,-1-2 0,-2 1 1,0-7-2,3-7 0,-3-10-1,5-6 0,-4-8 0,2-10-1,1-3 0,-1-5 0,-2 4 1,-3 0 0,-4 5 0,-1 8 1,-8 15 0,0 0 1,13 24 0,-9-1-2,-2 6-7,-2 4-25,5-6-3,10-1-1,3-14 0</inkml:trace>
  <inkml:trace contextRef="#ctx0" brushRef="#br0" timeOffset="9218.6858">10398 12221 31,'-19'-15'30,"0"15"0,-12 10-12,-2 4-5,7 8-3,2 6-3,12 5-2,8-3 0,13 0-1,8-6 0,10-5 0,1-9 1,1-2-1,-6-8 0,-3-4-1,-20 4-2,8-18-5,-8 18-10,-15-15-21,-3-3 0,5 5 0,-5-7-1</inkml:trace>
  <inkml:trace contextRef="#ctx0" brushRef="#br0" timeOffset="9366.3977">10466 12260 34,'44'4'30,"-7"-10"0,9 6-4,-3 0-16,-8 0-6,-2 0-5,-3 0-10,-10 0-8,-11-8-3,-9 8-1,3-11 0</inkml:trace>
  <inkml:trace contextRef="#ctx0" brushRef="#br0" timeOffset="9496.0336">10679 12243 58,'-8'19'22,"-2"0"0,7 5-4,3 2-6,0-2-8,6 1-8,1-7-16,8 5-11,-15-23 1,25 22-2</inkml:trace>
  <inkml:trace contextRef="#ctx0" brushRef="#br0" timeOffset="9757.4488">10993 12271 55,'-22'0'30,"-6"0"-2,5 5-15,6 6-5,4 3-3,10 7-1,8-2-1,7 4-1,7-4 1,7-1-1,-1-8 1,2-5 0,2-10 0,-7-8-1,-12-6 1,-5-4-4,-11 1-7,-6 3-24,-12-5-2,4 12 0,-11-3-1</inkml:trace>
  <inkml:trace contextRef="#ctx0" brushRef="#br0" timeOffset="10570.3792">11777 12221 44,'-25'-20'21,"7"16"-5,-1 4-4,1 7-1,7 5-3,2 2-3,9 4-1,10 1-2,4-2 0,2-5-1,7 0 0,-5-7-1,-3-5-1,-5 0 1,-10 0-1,-6-8 0,-9 8 0,-4 0 0,-7 0 1,2 8-1,3 4 1,-1 4 1,11 3-1,8 0 1,8-1 0,12-4 1,2-3 0,9-7-1,1-4 1,2 0 0,-3-14-1,-4-1 1,0-9-1,-7 2-1,-4-1 1,-5 3-1,-1 2 0,-4 4 0,-3 14 0,0 0-1,0 14 1,0 4 0,-3 5 1,3 1 0,9 1 0,0-4 2,6-1 0,0-11 2,5-3-1,-3-13 1,0-2-1,-5-8-1,-2-6-4,-4 4-7,-6-1-19,0-2-7,0 8-1,-6-3 1</inkml:trace>
  <inkml:trace contextRef="#ctx0" brushRef="#br0" timeOffset="10893.9267">12131 12281 63,'3'10'34,"-3"0"1,7-1-12,5 13-12,-3-3-5,5 5-2,1-2 0,7-2-2,-1-7 0,4-4-1,-1-9 0,1-17 0,-3-8-1,0-8 0,-6-12 0,-10-12-2,-6-8 1,-6-3 0,-10 2 0,-8 4 0,-11 12 0,-6 7 1,-2 17 0,0 13 1,3 20 1,7 12-3,12 9-1,8 5-6,22 8-16,18 5-12,12-9 1,21 5-1</inkml:trace>
  <inkml:trace contextRef="#ctx0" brushRef="#br0" timeOffset="11173.2288">12537 12262 37,'-11'6'31,"8"12"-4,3 1-8,-4 3-1,14 6-3,-2-8-3,11 6-1,2-10-2,5 1-3,-1-10-2,-1-5-4,1-2-10,-12-7-25,-3-15-1,-5-3-1,-8-13-1</inkml:trace>
  <inkml:trace contextRef="#ctx0" brushRef="#br0" timeOffset="11285.9995">12631 12043 56,'0'0'34,"0"0"-4,0 0-23,0 20-31,0-20-6,10 22-2</inkml:trace>
  <inkml:trace contextRef="#ctx0" brushRef="#br0" timeOffset="12058.8195">12830 12260 41,'8'-15'33,"8"20"2,-1 11-8,2 11-12,7 14-4,-11 3-3,5 8-1,-9 0-1,-6-1-4,-12-8-1,-12-11-3,-12-10 1,-2-9-3,1-7 1,-1-18-2,8-5 0,6-12 0,14-2 1,10-6 1,15 4-2,4-4-2,11 10-6,2-1-3,2 9-4,3 4-1,-3 6 2,-3 5 4,0 4 7,-5 0 7,-2 4 9,25 7 29,-26-4-13,-1 0-1,2 2-4,-5-9-3,5 4-5,-7-9-3,4-3-2,-7-6-2,-3-6-2,-7-6 0,-7-4-2,-10-3 0,-5 1 0,-4 4-1,-6 7-1,-2 14 2,-1 7-1,1 9 0,5 17 0,6 8 1,6 6 0,7 2 0,3 4 1,9-4 0,4-2 0,0-5 0,2-8-4,1-2-9,-1-9-21,-2-16-3,9 0-1,-5-19 1</inkml:trace>
  <inkml:trace contextRef="#ctx0" brushRef="#br0" timeOffset="12338.4145">13641 12219 30,'0'29'34,"-14"-8"0,-3 6-4,-4-1-14,-6-2-3,0-1-6,-3-9-5,3-7-4,1-7-2,5-15-1,14-4 0,4-5-1,13 0 2,3 2 1,8 3 2,4 6 2,3 11 1,0 8 0,-4 7-1,-5 7-4,-1 2-15,-2 4-12,-12-12-1,8 4 0</inkml:trace>
  <inkml:trace contextRef="#ctx0" brushRef="#br0" timeOffset="12527.436">13763 12158 45,'15'-6'36,"-15"6"1,15 26 0,-8 9-18,-7 2-7,7 13-5,-4 1-1,2 5-3,-1-3-3,-4-8-4,6-3-11,0-15-23,-6-13 0,0-14 0,-6-9-1</inkml:trace>
  <inkml:trace contextRef="#ctx0" brushRef="#br0" timeOffset="12827.7663">13753 12286 43,'9'-10'30,"10"14"-1,0-4-4,12 0-24,6 0-4,4 0-5,2-9-2,0-4 1,-3-5 1,-3-4 3,-9-5 4,-5-4 6,-8 4 3,-12-1 6,3 13 1,-15 5 2,9 10-3,-21 20-3,11 11-2,-3 13-4,5 11-1,1 2-2,0 3-1,7 0-5,0-9-5,7-9-14,0-9-14,-7-19 1,0-14-1,0 0 1</inkml:trace>
  <inkml:trace contextRef="#ctx0" brushRef="#br0" timeOffset="12947.7235">14045 12412 3,'9'-7'26,"-9"-6"0,16 13-1,-1-7-16,7 2-10,5 5-12,2-9-2,11 6-7,-6-14 0</inkml:trace>
  <inkml:trace contextRef="#ctx0" brushRef="#br0" timeOffset="13188.536">14469 12207 64,'-11'-6'26,"1"6"-4,0 5-5,-2 5-6,6 4-2,3 4-3,6 5-2,3-4-1,12 3 0,-1-5 1,10 0-1,-1-12 0,7-1 1,-4-13-1,-1-5 0,-11-8 0,-5-2 0,-19-4 0,-10 2-1,-14 7-6,-13 10-32,-6-1-1,7 10 0,1 4-1</inkml:trace>
  <inkml:trace contextRef="#ctx0" brushRef="#br0" timeOffset="14326.4473">1729 13178 20,'0'0'26,"16"0"1,9 5-9,2-3-9,8 2-2,-1-4-3,0 0-1,-8 0-1,-4 0-2,-3-5 0,-10-1 1,-9 6-1,0 0 0,-20-4 2,-2 13 0,3 5-1,-5 9 1,3 3-1,0 5 1,8 1 1,9 2-2,13-8 0,11-8 0,3-7 1,6-8-1,4-3 1,0-12 0,0-5-1,-4-4 1,-6-4-1,-10-1 0,-1 2 1,-6-1 1,1 8-1,-7 5 0,0 12 2,-10 3 0,10 16 0,-8 8 0,8 8-1,5 5 0,-2 5-1,0 3-2,-3-4-4,14 0-7,-6-10-23,-6-15-1,4-2-1,-6-17 0</inkml:trace>
  <inkml:trace contextRef="#ctx0" brushRef="#br0" timeOffset="14454.8216">2086 13387 38,'0'0'31,"12"-5"0,13 12-4,-5-7-32,0-5-23,17 5-2,-4-6 0,12 6 0</inkml:trace>
  <inkml:trace contextRef="#ctx0" brushRef="#br0" timeOffset="14772.3311">2373 13336 27,'-17'-14'32,"17"14"3,0 0 0,17-5-16,-5 10-6,-12-5-3,20 17-2,-20-17-2,16 18-1,-16-18-2,9 2-2,-9-2 0,18-20 0,-6 3-2,5-1 0,0 1-1,0 1 1,1 6 0,0 10 1,-2 5 0,-3 9 0,-3 10 1,-2-2-3,-1 9-5,-7-6-12,0-3-18,3-1 0,-6-11 0,3-10-1</inkml:trace>
  <inkml:trace contextRef="#ctx0" brushRef="#br0" timeOffset="14900.7737">2579 13113 56,'0'0'23,"0"0"-17,5-12-22,-5 24-10,0-12-4</inkml:trace>
  <inkml:trace contextRef="#ctx0" brushRef="#br0" timeOffset="15087.6534">2761 13196 70,'0'21'39,"0"8"1,7 8-13,-7 2-13,9 17-4,-9 4-3,7 1-6,-1 1-5,-6-9-7,8-4-20,-8-6-9,0-17 0,0-13 0</inkml:trace>
  <inkml:trace contextRef="#ctx0" brushRef="#br0" timeOffset="15236.6511">2728 13406 35,'15'0'29,"-3"-5"1,14 5-8,1 0-23,8-4-15,5 4-8,-1-15-4,19 8 0</inkml:trace>
  <inkml:trace contextRef="#ctx0" brushRef="#br0" timeOffset="15464.2326">3258 13293 81,'-11'19'33,"-7"-2"-6,-12 0-7,5 3-8,-6-7-5,0-5-5,3-8-3,4-7-2,11-4-1,6-12 0,11-1-1,2-2 3,10 3 0,6 7 3,2 10 2,5 9 1,-2 6-1,1 8-2,2 8-21,-4 6-14,-11-7-1,4 8-1</inkml:trace>
  <inkml:trace contextRef="#ctx0" brushRef="#br0" timeOffset="16223.4033">4147 13171 36,'-11'0'25,"-12"0"-5,2 7-6,6 3-4,2 6-3,13 2-3,6-1 0,10 1-2,8-4 0,2-2 0,-2-6 0,1-2-1,-9-4 0,-4 0 0,-12 0 0,-12-4-1,-7 4 0,-3 6 1,-6 1-2,3 5 1,1 3 1,5 2 0,8 0 0,11 2 0,6 0 1,9-2 1,9-5 0,4-2 0,6-10-1,4 0 1,-4-11-1,2-4-1,-3-8 1,-6-5-2,-9-4 0,-2 1 1,-10 4 0,-6 5 0,0 5 0,0 17 1,-22-7 0,13 22 0,0 6 0,3 5 0,6 4-3,0-1-5,9 1-15,3-2-13,-2-15-2,8 1 2,-3-18-2</inkml:trace>
  <inkml:trace contextRef="#ctx0" brushRef="#br0" timeOffset="16449.7049">4505 13179 52,'0'0'36,"0"0"1,15 20-7,-6 6-16,-2 0-5,7 3-3,-4-1 0,6 0-2,-5-9-1,3-4-1,-1-13 0,-2-5-1,1-7-1,-3-8-3,5 2-8,-9-5-17,-1-3-11,5 9 0,-3-1 0</inkml:trace>
  <inkml:trace contextRef="#ctx0" brushRef="#br0" timeOffset="16862.6112">4967 13249 33,'13'19'36,"-13"-2"0,-10 6-2,0-2-15,-12-7-7,2 3-5,-5-7-5,-3-5-4,3-5-1,0-12-1,8 0-1,2-8 0,15-2 0,0 0 2,10 3 1,5 5 3,4 8 1,7 9 1,-1 3 0,2 11 0,-3 1 0,2 2 0,-4-1-1,0-3 0,-4-8-1,1-8 0,-1 0 0,-1-16-1,2-2 0,-2-6-1,-2-2 0,-1 4 1,-3 2-1,-2 8 2,-9 12 0,0 0 0,0 19 2,0 6-2,-3 6-5,3-1-7,0-2-24,19 6-1,6-17 0,20 0-1</inkml:trace>
  <inkml:trace contextRef="#ctx0" brushRef="#br0" timeOffset="17479.3803">4473 12920 22,'7'-16'29,"-7"16"-1,0 0-14,-4 13-32,4 12-5,-13-2-4,20 14 3</inkml:trace>
  <inkml:trace contextRef="#ctx0" brushRef="#br0" timeOffset="18064.8098">5949 13216 37,'-11'-15'30,"0"15"-5,-8-4-8,-7 4-5,1 11-2,-4 3-4,5 6-1,3 4-2,8 3-1,10-1 0,9 1-1,10-4 1,9-3-1,3-8 0,3-7 0,-2-5-1,-2-5-1,-10-5 1,-6-1-1,-8 1 0,-6 0-1,-6 5 1,-7 5 1,1 5 0,-1 10 0,2 8 1,4 8 0,3 4-1,3 6 1,4 4-3,4-5-6,3 0-11,3-2-11,-6-17-3,13-2 1</inkml:trace>
  <inkml:trace contextRef="#ctx0" brushRef="#br0" timeOffset="18622.9997">6197 13312 53,'-27'-14'28,"3"6"-9,-1 8-4,0 0-5,9 8-1,1 2-3,9 4-1,6 0-1,6 0 0,6-1 0,7 2 0,0-6-2,5-2-2,1-3-5,-3-7-5,3 3-4,-4-8 1,-2 8 0,-7-8 1,3 8 2,-15 0 4,13 3 6,0 12 18,-13-15-6,14 13 0,0-5 0,1-5-2,7 2-1,-4-5-2,6 0-1,-3-7-2,0 1-1,-7-6-1,-4-2-1,-7-1-1,-3-7 0,-12 3-1,1 0 1,-7 5-1,-4 5-1,-1 3 1,-2 6 0,2 10 0,2 6 1,5 6 0,1 6 0,5 5-1,7 4 2,3 2-1,7 0-1,5 1-1,-1-7-6,10-2-14,3-9-12,1-15 0,12-7-1</inkml:trace>
  <inkml:trace contextRef="#ctx0" brushRef="#br0" timeOffset="18953.4461">6884 13346 57,'-13'11'33,"-16"-5"0,-1 3-18,3 1-5,-5-5-4,4-3-3,0-5-1,4-5-1,5-7-1,9-2 0,5-3 0,5-2-1,12 1 0,0 4 1,6 8 1,5 3 0,1 6 0,2 15 1,-2 2 1,0 5 0,-6 2 0,-1 5-2,-5-3-1,-5-3-8,-1-7-26,0 3 0,-6-19-2,0 8 1</inkml:trace>
  <inkml:trace contextRef="#ctx0" brushRef="#br0" timeOffset="19081.5276">6775 13111 31,'-13'-24'27,"13"24"-5,-6-11-13,6 11-31,0 0-5,0 0-1</inkml:trace>
  <inkml:trace contextRef="#ctx0" brushRef="#br0" timeOffset="19223.5343">7014 13242 16,'37'26'32,"3"6"1,-16-4 0,-8-3-12,-9 2-8,-17-9-6,-8-5-11,-19-8-26,3 0-1,-7-10-3,13 5 0</inkml:trace>
  <inkml:trace contextRef="#ctx0" brushRef="#br0" timeOffset="19660.8218">7721 13101 43,'9'10'30,"-9"0"-1,0 12-14,0 6-7,0 0-7,0 2-11,-7-11-18,14 4-1,-7-23 0,12 7 0</inkml:trace>
  <inkml:trace contextRef="#ctx0" brushRef="#br0" timeOffset="19793.5524">7863 13063 49,'0'0'31,"0"0"1,-12 21-13,6 3-12,0 6-12,2 0-24,8 10-1,-4-9-2,9 4 1</inkml:trace>
  <inkml:trace contextRef="#ctx0" brushRef="#br0" timeOffset="20103.4108">8009 13319 33,'-3'10'29,"3"11"0,0-2-9,-3-2-11,3-2-3,0-6-2,0-9-2,0 0 0,15-21-2,-5-1 1,8-4 0,7-6 0,3 3 2,2 3 1,1 6 0,-4 8 0,-2 12 2,-5 4-1,-7 14 0,-7 6-1,-6 6-6,0 5-8,-3 2-22,-3-10-2,6 3-1,0-17-1</inkml:trace>
  <inkml:trace contextRef="#ctx0" brushRef="#br0" timeOffset="20426.0527">8442 13397 49,'10'21'33,"-10"-21"-3,13 12-11,4-4-6,-5-8-3,6 5-2,-2-12-2,2 0-2,-5-8-2,-2-2 0,-6-5-1,-5-3-1,-6 0 0,-4 4-1,-4 4 1,-6 10-1,-1 7 0,-1 5 0,2 10 1,4 14-1,1 5 1,5 4 0,8 4 0,2-1 0,6 2-4,0-7-9,2-7-17,5 1-4,0-16-1,9-2 1</inkml:trace>
  <inkml:trace contextRef="#ctx0" brushRef="#br0" timeOffset="20795.5823">8879 13300 53,'-27'-17'29,"10"10"-8,-8 7-6,0 7-4,10 8-3,2 1-2,10 3-1,3-4-2,0 2 1,0-17-2,23 13 0,-6-16 0,3-6-1,4-4 0,1-1 0,2 1 1,4 4 0,-2 1 1,0 8-1,-9 8 2,-7 6-1,-10 2 0,-6 6 0,-7-2-2,-9-3-4,0 0-9,-2-2-23,-1-13-2,10-2 1,12 0-1</inkml:trace>
  <inkml:trace contextRef="#ctx0" brushRef="#br0" timeOffset="21441.9776">9442 13265 20,'0'0'29,"0"0"-2,13-8-8,8 8-4,10 0-2,5 0-4,-3-6-2,4 6-2,-6-2-2,-9 2-1,-10-7 0,-12 7 0,0 0-1,-12-8 0,-5 8 0,-1 3 0,-4 2-1,4 7 1,0 5 0,6 1-1,5 5 1,7 1-1,4-3 1,11 2-2,3-2-1,7-8-4,12-2-4,4-11-3,6 0 0,5-9 0,4-3 3,-4-5 4,-2 2 5,-6 2 6,14 1 20,-45 12-10,-13 0 0,-15 13-2,-4 2-3,-13-1-4,1-2-1,-5-3-3,1-5-1,1-8-2,6-7 1,8-4-1,9-9-1,11 0 1,3-3 0,7 5 1,9 6 2,2 8 0,4 8 0,-1 10 1,2 10 0,-2 4 0,-4 5-4,0 5-18,-4-1-17,-9-16-2,8 3 1,-15-20-1</inkml:trace>
  <inkml:trace contextRef="#ctx0" brushRef="#br0" timeOffset="22105.0016">10727 13204 44,'-13'0'21,"-12"-3"-5,3 10-4,1 5-3,6 2-2,11 3-3,8 3-1,7-4-1,8 1 0,3-4-1,2-6 0,-2-2-1,-6-5 1,-16 0-1,7-11 0,-7 11 0,-23-12 0,5 10 1,-3 2 1,2 0 2,0 5 0,5 5 2,7 2 0,10 7 0,5-6 0,8 2-1,-1-4 0,7 1-4,2-3-8,-5-3-21,-3-15-7,3 0 1,-13-14 0</inkml:trace>
  <inkml:trace contextRef="#ctx0" brushRef="#br0" timeOffset="22239.3881">10730 12929 35,'0'0'29,"-7"-19"-2,7 19-8,9 22-42,-9-22-4,20 22-1,-9-10-2</inkml:trace>
  <inkml:trace contextRef="#ctx0" brushRef="#br0" timeOffset="23119.8389">10924 12879 21,'0'0'26,"16"4"1,13 6-5,3-5-14,4 1-4,4-2 0,-2-2-3,-3-2-1,-8 0 0,-7-2 0,-20 2-1,5-14 1,-5 14-1,-23-9 0,10 9 1,-2 0 1,2 9-1,3 1 0,6 3 1,4 6-1,7-1 1,0 1-1,0 0 1,-1-2-1,-2 0 1,-4 0-1,-3-3 1,-4 1 0,0 2-1,1 7 1,2 1-1,4 6 1,0 5-1,3 3 1,1 2-1,1-1 1,-5-2-1,-3-6 1,-6-9 0,-5-8-1,-2-10 1,-5-10-1,5-3 1,0-7-1,7-4 0,9 0 1,3-2-1,10 3 0,5 3 0,7 2 0,2 3 0,2 0 0,0 5 0,-2 1 0,-6 4 0,-2 0 0,-5 2 0,-4 5 1,-10-7 0,8 19 1,-8-9 0,4 5 1,-4-1 0,7 0 1,0-2-1,3-3 1,1-5-2,3-4 1,1 0-1,2-10 0,-1-2-1,-1-5 0,-2-4-1,-2 3 1,-2 0-2,-2 3 2,-7 15-1,0-10 0,0 10 1,-7 12-1,7 4 2,-3 1-1,3 3 2,10 0-1,0-6 2,9 1-1,1-6 1,4-6-1,-3-6 1,1-3-2,-7-6 0,1-3-3,-5 3-5,-11-6-15,0-1-16,0 9 0,0-6 0,6 6-1</inkml:trace>
  <inkml:trace contextRef="#ctx0" brushRef="#br0" timeOffset="23329.746">11684 12990 22,'0'-24'31,"0"24"-1,13-7-3,-13 7-11,9 24-5,-9-7-6,4 5-9,-4 0-17,4 7-9,-8-13-1,9 0 0</inkml:trace>
  <inkml:trace contextRef="#ctx0" brushRef="#br0" timeOffset="23501.6324">11797 12948 47,'10'-7'35,"-10"7"1,10 0 0,-6 13-19,-4-1-9,6 9-8,-2 4-17,3 4-18,-7-4 0,0 1-2,0-4 2</inkml:trace>
  <inkml:trace contextRef="#ctx0" brushRef="#br0" timeOffset="23681.2621">11994 13362 90,'6'10'40,"-6"-10"-13,0 0-33,10 0-23,-10-10-9,11 3-1</inkml:trace>
  <inkml:trace contextRef="#ctx0" brushRef="#br0" timeOffset="39760.8388">1804 14287 30,'0'0'29,"0"0"-5,0 14-3,0 10-4,0 6-5,0 11-4,0 2 0,4 13-1,-4-6-3,7 0-1,-1-6-2,-2-3 1,-4-8 1,7-6-1,-7-10 0,0-17 0,0 0 0,0-11 0,-10-16 0,7-10 0,-1-9-1,-3-4-1,3-4-1,1 2 1,-2 2-1,1 8 1,4 11 0,0 8 0,5 10-1,5 8 1,8 5-2,4 0-4,15 9-10,4 0-15,5-5-4,16 2 0,0-6-1</inkml:trace>
  <inkml:trace contextRef="#ctx0" brushRef="#br0" timeOffset="40011.7886">1789 14642 2,'-16'0'51,"38"0"-30,8 0-10,5 0-7,10 3-17,10 6-9,-7-13-3,8 11 0</inkml:trace>
  <inkml:trace contextRef="#ctx0" brushRef="#br0" timeOffset="40552.0725">2114 14848 35,'14'-8'27,"-14"-5"-6,8 1-3,-1 1-2,-7-4-3,5 6-3,-1-2-2,-4 11-1,3-15-3,-3 15 0,0 0-1,0 0-2,12 10 0,-6 1-1,-3 4 1,-3 4-1,0 5 1,7 1-1,-2 0 1,-5 2 0,-4-1-1,-1-4 1,-1-3 0,3-3 0,-5-7 0,-6 0 1,-2-9-1,3 2 0,2-2 0,1 0 0,10 0-1,-15-5 0,15 5 1,12 0-1,2 4-1,6-4-5,6 0-20,4 6-9,-2-13-1,9 1 0</inkml:trace>
  <inkml:trace contextRef="#ctx0" brushRef="#br0" timeOffset="41289.0155">2586 14586 30,'11'3'14,"2"-3"0,5 0-2,7 0 0,3 0-2,3 0-2,0 0-2,3 0-6,-6 0-7,0 0-10,-3 2-6,-25-2-4,22 0 0</inkml:trace>
  <inkml:trace contextRef="#ctx0" brushRef="#br0" timeOffset="41718.0152">2613 14725 29,'0'0'21,"24"2"0,-1 2-2,8-4 0,9 6-2,-1-6-4,2 4-2,-6-4-2,-1 5-2,-9-5-2,-4 0-5,-5 0-19,-7 0-14,-9 0-2,0 0-1,-6-15 0</inkml:trace>
  <inkml:trace contextRef="#ctx0" brushRef="#br0" timeOffset="44470.9352">3308 14337 60,'12'-4'27,"11"4"-5,10 0-4,10-4-7,7 4-3,3 0-2,5 0-2,-6 4-4,-5-4-2,-10 0-3,-14 0-2,-11-4-1,-12 4-1,0 0 1,-19-2 0,4 2 2,-4 2 1,-3 2 2,1-1 1,2 3 1,-3-3 1,6 2 1,2 0 0,4-1 1,10-4 1,-15 10 1,8 0 0,1 0 0,6 6 1,-2 4-1,2 3 0,0 3 0,0 8-2,-5-1 0,5 5 0,5 2 0,-3-1-2,-2-1 1,4-1 0,-4-4 0,0-7 0,0-3 0,0-9 0,0-14 0,-17 11 0,-1-11 0,2-7 1,-5-1 1,-4 2-1,0-1 0,3 6 0,1-3 0,6 4 0,5 0 0,10 0 0,0 0-1,28 9 1,6-9 0,9 0-1,14 3-3,-2-3-18,4 0-14,12 0-1,-11-8 0,-2 12-1</inkml:trace>
  <inkml:trace contextRef="#ctx0" brushRef="#br0" timeOffset="46504.705">4275 13895 26,'-12'-7'24,"-10"-1"-10,3 12-3,1 12-2,1 6-2,8 14-1,1 15-1,8 13 0,5 10 0,7 11 2,1 4 1,5 12 0,-4 2 0,-2 1 0,-7-5-1,-5-3-1,-17-11 0,-3-3-2,-10-10 0,-1-9-2,-3-12-2,3-12-5,8-10-16,8-7-15,-7-15 1,14-5-2,-8-16 1</inkml:trace>
  <inkml:trace contextRef="#ctx0" brushRef="#br0" timeOffset="48401.5002">4796 14676 25,'21'-5'27,"-15"-9"-7,0 0-5,-9-2-4,-8-3-3,-5 2-3,-8-2-3,-5 5 0,-2 2-1,-3 7-1,-3 5 1,8 7-1,5 8 1,7 5-1,6 4 1,11 2 0,7 0 0,10-1-1,6-8 1,2-6 0,5-11 1,-2-5-1,1-11 0,-2-6 1,1-9-1,-3-8 0,-4-6-1,-1-5 0,-4-4 0,-4-2 1,-3 2-1,-3 3 0,-6 5 2,0 10-1,-6 9 1,0 12 0,6 15 0,-17 8 1,8 16 0,1 11 0,1 9 0,7 9 1,-4 5-1,4 3 0,0-4 0,7-1-1,0-10-2,0-11-6,5-10-11,-1-5-17,-11-20-1,20 0 1,-14-11-1</inkml:trace>
  <inkml:trace contextRef="#ctx0" brushRef="#br0" timeOffset="48814.0045">5214 14543 10,'0'0'25,"0"-14"-2,0 14-5,-18-12-3,0 7-4,0 1-2,-4 4-2,0 0-2,2 0-2,6 4 0,2 5-2,12-1 1,0 8 0,13 0 1,3 1 0,3 6 0,-2 1 2,-3-1-1,-7 0 1,-5-1-1,-9-4-1,-6-4-2,-5-2-4,-9-12-7,5-4-11,7 0-13,-2-14-1,9 3 0</inkml:trace>
  <inkml:trace contextRef="#ctx0" brushRef="#br0" timeOffset="49282.939">5057 14372 30,'-11'-4'28,"21"4"-6,1-4-4,13 4-4,5 0-5,3 0-3,3 0-2,0 0-1,-3 0-2,-4 0-1,-8 0-1,-7 0-1,-13 0-1,0-12 0,-7 3-1,7 9 1,-17-18 0,8 11 0,9 7 2,-14-5 1,14 5 1,0 0 0,6 17 1,2-5 1,0 3 1,-2-3 0,-1 2 0,-5-3-2,-8 0-7,-8-11-24,6 11-1,-14-14 0,13 6-1</inkml:trace>
  <inkml:trace contextRef="#ctx0" brushRef="#br0" timeOffset="49876.2792">5541 14547 35,'0'0'31,"25"16"-8,-7 1-3,2 1-4,6 9-3,-9-7-4,6 6-3,-6-4-5,-2 1-6,-2-5-13,-1-1-14,-12-17-1,15 6 0,-15-16 1</inkml:trace>
  <inkml:trace contextRef="#ctx0" brushRef="#br0" timeOffset="50108.7403">5770 14565 9,'-12'7'29,"-2"-1"0,0 7-7,-5 3-5,-5 2-3,-3 4-4,-2-1-3,2 4-2,1-5-2,4-2-1,5-3-1,4-7-5,13-8-18,0 0-10,0 0-1,18-8 1</inkml:trace>
  <inkml:trace contextRef="#ctx0" brushRef="#br0" timeOffset="50771.3203">6026 14277 25,'0'0'30,"0"0"-3,5 23-6,-5 0-5,3 11-4,-3 0-3,5 14 0,-5-7-3,7 8-1,-1-6-2,1 1-2,1-8-3,-4-8-7,2-5-16,7-4-9,-13-19-1,0 0 1</inkml:trace>
  <inkml:trace contextRef="#ctx0" brushRef="#br0" timeOffset="51333.9606">5993 14364 14,'15'-7'28,"-5"-3"1,17 5-10,5 0-5,5 1-3,3 4-2,-2 0-4,0 7-1,-8 3-1,-5 4-1,-10 1-1,-15 6 0,-9-1 0,-7 2 0,-6-3-1,-1-3 1,-3-3-1,5-5 0,2-2 0,7-6 0,12 0 0,0 0 0,15-11 0,4 11 0,8 0 1,2 7-1,4 5 1,-2 5 0,-6 7 1,-9 3-1,-10 6 1,-10 1 0,-11-1 0,-15-4-1,-5-4-4,-8-9-3,1-2-7,2-10-10,1-13-10,14 0 0,1-12-1</inkml:trace>
  <inkml:trace contextRef="#ctx0" brushRef="#br0" timeOffset="51898.7881">5998 14108 24,'0'0'27,"19"-12"-6,-1 7-3,17-1-6,6 2-2,8-1-4,5 5 0,-5 0-2,1-3-2,-10 3-1,-9 0-2,-13 3 0,-18-3-2,0 0-1,0 0 1,-21-10-1,6 1 0,2 2 0,4 0 1,9 7 2,-6-10 1,6 10 3,18 7 1,-8 3 2,4 4 1,-7 1 0,0 4-4,-7-7-30,-3 14-1,-25-12-1,-1 9-1</inkml:trace>
  <inkml:trace contextRef="#ctx0" brushRef="#br0" timeOffset="56970.4164">6887 14515 26,'0'0'29,"0"0"-7,0 0-3,0 0-5,19-6-2,-4 5-4,10 1-1,1-4-3,6 4-1,5 0-4,-3-6-7,1 6-9,-7 4-15,-10-8 1,3 8-1,-21-4 10</inkml:trace>
  <inkml:trace contextRef="#ctx0" brushRef="#br0" timeOffset="57322.0103">6877 14621 30,'9'8'25,"6"-8"-2,5 0-2,8-3-1,8 3-4,0 0-5,6 0-8,-4-7-31,2 13-2,-15-11-3,-1 11 0</inkml:trace>
  <inkml:trace contextRef="#ctx0" brushRef="#br0" timeOffset="63611.7185">1784 14053 52,'0'0'20,"15"0"-3,4-3-3,7-1-4,7 4-3,5 0-1,11 0-1,2 0-3,-5 4 0,0-4-2,-10 0 0,-5 3 0,-10-3-2,0 0-2,-21 0-2,0 0-3,0-16-1,0 16-1,-14-15 1,14 15-1,-12-14 3,3 7 2,9 7 3,-7-9 8,7 9 0,11 0 2,-11 0 1,22 4 0,-3 0 1,-5 1 1,1 1 2,-4 7 0,-14 1-1,3 7-1,-19 2-12,-7 8-26,-21-8-2,7 9-2,-10-17-4</inkml:trace>
  <inkml:trace contextRef="#ctx0" brushRef="#br0" timeOffset="118461.013">19467 16987 16,'-15'-17'29,"2"17"-4,-11 3-4,-1 6-4,-3 6-3,-1 7-5,5 12-2,0 4-3,11 8-2,8-2 0,13 2 1,9-6 0,14-8-1,8-10 1,8-10 0,-2-17 2,0-14 0,-11-13 1,-7-9-1,-22-8 0,-12 3 1,-21-1-2,-10 9-4,-3 3-35,-6 18-1,-7 1-2,7 16-1</inkml:trace>
  <inkml:trace contextRef="#ctx0" brushRef="#br0" timeOffset="138906.4589">23305 17043 24,'0'0'32,"14"-6"-4,-14 6-3,0 0-6,0 0-4,0 0-6,-10 7-2,6 4-2,-1 6-2,-5 7 1,7 5-3,3 3 1,0 6-1,8-3 1,-8-2-3,5-1-2,-5-7-8,9-7-8,-6-8-18,-3-10 1,-6-12-1,2-10 5</inkml:trace>
  <inkml:trace contextRef="#ctx0" brushRef="#br0" timeOffset="139455.9953">23290 17002 49,'12'-6'23,"-2"-2"-3,13 3-4,3 5-3,1-3-3,11 6-2,-6 1-2,5 8-1,-2 1-1,-5 9-2,-16 0 0,-9 3 0,-12-2-1,-4 6 0,-10-2 0,-7-1-1,-5-5 0,7-7-1,3-1 0,9-1-1,10-2 2,4-10-2,14 12 2,11-8 0,5 3 0,-2 4 1,5 1 2,-3 0-1,-7-2 0,8 4 2,-12-3-1,-3 2 1,-16-13-1,13 17 1,-13-17-2,0 0 0,11 9 1,-11-9-2,0 0 1,-10 0-1,10 0 0,0 0 0,0 0 2,0 0-2,0 0 0,0 0 0,0 0-2,0 0-4,0 0-33,0 0-3,-19-23 1,10 7-1</inkml:trace>
  <inkml:trace contextRef="#ctx0" brushRef="#br0" timeOffset="150204.0163">14720 17144 16,'0'0'15,"0"0"-1,10 8-1,1-3 1,4-2-1,8-3-2,8 4-1,13-4-2,2-5-2,7 2 0,-3-2-2,-1 1 0,-8-2 0,-10 6-1,-13-4-3,-18 4-8,0 0-17,0 0-6,-13 0-1,13 0-1</inkml:trace>
  <inkml:trace contextRef="#ctx0" brushRef="#br0" timeOffset="150648.9672">15381 17016 39,'0'-10'31,"0"10"-8,0 0-4,0 0-5,0 0-5,-11 6-1,11 10-3,0 1-1,0 10 0,-4 2-2,4 8-1,0 1 2,0 1-2,0-10 1,4 2 1,-4-7-2,0-4-2,3-8 0,-3-12-6,0 0-11,9 7-17,-9-7-1,10-17-3,-6 0 8</inkml:trace>
  <inkml:trace contextRef="#ctx0" brushRef="#br0" timeOffset="151158.0207">15389 17036 27,'15'-13'32,"12"6"-1,0 2-8,2 5-6,6 5-4,-6 0-4,2 13-2,-10-1-2,-1 4-1,-9-1-1,-6 1-1,-5-3-1,-7 0-1,-5-5 1,-5-1-2,-2-4 0,-3-2 0,1-4 0,-3-2-1,3 3 1,0-6-1,4 3 1,5 0 0,12 0 1,0 0-1,-5 13 1,16-6-2,7 2 2,1 6-2,3 2 3,3 2 0,0 5 0,0 0 0,-4-2 0,1 1 2,-2-2-1,-3-6 2,-1-3-3,-4-5-4,-3-3-17,-9-4-14,0 0-2,0-19 1,-15-1 0</inkml:trace>
  <inkml:trace contextRef="#ctx0" brushRef="#br0" timeOffset="152167.6512">15489 16686 20,'-7'-11'38,"-10"3"-23,4 8-2,-4-4-4,0 4-2,1 0-1,1 7-3,4-1 0,4 5-1,7 1 0,0-2 0,7 5 0,6-3 0,4-3 1,1-1 0,4-4 0,-2-4 0,0-5 1,-4-6 0,-3-2 0,-10-4 0,-3 2-1,-10-1-1,-5 3 0,-3 4 0,-5 0-1,2 9-1,-3 4 1,4 5-1,3 2 0,6 3 0,6 1 0,5-1 0,4 3 0,8-3 1,5-5-1,3 0 1,4-5 1,-3-4 0,2 0 0,-4-6 0,-3-1 1,-10-5-1,-6 1 0,-5-3 0,-4 6-1,-7-1 0,-2 1 0,-1 4-1,1 4 0,0 6 0,7 4 0,4 3 0,7 1 1,6 0-1,8-1 0,3-3 0,5-1 0,1-9 1,-4-10 0,-2-4-1,-7 0 0,-10-4 1,-7 1 0,-9 3-1,-2 4 0,-2 10-12,0 3-25,2-1-1,11 10 0,7-12-1</inkml:trace>
  <inkml:trace contextRef="#ctx0" brushRef="#br0" timeOffset="153679.0195">23426 16692 35,'-10'-11'15,"10"11"0,-19-11-1,7 7-1,-2-1-4,-5 2 0,7 3-3,2 0-1,1 5-2,0 2 1,9-7-1,-7 15 0,14-3-1,4 0 1,2 1 0,3-6 0,3 0 0,1-5 1,7-2-1,-8 0 1,-5-5 0,-4-6 1,0 0-1,-15-5 0,5 4-1,-10-3 0,-7 5-1,-4 0-1,2 1 0,-3 9 0,1 0 0,8 9-1,-5 1 1,5 2-1,13 1 0,4 3 0,5 1 0,6-2 0,-3-3 1,4-5 0,7-2 0,-9-5 1,2 0-1,-4-5 1,-3-9 1,-5-3-1,1 2 0,-5 1 1,-8 1-2,1 4 1,-7 2-1,0 7-2,-4 7-26,0 1-13,5 3 0,-6-11-1</inkml:trace>
  <inkml:trace contextRef="#ctx0" brushRef="#br0" timeOffset="161918.0212">19346 16664 6,'0'0'10,"0"11"0,8 0 0,-8-11-1,18 16 1,-6-9 0,6-2 0,0-5 1,-1 0-1,-2 0 0,-2-7 0,-1 4-1,-7-11-1,-5 5-2,-5-5 0,-5 5-3,-3 3 0,-4-1-2,0 5 0,-1 2-1,2 0 0,5 9 0,4 1 0,3 1 0,8-1 0,5 1 0,4-1 1,3-1-1,-1-3 1,1-3 0,-2-3 1,-1-6 0,-13 6 0,7-17-1,-14 4 1,-5 0 0,-2 1-1,-1 2 0,-4 3-1,1 7 0,5-3 0,4 6 1,9-3-1,-5 17 0,13-6 1,3 2-1,2-4 0,0-6-11,-13-3-24,23 10 0,-23-10 0,27-13 0</inkml:trace>
  <inkml:trace contextRef="#ctx0" brushRef="#br0" timeOffset="169730.0209">7448 14282 24,'18'7'19,"0"-7"-4,11 8-2,2-8-2,8 4-2,0-4-2,-4 0-4,0-2 0,-9-3-2,-8-2-2,-6 2 0,-12 5-1,-5-14 0,-5 9 0,-2 0 0,-1 4 0,-3 1 0,1 5 2,1 1 0,3 6 0,1 4 1,2 3 1,4 2 0,4 7 1,0-1 1,0 2 2,4 5 0,-1 2-1,-3-1 1,5-1-1,-5-2 0,0-2-1,-8-4 0,-1-6-2,-7-5 0,-3-6 0,0-3-1,-1-3 0,-3-3 0,2 0 1,2-7-1,7 5 1,12 2 1,0 0-1,12-7 1,12 7 0,6 0 0,6 7-1,4-1 0,5 0-5,-3 0-20,1 5-12,-15-9-1,-3 8 1</inkml:trace>
  <inkml:trace contextRef="#ctx0" brushRef="#br0" timeOffset="170901.9278">8294 13994 15,'-16'-21'20,"7"9"-4,-6 1-4,3 7-3,-2 6-1,0 12-2,1 13 0,3 14-2,-1 17 1,1 9-1,4 13 2,-4 8 0,7 9 0,-6 1 1,9 3-2,-9-11 1,5-4-1,-5-9 0,0-4-1,-3-13-1,0-7-1,-4-11-2,-3-10-3,3-11-15,4-2-15,-9-16-1,8 1 0,-8-15 0</inkml:trace>
  <inkml:trace contextRef="#ctx0" brushRef="#br0" timeOffset="176069.0233">17372 16654 6,'-11'-6'21,"11"6"-6,-14 0-4,14 0-2,-11 10-3,11-10 1,0 14-2,0-14 1,12 15 0,-12-15 0,20 12 1,-10-7 0,3-3 0,-13-2 0,10-2-2,-10 2 0,0-14-1,-7 5 0,7 9-2,-19-13 0,8 8-1,0 3-1,2 2 1,9 0 0,-11 14-1,11-14 1,0 15-4,0-15-20,21 7-9,-21-7-1,25-14 1</inkml:trace>
  <inkml:trace contextRef="#ctx0" brushRef="#br0" timeOffset="177227.669">17379 16697 28,'0'0'22,"0"0"-2,0 0-3,0 0-3,0 0-4,0 0-2,0 0-2,0 0 0,18 8-1,-5-8 0,11 0-1,7 0 0,12 0 0,9 0-2,11 4 1,5-4-1,2 0-1,-5 4 0,-5-4 0,-10 6 0,-10-6-1,-13 0 0,-10 0 1,-17 0-1,10 0 0,-10 0 1,0 0-1,0 0 1,0 0-1,0 0 1,0 0 0,0 0 0,0 0-1,0 0 1,0 0-1,0 0 0,0 0 0,0 0 1,0 0-1,-7-13 0,7 13 0,-10-7 0,10 7 0,-14-12 0,4 5 0,0-1 0,-1 0 0,-1 2 0,12 6 0,-17-10 0,17 10 0,-11-4 0,11 4 0,0 0 0,0 0-1,18 4 1,-6 1 0,9 0 0,3-1 0,3 4 1,-2-3-1,2 0 0,-5 0 0,-3-3 0,-6 1 0,-3-3 1,-10 0-2,0 0 1,0 0 0,0 0 0,-9 14 0,9-14 0,-17 12 1,4 0 0,0 4 0,-4 3 0,1 0 1,-2-2-1,4 2 1,-2-2-1,5-3-1,3-1-4,0-13-18,8 0-15,0-10 0,0-7 1,10-2-1</inkml:trace>
  <inkml:trace contextRef="#ctx0" brushRef="#br0" timeOffset="178099.9833">18097 16257 29,'10'-17'19,"-10"17"-1,-6-20-3,-3 8-1,-3-1-3,-3-2-2,-1 5-3,-6 1 0,4 5-2,-4 4-2,3 0 1,3 10-2,5 5 1,3 4-1,5 3 1,3-2 0,10 3 1,-1-3-1,10-3 0,-1-7 0,3-3 0,1-7 0,0-8-1,-3-6 1,2-8-1,-5-4 0,-3-8 0,-1-3-1,0-3 1,-5 0-1,-1-1 0,-2 2 1,-4 6-1,0 1 0,0 10 0,0 3 0,0 7 1,0 12-1,0 0 1,0 0 0,0 0 0,-10 25 0,7-1 1,3 4 0,-4 5 0,1 3 0,3 4 0,0-3 0,0-2 0,0-6-1,0-4 0,3-3-3,-3-22-7,5 13-26,-5-13-1,0 0-1,16-11 0</inkml:trace>
  <inkml:trace contextRef="#ctx0" brushRef="#br0" timeOffset="178437.7651">18241 16142 19,'0'0'32,"0"0"-2,18 8-5,-1 4-4,5 1-7,7 8-2,-5 1-4,7 2-2,-6-2-2,0 0 0,-6-8-2,-2 1-1,-3-6-2,-14-9-5,19 7-7,-19-7-13,0-14-10,0 14 0,0-19 1</inkml:trace>
  <inkml:trace contextRef="#ctx0" brushRef="#br0" timeOffset="178715.5974">18476 16155 30,'0'0'21,"13"-10"0,-13 10-1,0 0-2,-14 0-1,3 10-2,-8-4-3,1 12-1,-9-3-2,3 7-2,-3 0-2,5 3-1,-3-2-1,5-1-2,2 3-19,0-7-19,-8-14-1,8 0 0</inkml:trace>
  <inkml:trace contextRef="#ctx0" brushRef="#br0" timeOffset="180465.9427">18302 16002 19,'0'0'20,"0"0"-1,-6-10-2,6 10-3,0 0-3,0 0-2,0 0-1,13 0-2,5 0-2,0 0-1,9 0 0,4 0-1,4-4 1,-1 2-2,-2 2 0,-6-6-1,-7 6 1,-8-2-1,-11 2 1,0 0-1,-13 0 0,1 0 0,0-8-1,-2 4 1,6-6-1,8 10 0,-8-19 0,8 19 0,13-12 1,0 12 1,2 0 1,0 8 3,1 4-1,-10 0 2,-6 7-3,-12-5-31,-13 11-3,-21-11-1,2 7 0</inkml:trace>
  <inkml:trace contextRef="#ctx0" brushRef="#br0" timeOffset="184884.9569">8822 14621 20,'6'-14'17,"-6"14"-1,-12-18-3,-3 9-3,-3-1-2,-5 2-3,-2 4-2,-2 4-2,2 0 0,0 9 1,6 4-2,7 6 1,6 2 1,6 2-1,10 1 1,5-5 0,9-1 0,4-7 1,0-7 0,0-8 0,1-8 0,-2-7 0,-5-7-1,-4-9 0,-2-6 0,-6-5-1,-1-5 0,-6-1-1,2 6 1,-5-1 1,0 11-1,0 2 1,-3 12 0,3 6 0,0 16-1,0 0 0,0 0 0,0 0-1,-14 25 0,14 1 1,-4 9 0,-2 6 1,3 10 2,-2 0 0,5 6-1,-4-6 1,4-2 0,5-10-1,-1-9-3,2-6-7,-2-10-17,-4-14-11,12 0 0,-12-13 0</inkml:trace>
  <inkml:trace contextRef="#ctx0" brushRef="#br0" timeOffset="185221.8339">9030 14539 40,'0'0'29,"22"6"-5,-7 7-5,5 1-6,4 9-3,0-2-1,4 5-4,-5-2-1,-2-3-4,-3-4-6,-5-3-8,-1-10-16,1 2-2,-13-6-2,16-12 1</inkml:trace>
  <inkml:trace contextRef="#ctx0" brushRef="#br0" timeOffset="185418.2286">9297 14536 26,'0'0'32,"-25"0"2,9 9-7,-8 3-10,-4 1-5,3 9-4,-6 2-2,3 0-3,0 2-1,1-1-3,7-4-2,2-6-7,5-8-19,13-7-5,0 0-1,0 0 0</inkml:trace>
  <inkml:trace contextRef="#ctx0" brushRef="#br0" timeOffset="185923.5809">9015 14377 23,'0'0'26,"0"0"-6,24 10-4,-2-8-4,6-2-4,6 7-1,3-5-2,3 4 0,1-3-2,-3 0-2,-8-3 0,-8 0-1,-4-6-1,-5-2 0,-8-1 0,-5-4-1,0 3 0,0-1 0,-5 2 0,5 9 1,0 0 1,-10 0 1,10 0 0,0 24 1,0-9 0,0 2 1,-5 0 1,2-1-3,-1-1-10,4 0-19,-13-15-1,13 0-1,-18 0-1</inkml:trace>
  <inkml:trace contextRef="#ctx0" brushRef="#br0" timeOffset="186381.8725">9700 14526 22,'0'0'28,"22"13"0,-22-13-10,21 12-7,-3-1-3,-2-1-2,0 5-3,-3-1-3,-1 1-7,-2-5-11,4 6-11,-14-16-1,14 8 1</inkml:trace>
  <inkml:trace contextRef="#ctx0" brushRef="#br0" timeOffset="186576.7381">9870 14522 34,'-30'7'30,"14"5"-3,-9 1-9,2 2-6,-3 3-4,4-1-3,1-1-4,4 2-4,2-4-11,-1-9-17,16-5 0,0 0 0,0 0 7</inkml:trace>
  <inkml:trace contextRef="#ctx0" brushRef="#br0" timeOffset="188111.9758">10134 14280 39,'0'0'29,"3"24"-4,-3-3-4,0 13-6,0 0-3,0 12-1,-3-5-1,6 6-4,-3-7 0,0-3-3,0-11-1,0-2-1,0-7-3,0-17-7,4 9-12,-4-9-14,0-11-1,3 1 0,-7-7 0</inkml:trace>
  <inkml:trace contextRef="#ctx0" brushRef="#br0" timeOffset="188577.4302">10069 14355 49,'9'-18'28,"6"8"-10,8-3-4,2 0-4,11 6-3,1 2-3,4 5-1,-3 5 0,-2 5-2,-7 4 0,-8 1 0,-9 2-1,-5 4 1,-13-4 0,-4 0-1,-6-4 1,-2-2-1,-1-1 1,1-3-1,7-2 0,11-5 0,0 0 0,0 10 0,18-5 0,2 6 0,5 5 0,-3 0 1,-3 7 0,-4 3 1,-15 0 1,-6 1-1,-15-5 1,-7-1-2,-4-9-2,-5-3-4,3-7-6,0-7-12,4-10-10,16 0-1,0-11 1</inkml:trace>
  <inkml:trace contextRef="#ctx0" brushRef="#br0" timeOffset="189238.5778">10131 14072 20,'0'0'25,"0"0"-4,12 0-3,7 0-3,9 4-4,6-4-2,4 6-3,4-3-1,2 1-2,-4 0-1,-5-4-1,-6 3 0,-8-3-1,-7-5-1,-14 5 1,10-10-1,-10 10 0,-3-15 0,3 15 1,-4-13-1,4 13 1,0 0 0,0 0 0,0 0 1,10 0 0,-10 0-1,15 21 2,-11-9 0,-1 2 0,-3-1 1,-7 0 0,-2-3-1,-3-3 0,2 1-6,-1 2-26,-3-16-2,14 6 0,0-13-1</inkml:trace>
  <inkml:trace contextRef="#ctx0" brushRef="#br0" timeOffset="201591.4171">10807 14454 7,'9'7'28,"-9"-7"1,28 5-10,-3-3-4,6-2-3,4 5-4,1-5-7,-2 0-10,-4-5-12,2 8-8,-17-8 0,0 9-1</inkml:trace>
  <inkml:trace contextRef="#ctx0" brushRef="#br0" timeOffset="201757.3989">10880 14591 40,'12'4'31,"17"5"-3,3-5-13,1-4-26,11 8-12,-15-13-4,7 5-3</inkml:trace>
  <inkml:trace contextRef="#ctx0" brushRef="#br0" timeOffset="203544.1291">2774 16080 37,'0'0'30,"0"11"0,15-7-14,4 0-5,12 1-4,4-5-4,2 5-5,1-2-12,1 4-13,-11-8-4,3 5-1,-31-4 5</inkml:trace>
  <inkml:trace contextRef="#ctx0" brushRef="#br0" timeOffset="203702.7959">2805 16195 30,'28'6'29,"-9"-12"0,18 6-13,-3 3-16,3-3-23,15 8-3,-11-8-2,7 5 2</inkml:trace>
  <inkml:trace contextRef="#ctx0" brushRef="#br0" timeOffset="204243.8509">3310 15941 7,'35'0'27,"-10"0"0,18 4-4,0 1-15,3-5-1,2 4-3,-6-4-4,-2-4-2,-11 4-2,-7-9 0,-13 6 0,-9 3 0,0 0-1,-12-6 2,-1 6 2,-6 4 1,0-2 2,0 7 0,1-2 2,3 2 1,6 6 0,3 0 0,6 7 1,6 3-2,3 8 1,3 2-1,-2 5-1,1 3-1,-6-1 0,1 1 0,-10-7 0,-8-3 0,-4-8-1,-8-4 1,2-11-1,-3-5 0,4-5 0,-1-4 0,9-1-1,13 5 0,-9-7 0,9 7 0,22 0-4,-1 0-11,-2 0-15,18 4-2,-12-8 2,16 4 4</inkml:trace>
  <inkml:trace contextRef="#ctx0" brushRef="#br0" timeOffset="205428.6843">4306 15645 49,'-20'-12'18,"6"12"-5,-2 4-3,1 8-3,2 8-3,1 5 1,0 10-1,2 9 0,7 12 0,-1 9 1,8 10-1,-1 9 1,1 4 0,-1 0-2,1 5 1,-4-9-2,-2-7 0,-7-11-1,-3-8 0,-3-14-2,-2-10-4,-1-6-10,3-10-16,-8-18-3,11 7 0,-9-14 5</inkml:trace>
  <inkml:trace contextRef="#ctx0" brushRef="#br0" timeOffset="205843.6559">3618 16397 54,'18'0'29,"7"4"-13,3 2-13,-6-2-24,15 10-3,-14-14-3,13 8-2</inkml:trace>
  <inkml:trace contextRef="#ctx0" brushRef="#br0" timeOffset="208824.0051">4185 16951 50,'0'0'35,"0"0"0,22 0-14,-4-4-8,10 12-4,3-8-2,7 6-3,-4-6-6,-3 0-13,-3 0-20,2 0-1,-13-5-1,1 5 0</inkml:trace>
  <inkml:trace contextRef="#ctx0" brushRef="#br0" timeOffset="209148.0279">4538 16794 26,'0'0'31,"0"0"-1,9 12-10,-6 2-5,-3 3-5,10 8-2,-7 3 0,4 4-3,-3-1-1,-4-1 0,0-2-3,2-3-1,-2-5-3,0-9-4,0-1-9,0-10-12,0 0-6,0 0-1,-9-24 1</inkml:trace>
  <inkml:trace contextRef="#ctx0" brushRef="#br0" timeOffset="209516.5456">4523 16824 15,'12'-16'32,"-5"-5"-2,11 4-7,7 7-6,-2 0-3,7 10-4,-6 7-3,1 15-2,-10-2-2,-5 13 0,-10 1-3,-10 2-1,-8-1-3,-4-2 1,-2-8-2,0-9 1,4-4-1,5-8 0,15-4 4,-9-11 1,9 11 2,21-14 2,-2 4 0,5 10 0,1 5 2,0 2-2,0 4 0,-3 5-1,-4 1-2,-2 1 0,-1 0-5,-9-8-8,-6-10-22,9 17-1,-9-17 0,0 0 0</inkml:trace>
  <inkml:trace contextRef="#ctx0" brushRef="#br0" timeOffset="210205.9571">4446 15383 13,'0'0'30,"12"4"1,-12 11-8,0 9-5,4 7-5,-4 4-3,5 6-1,-5-1-4,7 0-1,-4-6-2,-3-5-1,6-7-3,-6-8-6,0-14-12,10 13-14,-14-23 1,4 10-1</inkml:trace>
  <inkml:trace contextRef="#ctx0" brushRef="#br0" timeOffset="210636.0279">4463 15407 22,'4'-14'29,"12"7"-3,-1-1-8,7 3-3,2 5-3,-1 0-5,1 3-2,-5 8-1,-1 2-2,-5 3-1,-7 0 0,-6 3-1,-9-2 0,-4 2 0,-5-1 0,-1-2-1,-1-1 1,2-6-1,3 1 0,2-3 1,13-7 1,-9 11 1,9-11 0,13 6 1,3 3 0,-1 1 1,9 5 1,1 0-1,0 5 0,-2-2-1,-2 2-2,1 2-10,-4-1-25,-11-9-1,6 3-1,-13-15 0</inkml:trace>
  <inkml:trace contextRef="#ctx0" brushRef="#br0" timeOffset="220226.4768">5152 16331 8,'9'-8'19,"-9"-10"-1,5 4-3,-13-8-3,-3 1-3,-6 2-2,-6 1-2,-1 8-1,-2 4-1,1 9-1,4 7-1,2 7 1,10 9-2,9 3 1,3-1 0,10 0-1,2-6 1,7-7-1,5-8 1,1-7-1,1-14 1,-5-8 0,-1-10-1,-1-10 1,-3-5 0,-4-5-1,-6-3 1,-2 1-1,-3 1 1,-4 7 0,0 10 1,0 8-1,-6 10 0,1 9 1,5 9 0,-10 16-1,3 7 2,0 8-2,2 10 0,-2 12 1,2 8-1,-2 7 1,3-4-1,-1-1-2,5-5-4,0-8-8,3-17-15,11-4-3,-14-29 0,30 9 5</inkml:trace>
  <inkml:trace contextRef="#ctx0" brushRef="#br0" timeOffset="220475.8803">5357 16257 22,'0'0'32,"26"6"1,-11 3-4,1 5-13,9 7-5,-4-3-3,4 7-4,0-5-5,-5 0-5,2-4-11,-5-1-14,-5-12-3,1-3 0,-9-8 3</inkml:trace>
  <inkml:trace contextRef="#ctx0" brushRef="#br0" timeOffset="220628.6221">5587 16254 12,'0'0'34,"-27"0"1,9 15-1,-5 4-12,-6 1-8,1 9-5,-5 3-12,4 8-29,-6-9-2,9 9-1,-8-12-1</inkml:trace>
  <inkml:trace contextRef="#ctx0" brushRef="#br0" timeOffset="221641.9421">5761 16337 47,'0'0'36,"0"0"0,12 0-9,-12 13-49,0-13-7,-4 15-5,-7-8-1</inkml:trace>
  <inkml:trace contextRef="#ctx0" brushRef="#br0" timeOffset="222462.7891">6115 15947 35,'-6'-11'28,"6"11"-8,-5 18-4,5 1-2,4 11-4,-4 8-2,3 8 0,-3 3-3,4 2 0,-4-3-3,0 0-1,-4-7-2,-2-6-2,6-10-5,-6-5-8,3-11-15,3-9-2,0 0 0,0 0 7</inkml:trace>
  <inkml:trace contextRef="#ctx0" brushRef="#br0" timeOffset="222957.9761">6063 16000 17,'6'-13'29,"12"9"1,-3-1-9,13-4-7,9 9-4,6-6-3,1 6-2,-4 0-2,-2 8-1,-11 4-1,-8 3 0,-19 4 0,-9 2-1,-17 3 1,-6-1 0,-6 0 0,3-4-1,1-4 0,7-6 1,10-2-1,17-7 0,10 4 1,14-4 0,8 6 0,7 5 1,-1 3 1,-1 11-1,-11 2 1,-8 9 0,-18-1-1,-12 3 0,-13-7-2,-9-3-2,-4-7-4,-5-10-1,6-4-6,2-11-6,8-8-12,14 2-4,1-9 3,15 9 13</inkml:trace>
  <inkml:trace contextRef="#ctx0" brushRef="#br0" timeOffset="223268.0103">6573 16286 30,'10'9'37,"-10"-9"0,0 0 1,8 12-16,-8-12-17,0 0-35,0 0-4,0 0-1,-14-9-3</inkml:trace>
  <inkml:trace contextRef="#ctx0" brushRef="#br0" timeOffset="224108.0483">7035 16128 36,'-15'-5'17,"-8"2"-2,2 3-3,-3 4-3,5 3-2,0 0-2,6 3-1,8 3-1,5 3 0,12 0 0,4 2 0,6 2 1,-4 0 1,5 5 1,-12-1-1,-1 1 0,-10-4-1,-10 2-1,-7-10-3,-3-3-5,0-5-5,-1-10-6,5-3-6,16 8-10,-15-23-1,22 12 3</inkml:trace>
  <inkml:trace contextRef="#ctx0" brushRef="#br0" timeOffset="224293.8203">7181 16145 52,'0'0'34,"9"29"-2,-9-7-14,0 7-7,4 3-2,-4 3-5,6-3-6,-3-2-8,0-4-15,-3-16-10,0-10 1,0 0-1</inkml:trace>
  <inkml:trace contextRef="#ctx0" brushRef="#br0" timeOffset="224460.8243">7196 15986 30,'0'-17'28,"0"17"-7,0 0-20,0 0-23,0 0-4,0 0-2</inkml:trace>
  <inkml:trace contextRef="#ctx0" brushRef="#br0" timeOffset="224867.0291">7305 16195 31,'10'23'34,"-5"-4"0,5 1-10,-1 6-7,-2-5-5,-1 2-4,-1-9-3,-2-1-2,-3-13-1,0 0-1,0 0 1,10-20-1,-7 3 0,6-2-1,1-3 0,2 3 0,6 2 1,-2 2-1,3 5 0,0 7 0,-1 3 0,1 8 0,-1 3 0,-5 3 0,-1 2 1,-5 6 0,-4-2 0,-3 1-3,0 1-6,-7-2-20,-1-8-8,4 0 0,4-12 0</inkml:trace>
  <inkml:trace contextRef="#ctx0" brushRef="#br0" timeOffset="235234.6224">7940 16143 34,'-24'-12'17,"5"8"-2,-8 0-2,-1 8-2,2 8-3,-1 8-1,8 9-2,4 6-2,9 3 0,6-1-2,14 1 0,6-8 0,6-4-1,7-8 1,-3-9-1,2-9 0,-4-6 0,-8-3 0,-6-5 0,-11-1 0,-7-5 0,-9 4 0,-2 4-1,-4 4 1,-2 8 1,3 6-1,5 10 1,1 7 0,6 13 2,3 5 0,3 4 2,3-3 1,0 4 0,0-8 0,3-1-1,-6-5 0,6-7-1,-6-5-7,-3-1-30,3-19-2,-12 15 0,-4-27-1</inkml:trace>
  <inkml:trace contextRef="#ctx0" brushRef="#br0" timeOffset="238905.961">17475 15630 19,'-8'-15'16,"8"15"-2,-18-17-1,3 10-2,-1 1 1,-4 6-3,0 0-1,-4 0-2,6 11-2,-1 1-1,2 5 0,6 0-2,4 4 0,7-1-1,0 5 1,10-2 0,2 1 0,6-3 0,2 1 1,2-5-1,0-3 0,1-3 0,-3-3 0,-1-8 0,-4-5-1,-3 0 0,-1-4 0,-5-2 1,1 0-1,-7 2-1,0 9 1,0-11 0,0 11 0,-11-4 0,11 4 1,-16 0-2,4 0 1,2 0 1,-2 1-1,1 2 1,2 5 1,1 1 1,2 7 0,-1 2 1,7 6 0,-3 4 0,3 5-1,3-2 1,0 2-2,1-2 0,2-3 0,1-4-1,-1-4 0,-1-4-1,1-3 1,-3-3 1,-3-10-2,6 10-6,-6-10-28,0 0-1,0 0 1,-18-28-1</inkml:trace>
  <inkml:trace contextRef="#ctx0" brushRef="#br0" timeOffset="254178.0303">17061 16269 12,'0'0'27,"11"3"-3,5 1-3,8 0-5,5-4-3,9 3-2,1-3-3,6 0-2,-4 0-2,-1 0-2,-5 0 0,-8-3-1,-6 3 0,-5 0 0,-7 0 0,-9 0-1,0 0 1,10 0-1,-10 0 1,0 0-1,0 0 0,0 0 0,0 0 0,0 0 0,0 0 1,0 0-1,0 0 1,0 0-1,0 0 0,0 0 1,-7 11-1,7-11 0,-8 20 0,2-2 0,-1 4 0,0 10 0,-1 5 1,1 5-1,1-5 0,1 1 0,2-2 0,3-5 0,0-6 1,0-5 1,0-8 0,3-3 1,-3-9 1,0 0 0,0 0 0,6 10 0,-6-10-1,0 0 0,0 0-4,0 0-11,-7-13-25,7 13 1,-4-14-2,4 14 1</inkml:trace>
  <inkml:trace contextRef="#ctx0" brushRef="#br0" timeOffset="259147.4556">7835 15811 12,'0'0'30,"-6"18"-3,-19 15-6,-6 18-4,-12 12-3,-10 14-2,-2 9-4,-5 0-4,5 1-3,7-2-3,4-17-5,14-10-4,6-17-8,11-22-11,13-7-4,0-12 3</inkml:trace>
  <inkml:trace contextRef="#ctx0" brushRef="#br0" timeOffset="259597.0316">7835 15773 12,'0'0'23,"10"-6"-10,1 6-3,5 0-2,0-3 0,3 3-2,2-6 0,-2 6-3,-3 0 1,-1 0 0,-3 6 1,-12-6 0,9 13 1,-9-3-1,-6 5-2,3-2-8,0 5-21,-9-10-2,12 6-2,0-14 1</inkml:trace>
  <inkml:trace contextRef="#ctx0" brushRef="#br0" timeOffset="262132.0353">8201 15575 44,'7'-16'17,"-3"0"-1,1 3-2,-5 4-3,0 9-2,0 0-3,0 0-1,0 0-2,0 0 0,-7 17 0,7-3 0,0 6 1,0-1 0,4 8 0,-4-1 0,5 0-1,-5-1 0,6 0 0,-6-7-2,0-1 1,0-8-1,-3 0 0,3-9 0,-18 7 0,3-7-1,2 0 1,-2 0-1,3 0 1,2 0-1,10 0 0,0 0 0,0 0 1,25 7-1,2-7-8,4 0-26,7 7-1,-1-7 1,7 10-1</inkml:trace>
  <inkml:trace contextRef="#ctx0" brushRef="#br0" timeOffset="264400.0332">8436 16229 5,'29'0'26,"-7"-4"-2,6 4-8,6 0-5,4 0-6,-1 0-9,-9 0-11,3 12-9,-16-12-2,4 11 9</inkml:trace>
  <inkml:trace contextRef="#ctx0" brushRef="#br0" timeOffset="264588.8184">8487 16337 14,'-15'0'31,"15"0"2,0 0-8,13 7-6,14-7-5,4 0-10,6 8-28,1-12-6,8 4-2,-9-7-1</inkml:trace>
  <inkml:trace contextRef="#ctx0" brushRef="#br0" timeOffset="265219.72">9114 15838 13,'0'0'28,"28"0"0,-4 0-4,14-2-14,4 2-3,2 0-1,1 0-3,-6 0-2,-8 0-2,-12 0-2,-19 0 0,0 0 0,0 0 0,-22 4 0,3-4 1,1 8 1,-1-1 2,4 6 1,3 5 1,-1 2 2,7 6-1,6 4 2,0 5 0,0 2 0,6-1-1,0 0-1,1 1 0,-4-1-1,0-3 0,-6-3 0,-3-3-1,-7-5-2,-3-3 0,-2-7 0,-3-5-1,1-7 1,5 0-2,2-2 1,13 2 1,0 0 0,14-12 1,7 12 0,7 0-3,6 7-16,9 2-14,-11-9-1,7 8-1,-10-11 1</inkml:trace>
  <inkml:trace contextRef="#ctx0" brushRef="#br0" timeOffset="265792.2635">10023 15400 3,'-35'-9'51,"16"20"-33,5 11-3,-3 16-4,5 16-1,3 15-1,6 14-1,3 7-1,0 14 1,4 3-2,4 5 0,-5-6-1,0-4 0,-6-11-2,-4-9 0,-4-13-1,-2-12 0,-3-16-3,-4-12-3,4-11-11,1-8-18,2-14-2,13 4-2,-7-24 2</inkml:trace>
  <inkml:trace contextRef="#ctx0" brushRef="#br0" timeOffset="266070.0313">9914 16854 24,'0'0'34,"0"0"-1,34 0-3,-9-5-16,6-1-10,3-3-10,-3-7-23,6 16-3,-15-10-1,6 10-1</inkml:trace>
  <inkml:trace contextRef="#ctx0" brushRef="#br0" timeOffset="266490.9034">10224 16750 39,'0'0'35,"0"24"0,-6-7-3,-1 5-21,7 8-5,0 2-6,-3-4-5,3 0-3,0-12-1,0-2-1,0-14 0,0-10 1,-4-17 2,4-2 3,0-4 5,5-6 4,5 3 1,-2 2 1,8 9 0,-1 1 0,7 16 0,-4 8-1,2 3-3,-5 7-1,-3 4-1,-6 4 0,-6 1-1,-3 0 1,-10-4-1,-2-3 0,-7-1-1,1-4 1,2-1 1,3-6 1,5 5 2,11-5 0,0 0 1,9 14 0,10 1 0,2 2-1,3 0-6,4 0-25,0 2-9,-9-12-1,3-7-1</inkml:trace>
  <inkml:trace contextRef="#ctx0" brushRef="#br0" timeOffset="267302.9794">10183 15279 20,'7'12'32,"2"8"1,-9 5-9,0 2-8,7 10-3,-4 1-3,3-1-4,0-1-4,-3-9-3,0-3-4,-3-12-3,0-12-5,0 0-2,-9-12-4,0-6 0,2-6 2,-2-2 1,3-2 5,3-3 6,6 3 7,7 4 6,26-22 19,-10 29-11,5 5-1,0 2-1,-1 6-3,-8 4-1,-3 7-4,-11 3-1,-8 5-2,-15 4-1,-4 2-1,-5 4 0,0-4 0,-1-1-1,6-1 0,9-3 0,10-1 1,6-3 1,9 2 0,7-2 2,7 4 1,-1-2 0,2 4 0,-5-4 0,0-2-1,-10-5-3,-5-7-7,-10 0-30,0 0 0,0-7-1,0 7-1</inkml:trace>
  <inkml:trace contextRef="#ctx0" brushRef="#br0" timeOffset="267971.468">10686 15887 7,'0'-17'30,"0"17"1,0 0-1,0 0-9,0 24-5,-3 0-5,6 12-3,-3 5-1,0 8-2,0 2-4,-7-1-6,7 3-10,0-7-17,-6-14-3,6-5 0,0-27 0</inkml:trace>
  <inkml:trace contextRef="#ctx0" brushRef="#br0" timeOffset="268423.8785">10631 15876 21,'24'-17'29,"11"15"0,1-3-11,4 5-5,4 7-4,-7 0-3,-2 6-3,-8 2 0,-8 0-2,-13 1 0,-9-3-1,-13-1 1,-6-2-1,-2-1 0,3-7-1,5-2 1,3 3 0,13-3 0,0 0 0,28 9 0,-2 1 0,5 4 1,3 4 0,-4 10 0,-4 1 1,-12 7 0,-8-4 0,-15 2-1,-13-3 2,-12-6-2,-9-8 0,-1-5-3,-2-12-2,6 3-7,6-6-9,9-6-12,15 9 0,10-12-1</inkml:trace>
  <inkml:trace contextRef="#ctx0" brushRef="#br0" timeOffset="269040.8546">11349 16199 49,'0'-16'30,"0"3"-10,-4 1-3,-7-5-5,-2 4-3,-8-2-2,2 6-1,-6 2-3,2 7 0,0 3-1,3 5-1,4 6-1,8 5 1,8 5-1,3-7 0,8 2 1,6-2 0,5-10 0,6-3-1,-2-8 1,-1-10 0,0-7-1,-5-10-1,-4-8 1,-4-6-1,-3-5-1,-4-6 2,0 6-1,-5 2 0,0 6 1,0 8 0,0 8 1,-3 10-1,3 16 0,0 0 1,0 0-1,-5 24 1,5 5 0,3 8 0,-3 8 0,0 8-1,0 6 1,3-1-5,2 2-14,4-4-16,-9-22-1,14-2 1,-6-20-1</inkml:trace>
  <inkml:trace contextRef="#ctx0" brushRef="#br0" timeOffset="269273.6282">11577 16081 68,'14'4'38,"8"6"1,-1 6-14,-3-4-10,6 8-5,-2-5-5,-3 1-4,1-2-5,-7-6-10,2-3-24,-3-5-1,-12 0 0,19-15 0</inkml:trace>
  <inkml:trace contextRef="#ctx0" brushRef="#br0" timeOffset="269439.6398">11810 16094 50,'-17'-7'40,"1"19"1,-6 2-1,-5 9-18,0 15-10,-5 3-14,-1 4-35,-4-7-2,7 0-2,-4-16 0</inkml:trace>
  <inkml:trace contextRef="#ctx0" brushRef="#br0" timeOffset="272525.3804">12169 15978 31,'24'5'31,"-1"-5"-2,13 0-11,-1 4-10,6 0-10,-4 2-13,-7-6-13,4 9-1,-18-9-2</inkml:trace>
  <inkml:trace contextRef="#ctx0" brushRef="#br0" timeOffset="272707.5118">12200 16104 35,'7'12'35,"7"-9"-1,15 2-11,11 2-8,5-5-23,12 8-19,-16-10-5,8 2-1,-15-9-2</inkml:trace>
  <inkml:trace contextRef="#ctx0" brushRef="#br0" timeOffset="300203.0806">2612 17652 4,'0'0'27,"19"10"-1,-6-7-9,14-1-5,2 2-7,10-4-9,3 3-13,-10-3-8,6 0-1,-19-3 8</inkml:trace>
  <inkml:trace contextRef="#ctx0" brushRef="#br0" timeOffset="300377.7328">2638 17736 23,'14'9'28,"18"-2"1,-4-5-19,12-4-28,13-3-3,-9-5-5,14 10 2</inkml:trace>
  <inkml:trace contextRef="#ctx0" brushRef="#br0" timeOffset="300916.9158">3615 17711 14,'-20'0'20,"-11"-11"-4,4-8-5,5-7-1,9-3-1,8-7 0,12 2-1,13 5 2,8 12-1,10 8 0,2 9 0,0 14 0,-6 8-1,-9 18-1,-16 5-2,-15 5 0,-13 3-3,-14-3 2,-8 4-5,-8-5-6,2-18 8,-2-9-3,11-22 2,4-6-3,15-14 0,10 2 0,12-11 4,6 4 7,10 11-8,12 3 2,-31 11-2,80 37-2,-35-9-24,4 1-14,-49-29 2,90 46 3</inkml:trace>
  <inkml:trace contextRef="#ctx0" brushRef="#br0" timeOffset="301571.7526">4004 17510 9,'0'0'30,"0"0"-1,20-10-8,0 5-5,9 2-3,5 3-4,1 0 0,3-6-4,-5 0-1,-5 0-1,-7 3-1,-8 3-1,-13 0 1,0 0-2,-19 10 0,4 1 0,-6 4-1,2 2 1,-1 3 0,4 1 0,8 2-1,2 5 1,6 1 1,6-4 1,4 7 0,-1-6 1,0 0-1,-3 1 1,-6-5-1,-4-3 1,-10-7-1,-6 0-1,-4-12-2,-1-2 1,1-2 1,3-9-2,5 3 1,5 4-1,11 6 2,10-13-1,7 19 1,-17-6-1,52 20 3,-52-20 0,70 37-9,-70-37-20,69 22-9,-28-13 0,-7-14 0</inkml:trace>
  <inkml:trace contextRef="#ctx0" brushRef="#br0" timeOffset="301946.8056">4615 17477 11,'0'0'31,"0"14"2,7 6 0,-4 6-14,-3 5-4,6 8-2,-6 2-4,10 7-1,-7-4-3,6-6-4,-9-38-3,7 57-5,1-41-13,-5-6-15,-3-20-1,0-4-1,-2-12 0</inkml:trace>
  <inkml:trace contextRef="#ctx0" brushRef="#br0" timeOffset="302376.0466">4563 17532 2,'18'-8'29,"-2"-6"1,9 4-8,6 5-4,3-2-4,6 7-4,-2 0-2,-1 4-2,-9 3-1,-4 6-3,-15-3 0,-9 4-1,-14-1 0,-8-3-2,-6 0-1,-1-5-1,5-1-2,6-4 1,18 0-1,0 0 2,18 6 0,16 0 0,7 5 3,5 4 2,-5 5 1,-5 6 1,-16 4 0,-9 5 0,-11-35 1,-39 68 1,-4-44-1,-10-3-6,0-5-6,1-2-12,1-22-14,20-1 0,0-8 0,25-4 6</inkml:trace>
  <inkml:trace contextRef="#ctx0" brushRef="#br0" timeOffset="302766.5076">5151 17534 3,'0'0'30,"15"12"1,-11 5-4,1 5-7,4 4-5,-6 2-2,8 7-3,-6 2-3,3-7-4,-8-30-3,7 57-7,-7-43-17,0-14-10,0 0 0,-4-17 0</inkml:trace>
  <inkml:trace contextRef="#ctx0" brushRef="#br0" timeOffset="303098.0477">5163 17505 15,'21'-16'30,"17"6"3,2 1-7,6 5-8,4 8-5,-10 5-6,-3 11-2,-15 1-3,-9 3 1,-20 2-2,-15-2 1,-11-5-2,-5-1-1,-5-7 0,0-3 1,10-1-1,7-3 0,9-4 1,17 0 1,10 2 2,11-2 1,10 10 0,3-2 1,-2 2-1,2 4 0,-6 4-5,-6-4-18,-9-4-17,0 0 0,-13-10 0,11 9 0</inkml:trace>
  <inkml:trace contextRef="#ctx0" brushRef="#br0" timeOffset="303329.8876">5872 17698 20,'0'0'30,"15"5"-2,-15-5-17,0 0-31,0 0-3,-14 0-5</inkml:trace>
  <inkml:trace contextRef="#ctx0" brushRef="#br0" timeOffset="303917.8375">6270 17361 25,'-11'-6'31,"11"16"1,-6 16-10,1 8-6,5 11-4,0 3-3,5 8 0,-5 3-4,7 4-1,-1-5 3,1-9-3,-7-49 1,8 61-3,-8-61-1,7 20-1,-7-20-3,13-28 0,-1 3-4,3-5 1,1 10 0,3-2 2,-1 5 0,-2 7 1,-7 5 5,-9 5 0,0 0-1,-15 17 1,-5 1 1,-4-9 0,-1 1-1,7 7 2,2-7-2,10 1 2,6-11-2,22 21 3,2-21-2,-24 0-6,68 21-9,-68-21-24,63 7 1,-32-11-3,-16-5 2</inkml:trace>
  <inkml:trace contextRef="#ctx0" brushRef="#br0" timeOffset="304465.0356">6161 17178 11,'0'0'29,"0"0"2,22 0-11,10 3-4,13-3-3,13 5-3,4-5-3,4 2-1,-7-2-3,-4 0-1,-14 0-1,-14-5-1,-16-1 0,-11 6-1,-11-16 0,-3 9 0,1 0-1,5 0 1,8 7 1,0 0 0,11 0 0,13 9 1,1 3 0,1 1 0,-4 2 2,-7 6 0,-15-4 1,-6 0-4,-17-3-21,-13 3-14,-17-13 3,1 0-3</inkml:trace>
</inkml:ink>
</file>

<file path=ppt/ink/ink10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6:09:29.623"/>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BFBFBF"/>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7030A0"/>
    </inkml:brush>
    <inkml:brush xml:id="br4">
      <inkml:brushProperty name="width" value="0.05292" units="cm"/>
      <inkml:brushProperty name="height" value="0.05292" units="cm"/>
    </inkml:brush>
    <inkml:brush xml:id="br5">
      <inkml:brushProperty name="width" value="0.05292" units="cm"/>
      <inkml:brushProperty name="height" value="0.05292" units="cm"/>
      <inkml:brushProperty name="color" value="#FFFFFF"/>
    </inkml:brush>
  </inkml:definitions>
  <inkml:trace contextRef="#ctx0" brushRef="#br0">21189 2060 20,'-38'66'23,"-31"23"-6,-18 40-1,-29 31-2,-26 35-2,-32 32-2,-25 22 0,-25 21-1,-18 10-1,-10 9-2,-5-10 1,9-5-2,5-15 0,18-14-1,10-23-8,21-23-21,16-28-9,32-25 0,13-39-1</inkml:trace>
  <inkml:trace contextRef="#ctx0" brushRef="#br0" timeOffset="1847.375">17979 4371 8,'389'-8'17,"37"8"-2,20 0 0,18 0 1,0 5-1,-4 3-1,-17 4-1,-32 0-3,-29 4-2,-45-2-8,-48 2-21,-54-13-8,-38 1-2,-63-17 0</inkml:trace>
  <inkml:trace contextRef="#ctx0" brushRef="#br0" timeOffset="3043.5593">22965 4354 10,'28'9'23,"-9"-4"-6,8 4-3,-5 0-1,1 1-1,-8 3-1,-11-1-2,-8 3 1,-10-2-2,-3 4-1,-8-1 0,2-1-8,-4-1-18,10 5-11,-2-13-1,19-6-1</inkml:trace>
  <inkml:trace contextRef="#ctx0" brushRef="#br0" timeOffset="3765.2757">21094 2070 11,'0'0'17,"0"0"-3,0 0-1,-19 7-3,3 0-2,-6-2-2,-2 4-2,1-1-2,3-1 0,4-2-1,6-5-1,10 0 1,0 0 0,17-7-1,4 3 0,3-1 1,0 5-3,-1 7-6,-8 5-16,4 19-1,-19-2 1,5 17 17</inkml:trace>
  <inkml:trace contextRef="#ctx0" brushRef="#br0" timeOffset="4713.1845">19516 2167 19,'0'106'9,"0"36"-1,-9 28-1,3 33-1,-7 15 0,-1 13 0,-6 0-1,0 0-1,-7-14-3,-3-24-11,7-14-10,-8-37-1,14-14 2</inkml:trace>
  <inkml:trace contextRef="#ctx0" brushRef="#br0" timeOffset="5509.7814">19482 2104 37,'-15'5'19,"-1"3"-5,-4-2-4,-2 6-2,-2 4-3,3-3-1,1 4-1,6-2-1,5-5 0,9-10-1,0 0 0,14-7 0,4-5 0,4-5 0,-1-2 1,6 1 1,-6 4 0,4 9 0,-3 9 1,1 10-6,-2-1-25,6 22-1,-2-7 0,20 10-2</inkml:trace>
  <inkml:trace contextRef="#ctx0" brushRef="#br0" timeOffset="6911.9932">23287 4533 31,'25'9'32,"-11"-1"-1,7 8-6,3 2-12,-2 1-4,8 3-4,-8-2-7,0-6-7,-9-5-12,0-2-11,-13-7 0,16-16 0</inkml:trace>
  <inkml:trace contextRef="#ctx0" brushRef="#br0" timeOffset="7038.816">23469 4533 49,'-20'17'33,"-11"3"-3,1 8-10,-5 2-12,3-1-19,5 2-18,3-16-2,14-1-2,-3-19-1</inkml:trace>
  <inkml:trace contextRef="#ctx0" brushRef="#br0" timeOffset="7783.2069">21432 2024 24,'0'0'26,"0"0"-5,5 16-3,-5 2-4,4 1-5,-1-2 0,6-1-2,1-5-2,4-4-1,1-7-1,2-2-1,-1-11 0,-1-2 0,-5-2 0,-4-1-1,-3 3 0,-3 6 0,0 9 0,0 0 0,-9 9 1,3 18 1,2 7-1,4 9 2,-8 1-1,4 2 1,-7-3-2,0-5 0,-3-9-4,-9-17-9,-1-12-23,2-6-2,-6-18 0,8-3 0</inkml:trace>
  <inkml:trace contextRef="#ctx0" brushRef="#br1" timeOffset="29761.6742">21318 4383 10,'0'0'10,"0"0"-1,0 0 0,0 0-1,0 0-1,0 0 0,0 0-2,0 0 1,0 0-2,0-12 1,0 12-1,0 0 0,-3-8-1,3 8 0,0-9 0,0 9 0,-2-12 0,2 12 0,0-10 0,0 10 0,0-15 0,0 15 0,0-17 0,0 8 0,-4 0 0,4-2 0,-4-1-1,1 1 1,3-1-1,-4 3 0,1-4 0,3 4 0,-5-4 0,5 1-1,0 2 1,0 0-1,-3-1 0,3 0 0,0 1 0,0-1 1,-4 0-1,4 1 0,0-2 0,-3-1-1,0 4 1,0-4 0,3 2 0,-6 0 0,3 0 0,-3 0-1,1 1 1,-2-1 0,0 1 0,1 0-1,-1 1 1,-1-3-1,1 3 1,1-4-1,-1 1 1,2-1 0,-1 0-2,-1 1 2,1 0-1,0 2 0,0-1 0,6 11 1,-11-17-1,11 17 0,-12-14 0,12 14 1,-10-14-1,10 14 0,-14-14 0,14 14 1,-12-14-1,12 14 0,-15-15 0,4 7 0,2 0 0,0-1 0,9 9 0,-18-16 1,9 6-1,-1 1 0,4 0 0,-3-1 0,9 10 0,-17-19 0,8 11 0,-3-1 0,2 2 0,0 0 0,-3-2-1,-1 1 1,1 1 0,-1-2 0,1 1 0,0-2 1,1 0-1,-2 0 0,1-1 0,0 2 0,3-1 0,0 1 0,-3 0 0,0 2 0,2 1 0,-3 0 0,2 1 0,-4-2 0,-1 3 0,-1-4 0,2 3 1,2-2-1,-2-1 0,1 1 0,0 0 0,1 1 0,2 0 0,-2 1 0,0-2 0,0 4 0,-3-1 0,3 0 0,0 4 0,1-3 0,-4-3 0,3 4 0,0 2 0,0-5 0,0 1 1,2 4-1,-3-7 0,3 4 0,-1 3 0,-3-5-1,0 2 1,-2 3 0,0-3 0,-1 3 0,0 0 0,0-3 0,-2-1 0,5 4 0,-3-3 0,1 3 0,2-2 0,-1 2 0,-2-4 0,2 4 0,0-4 0,-1 4 0,1 0 0,0 0 0,-2-3 0,0 3 0,2 0 0,-1 0 0,2-3 0,-2 3 1,1-3-1,1 3 0,-1-4 0,0 4 0,1-3 0,-1 3 0,-1-4 0,2 4 0,-1 0 0,1 0 0,-2 0 0,-1 0 0,0 0 0,0 0 0,-1 0 0,-1 4 0,0-4-1,3 0 2,-1 0-2,3 0 1,2 3 1,0-3-2,-2 0 1,2 0 0,-2 4 0,1-4 0,0 3 0,-2-3 0,-4 5 0,-2-5 0,3 5 0,0-1 0,-1-4 0,1 5 0,-2-2 0,2 0 0,3 1 0,1 1 0,-2-2 0,0 1 0,-1 2-1,3 0 2,-2-1-1,2 2 0,-2-2-1,-2 1 1,1 2 1,-3-2-1,1 0 0,-3 0 0,-2 0 0,0 1 0,0 0 0,2 0 0,2 0-1,-1 1 1,1-2 0,1 3 0,3 0 0,-1-1 0,1 0 0,1-1 0,-1 3 0,-2 0 0,0 2 0,2-2 0,-3 0 0,2 1 0,-2 0 0,2 1 0,-1 0 0,1-1 0,1-2-1,2 0 1,-2 0 0,3 2 0,-1-2 0,3 2 0,-2-2 0,-3 1 0,2 2 1,-3-1-1,1 0 0,-3 0 0,-1-1 0,1 1 0,0-1 0,0 2 0,3-2-1,0 1 1,1 0 1,-1-1-1,3 3 1,1 0-2,-1-1 2,1 0-1,1 0 0,-1-1 0,4-1 0,0 1 0,-1-2-1,0-1 1,-1-1 0,2 0 0,-1 2 0,1-1 0,-3 0 0,2 0 0,1 2 0,-2-1 0,0 0 0,1 2 0,1-1 0,-1-1 0,2 2 0,1-2 0,8-9 0,-14 17 0,14-17 0,-14 17 0,14-17 0,-13 18 0,3-8 0,1 0 0,0 2-1,0-2 2,1 0-2,2 0 1,6-10 0,-14 15 0,10-5 0,4-10 0,-12 16 0,6-6 0,-3 3 0,0-1 0,-1 2 0,2 0 0,0-2 0,0 2 0,8-14 0,-11 15 0,11-15-1,-5 11 1,5-11 0,0 0 1,0 0-2,-6 10 2,6-10-1,0 0 0,0 0 0,-7 11 0,7-11 0,0 0 0,0 0 0,0 0 0,0 0 0,0 0 0,0 0 0,0 0 0,0 0 0,-5 10-1,5-10-6,0 9-27,0-18-1,12-3 0,-1-24 0</inkml:trace>
  <inkml:trace contextRef="#ctx0" brushRef="#br0" timeOffset="35354.8545">16868 4409 23,'-37'0'18,"22"-3"1,33 3-3,31-3-1,32 3-2,36 0-1,26-3-2,27 3 0,17 0-2,13 0-3,2-3-20,-4 3-16,-27-13 0,-16 3-2,-37-17 0</inkml:trace>
  <inkml:trace contextRef="#ctx0" brushRef="#br0" timeOffset="37059.1276">19316 4613 19,'-18'9'12,"7"8"-1,-1-2-3,7 7-1,5 0-1,11 2 0,8-3 1,8-5 0,7-5 1,1-8 3,4-3 1,-7-17 1,-2 0 0,-20-13-1,-6 4-1,-19-6 0,-4 6-3,-12-1-2,0 8-7,1 7-24,3 12-11,-1 0-2,10 12 1</inkml:trace>
  <inkml:trace contextRef="#ctx0" brushRef="#br1" timeOffset="46660.9013">17661 4368 8,'38'0'9,"7"-7"1,14 7-2,4-5-1,5 1-2,-1 1 0,-1 3-2,-5-4-1,-7 4-1,-14 0 0,-10-3 0,-14 3-1,-16 0 1,0 0-1,0 0 0,-32-4 0,-3 4 0,-12 0 1,-8 0-1,-6 4 0,-4 0 0,-2-1 0,-2 0 0,11-3 0,7 5 0,12-5 0,10 0 1,12 0 0,17 0 0,0 0 1,30-11 1,10 7-1,15-1 1,12 1 1,10-1-1,10 2 0,3 1-1,1 2 0,-4-4-1,-9 4 0,-9 0 0,-15 0 0,-10 0-1,-18 0 0,-12-3 1,-14 3-1,-17-3 0,-14 3 0,-15-4 0,-12 4 0,-13 0 0,-11 0 0,-6 4 0,-1 0 0,5 2 0,9-1 0,10 0-1,11 0 1,18-1 0,14-4 0,22 0 0,10 4 0,21-4 0,15-4 0,15 0 1,15 4-1,9-5 1,9 2 0,9 3-1,-2-3 1,-1 3 0,-6 0-1,-11 0 1,-12 0-1,-13 0 0,-14 0 0,-16 0 1,-17 0-1,-21 0 0,-16 0 0,-14 0 0,-15 3 0,-10-3 0,-10 6 0,-5-3 0,2 0-1,6 1 1,11-1 0,12-3 0,15 3 0,15-3 0,19 0 0,28-3 0,17-1 0,18 1 0,18-3 0,17 2 0,12-1 0,8 1 0,1 0 0,-6 4 0,-8-3 0,-9 3 0,-21 0 0,-17 3 0,-23-3 0,-18 5 0,-17-5 1,-18 4-1,-16-4 0,-11 2 0,-13-2-1,-10 0 1,-8 0-1,-5-2 0,-2 2 0,2-5 0,6 5 0,11-5 0,12 5 0,16 0 1,18-4 0,18 4 0,23 0 0,16 0 0,19 0 1,12-3-1,15 3 2,12 0-1,10 0 0,3 0 0,-1 0 1,-2 0-1,-7 0 0,-12 0 0,-13 0-1,-16 0 1,-18-3-1,-17 3 0,-24 0 1,-16 0-1,-20 0 0,-14-3 0,-16 3 0,-13 0 0,-9 0 1,-7 0-1,1 0 0,3 3 0,9-3 0,11 3-1,16-3 2,17 0-2,22 5 1,16-5 1,33 0-1,15 0 0,21 0 0,18 0 1,15-3-1,15 3 1,5-4 0,5 4 0,-7 0 0,-6 0 0,-12 4 0,-18-4-1,-18 3 1,-18-3 0,-18 3-1,-17-3 1,-13 0-1,-33 0 0,-8-3 1,-13 0-1,-14 3 0,-9-5 0,-11 5 0,-3-3 0,2 3 0,5 0 0,13 3-1,12-3 1,19 5-1,16-5 1,24 0 0,17 5 0,23-5 0,21 0 0,15 0 0,17 0 0,15-2 1,11 2-1,5 0 0,0 2 0,-3-2 0,-9 5 0,-16-3 0,-14 1 0,-22-3 0,-20 5 0,-23-5 0,-17 0 0,-24 4 1,-15-4-1,-16 0 0,-15 0 0,-14 0 0,-9 0-1,-6 0 1,-2 0 0,1 0 0,6 0-1,15 0 1,15 0 0,21 0 0,20 0 0,23 0 0,25-7 0,21 7 0,25-5 0,14 3 0,18 2 0,12 0 0,6 0 0,1 0 0,-5 4 0,-6-1 0,-12 0 1,-17 0-1,-16 0 1,-17-3 0,-17 3 0,-18-3 0,-14 0 0,-20 0 0,-13-4 0,-14 1 0,-11 0 0,-11-1-2,-8 1 1,-7 1-1,0 2 0,4-5 0,4 5 0,13 0 0,11 0 0,13 0 1,16 0 0,23 0 0,11 0 0,23 0 1,13 0-1,19 0 1,15 0 0,13 0-1,7 0 1,6 5 0,-2-5 0,-3 5 0,-3-1-1,-12-1 0,-14-3 1,-14 3-1,-13-3 0,-12 0 1,-17 0-1,-17 0 0,-15-3 0,-15 0 1,-10 3-1,-13-5 0,-13 2-1,-10 3 1,-3-5-1,0 5 0,3 0 0,8 6 1,5-6-1,15 5 0,12-5 1,17 3 0,19-3 0,13 0 0,19 0 0,15-3 0,15 3 0,10 0 1,10 0-1,5 0 1,-2 0 1,-6 0 0,-4 6 0,-13-3 0,-14-3 0,-12 3 1,-14-3-1,-22 0 1,0 0-1,0 0 0,-28 0 0,9 0 0,1 0 0,0 0-1,4 0 0,14 0 0,-14 0-5,14 0-28,-11 6-1,11-6 0,-5-10 1</inkml:trace>
  <inkml:trace contextRef="#ctx0" brushRef="#br1" timeOffset="47687.7063">17720 4323 16,'0'0'10,"10"-25"-1,1 7-1,2-7-2,8-6-2,7-6 0,6-1-2,7-1-2,1-3-6,3 9-6,-6-6-5,2 15-3,-14-5 17</inkml:trace>
  <inkml:trace contextRef="#ctx0" brushRef="#br1" timeOffset="47981.7262">17820 4153 22,'8'-29'17,"12"1"-3,7-6-2,11-3-2,10-4-2,8-2-3,9 2-4,2-1-4,3 4-5,-7 2-5,-8 11-6,-19-3-4,-5 19 1</inkml:trace>
  <inkml:trace contextRef="#ctx0" brushRef="#br1" timeOffset="48244.9052">17958 3993 17,'10'-5'15,"5"-13"0,13-6-1,6-5-1,13-6-2,10-5-2,5-8-1,11-3-1,6-1-2,3 2-2,0 5-3,-4 1-6,-7 9-5,-7 7-9,-13 3-7,-3 20-2,-22-5 6</inkml:trace>
  <inkml:trace contextRef="#ctx0" brushRef="#br1" timeOffset="48491.7905">18441 3653 26,'41'-28'17,"17"-1"-2,11-7-2,14 2-2,10-1-3,7 1-6,2 7-8,-3-2-9,-3 12-9,-19-3-2,-2 16 6</inkml:trace>
  <inkml:trace contextRef="#ctx0" brushRef="#br1" timeOffset="48749.2228">19003 3430 10,'0'-11'23,"20"5"-4,9-6-3,11 0-2,17 0-2,8-1-2,13 4-3,3 0-2,6 1-8,-4 1-10,2 7-14,-16-3-1,-4 8-1</inkml:trace>
  <inkml:trace contextRef="#ctx0" brushRef="#br1" timeOffset="49019.4548">19427 3346 8,'0'0'24,"27"-8"-4,4 3-6,19-1-1,13 2-4,10 0-4,12 4-7,5-5-13,5 14-9,-10-9-1,3 7 0</inkml:trace>
  <inkml:trace contextRef="#ctx0" brushRef="#br1" timeOffset="49312.3848">20013 3318 27,'36'0'24,"20"9"-5,4-1-6,10 6-8,4 1-13,-5-5-14,9 12-2,-16-11-2</inkml:trace>
  <inkml:trace contextRef="#ctx0" brushRef="#br1" timeOffset="49598.8167">20299 3374 6,'24'-4'26,"20"15"-2,-1-1-7,12 5-4,2 4-5,-1 5-10,-2 7-17,-14-6-5,6 7-2,-17-13 4</inkml:trace>
  <inkml:trace contextRef="#ctx0" brushRef="#br1" timeOffset="49906.9387">20588 3419 8,'18'6'26,"17"17"0,3 2-11,3 7-2,4 4-3,3 3-5,0 2-10,-5-7-15,5 4-6,-18-15-1,4 3 3</inkml:trace>
  <inkml:trace contextRef="#ctx0" brushRef="#br1" timeOffset="50176.5931">20813 3605 23,'27'20'27,"2"-4"-1,8 3-13,7 9-3,-2 1-3,1 1-4,-7 3-6,-7 1-9,-13-10-14,2 5-2,-18-12 0,9 4 17</inkml:trace>
  <inkml:trace contextRef="#ctx0" brushRef="#br1" timeOffset="50418.1368">21002 3759 5,'26'24'58,"-7"-2"-30,-4 5-11,1 4-5,4 5-4,-5 0 0,3-1-4,3 1-7,-2-4-13,0-11-14,4 1-2,-11-12 1,7-1 4</inkml:trace>
  <inkml:trace contextRef="#ctx0" brushRef="#br1" timeOffset="50636.5554">21089 3941 20,'5'9'31,"12"13"2,-5-1-6,0 2-12,9 7-6,-6-1-4,-2-1-5,-1-3-8,-4-2-19,-13-10-5,5-2 0,0-11-1</inkml:trace>
  <inkml:trace contextRef="#ctx0" brushRef="#br1" timeOffset="50816.5706">21233 4059 52,'0'20'34,"4"15"1,-4 5-15,-4-5-8,4 5-7,0-5-7,0-3-18,-9-7-13,9-4-2,0-21 1</inkml:trace>
  <inkml:trace contextRef="#ctx0" brushRef="#br1" timeOffset="51012.0069">21277 4132 41,'7'28'32,"-4"-4"-2,8 7-14,5 2-41,-20-14-3,8 5-1,-16-15-1</inkml:trace>
  <inkml:trace contextRef="#ctx0" brushRef="#br1" timeOffset="51591.5475">21290 4214 47,'5'-9'21,"-5"-8"-2,-5-5-3,-2-2-1,-3-9-3,-2-1-3,-12-7-2,4 0-5,-3 1-5,-2 5-12,3 3-14,10 13-4,-7 1 1,19 18 0</inkml:trace>
  <inkml:trace contextRef="#ctx0" brushRef="#br1" timeOffset="51802.2256">21102 3941 42,'-15'-35'17,"-1"1"-17,-2-3-13,-18-10-9,-1 12-1</inkml:trace>
  <inkml:trace contextRef="#ctx0" brushRef="#br2" timeOffset="61519.109">16034 5300 24,'24'-46'15,"35"-19"0,29-33 1,31-23-3,25-32-1,27-22-1,24-17-1,14-20-1,19-9-2,6-2-2,2 4-1,-9 7-3,-13 20-10,-24 17-16,-27 41-6,-37 19 0,-33 45-1</inkml:trace>
  <inkml:trace contextRef="#ctx0" brushRef="#br2" timeOffset="61993.4676">18699 2605 36,'26'-5'18,"-7"-7"-4,-2 9-2,0 3-1,-7 3-1,-6 7-1,-4 1-1,-3 9-2,-3 2-9,6 12-22,-13-13-1,13 8-4,-9-14 0</inkml:trace>
  <inkml:trace contextRef="#ctx0" brushRef="#br2" timeOffset="62843.0332">16988 5417 44,'63'-58'15,"13"-16"1,22-16-3,15-15-2,21-19-3,21-16-2,19-20 1,24-14-1,14-14 1,20-11-1,10-2-1,5 5-2,-4 6-3,-10 13-12,-20 11-18,-20 30-3,-37 14 1,-29 35-1</inkml:trace>
  <inkml:trace contextRef="#ctx0" brushRef="#br2" timeOffset="63338.5332">19892 2801 26,'14'-5'24,"14"0"-5,-3 0-3,1 5 0,2 6-3,-9 0-1,-7 9-1,-12 5-4,-4 3-9,-10 1-26,3 5-3,-9-11 0,11 6-1</inkml:trace>
  <inkml:trace contextRef="#ctx0" brushRef="#br2" timeOffset="65422.2798">19807 5797 29,'73'-71'12,"22"-14"1,22-28 0,29-20 0,23-26-1,27-18-1,20-18-3,10-10-1,14-3-1,2 0-2,-5 7-3,-8 13-13,-13 27-16,-44 14-2,-20 36 0,-43 14 2</inkml:trace>
  <inkml:trace contextRef="#ctx0" brushRef="#br2" timeOffset="66060.7464">22393 3309 13,'16'-4'23,"-4"-9"-4,12 9-5,3-4-4,7 3-1,-2 5-3,1-6-2,-5 6-1,-4 0 1,-7 0 0,-6 6-1,-11 4 0,-4 2-2,-10 5-5,0 2-15,7 12-8,-13-4 0,13 12-2</inkml:trace>
  <inkml:trace contextRef="#ctx0" brushRef="#br2" timeOffset="66729.5753">21123 5545 27,'66'-66'15,"17"-18"2,23-18-1,25-21-2,24-15-1,21-14-3,17-13-2,15-4-2,6-3-1,6 4-2,-11 11-6,-16 17-17,-28 9-9,-22 33-1,-40 13-1</inkml:trace>
  <inkml:trace contextRef="#ctx0" brushRef="#br2" timeOffset="67249.8182">23457 3517 23,'27'0'19,"-7"5"0,-6 4-2,-8 6-3,-11 7-6,-9 2-19,-5 13-10,-17-8-2,1 14-4</inkml:trace>
  <inkml:trace contextRef="#ctx0" brushRef="#br2" timeOffset="67804.7334">21330 5416 7,'0'0'22,"-22"8"-4,-4 14-2,-10 6-3,-7 9-2,-7 4-3,-4 5-3,0 2-7,1-6-16,15 4-8,-7-21 0,19 0-1</inkml:trace>
  <inkml:trace contextRef="#ctx0" brushRef="#br2" timeOffset="68622.5791">22742 2709 41,'0'0'30,"0"0"-1,5 15-10,-5 5-6,5 9-4,-5 3-3,4 7 0,-4-2-1,9-1-3,-3-3-4,-6-8-7,4-6-12,3-4-13,-7-15 0,0 0 0</inkml:trace>
  <inkml:trace contextRef="#ctx0" brushRef="#br2" timeOffset="69006.0015">22695 2716 18,'10'-7'28,"-10"-6"0,20 6-8,0 1-7,3 3-3,7 3-4,1 3-2,-3 3-2,-3 7 0,-7 3-2,-5 1 0,-10 0 0,-8 2-1,-8-5 1,-7 1-1,5-5 0,0-3 0,5-7 0,10 0 0,0 0 1,0 0 2,26 0-2,-2 7 2,1 3 2,-3 5 0,-3 7 1,-7 2 1,-9 3-2,-15-1-2,-7-5-2,-10-3-7,-5-3-19,-3-20-7,10 0-1,-6-10 0</inkml:trace>
  <inkml:trace contextRef="#ctx0" brushRef="#br2" timeOffset="69434.1686">22591 2541 19,'0'0'28,"-10"-4"-1,20 1-7,5 3-5,10-7-4,13 7-4,2-3-2,14 3-2,4 0 0,-3 0-4,-2 0-1,-12 0-3,-6 3-4,-16-3-5,-8-6-4,-11 6-3,-16-15 0,0 7 1</inkml:trace>
  <inkml:trace contextRef="#ctx0" brushRef="#br2" timeOffset="69569.8944">22967 2421 41,'23'3'19,"-1"7"3,-7 4-2,-5 10-1,-10-1-4,-10 4-12,-15-7-28,2 7-3,-16-12-3,10 4-3</inkml:trace>
  <inkml:trace contextRef="#ctx0" brushRef="#br3" timeOffset="90518.2959">18044 4661 40,'0'0'26,"0"0"-2,0 0-3,24 6-4,-1-6-5,14 0-3,7 0-2,15 0 0,8-5-3,4 5 0,1-3-2,-4 3 0,-9-5-1,-7 5 1,-13-6-1,-11 6 0,-14-3 0,-14 3-1,0 0 1,-14-8-1,1 8 1,-3-7-1,1 5 0,-3-3 1,4 1-1,2 1 0,1 0-1,11 3 1,-13-6 0,13 6-1,0 0 1,12-8-1,1 8 1,4 0-1,2 2 1,1 4 1,-2 0-1,-5 6 2,-8-4-1,-5 1 0,-12-1 0,-4-3-3,-1 0-9,4-5-24,-7-3-1,20 3-1,-15-19 0</inkml:trace>
  <inkml:trace contextRef="#ctx0" brushRef="#br3" timeOffset="91248.0474">18181 4842 15,'0'0'31,"0"0"1,18 8 0,-4-8-14,6 0-6,6 0-4,-3-4 0,4 4-3,-6-4-2,-3 4 0,-2-4-2,-6 0 0,-10 4 0,0-9-1,0 9 1,-17-6-1,4 6-1,1 5 1,-4 4-1,4 3 1,0 5 0,4 3 0,2 3 1,6 2-1,0-2 2,0 0-1,4-3 1,1-1 0,0-5 0,-1-2 0,-4-12 0,-7 13 0,0-9-1,-7-4 1,-1 0-1,-1 0-1,-1 0 1,0 0-1,3 0 0,14 0 0,-9 0 0,9 0 1,19 3-1,-1-3 2,6 5-1,3-3 0,1-2-1,-1 0-8,1-7-29,-2 5-1,-7-8 1,2 3-1</inkml:trace>
  <inkml:trace contextRef="#ctx0" brushRef="#br3" timeOffset="92999.5637">21377 3892 25,'0'0'17,"0"0"0,0 0-1,0 0 0,0 0-2,3-20-2,-3 7-1,-4-8-4,0-3 0,-11-10-2,2-1-1,-6-5 0,2-1 0,-5 3 0,4 4-1,-3 2 0,6 9 0,3 6-1,4 7 0,8 10-1,-13-8 0,13 8-1,-10 3 0,10-3 1,-8 12-1,8-12-1,-12 7 1,12-7 0,-10 8 0,10-8 0,0 0 0,0 0 0,0 0 0,0 0 0,0 0 0,0 0 0,0 0-1,0 0 1,0 0 0,0 0 1,0 0-1,0 0-1,0 0 1,0 0 0,0 0 1,10-3-1,-10 3 0,0 0 0,0 0 0,0 0 0,0-9 0,0 9 0,0 0 0,0 0 0,0 0 0,-4 9 0,4-9 0,-7 10-1,7-10 1,-12 16 0,12-16 0,-8 17 0,5-8 0,3-9 0,0 15 0,0-15 0,0 0 0,0 0 1,0 0-1,-4-14 0,4 1 1,0-4-1,0-1 0,0 4 1,0-1-1,0-1 0,6 5 0,-6 11 0,7-12 0,-7 12 0,15 0 0,-3 0 0,-2 5 0,2 5 0,1 4-1,4 4-9,-1 6-26,-5-11 1,7 3-1,0-16 0</inkml:trace>
  <inkml:trace contextRef="#ctx0" brushRef="#br3" timeOffset="93685.2248">21385 3403 30,'0'0'29,"10"-5"-6,8 5-2,4-2-6,4-3-2,5 5-3,-2-3-2,0 3-2,-4 0-1,-4 0-2,-8 0 0,-13 0-2,0 0-1,0 0 0,-22-4-1,10 4 0,-4 0-1,0 5 0,0-1 1,4 1-1,12-5 1,-16 12 1,14-2 0,-1 1 1,3 6 0,5 1 1,-1 0-1,3 5 1,-1-1 0,0-1 1,0 0-1,-1-1 0,-5-7-1,-4-1 1,-6-4-1,0-3 0,-4-2 0,1-3 0,0 0-1,-2-3 1,6 3-1,9 0 0,0 0 1,19-5 0,-2 5 0,8 0 1,2 0 0,6 0 0,-4 2-1,-4-4-9,-5-1-28,1 3-2,-11-8 1,0 5-1</inkml:trace>
  <inkml:trace contextRef="#ctx0" brushRef="#br0" timeOffset="134822.0688">19331 4354 9,'-3'37'11,"-4"8"-2,2 16-2,-1 9 0,-1 11-3,-1 8-2,0 4-1,2 0-6,-3-13-10,9 2-4,-11-25 9,11-3 10</inkml:trace>
  <inkml:trace contextRef="#ctx0" brushRef="#br0" timeOffset="135285.9778">19338 4533 7,'-4'60'10,"-2"21"-1,-2 6-2,-5 9-2,0 2-2,1 0-2,-1-1-4,-2-14-6,8 1-7,-5-23 3,12 2 13</inkml:trace>
  <inkml:trace contextRef="#ctx0" brushRef="#br0" timeOffset="135754.6133">19270 5129 6,'-12'74'10,"4"9"-1,-6-1-2,1 0-2,-10 71-1,14-87-9,-4 31-23,4-72 21</inkml:trace>
  <inkml:trace contextRef="#ctx0" brushRef="#br0" timeOffset="136151.1602">19192 5641 12,'-3'66'9,"-6"1"-1,2 1-1,0-2-3,1-5-6,6-3-9,-9-17-7,13 0 10,-11-21 8</inkml:trace>
  <inkml:trace contextRef="#ctx0" brushRef="#br0" timeOffset="136588.0299">19222 5625 30,'-6'79'14,"-6"-1"-3,2 6-2,-2-4-3,3-4-2,2-6-1,2-8 0,2-8 0,3-10-4,6-8-12,-6-17-9,7-6-1,-7-13 0</inkml:trace>
  <inkml:trace contextRef="#ctx0" brushRef="#br0" timeOffset="138186.1462">19251 5352 21,'-4'18'16,"-8"5"-3,8 18-3,0 11-17,-6 2-12,10 18 0,-10-7 5</inkml:trace>
  <inkml:trace contextRef="#ctx0" brushRef="#br0" timeOffset="140788.3603">20917 2096 24,'0'0'17,"-9"6"-2,9-6 0,-4 9-1,4-9 0,10 0-2,2 0 1,6 0-2,5-4-1,11-1-2,-2-8-2,6 4-1,-5-6-2,-2 5 0,-4-1-1,-7 6-1,-10 0 0,-10 5 0,0 0 1,-10 17 0,-1-2 0,-1 4 0,-3 3 0,5 6 1,3 1 0,7 5 0,0-5-1,6-2 0,5-2-5,-2 1-34,4-14-1,7-9 0,-4-16-1</inkml:trace>
  <inkml:trace contextRef="#ctx0" brushRef="#br0" timeOffset="141972.5963">22931 4378 12,'-2'-15'26,"2"15"-4,0 0-4,0 0-4,0 0-2,0 0-2,0 0-1,0 0-2,10 8-1,5-2 0,2 5-1,4-3 0,4 3-1,-2-1-1,5 0 0,-6-2-2,-1-1 0,-8 0 0,-13-7 0,6 11 1,-6-11 0,-7 10 0,7-10 0,-19 10 1,3-2 0,1-4 2,3 5-1,-12-1-1,4 3 0,-7 0 0,6 0-1,-1 2-1,6-5-7,4-1-33,2 3 0,10-10 0,0 0 1</inkml:trace>
  <inkml:trace contextRef="#ctx0" brushRef="#br0" timeOffset="143108.3736">19467 2068 45,'11'-12'17,"-11"12"-1,0 0-2,0 0-3,-11 15-2,-2-5-2,-1 1-4,-6 8 0,-1 1-1,-2 1 0,1-2-1,-1-3 0,5-2-1,3-2 1,5 0 0,10-12 2,0 0-1,0 0 0,18-17 1,-3 3 0,4 0 0,3-4-1,2 1 0,-3-2-1,-1 2 0,-3 2 1,-1 6-1,-6-3 1,-10 12 0,12-10 0,-12 10 0,0 0 1,0 0-1,9 7-1,-9-7 2,11 17-1,-1-2 0,3 6 1,4 3-1,4-1 0,1 0-2,5 5-21,-2-7-16,-6-13 1,5-8-2,-8-20 1</inkml:trace>
  <inkml:trace contextRef="#ctx0" brushRef="#br0" timeOffset="145537.2014">19516 2007 15,'0'0'13,"3"10"0,-3 7-3,-3 9-1,3 13-3,-6 17 0,1 8 0,1 15-1,-2 7-1,0 4-5,-1 4-9,0-14-10,7 4-4,-8-24 0</inkml:trace>
  <inkml:trace contextRef="#ctx0" brushRef="#br0" timeOffset="145950.3378">19504 2360 13,'-4'58'17,"4"15"-2,0 10-4,0 10-2,-5 6-3,2 2-3,-1-1-3,1-5-2,-3-5-6,0-13-3,3-8-7,-6-20-5,9-2 12</inkml:trace>
  <inkml:trace contextRef="#ctx0" brushRef="#br0" timeOffset="146312.5808">19465 2963 44,'-5'43'17,"5"11"-2,-6 11-4,3 10-1,-4 12-4,1 0-2,-2 5-4,1 0-4,-2-5-5,1-7-7,8-3-10,-11-24-1,11-5 3</inkml:trace>
  <inkml:trace contextRef="#ctx0" brushRef="#br0" timeOffset="146651.9718">19381 3679 8,'-4'62'11,"-5"4"-2,2 11-1,-3 3-2,2 5-1,-2-2-4,4-2-4,2-3-9,-7-17-6,11-1 4,-9-24 14</inkml:trace>
  <inkml:trace contextRef="#ctx0" brushRef="#br0" timeOffset="146920.8733">19313 4313 11,'0'52'18,"0"3"-13,-6 5-7,6 9-8,-11-7-6,11 9 11,-11-17 5</inkml:trace>
  <inkml:trace contextRef="#ctx0" brushRef="#br0" timeOffset="147266.9559">19285 4666 4,'-7'74'7,"-6"3"-1,6 9-5,-4 4-5,0-4-4,11 5 3,-11-16 5</inkml:trace>
  <inkml:trace contextRef="#ctx0" brushRef="#br0" timeOffset="152833.163">18934 1976 33,'0'0'30,"18"4"-5,-1-4-6,5 3-5,3-3-4,3 0-2,-1 0-3,-2 0-2,-2 0-1,-7 0-1,-4 0 1,-12 0-1,0 0 0,4 10 0,-13-3 1,-3 4-1,-3 2 0,-2 3 1,-4 2-1,0 1 0,3 2-1,0-8 1,1 2 0,4-3 0,3-5 1,10-7 0,-8 10 2,8-10-1,13 0 1,2 0 0,5 3 0,5-3 0,3 0-2,3 0 0,2 0-4,-6-3-22,-2 3-14,-1 0 0,-10-5-1,-1 5 1</inkml:trace>
  <inkml:trace contextRef="#ctx0" brushRef="#br0" timeOffset="160330.9511">16458 2312 19,'0'19'29,"10"13"-3,-4 1-6,-2 2-5,1 4-3,-1-3-4,2-1-4,-3-7-5,-3-9-4,5-2-9,-5-5-10,0-12-6,0 0 0,-5-15 2</inkml:trace>
  <inkml:trace contextRef="#ctx0" brushRef="#br0" timeOffset="160737.5579">16455 2360 8,'6'-14'27,"11"9"0,1-5-9,3 6-4,6 4-3,2 0-4,-1 12-2,-3-2-3,-9 8 0,-6-2 0,-10 2 0,-8 1-1,-6-4 0,-8 0 0,2-6 0,0-4-1,7-5 1,13 0-1,0 0 1,17 0 0,8 0 0,5 3 0,2 6 2,-3 5 0,-2 8 1,-11-1-1,-9 5 1,-12-3 0,-10 0-1,-10-2-2,-6-4-6,2-6-11,1-5-16,-2-12-2,12-2 1,3-15 0</inkml:trace>
  <inkml:trace contextRef="#ctx0" brushRef="#br0" timeOffset="161377.1643">16394 2150 25,'19'10'22,"-4"-13"-7,9 3-5,7-5-2,6 3-2,1 2-2,6-5-2,-5 5-2,-2-4 0,-9 1 0,-5 3-1,-8 0 0,-15 0 1,10-9-1,-10 9 2,-8-10 1,8 10 0,-10-8 2,10 8 0,0 0 1,0 0 0,0 10 1,4 0-1,-4 1-1,0-1-4,0-10-9,-11 9-18,11-9-2,-16 6 0,16-6-2</inkml:trace>
  <inkml:trace contextRef="#ctx0" brushRef="#br0" timeOffset="161819.8777">16981 2123 16,'-3'-13'27,"3"13"-3,0 10-4,-10 9-3,1 14-5,-6 5-4,-2 14-1,-5 6-2,2 6 0,-1-3-2,1 0-2,0-8-2,2-10-5,8-6-7,3-9-10,7-28-8,0 13 0,0-13 0</inkml:trace>
  <inkml:trace contextRef="#ctx0" brushRef="#br0" timeOffset="162083.0724">17060 2160 21,'6'21'27,"-18"-1"-3,2 7-6,0 9-2,-6 5-3,2 9-2,-4 1-3,4 5-1,-4-6-2,5-3-2,2-6-4,1-10-7,4-9-16,6-4-8,0-18 0,0 0-1</inkml:trace>
  <inkml:trace contextRef="#ctx0" brushRef="#br0" timeOffset="164114.0487">17147 2429 21,'0'0'14,"4"22"-3,0-11-1,5 0-3,2-3 0,3-5-4,1-3 0,1-5 0,1-4-1,0 0 0,-1-4-1,-4-3 2,-2 0 1,-6 3 1,0 2-1,-4 11 1,0 0 1,0 0-1,-12 4 1,6 11-2,6 9 1,0 8-2,0 6 2,3 1-1,-3 5 1,3-1 0,-3 3 0,-6-4 0,-5-4-2,-6-9 0,-5-5-1,-2-4-2,-1-8-2,3-5-5,-2-12-11,6-9-16,11-3-1,1-10 0,15 1 1</inkml:trace>
  <inkml:trace contextRef="#ctx0" brushRef="#br0" timeOffset="164633.0115">17424 2191 40,'0'0'28,"0"0"-8,-23 22-8,9-1-18,6 13-18,-13-12-2,14 10-1,-6-8 11</inkml:trace>
  <inkml:trace contextRef="#ctx0" brushRef="#br0" timeOffset="165158.8512">17478 2409 15,'-10'5'28,"10"10"-3,-3-3-6,3-1-7,4 1-3,2 0-4,5-3-2,2-3-1,3-6 0,-1-3 0,0-5-1,-2-3 0,0-5 0,-5 1 1,-1-2 0,-7 0 1,0 2 0,0 3-1,0 12 1,0 0 0,0 0-1,-11 7 0,11 5 0,0 8-2,3 8 2,2 2-1,2 6 0,2 5 0,-2 2 0,-3 2 2,-4 3 0,0-4 0,-10-3 1,-4-4-1,-4-4 0,-7-9 0,3-6-3,4-7-9,4-8-26,-3-16 0,8-3-1,-2-11 0</inkml:trace>
  <inkml:trace contextRef="#ctx0" brushRef="#br0" timeOffset="174602.294">6474 14575 42,'0'0'28,"0"0"-7,0 0-12,0 0-26,0 0-4,0-18-4,0 18-2</inkml:trace>
  <inkml:trace contextRef="#ctx0" brushRef="#br0" timeOffset="175295.2006">6604 14321 41,'0'0'26,"0"0"-5,0 23-5,0-5-5,-5 8-3,5 9-2,-4 6-1,4 4 0,-2 5-2,2 1 0,0-3-1,0-7-3,5-6-3,-5-12-6,4-9-9,-4-14-11,0 0-1,15-7 1</inkml:trace>
  <inkml:trace contextRef="#ctx0" brushRef="#br0" timeOffset="175527.2148">6670 14614 27,'-7'13'29,"-8"-7"-1,2 8-7,4 1-7,0-2-2,9 1-4,0-4-1,12 0-1,1 0-2,5-4-4,3-2-7,2 1-23,-7-14-2,6 4 0,-10-12-1</inkml:trace>
  <inkml:trace contextRef="#ctx0" brushRef="#br0" timeOffset="176174.2299">6621 14145 31,'0'0'28,"0"0"-3,0 0-5,14 10-5,3-6-5,4-4-4,10 0 0,0 0-2,1 4-4,1-1-4,-5-3-5,0 0-4,-11-5-1,-2 5-1,-15 0-1,8-17 2,-8 7 3,-2-1 5,-2 1 6,4 10 5,-10-15 15,10 15-8,0 0 3,0 0 1,10 19-3,-1-2-1,-9-1-1,3 4-2,-3-2-8,-6 6-29,-2-17-2,4 6-3,-7-19 0</inkml:trace>
  <inkml:trace contextRef="#ctx0" brushRef="#br0" timeOffset="178068.6197">10890 14168 44,'0'0'30,"0"12"-6,-3 10-5,3 5-3,0 14-5,-4 5-2,4 13-1,0 2-2,0 5-2,-3-3 0,3-5-2,0-6-1,0-9 0,0-10-2,0-14 0,0-19-2,0 0-2,0 0-2,7-21-2,1 0-2,-2-9 0,7 2-1,-2-5 1,6 6 2,1-1 1,1 4 3,-3 6 3,0 4 2,5-4 6,-21 18-1,10-4 1,-10 4 1,0 0 0,-15 8 0,2-3-1,0 2-1,-3-5-1,-1 4-1,-2 0-2,2 0 1,2-1-1,3 4 2,12-9 0,-12 19 1,12-9 0,12 4 1,1-1 0,7 3-1,5-1-1,2-1 0,0-1-2,-2-2-3,0 1-7,-6-2-20,-8-10-5,2 7-1,-13-7 1</inkml:trace>
  <inkml:trace contextRef="#ctx0" brushRef="#br0" timeOffset="178775.2741">10811 13992 49,'0'0'32,"18"5"0,3-5-14,11 4-6,1-4-3,8 4-2,0 0-5,1-4-5,0 4-4,-7-8-6,-3 4-1,-9-9 0,-4 0 0,-12-3 2,2 3 4,-9-3 6,0 2 13,-10 3 0,10 7 1,-10 10 1,10 3-3,0-2-2,0 5-1,0 2-3,0-2-6,4 2-9,-1-2-19,-3-16-1,-3 12 0,3-12-1</inkml:trace>
  <inkml:trace contextRef="#ctx0" brushRef="#br0" timeOffset="179164.5826">10585 14505 74,'0'0'37,"0"0"0,-5 11-10,5-11-18,0 0-19,7 10-23,-7-10-3,9-11 0,-3-4-1</inkml:trace>
  <inkml:trace contextRef="#ctx0" brushRef="#br0" timeOffset="179722.4276">11531 14470 46,'0'0'32,"18"13"1,-1-13-8,7-3-13,8 3-10,5 3-16,5 1-16,-10-8-2,3 7 1,-12-9-2</inkml:trace>
  <inkml:trace contextRef="#ctx0" brushRef="#br0" timeOffset="179909.4736">11569 14597 55,'0'0'34,"10"4"1,16-4-8,9-3-21,2-9-32,14 8-3,-9-10-4,10 5-1</inkml:trace>
  <inkml:trace contextRef="#ctx0" brushRef="#br0" timeOffset="183940.8792">11937 16187 54,'0'0'34,"10"4"0,-10-4-12,0 0-39,12-10-11,-12-2-2,16 8-4</inkml:trace>
  <inkml:trace contextRef="#ctx0" brushRef="#br0" timeOffset="184618.0233">12242 15715 65,'0'0'33,"0"0"-4,0 21-12,0 5-5,5 14-6,-5 6 0,6 15-2,-6 6-1,6 3-2,-2 0 0,1-6 0,-5-6-2,0-10-3,4-14-2,-4-18-4,3-7-1,-3-9-3,6-24 1,0-5 0,4-1 1,1-7 3,5 0 3,0 1 5,2 3 4,0 2 3,-1 6 2,-2 8 1,-8 2 1,-7 15 1,0 0 0,0 0-2,-12 6-1,-4 5-2,-5 3-1,0 2-2,-3 0 0,3-3-1,1 2-2,8 3 2,3-3 0,9 5 1,10-4-1,9 1 1,5 0 0,6 1 0,4-4-2,0-5-11,2-4-25,-2 2-1,-9-7 0,-1 0-2</inkml:trace>
  <inkml:trace contextRef="#ctx0" brushRef="#br0" timeOffset="185650.3088">12135 15441 33,'0'0'29,"0"0"-5,0 0-5,21 7-4,8-10-3,10 3-4,3 0-1,6 7-3,2-7-3,-5 3-1,-3 3-2,-10-6-3,-8 0-2,-10-4-2,-5-4 0,-9-6 0,0 3 2,-8-4 1,2 3 4,1 2 3,2-1 10,3 11-2,18 10 1,-12-1 0,4 11-1,-5-3 0,1 6-3,-6 2-6,-5 7-29,-5-17-3,7 6 0,-13-10-2</inkml:trace>
  <inkml:trace contextRef="#ctx0" brushRef="#br0" timeOffset="191204.2335">8396 15926 71,'0'-9'21,"0"9"-4,0 0-4,-2 21-2,4 7-3,-2 8-3,7 15 1,-7 6-2,8 7 1,-8-4-2,8 4 0,-8-8-3,0-6 1,0-9-2,0-14-2,-4-8-4,4-19-1,-6 13-3,6-13-2,-6-10 0,3-5-3,6-2 1,3-2 0,5 1 2,4-1 1,1-6 3,6 5 2,-1-4 2,4 6 4,-4 6 2,-3 0 4,-2 3 4,-7 4 18,-9 5-12,0 0 1,-4 14-2,-9-9-2,1-1-3,-5 0-3,2 0-1,-3-4-2,5 0-1,1 0 0,12 0 0,-10-4 1,10 4-1,13 0 1,-1 0 0,8 0 0,3 0-1,3 5 0,-1 4 0,-2-4-1,-2 0 0,-4-1-1,-4 1 0,-13-5-2,11 4-1,-11-4-2,-3-9 0,3 9 0,-12-5-1,12 5 2,-22 0-1,8 0 1,-3 0 2,-1 9 0,-1 0 0,0-2 0,2-1 0,3 0-1,0-2 0,14-4-2,-15 10-2,15-10-4,0 0-11,0 0-3,0 0-2,0 0 11</inkml:trace>
  <inkml:trace contextRef="#ctx0" brushRef="#br0" timeOffset="191604.653">8436 16337 47,'15'18'34,"-7"-7"1,11 1-10,0 7-9,2-4-3,6 4-6,-3 0-6,-2-7-18,-4-4-16,3 2-3,-11-10 1,2-8-1</inkml:trace>
  <inkml:trace contextRef="#ctx0" brushRef="#br0" timeOffset="192002.7432">8469 16356 8,'-7'8'56,"7"-8"-32,0 0-2,20-13-4,-8 1-4,13 3-1,-2-1-2,5 2-5,2-3-10,-2 5-28,-7-8-2,-1 5-1,-9-6 1</inkml:trace>
  <inkml:trace contextRef="#ctx0" brushRef="#br0" timeOffset="192760.0943">8452 15787 25,'0'0'28,"13"0"0,-1 5-13,11-5-4,2 8-3,4-4-1,4 1-2,-2-5-3,-3 4-1,-4-4-2,-7-7 0,-17 7-1,10-15 1,-10 2-1,-6 0 2,2 1-1,0 0 3,4 2 1,0 10 2,10-5 2,3 14 0,-5 0 1,4 9-1,-5-2-2,-1 1-7,1-4-21,-2 3-9,-5-16-2,0 0-1</inkml:trace>
  <inkml:trace contextRef="#ctx0" brushRef="#br0" timeOffset="193176.2267">8818 16080 62,'0'0'36,"7"0"0,10 0-6,1 3-15,0-3-8,5 0-7,4 7-11,-2-7-25,-5 0 1,1 0-2,-9-7 1</inkml:trace>
  <inkml:trace contextRef="#ctx0" brushRef="#br0" timeOffset="193375.0081">8807 16184 38,'4'10'35,"-4"-10"1,24 6-1,0-6-16,5 0-19,11 0-28,-7-12-4,8 3-3,-10-9 0</inkml:trace>
  <inkml:trace contextRef="#ctx0" brushRef="#br0" timeOffset="201201.5435">19371 4368 35,'-19'-5'35,"8"5"0,1 0-7,1-8-7,9 8-4,0 0-5,28-5-3,-5 2-3,16 8-1,7-5-2,6 3 1,3-1-2,1 2 1,-3 0-2,-4-4 0,-5 3-1,-9-6-2,-7 3-4,-11-8-9,1-1-24,-7 9-1,-11 0 0,0 0-1</inkml:trace>
  <inkml:trace contextRef="#ctx0" brushRef="#br0" timeOffset="201713.4353">19749 4287 60,'0'0'29,"0"0"-4,12 9-5,-12-9-4,21 0-5,-10 0-1,9 3-3,-1-1-2,3 5-2,-2-2-1,-1 2-1,-3 1 1,-5 6-1,-3-4 1,-8 6-1,-5-1 2,-4 0-1,-5 0 0,-3 2 1,-1-1-1,0-4 0,1-2-1,4-3-1,13-7-3,-15 0-8,15 0-27,11-14-2,-4-1 1,7 4-2</inkml:trace>
  <inkml:trace contextRef="#ctx0" brushRef="#br0" timeOffset="203577.8209">19982 3947 64,'0'0'32,"0"13"-8,0-13-5,0 13-5,-6-4-3,6 5-3,-8 2-2,8 2-2,-4-1-1,4 3-1,3-3 0,4-3 0,1-3-1,4-4-3,3-3-3,-4-10-13,2-2-18,0 0-1,-8-6 0,0 1 0</inkml:trace>
  <inkml:trace contextRef="#ctx0" brushRef="#br0" timeOffset="203849.112">19964 3881 36,'0'0'35,"0"0"-1,0 0-4,0 0-10,0 0-9,0 0-13,11-7-30,-1 7-1,-10 0-2,10-10 0</inkml:trace>
  <inkml:trace contextRef="#ctx0" brushRef="#br0" timeOffset="204399.6543">19934 3751 38,'0'0'34,"0"0"-1,22 0-9,1 0-7,12 0-6,2-5-5,8 5-2,-1-4-1,-2 4-2,-6-3 0,-8 3-1,-8-2 0,-9 2-1,-11 0 1,0 0-1,-11-13 0,-1 7 1,2 1-1,-1 2 0,11 3 1,-12-5 1,12 5 1,0 0 1,11 16 1,-2-3 0,-3-1 1,1 4 0,-7 1-5,0-1-35,0-16 0,-17 17-3,3-17 1</inkml:trace>
  <inkml:trace contextRef="#ctx0" brushRef="#br0" timeOffset="207415.4961">19282 4318 20,'-12'0'16,"12"0"-1,0 0-2,0 0-3,0 0-2,0 0-2,0 0 1,0 0-1,8 12 1,-8-12 0,0 0 0,10-2 0,-10 2-1,13-5-1,-2-2 0,0-4-2,4-5 0,3-3-1,4-6 0,4-4 0,7-4-2,0-4 1,1 3 0,-1 0 0,-3 8 0,-5 1 0,-4 7 1,-6 4-1,-5 6 1,-10 8-1,0 0 0,5-10 1,-5 10-2,0 0 1,0 0-1,0 0 0,-9 7 0,9-7 0,0 0 1,0 0-1,0 0 1,0 0-1,0 0 1,-11 5-1,11-5 1,0 0-1,0 0 1,0 0-1,0 0 0,-10-7 0,10 7 1,-12-7-2,12 7 1,-16-8 0,6 5 0,-1-1 0,-1 1 0,12 3 0,-12 0 0,12 0 0,0 0 0,4-11-1,6 6 2,8-2-1,2-1 0,0 0 0,2 2 0,0 0 0,-6 6 0,-2 0 1,-4 7 1,-10-7 0,0 22 1,-7-7 0,-1 2 0,-2-2-1,1 2-3,4 0-10,5-3-26,0-14 0,0 0-1,0-14-1</inkml:trace>
  <inkml:trace contextRef="#ctx0" brushRef="#br0" timeOffset="208627.1225">19600 3462 42,'9'-12'37,"-9"12"0,0 0-5,0-13-12,0 13-7,0 0-6,0 0-6,0 11-7,0-11-17,0 0-14,0 15-1,0-15 1,0 12-1</inkml:trace>
  <inkml:trace contextRef="#ctx0" brushRef="#br0" timeOffset="209002.8713">19606 3597 42,'3'9'28,"-3"-9"-4,0 19-3,0-9-5,0 8-2,0-1-3,0 4-1,0-3-2,0 3-2,-8-5 0,3 2-1,-6-6-2,1 0 0,-4-9-1,0-3-3,0-6-2,0-5-3,6-1-5,-3-9-15,7-2-11,4 1-1,0-4 0,10 4 2</inkml:trace>
  <inkml:trace contextRef="#ctx0" brushRef="#br0" timeOffset="209971.4411">19519 3309 23,'-15'0'28,"15"0"-2,0 0-5,16-7-3,1 4-5,6-4-4,8 4-3,0-2-1,3 1-2,-2 4-2,-4-3-2,-3 3-1,-10 0-1,-15 0-2,0 0 0,0 0 0,0 0 1,0 0 0,-14-14 2,14 14 2,0 0 4,-9-10 1,9 10 1,0 0 2,15 13 0,-15-13 0,10 19-3,-10-7-11,3 5-25,-15-10-2,0 9-1,-12-14-1</inkml:trace>
  <inkml:trace contextRef="#ctx0" brushRef="#br0" timeOffset="219916.2467">16230 3645 7,'0'0'17,"-20"-25"-7,1 2-3,-15-8-2,-13-11-3,-15-4 0,-20-7-1,-18-9 0,-20-4 0,-23-3 0,-15-4 0,-21-7 0,-17 1 0,-22 0-1,-271-74 1,222 78 0,-16 3-1,-9 6 0,-8 9 0,-5 4 1,2 4-2,3 6 2,12 4 1,11 7-1,18 5 1,16 1 2,26 2 0,20 3 0,26 1 0,23-1 0,22 5 0,21-1 0,21 0-1,17-2-1,19 5 0,11 1-1,14 0 0,11 2-1,8 0 1,8 1-1,4 0 0,8 0 0,3 0 0,7-3-2,4-3 2,2 0-1,1 6 1,-4 0 0,-2 5 2,-13 5-2,-14 15 3,-13-1 1,-15 10 0,-12 4 2,-3 0-2,0-1 2,6-3-1,14 0 1,19-5-2,21-3-3,23-7-20,17-6-12,24 3 0,2-15-1</inkml:trace>
  <inkml:trace contextRef="#ctx0" brushRef="#br0" timeOffset="220878.9084">7067 843 10,'0'0'11,"0"0"3,0 0 1,0 0-4,0 0 0,0 0 0,-32 71-3,32 20-1,7 39-1,-3 31-2,4 44 1,-5 20-1,3 34 0,-6 3-2,-8 5 1,-1-9-1,-4-14-8,4-19-21,-11-41-2,9-20 1,-5-44-3</inkml:trace>
  <inkml:trace contextRef="#ctx0" brushRef="#br0" timeOffset="221636.9418">5575 2419 3,'-25'16'53,"69"-11"-35,49-5-3,46 7-2,35-7-1,40 5 1,25-2-3,24 2-2,15-5-2,13-5-1,-3-5-1,5-3 1,-13-6-2,-14-5-3,-19-1-5,-30-3-14,-37 3-15,-36 12-1,-55-2-1,-43 15 0</inkml:trace>
  <inkml:trace contextRef="#ctx0" brushRef="#br0" timeOffset="222449.2843">8427 1168 16,'0'0'30,"9"-19"-2,-30 41-7,-13 21-7,-25 26-1,-21 28-8,-26 26-1,-29 39-2,-30 20 0,-25 27-2,-30 6 4,-12 8-1,-4-8 1,-3-7 0,13-12-1,15-29 0,25-22 0,25-28-5,37-27-15,28-26-15,44-22-2,24-31 1,39-19 0</inkml:trace>
  <inkml:trace contextRef="#ctx0" brushRef="#br4" timeOffset="227860.3993">7079 2467 59,'-15'0'27,"15"0"-3,0 0-2,-13-3-4,13 3-3,12-4-4,8 4-3,10 0-1,20 0-3,12-8-1,17 4 0,9-1 0,3 2-1,1-2-1,-2 5 0,-12-3-1,-17 3 1,-14 0-1,-16 6 1,-12-3-1,-19-3 0,0 0 1,0 0-1,-19 0 0,3 0 0,-1-6-1,0-3 1,2 1-1,-1-1 1,3 1-1,-2 1 1,15 7 0,-18-10 0,18 10-1,0 0 1,0 0 0,0 0-1,12 0 1,7 5 0,-2 0-1,5 5 1,-2 5 1,-3 1 0,-5 0-1,-4 0 2,-8 5-1,-6 0 0,-6-5 1,-4-2-1,0-1-3,-2-13-14,5 7-23,13-7-1,-13 4 1,13-4-1</inkml:trace>
  <inkml:trace contextRef="#ctx0" brushRef="#br4" timeOffset="228349.7914">7916 2862 48,'12'13'36,"-8"-1"0,-8 1-9,4 6-7,-3-1-7,3 4-5,-6-1-2,6 1-3,0-6-1,0-1-1,9-5 1,3-3-2,0-2-2,-1-5-4,6-5-10,-5 1-20,-3-9-1,1-1-2,-6-6 1</inkml:trace>
  <inkml:trace contextRef="#ctx0" brushRef="#br4" timeOffset="228569.8154">7924 2760 53,'0'0'37,"0"0"0,0 0-1,0 0-20,0 0-15,11 9-29,-11-9-7,12-3-2,-12 3 1</inkml:trace>
  <inkml:trace contextRef="#ctx0" brushRef="#br4" timeOffset="228919.0822">7808 2658 40,'12'0'34,"10"0"2,6-4-6,7-4-14,12 8-4,-2-3-4,6 3-2,-6 0-2,-5 0-3,-9 0 0,-8 0-1,-9 0-1,-14 0 0,7-12-1,-7 12 1,-8-10-1,8 10 1,0 0 1,-10-7 0,10 7 2,4 12-1,-1-2 1,0 2-2,0 4-11,2 0-24,-5-16-1,-16 5 0,-1-13 0</inkml:trace>
  <inkml:trace contextRef="#ctx0" brushRef="#br4" timeOffset="230506.9195">7128 2488 17,'0'0'22,"0"0"0,0 0-1,20-18 0,-5 1-3,16-7 0,7-13-3,15-3-2,7-17-3,10 1-2,2-10-2,4 2-3,-9 1-1,-6 15 0,-14 5-2,-12 13 1,-13 8-1,-8 13 1,-14 9-2,0 0 2,0 0 0,-6 9-1,6-9 1,-8 12 0,8-12 0,-6 13-1,6-13 1,0 0 0,0 0 0,-6 11 0,6-11-1,0 0 0,0 0 1,-14-9-1,4 9-1,0-7 1,-3 1-1,-4 2 1,1 4 0,-4 0 0,4 0 0,3 3 0,2-3 2,11 0-3,0 0 2,0 0-1,16-8-1,4 3 1,6-4-2,2-1 2,3 1-1,-1 3 1,-4 3-1,-6 3 2,-8 0 0,-12 0 0,5 20 2,-10-5-1,-2-3 1,-2 2-2,2 3-1,2-6-10,5-11-28,0 13-2,0-13-1,11 0 1</inkml:trace>
  <inkml:trace contextRef="#ctx0" brushRef="#br4" timeOffset="231071.7218">8314 1649 64,'0'0'37,"0"-11"0,0 11-3,0 0-22,0 0-13,0 0-11,0 0-25,7 11 1,-7-11-1,6 12 0</inkml:trace>
  <inkml:trace contextRef="#ctx0" brushRef="#br4" timeOffset="231305.5109">8327 1806 58,'0'25'38,"0"6"0,0 3-12,0-4-7,-3 8-8,-7-6-3,3 0-3,-9-4 0,0-7-3,0-6-2,-4-9-3,1-6-3,-4-9-10,9-4-22,3-5-1,0-6 0,11-8 0</inkml:trace>
  <inkml:trace contextRef="#ctx0" brushRef="#br4" timeOffset="232049.1476">8279 1433 19,'-16'0'33,"16"0"1,-12 2-3,12-2-9,19 3-7,2-3-4,12 0-3,2 5-3,6 0-2,-2-5 0,-3 3-2,-5-3 0,-5 0-1,-9 0-1,-7 0-1,-10 0 0,4-17-1,-4 17 0,-4-18 0,4 7 1,0 11 1,0 0 2,11-3 1,-11 3 1,11 20 1,-11-4 1,4 0-1,-8 2-6,-4-3-33,-6-6 0,-2-1-3,-7-8 1</inkml:trace>
  <inkml:trace contextRef="#ctx0" brushRef="#br4" timeOffset="233342.4455">7021 1748 21,'6'-13'33,"-6"0"0,0 13-6,0 0-6,-10 24-5,10 12-3,-3 6-3,3 18-4,0 8 0,0 10-1,0 6-2,3 1 0,3-3 0,-2-7-1,1-10-1,2-12 0,-1-12-1,-2-14-3,4-10-8,-8-17-22,0 0-4,10-15-2,-10-6 0</inkml:trace>
  <inkml:trace contextRef="#ctx0" brushRef="#br4" timeOffset="233845.6772">7060 1768 24,'-12'-5'30,"3"8"-7,-9 4-4,-2 2-4,2 5-4,-6-1-2,5 4-3,3-3-1,1-2-1,6-2-1,9-10-1,0 0 1,0 0-1,12-15 0,1-2-1,1-2 2,1 0-3,1 0 2,-2 1-1,-4 4 1,0 4 0,-10 10 0,17 0 0,-6 8 0,2 10 0,2 1-3,4-3-11,-1 3-23,10 1 0,-2-8-2,7-6 2</inkml:trace>
  <inkml:trace contextRef="#ctx0" brushRef="#br4" timeOffset="234530.757">6490 1250 50,'0'-15'34,"0"15"0,-10 20-13,10 14-5,0 12-6,4 13-4,-4 7-2,6-7-1,-2-6-1,4-5 0,-4-7-1,2-10-1,-3-10-1,-3-21-1,10 4 0,-5-16-1,4-5 0,1-5-1,0-2 0,1-4 1,2 5 1,-3 3 0,-2 8 1,-8 12 1,0 0 1,0 0 2,-15 4 0,6 12 1,-4-2 1,7 3 0,-3-2 0,9-2 0,7 1-1,7-2-1,2-5-1,2-7-2,5 0-9,-2-5-28,-3-9 0,1-1-2,-7-12 1</inkml:trace>
  <inkml:trace contextRef="#ctx0" brushRef="#br4" timeOffset="235003.3474">6438 1005 42,'0'0'32,"0"0"-6,0 0-8,61-13-3,-61 13 0,84 0-7,-41 0-1,1-6-4,-44 6-4,71-5 3,-71 5 2,0 0-5,0 0 1,0 0-1,0 0 0,0 0 1,0 0 3,0 0-1,0 0-4,0 0 7,-43 29 0,43-29-4,0 66-26,-4-32-9,-9-4-1,2-2-1</inkml:trace>
  <inkml:trace contextRef="#ctx0" brushRef="#br0" timeOffset="247716.617">16076 3639 22,'24'10'28,"-13"-4"1,9 6-11,4 3-7,1-6 0,6-1-2,-3-14-1,-2 0 0,-9-17-1,-2 0-1,-5-2-1,-4-3-7,1-2-26,0 3-4,-13-11-2,12 4 0</inkml:trace>
  <inkml:trace contextRef="#ctx0" brushRef="#br0" timeOffset="249747.9941">2387 1363 30,'0'0'31,"0"0"-2,0 20-7,0 23-4,-6 15-6,6 17-2,0 8-5,6 4 0,1 7-6,1-14-6,2-6-13,0-17-13,-2-21 0,2-8-2,-10-28 3</inkml:trace>
  <inkml:trace contextRef="#ctx0" brushRef="#br0" timeOffset="249986.0758">2419 1690 6,'20'-9'17,"11"9"-2,-6 0-19,4 0-8,8 0-3,-3-5 9</inkml:trace>
  <inkml:trace contextRef="#ctx0" brushRef="#br0" timeOffset="250227.0928">2703 1569 33,'-14'-14'19,"-6"11"-2,0 3-4,0 14-2,4 1-3,4 9-2,6-4-3,9 2 1,12 2-3,10-5 1,4-4 0,1-7 0,2-8 0,-2-5 0,-5-4 1,-8-5-2,-10-6 2,-13-6-3,-3 2-1,-7 0-6,-1 2-11,4 9-12,-6-5 0,10 8-1</inkml:trace>
  <inkml:trace contextRef="#ctx0" brushRef="#br0" timeOffset="250474.0171">2905 1521 45,'9'14'32,"1"10"0,-2 3-13,3 2-6,1 0-3,0-2-4,1-8-1,-2-4-2,3-11 0,1-10-1,2-7 0,-1-3 1,-2-3-4,-2-1-2,-7-8-9,5 7-15,-1 12-8,-9-5 0,0 14-1</inkml:trace>
  <inkml:trace contextRef="#ctx0" brushRef="#br0" timeOffset="250729.0299">3349 1556 43,'5'19'33,"-14"2"-6,-4-2-4,-1 3-7,-6-7-5,3-2-4,-6-4-4,4-3-2,2-10-2,0-7 0,6-2-1,4-5 0,4-1 0,3 0-1,3-2 2,6 2-1,3 8 2,7 6 0,0 11 1,0 3 0,3 5 0,-1 8 0,-2 4-3,2 1-5,4-4-11,6-2-14,-9-14-1,12 3 0,-3-10 5</inkml:trace>
  <inkml:trace contextRef="#ctx0" brushRef="#br0" timeOffset="251055.0477">3653 1524 52,'-26'-12'30,"4"5"-11,1 7-5,-1 9-5,6 3-2,8 5-2,8 4-2,8 3-1,9 2-1,1-4 1,6-3 0,3-7-1,-1-5 1,-4-1-1,-4-12 0,-8-7 1,-5-10-1,-5-2 0,-5-7-1,-5-6 2,-2-8-2,-1-9 0,5-4 0,1 0 1,7 9 0,0 2-3,8 6-2,-8 42-7,35-46-11,-19 46-10,9 21 0,-10 2-2</inkml:trace>
  <inkml:trace contextRef="#ctx0" brushRef="#br0" timeOffset="251296.0652">3860 1467 47,'0'17'35,"3"4"-2,-3 8-6,0 1-7,2 2-7,-2 0-10,0-5-9,9-1-12,3-4-18,-4-12-1,3-4 0,-1-6 0</inkml:trace>
  <inkml:trace contextRef="#ctx0" brushRef="#br0" timeOffset="251718.1569">4207 1591 61,'-16'16'36,"5"2"-1,-12 3-11,-2-6-10,5 0-8,-3-6-5,1-5-3,4-6-3,-1-12 0,12 2 0,-3-10-1,10 7 1,-3-8 1,8 3 2,3 1 1,4 7 3,3 8 1,1 4 2,4 10 0,-1 5 0,5 5 1,-4 3-1,6 2-1,-7-3 0,7-3-1,-8-6 0,4-7-1,-4-6-2,-4-7 0,0-5 0,-2-12 0,-2 2-1,-2-2 0,-2-2 1,-2 5-1,-1 1 1,-3 8-1,0 12 1,0 0 0,0 0 1,0 19-1,4-6 0,-1 8-1,0 3-1,1-5-6,6-1-10,1-2-19,-11-16 0,9 10 0,-9-10 1</inkml:trace>
  <inkml:trace contextRef="#ctx0" brushRef="#br0" timeOffset="251959.9756">4328 1223 65,'0'0'34,"-20"-43"-7,20 43-36,0 0-11,0 0-10,17 16-5</inkml:trace>
  <inkml:trace contextRef="#ctx0" brushRef="#br0" timeOffset="252213.9799">4756 1556 46,'-17'18'30,"-10"-4"2,2-1-14,0 0-7,-4-3-4,6-7-4,1-6 0,5-8-2,3-1-2,2-8 0,6 2-1,3-5 0,3 4 0,9 3 1,3 6 2,5 10 0,7 8 2,2 5 0,4 5 1,3 7 1,-2 0-3,-3-1-12,-7-4-22,3 4-2,-13-9 2,3 1-3</inkml:trace>
  <inkml:trace contextRef="#ctx0" brushRef="#br0" timeOffset="252740.0143">2421 2546 35,'-25'9'29,"-8"-2"-2,10 2-8,9 5-7,7-2-1,10 7-4,9-6-2,19 0-1,3-3-1,6-2 1,-6-3-2,1-5 0,-13-9-1,-4-5-1,-9-7 0,-9-7 0,-15-6-1,-3-7 1,-7-10 0,-1-5-1,5 1 0,3-1-1,5 5-3,4 3-4,12 11-6,7 13-12,1 7-5,18 22-1,-11 2 1</inkml:trace>
  <inkml:trace contextRef="#ctx0" brushRef="#br0" timeOffset="252984.5881">2660 2443 58,'9'31'34,"-9"-4"-4,3 2-8,4 2-11,-4-2-9,0-5-17,1-11-17,7-1-2,-11-12 0,19 0 0</inkml:trace>
  <inkml:trace contextRef="#ctx0" brushRef="#br0" timeOffset="253236.5978">3037 2526 44,'0'24'33,"-11"-5"-3,-2 0-7,-9-1-9,1-7-5,-3 2-4,1-8-1,-1-5-3,2-6 0,6-9-2,7-4 1,6-3-1,6 1 1,3 2 0,6 4 0,7 5 1,6 10 0,0 5 1,3 9-1,-3 6 0,3 4-4,-7-4-8,5 0-17,1 3-6,-9-15 0,5 2 0</inkml:trace>
  <inkml:trace contextRef="#ctx0" brushRef="#br0" timeOffset="253489.6138">3177 2512 47,'-3'-11'36,"3"11"1,10 13-7,-10-13-11,18 30-7,-8-15-4,2 7-3,-2-5-1,5-1-2,-5-10 0,2-6-1,0-4 0,-3-10-3,4-3-4,-4-5-10,-2 1-22,1 0-1,-5 1 0,1 7 1</inkml:trace>
  <inkml:trace contextRef="#ctx0" brushRef="#br0" timeOffset="253744.6311">3550 2471 21,'-18'5'31,"14"9"1,-5-3 0,7 2-12,7 8-7,-5-2-2,12 3-2,0-5-1,7 1-1,3-12-1,3 0-1,-1-6-1,0-6-1,-6-6-1,0-5-2,-6 0-5,-8-7-7,-1 3-15,-6 0-12,-8-7 0,1 2-1</inkml:trace>
  <inkml:trace contextRef="#ctx0" brushRef="#br0" timeOffset="253995.6408">3596 2239 36,'0'0'30,"0"0"-1,0 0-11,16 21-36,-16-21-7,16 28-4,-9-11 0</inkml:trace>
  <inkml:trace contextRef="#ctx0" brushRef="#br0" timeOffset="254249.3349">3917 2445 73,'-19'5'32,"-5"-5"-3,0 13-15,12 8-6,3 0-2,9 4-3,9-1 0,5 0 0,4-1 0,10-5-1,-4-8 1,3-7-1,-3-3-1,-7-6 1,-17 6-1,6-19-2,-17 10-2,-9-6-9,-2 1-23,1 7-1,-7-6 0,6 6 0</inkml:trace>
  <inkml:trace contextRef="#ctx0" brushRef="#br0" timeOffset="254516.3501">4059 2426 45,'11'0'36,"-11"0"1,17 12-7,-5 14-9,-7 0-7,5 16-5,-4 4-1,3 14-3,-6-3-3,4 1-1,-2-2-5,-5-16-5,7 1-16,-7-15-14,0-26-1,0 0 1,0-19 0</inkml:trace>
  <inkml:trace contextRef="#ctx0" brushRef="#br0" timeOffset="254543.3513">4114 2619 62,'12'-13'35,"2"13"1,3 0-5,2 0-31,6 0-31,1-6-2,10 1-1,-5-9-1</inkml:trace>
  <inkml:trace contextRef="#ctx0" brushRef="#br0" timeOffset="254800.3642">4563 2453 37,'-9'19'35,"-11"-2"2,-4 7 0,-5-5-16,-3-1-10,5 1-4,-6-7-4,6-5-2,2-7-1,3-8-1,10-3-1,5-5 1,7 0 0,5-1 0,8 3 1,4 7 1,6 7 0,4 7 0,2 5 1,0 5-2,1 7-7,-6-3-24,-2-6-5,3 1-1,-8-13 1</inkml:trace>
  <inkml:trace contextRef="#ctx0" brushRef="#br0" timeOffset="255131.7715">4675 2426 83,'17'6'37,"5"-3"0,4-3-15,2 5-16,9-5-7,1 0-5,-10-2-5,2 2-4,-13-7-2,-3 7 1,-14 0-1,-4-13 4,-13 7 7,-1 6 7,-29 9 18,26 5-4,0-1-1,7 9 1,1 0-3,13 4-4,-2-2-4,9-2-7,10 2-8,2-7-17,4-8-6,10-1-1,-2-14-1</inkml:trace>
  <inkml:trace contextRef="#ctx0" brushRef="#br0" timeOffset="255409.788">5225 2505 67,'0'0'34,"9"25"0,-15-8-14,-10 0-8,-2 3-5,-4-7-3,-5-3-4,-2-3-3,-2-11-3,3-1-2,0-10-1,7-2 1,5-4 1,10 0 2,6 2 5,3 1 2,15 15 5,1 3 2,12 10 1,-5 4 1,11 13-1,-10 0-3,4 1-9,-5-3-32,-1 1-1,-10-12-2,3-2-1</inkml:trace>
  <inkml:trace contextRef="#ctx0" brushRef="#br5" timeOffset="277304.2679">8893 15794 28,'11'13'26,"1"20"-6,-3 14-3,-2 8-4,1 12-1,-4-1-3,1 4-3,-5-9-3,4-7 0,-4-13-2,3-9 2,-3-13-1,0-19-1,0 0 0,5-39 0,-3-2 1,4-8-1,4-9 1,1-3-1,3-3 0,3 7 0,-1 11 1,-4 17 1,0 15 1,-8 24-1,-7 13 0,-6 19 0,-7 9 0,-6 8 0,0-2-1,0-3-1,2-11 1,6-13-1,3-15 0,11-15 1,0-33 0,15-12-1,1-12 0,8-11 0,2-2 0,2-2-1,-1 4-1,-4 14 1,-3 12-1,-7 21 1,-13 21 1,0 22-2,-14 15 1,-6 14 0,-5 8 1,-1 3-1,-3-1 1,5-9 0,3-15 0,5-18 0,16-19-1,-10-17 1,15-20 1,7-12-2,4-10 0,0-4 0,4 5-1,-3 5 1,-3 11 0,-4 18 0,-10 24-1,0 0 0,3 40 2,-11 10-2,-5 9 2,-3 8-1,4 3 0,-6-7 0,3-7 1,3-12-1,4-19 1,8-25 0,-4-14-1,9-25 0,2-12 1,3-12 0,0-7-2,-1-2 2,-3 9-2,0 12 1,-6 16-1,0 21 1,0 14-1,-17 35 0,4 13 1,-2 12 0,-1 5 0,0 4-1,1-7 2,1-8-1,3-12 0,4-19 1,7-23 0,4-22-1,4-11 1,1-14 0,2-4 0,2-7-1,1 1 0,-4 10 0,-2 15-1,-4 16 2,-4 16-1,-6 16-1,-1 15 0,-5 16 0,-4 9 1,-1 7 0,1-6 0,3-2 0,2-12 0,4-14 1,7-12-1,0-17 1,10-26 0,2-12-1,3-13 1,0-8-1,-2 1-1,-1-6 1,-2 7-1,-4 8 1,-3 18-1,-6 16 0,3 15 1,-15 24 0,3 11 0,-2 13-1,-2 9 1,-1-1 0,3-5 1,2-7-1,2-8 0,4-17 0,6-19 1,0-14-1,6-20 1,4-7-1,-3-9 0,0-9 0,0-3 0,-7 5 0,4 10-1,-11 12 1,-4 19-1,-4 16 0,-3 19 2,-1 22-2,0 14 0,3 7 0,1 6 1,5-2 0,7-8 0,3-12 1,8-14-2,5-23 2,3-14-1,6-16 1,0-15 0,3-9-1,-2-7 1,-1-2-1,-2-2 0,-2 5 0,-5 8 0,-2 9 0,-4 16-1,-7 18 1,0 11-1,-5 20 1,-3 17 1,-3 14-1,1 8 0,0 4 0,2-4-1,4-4 2,8-17-1,5-18 0,10-18 0,9-26 1,8-21 0,6-19 0,3-15 0,2-14-1,-5-1 1,-3-1-1,-6 8 0,-8 14 0,-7 18-1,-12 22 1,-6 22-1,-11 35 1,-2 15 0,-6 23 0,-4 14 0,-3 7 0,-1 3 1,5-9-1,5-16 0,8-18 1,4-26 0,5-28 0,20-33 0,1-23-1,3-22 1,0-20-1,0-5 0,-1-5 0,-1 12 0,-6 10-1,-5 26 1,-7 28 0,-4 32 1,-3 29-2,-1 27 1,-9 30 1,-5 12-1,-2 7 0,0 3 0,2-14 0,2-12 1,4-25 0,2-24-1,10-33 1,-3-24 0,6-29 0,3-24 0,-2-16 0,3-11-2,2 6 1,3 5 0,3 15-1,3 22 0,-1 31 1,4 28 0,0 34 0,-4 22 1,-3 23-1,-8 7 0,-6 7 1,-9-1-1,-2-8 1,-2-18 0,-1-21-1,-2-24 0,1-31 1,1-23-1,4-23 0,1-21 1,4-16-1,2-2-1,6 2 2,4 8-2,8 18 1,3 21-1,3 29 1,6 24 0,-1 24 0,-5 24 2,-5 17-2,-8 12 1,-8 0 0,-9-1 0,-3-7 0,-5-18 1,-4-20-3,1-23 0,2-27 2,2-25-2,6-24 1,4-16 1,6-17-2,0 2-1,3-3 2,6 10 0,3 11-1,3 21 1,4 25 0,-1 25-1,3 20 1,-3 23 1,-4 23-1,-6 14 1,-8 6 0,0 2-1,-8-6 1,-5-11 0,-3-14-1,-1-28 0,-2-29 0,2-19 0,1-30 0,0-21-1,-1-19 1,3-8-2,2-2 2,5 7-1,7 17 1,5 19-1,6 33 1,8 27 1,3 31-2,2 23 2,-2 25-1,-4 8 1,-6 0-1,-2-6 0,-6-6 0,-4-15 1,0-21 0,0-26 0,0-32-1,0-18 1,0-23-1,3-17 0,5-11 0,6-4-1,8 4 1,4 14-1,2 19 1,4 22-1,-2 29 0,-4 19 2,-8 27-1,-12 17 0,-15 14 0,-10 5 1,-11-4-2,-2-7 2,-6-10-1,0-16 0,3-22-1,3-23 2,8-26-2,6-19 0,8-13 1,4-8-1,6-10 1,10 5-1,-1 9 1,6 15-1,-3 22 1,3 21 0,-4 25 0,-3 15 1,-6 24-1,-4 11 1,-3 7-1,-4 1 1,-4-8-1,2-11 0,0-17 1,2-13-1,9-30 0,-4-15 1,8-28-2,2-18 2,1-21-1,-2-4 0,1-6 0,7 3-1,0 12 1,2 18-1,3 26 1,2 30 1,0 28-1,2 19 0,-2 21 0,-9 15 1,-6 6 0,-7-1 0,-8-5-1,-3-14-1,-7-20 1,-4-13 0,-2-25 0,-2-27 0,0-26-1,0-22 0,-1-16 1,0-5-1,6-3 1,5 5-1,3 11 1,7 18-1,8 27 1,0 30 0,17 22 0,0 18 1,3 21-1,-2 16 1,-1 10-1,-4 1 1,-5-6-1,-1-12 0,-4-13 0,-7-11-1,-8-21 1,1-25-1,-6-22 0,-2-21 1,-3-14-1,-2-7 0,2-6 0,4-3 0,3-1 1,7 12-1,8 10 1,5 20-1,7 17 2,1 15-1,2 15 0,-5 17 1,-6 19 0,-4 11 0,-11 7-1,-8 0 1,-3-8-1,-5-7 0,1-13 1,-2-15-1,2-20 0,6-22 0,5-20-1,6-10 1,5-6-1,4-7 0,7-4 0,5 4 0,3 6 0,3 14 1,-1 18 0,0 10 0,-1 21 0,-5 15 2,-7 20-2,-7 16 0,-4 6 0,-5 8 1,-1-5-1,-2-6-1,3-10 2,-2-17-2,7-21 1,7-26 1,6-21-2,7-22 1,3-11 1,8-9-2,3-11 0,12-1 1,10 3-1,10 12 1,6 12 0,6 19-1,5 15 1,1 17 1,-2 24-1,-6 17 1,-13 24-1,-11 12 1,-12 12-1,-15 5 1,-8-2-1,-10-1 1,-6-16-1,-3-16-1,-2-25 1,0-22-1,7-28 1,4-25 0,9-23 0,11-18-2,16-10 2,13-10 0,14 3 0,11 10 0,8 19 0,6 22 0,-1 28 1,-6 31 0,-19 29-1,-17 29 1,-24 30-1,-21 20 1,-19 9-1,-18 4 0,-13-7 0,-7-14 0,2-21-1,-1-25 1,7-36 0,6-27 0,12-36 0,8-34 0,8-24 0,12-12-1,9-18 1,13-1 0,9 9-1,9 14 1,6 32 1,2 34-2,-3 35 2,-6 32 1,-15 41-2,-14 30 1,-19 21-1,-16 17 1,-21-2-1,-12-4 0,-8-15 0,-3-23-1,5-32 2,6-38-1,13-37 0,11-48 1,21-28-1,16-26 0,17-22 0,19-10 0,15 0 0,10 15 0,6 20 0,9 35 0,-3 35 0,-9 42 1,-15 35 0,-21 39 0,-25 34-1,-23 26 0,-25 12 0,-18 8 0,-11-11 0,-7-22-1,4-28 1,6-30-1,16-44 1,11-44 1,22-37-2,15-37-1,14-24 3,18-12-1,16-2 0,14 2-1,10 20 2,5 31-2,5 39 2,-3 36-1,-11 40 0,-16 37 0,-22 38 0,-23 26 1,-25 17-1,-21-1 0,-18-4 0,-8-21 0,-6-23 0,2-27-1,5-44 1,9-40 1,16-42-2,13-33 1,20-32 1,19-13-1,16-20 0,22-1 0,18 10 0,14 18 0,9 29 0,3 35 1,-1 43-1,-9 37 0,-18 44 1,-25 36 0,-29 36-1,-24 19 1,-25 13-1,-20 4 0,-14-14 1,-7-17-2,3-31 2,4-36-2,14-43 0,13-41 1,18-44 0,12-41 1,15-29-2,13-23 1,18-10-1,14-5 1,13 8 1,9 24-2,8 31 1,5 34 0,-3 46 0,-10 35 0,-22 44 1,-25 36-1,-30 30 0,-26 20-1,-25 9 2,-17 3-1,-13-16 0,-3-16 0,6-22-1,9-38 0,14-31 1,14-32 0,17-27-1,10-28 1,14-18-2,10-13 1,9-11 0,3 15 1,5 8-1,-2 16 1,-5 24-2,-8 25 1,-12 25 0,-13 29 0,-15 15 1,-9 10-1,-7 7 1,-5 0-1,-2-14 2,5-6-1,6-18 1,9-21-1,14-23 0,10-19-1,11-22 2,11-14 0,15-10-2,5-10 2,4-1-2,1 9 1,-3 12 0,-7 13 1,-9 26-1,-6 21 0,-26 27-1,-4 19 1,-11 14 1,-6 5-2,-9 10 1,1-2-1,6-11 2,4-13-1,10-17 1,10-22 0,14-22-1,11-20 1,19-25 0,7-19 0,7-5-2,4-8 1,1 1 0,-1 8-1,-10 16 1,-7 23 0,-11 29-1,-9 27 2,-13 28-2,-8 27 2,-11 20-1,-7 10 0,-5 10-1,-2-1 1,0-17 1,5-12-2,7-22 2,6-31-2,15-32 1,13-22 1,7-29 0,14-21 0,8-15-2,5-11 3,5-9-1,-1 8-1,0 10 1,-7 13-1,-5 21 0,-11 19-1,-15 31 1,-8 27 0,-19 27 0,-8 28 1,-11 15-2,-4 13 1,-5 6 0,1 3 0,2-13 0,9-16-1,11-24 1,11-32 0,21-24 1,0-38 0,17-23-1,14-29 1,14-18-1,6-8 0,7-2 1,0 13-1,-5 20 0,-7 19-1,-12 33 2,-15 33-2,-19 32 2,-16 30-1,-15 26 0,-12 13 0,-7 8 0,-3 2 0,0-10 0,5-13-1,10-18 1,10-29-1,12-32 1,11-22 0,15-26 0,9-31 1,14-19-2,8-15 1,5-14 1,4 1 0,-1 10-1,-4 10 0,-7 21-1,-12 28 1,-20 34 1,-14 32-1,-16 32-1,-14 27 1,-7 23 0,-7 10 0,-2 7-1,-1-3 1,12-15-1,7-24 0,11-25 1,11-27 1,14-23-1,10-44 1,13-22-1,9-23 2,6-12-1,7-8-1,3-5 1,1 8-1,-5 11-1,-9 22 1,-9 30 1,-16 29-2,-15 33 0,-13 29 2,-12 30-2,-10 21 1,-8 15 0,-2 7 0,1-5-1,7-15 1,9-23 0,9-19 0,12-37 1,12-22-1,9-35 0,9-30 1,11-21-1,2-15 0,6-9 0,-1-8 0,1 6 0,-6 6 0,-8 18 0,-7 25-1,-13 26 1,-3 37 1,-24 18-2,-3 34 1,-9 31 0,-5 23-1,-3 15 1,-1 0 0,7-2 0,3-18-1,12-17 2,11-20-1,7-33 1,5-31-1,15-38 0,7-19 1,1-27 0,2-11-1,-1-14 0,-2-12 0,-2 4 0,-5 12 0,-6 16 1,-2 18-2,-7 28 1,-11 31 1,-2 32-2,-5 31 2,-6 31-2,0 24 1,-4 17 1,-1 9-1,4-5 1,5-6-1,7-14-1,7-25 1,6-25 0,5-29 0,9-34 0,4-24 0,4-25-1,-1-28 1,1-17 2,-4-8-2,0-10 0,-3 4 0,-4 9 0,-2 13 0,-9 18 0,0 23 0,0 24 0,0 27 0,-26 28-1,7 22 0,-5 24 1,0 18 0,-3 15-1,1 5 2,3-7-2,4-6 1,7-14 1,2-17-1,10-22 0,0-27 1,0-19-1,19-29 0,-5-17 1,0-21 0,-2-16-1,1-18-1,-3-4 1,0 2 0,-4 6 0,-3 14 0,-3 19-1,3 25 0,-3 28 1,0 34 1,0 29-2,-5 21 1,-1 14-1,-1 10 1,0 2 0,1-6 1,1-11-2,5-20 2,0-21-1,0-21 0,0-20 1,22-23 0,-9-22 0,1-20 0,0-13-1,0-11 0,0-4 0,2 0 0,-6 8 0,-2 10-1,-4 23 0,-4 20 0,-9 22 1,-4 29 1,-4 22-2,-3 10 1,-5 15 0,1 9 0,1 4-1,4-8 1,5-11 0,4-17-1,7-16 2,3-27-1,11-5 0,1-26 0,3-18 1,0-9-1,-1-5 0,-2-1 0,1 6 0,-6 8 0,-1 11-1,-6 19 0,0 20 0,-8 23 3,-6 14-3,-2 14 1,-4 11 0,-4 10 0,1 1 0,0-5 1,5-17-2,1-8 0,10-18 2,7-10-1,0-15-1,11-16 2,5-4-4,2 5-3,1-1-12,9 2-21,6 0-2,2-10 1,14-1 1</inkml:trace>
  <inkml:trace contextRef="#ctx0" brushRef="#br5" timeOffset="286336.2704">10974 14748 40,'0'0'17,"-3"-11"-3,5-6 0,2-6-1,5-5-2,1 1-3,0-1 0,0 9-1,-5 4-1,-5 15-1,-7 17 0,-9 12-2,-11 9-1,-6 10 1,-4 0 0,1 0 1,0-11 0,10-12 0,5-18-1,15-17 1,11-20-1,12-14 0,11-12-2,8-6 0,8-5 0,1 4-1,-1 7 0,-5 13 1,-7 13 0,-11 19 1,-10 20 0,-15 21 0,-15 14 0,-11 16 1,-11 10 0,-7 3-2,0-2 1,0-9-1,5-16 0,12-18 0,12-24 1,16-23-2,14-23 2,14-17-2,12-15 0,8-6 0,7-4 0,3 6 0,-6 12 0,-3 16 0,-10 23 0,-13 20 2,-14 25 0,-18 22-1,-15 14 1,-11 16-1,-13 4 0,-5-1 1,-5-10-1,8-14-1,7-24 0,17-21 1,12-24-1,17-26 1,16-13-1,12-15-1,13-11 1,5-1 0,6 4 1,-3 13-2,-5 13 1,-11 19 0,-11 20 0,-16 24 0,-16 21 1,-16 18-1,-12 11 1,-12 7 0,-5-1-1,-1-5 1,6-12 0,11-17-1,12-19 0,15-24 0,15-14 0,15-19 0,9-13 0,11-7 0,3-10 0,4 7 0,-5 7 0,-7 15 0,-8 14 0,-12 23 0,-16 21 0,-18 18 1,-11 17-2,-13 11 1,-7 4 1,-6 1-1,3-12-1,5-15 2,14-17-2,16-17 1,17-17 1,11-20-1,15-13 0,11-11 0,7 0 1,4 0-1,-1 6 0,-8 9 0,-9 13 0,-12 21 0,-18 12 0,-5 26 0,-16 7 0,-12 9 0,-7 3 0,0-3 1,0-1-1,8-15 0,5-14 0,20-21 0,9-8 1,15-17-2,11-7 2,8-5-1,5-2 0,-1 5 0,-1 10 0,-9 9 0,-11 13 0,-19 11 0,-7 21 0,-18 2 0,-11 5-1,-7 1 1,-4-6 0,1-5 1,5-9-2,11-13 2,15-10-1,15-9 0,15-5 0,15-3 0,9 3 0,9 8 0,0 7 1,1 8-2,-5 9 1,-10 8 0,-8 10 0,-14 4 0,-12-3 0,-15-1 1,-10-2-2,-9-9 2,-6-4-1,-3-7 0,-4-14 0,0-11 0,2-1 0,13-3 0,8 0-1,8 4 1,16 6 0,10 7-1,14 12 2,14 7-1,10 8 0,6 4 0,2-1 0,1 2 0,-6 2 0,-6-3 1,-9-3-1,-14-5 1,-22-11-1,0 12 0,-19-9 1,-15-3-1,-10-4 0,-7-2 0,-2 1-1,2 1 1,6 4 0,10-4-1,11 4 0,24 0 1,0 0-1,26-6 1,11 6 1,10-6-2,3 0 1,0 0 1,-1 6-1,-10 0 1,-14 11-1,-18 6 0,-18 5 0,-18 4 0,-8 6 1,-9-7-1,-5-3 0,2-9 0,6-8 0,14-10 0,12-7 0,17-5 0,11-4-1,17 1 1,10-2-1,12 5 1,8 8 1,0 3-2,-2-1 1,-10 7 1,-10 0-1,-17 4 0,-19-4-1,-14 9 1,-19-5-1,-15-4 0,-9 0 1,-6-7-2,0-2 2,5-1-1,6-2 0,12 0 1,14 1-1,15 7 1,11 4 0,25 3 0,11 4 0,13 0 1,9 3 0,6 2-1,-2-6 1,-6-2 0,-16-4-1,-16 0 0,-24 0 0,-18 5-1,-19-10 0,-19-3 1,-10 0-1,-3-3 0,4 0 1,10-5-1,15 3 0,19-4 2,21 4-1,16 5 0,26 4 1,16 4 0,11 0-1,9 6 1,0 3 0,-5 10 0,-14 2-1,-14 8 1,-19 3-1,-26 4 1,-15 5-1,-21 2 1,-17 1-1,-8-2 0,-2 1 0,-2-7 0,8-2 0,9-7-1,10-10 1,17-9-1,21-8 1,8-22 0,20-6 0,13-9 0,10-5-1,5 0 1,4 11 1,-10 10-1,-8 21 0,-18 13 0,-19 24 0,-20 18 1,-16 21 0,-14 9-1,-9 5 0,-3-3 0,2-11 0,10-13 1,11-22-1,16-23 0,18-28 0,14-25 0,15-21-1,12-16 1,7-9 1,7-2-2,-2 2 1,-7 12 0,-8 20 0,-17 21 0,-21 28 0,0 0 0,-28 35 0,-13 15 0,-14 13 1,-2 6-1,-5 2 0,4-9 0,8-8 0,12-12 1,13-16-1,15-19 0,18-19 0,14-14 0,16-11-1,12-10 1,8-2 0,5 0 0,0 3-1,-6 10 1,-11 11 0,-11 15 0,-18 15 1,-20 14-1,-18 10 0,-19 10 0,-13 5 0,-13 2 0,-7-1 1,-2-9-1,4-14-1,10-11 1,11-14 0,20-14 0,16-12 1,21-4-2,14-6 0,17 6 1,11 8 0,9 11 0,-2 14 0,-4 21 0,-7 12 0,-11 16 0,-11 10 1,-10 1-1,-13-2 0,-13-10 1,-4-9-1,-6-20 0,-1-19 0,2-24 0,1-20 0,0-16 0,1-12 0,2-8 0,5 0 0,2 7-1,1 12 1,3 16 0,2 21 0,5 24-1,5 21 2,5 23-1,2 10 0,3 10 0,1 4 0,2 2 0,-2-10 0,0-11 0,-4-12 0,-7-17 0,-5-20 0,0 0 0,-23-30 1,-2-11-1,-6-13 0,-9-6 0,-2-1 0,3 4-1,0 9 0,7 8 1,10 19 0,10 21 0,12 13 0,17 20 0,10 10-1,4 10 2,5 6-1,3 2 0,-3-6 0,-2-7 0,-6-10 0,-6-13 1,-7-14-1,-15-11 0,0-22 0,-13-11 1,-11-10-1,-11-6 0,-4-5-1,-5 2 1,2 6 0,7 8-1,9 12 1,15 13-1,11 13 1,24 7 0,11 10 0,11 9 0,6 5 1,1 1-1,3 0 1,-8 2-2,-9-5 2,-8-5-1,-12-5 0,-12-9 0,-7-10 0,-17-25 0,-6-8-1,-4-13 1,1-11-1,2-7 1,5-2-1,13 3 0,6 7 1,16 13 0,8 17 1,7 19-2,4 14 1,-1 21 0,-7 15 1,-9 13-1,-11 13 1,-14 7-1,-12 1 0,-10-5 0,-7-12 0,-4-16-1,1-19 0,4-25 0,11-21 0,11-17 0,13-11 0,19-6 0,12-1 0,15 5 1,16 10-1,10 15 1,4 16 1,-3 10-1,-4 9 0,-12 13 0,-12 7 1,-21 12-1,-19 5 1,-19 5-1,-17-3 0,-8-5 0,-5-6 0,0-9 0,5-14 0,12-14 0,13-14 0,22-12 0,15-6 0,17-3 0,7 1 0,9 3 0,4 7-1,-3 9 2,-7 11-1,-15 10 0,-17 7 1,-15 8-1,-14 1 0,-16 3 0,-15-1 1,-10-9-1,-2-7 0,1-12 0,9-8 0,14-8-1,14-6 2,19-4-1,18-3-1,14 4 2,12 5-1,11 5 0,2 9 0,-3 7 1,-7 6-1,-13 6 1,-15 8 0,-15 2-1,-17-1 0,-18-2 1,-10-3-1,-12-6 0,-6-7 0,-1-4 0,5-13 0,10-3 0,12-7-1,14 1 0,16 1 1,19 2 0,14 5-1,9 9 1,9 9 0,2 6 0,1 7 2,-11 6-1,-9 4 0,-17 2-1,-10 0 2,-14-3-2,-13-3 0,-11-6 0,-6-11 0,-3-10 0,2-6 0,10-10-1,9-5 0,10-2 1,13 1-1,12 4 0,11 7 1,9 10 0,5 6-1,0 8 1,-5 6 1,-6 5 0,-10 2 0,-10-1-1,-10-3 0,-16-4 1,-3-5 0,-7-5-1,0-9-1,4-7 0,9-5 0,8-1 1,14 3-1,10 2 1,6 5-1,5 7 1,3 12 1,-9 11 0,-8 11 0,-10 9-1,-16 0 0,-7-1 1,-7-4 0,-4-6-1,-2-13 0,5-10 0,10-12 0,7-13 0,12-6 0,12-4 0,6 2-1,7 4 1,4 5-1,0 9 1,-5 6 0,-6 14 0,-14 6 1,-11 9-2,-14 3 2,-7-1-1,-6-1 1,-1-6-1,2-10 0,6-14 0,14-9-1,13-14 1,14-4 0,9-5 0,7 3-1,4 3 2,-1 9-2,-8 15 1,-11 12 1,-15 19 0,-18 8-1,-12 12 1,-11 5-1,-10 3 0,-2-2 1,0-8-1,7-11-1,9-10 0,11-11 0,10-10-1,13 0 1,-3-10-2,3 10 1,14-12-1,-10 22 2,-7 10-1,-12 13 0,-14 9 1,-13 13 0,-15 11 0,-13 9 1,-19 9-1,-12 6 0,-14 2 1,-6-3 0,-5 1-1,-2-5 1,-2-7 1,6-7-1,7-14 0,17-19 1,23-15-2,19-15 1,25-22 0,24-12 0,25-18 0,21-11-1,16-6 1,9 5 0,3 8 0,-6 10 1,-9 20 0,-16 14-1,-19 19 1,-22 20 0,-17 14-1,-20 1 1,-16 5-1,-5-4 1,-5-11-1,2-10 1,9-15-1,14-24-1,14-16 2,21-18-2,24-17 1,19-14 0,15-8-1,14-4 1,9 4-1,1 14 2,-6 14-1,-11 22 1,-17 25-1,-24 24 0,-20 27 1,-25 17-1,-24 20 1,-19 7-1,-13 7 0,-10-6 0,-1-15 0,8-13 1,10-22-1,16-21 1,21-25-1,23-24 0,26-23 0,22-15 0,21-10 0,21-5-1,11 1 1,9 5 0,-3 18 0,-10 20 0,-15 26 1,-17 21-1,-24 25 1,-27 22-1,-27 18 1,-22 9-1,-13 7 0,-10-5 0,-5-11 0,3-11 1,8-21-2,14-20 2,20-28-2,17-20 0,24-24 1,21-14-1,20-18 1,22-4-1,18-4 1,9 8-1,5 14 1,-7 16 1,-15 25-1,-18 23 0,-28 29 0,-32 21 0,-34 17 1,-28 10-2,-21 4 2,-10 0-2,-1-10 1,4-17-1,12-19 1,22-21-1,28-19 1,25-21 0,25-13 0,28-8 0,24-8 0,20-3 1,15 4-1,4 9 0,-6 11 1,-12 13-1,-19 18 0,-24 9 1,-35 20-1,-30 9 0,-34 12 0,-26 8-1,-20-1 2,-7 2-2,-4-3 1,4-7 0,15-9 0,17-8 0,22-11-1,31-12 1,27-14 0,24-9 0,27-12 0,21-10 0,18-3 0,10-3 1,1 8-1,-11 14 1,-18 18-1,-24 27 0,-30 22 1,-31 23 0,-33 28 0,-29 23-1,-27 16 0,-12 3 1,-7 0-1,8-15-1,6-15 1,17-16 0,15-28 0,24-32-1,21-30 1,20-26 0,23-26 1,6-20 0,13-11-1,5-12-1,4 4 2,-2 13-2,-4 15 2,-9 23 0,-10 32-2,-9 30 1,-11 32-1,-15 24 2,-8 24-2,-7 9 1,-5 13 0,-4-1-1,3-13 2,4-12-1,2-20 0,9-35 0,9-28 1,6-25 0,14-33 0,3-27 1,6-24-3,-1-23 2,4-12 0,-1 10 0,0 10-1,-2 15-1,-6 26 1,-7 30 0,-10 43 0,5 29 0,-11 41-1,-5 25 2,-10 18-1,-3 15-1,-5 7 2,-1-2-2,5-8 0,3-26 1,4-26 0,6-19 0,12-36 0,0-28 2,12-29-2,2-26 1,2-29-1,-3-13 1,-6-9-1,-2-7 1,-5 14-1,0 10-1,-7 16 0,-1 29 0,-1 31 1,3 33 1,0 33-2,6 25 0,-4 25 0,4 17 2,0 14-1,0-4-1,0-6 1,0-16-2,4-18 3,-4-16-1,8-33 1,-8-31-1,10-25 0,-4-24 2,-3-29-1,-3-14 1,-7-18-3,-2-17 2,-3 11-2,-1 10 1,-2 20 0,0 19 0,3 38 0,3 29-1,2 29 1,4 34-1,-3 17 0,-3 6 1,-3 9 0,-5-2 0,-2-14 0,-4-11 0,-7-18 0,-5-22 0,-6-24 0,-6-16 0,-2-19-1,-4-11 1,4-6-1,3-7 1,9 1-1,14 13 1,11 10-1,22 14 1,19 10-1,18 7-1,10 7 2,12 10-1,1 1 2,-2 0-1,-9-1 0,-15-8 1,-21 1 0,-23 5-1,-20-4 1,-24-11 0,-24 3-2,-12-6 1,-10-6 0,-4 4 0,9-3 0,9-5-1,17 5 2,23 4-2,36 4 2,0 0-1,51 0-1,15 0 1,17-8 0,17-1 0,8-3 0,-4-2 1,-7-5-1,-18-1 0,-28 2 1,-30 11-1,-32 7 1,-36 0 0,-37 7-1,-25 0 0,-23 4 0,-12 8-1,-10-1 1,3-2 0,7-2-1,18-1 0,25-2 1,20 1-1,26 0 0,29-12 1,26 0-1,43 0 1,19-6 0,20 3 0,17-5 0,9-3 1,5-6-1,-4 7 0,-13-2 1,-18 4 0,-21 0-1,-26-1 0,-31 9 0,-16-5 0,-33 5 1,-22 0-1,-16 5 0,-8-5-1,-5 0 1,9 9-1,12-1 0,18 5 1,28 2-1,28 5 1,30-5-1,26 2 1,26 4 0,25-8 0,21-3 0,15-2 0,10 1 0,1-5-1,3 4 1,-5-1 0,-5 0 0,-12 7 0,-16 1 0,-12-2-1,-15 6 1,-15 0 0,-18-3 0,-17 11-1,-20-5 1,-17 0 0,-19 0-1,-12 2 0,-10-7 2,-4 10-1,-2-6 0,6-8-1,10-1 1,12 1-1,19 0 1,16-1 0,18-4-1,15-8 1,17-3-1,9 3 2,4-8-1,0 2 0,-10 0 0,-14-6 0,-22 3 0,-33 9 0,-17 0 0,-33 0 0,-25 9-1,-12-13 0,-15-2 2,-6 12-1,4-6 0,12 0 0,18-5-1,19 5 2,29-2-1,26 2 1,16 7-1,27-14 0,19-5 0,9 0 0,7-1 1,-1 1-1,-8 3 1,-13-2-1,-19-3 0,-19 10 0,-28 4 1,-23-5-1,-23 12-1,-19-7 1,-13 0-1,-6 3 1,4-3 0,7 0 0,15-4-1,23-4 1,25-10 0,30 6 0,31-5 1,18-1-1,16 10-1,11 4 2,4 8-1,-6 13 1,-12 14-1,-17 1 1,-27 11-1,-28 5 0,-25-4 1,-24 5-1,-24-1 0,-18-14 0,-9-15 0,0 3-1,3-17 2,13-5-1,19-7-1,23-16 0,30-9 1,28 7 0,30-7 0,23 1 0,20 1 0,16 2 0,5 5 0,0 17 1,-7 6-1,-12 6 1,-24 7-1,-24 4-1,-30 7 1,-28 3 0,-29 4 0,-24-7 0,-28-7 0,-12-4-2,-10 3 2,1-11 0,10-10 0,14-6 0,23-9-1,29-3 1,34-6 0,32-1 1,29-4-2,25 2 2,18 6-1,12 11 1,7 6 0,-6 9-1,-13 9 1,-18 10-2,-23 9 2,-27 8-1,-29 5 0,-25-7 0,-26-3 0,-23-3-1,-12-5 1,-13-2 1,0-13-1,6-8 0,14-14 0,21-2-1,24-5 1,27-1 1,33 0-3,26-9 2,19 9-1,14 6 1,4 16 0,0 0 1,-8 14-1,-16 0 0,-20 3 1,-20 10 0,-22 0-1,-22-4 1,-15-13 0,-11-6-2,-10-4 2,-4-2-1,3-5-1,8-7 1,10-10 0,19 2 0,16 3-1,15 3 2,17 4-2,14-8 0,9 4 2,3 6-1,-1 6 0,-8 4 0,-8 8 0,-14-4 0,-24-4 1,0 24-1,-27-4 0,-13-4 1,-10-3-1,-5-7 0,-2-6 1,3 3-1,11-3-1,12-9 1,20-11 0,17-2 0,18-4 0,17 1 1,14-1-2,11 0 2,7 1-1,3 4 0,-6 4 1,-7 10-1,-16 12 0,-13 4 0,-16 2 0,-18 12 0,-23-1 1,-16 7-2,-16 0 1,-11-3-1,-9-7 1,-6 6 0,-7 0-1,2-5 2,7-4-2,10-5 1,14-3 0,16-1 1,22-7-2,27-10 1,23-7 0,25-7-2,20-7 1,17-1 0,17-6 0,13-8-2,-1-2 1,2 4-1,-10-3-4,-5 9-13,-12 4-19,-19-3 0,-14 7 0,-19 2 1</inkml:trace>
  <inkml:trace contextRef="#ctx0" brushRef="#br5" timeOffset="290707.3353">6785 14079 34,'0'-10'51,"-12"30"-29,2 9-3,3 18-3,-4 11-3,-2 18-1,-8 7-3,4 12-1,-1-4-3,3-5-1,-1-15-1,4-13-1,2-22 0,7-25-1,3-26 0,10-24 0,2-19-1,4-15 1,5-10-1,-2-6 0,2 0 0,-5 10 1,-6 15 0,-5 16 0,-5 18 0,0 30 0,-28 5 1,4 31-1,-4 18 1,-1 15 0,-1 9 0,2 7 0,3 0 0,7-9 0,6-9 0,8-15 0,4-22-1,9-21 0,4-23 0,8-19 0,1-18 0,0-15-1,-4-12 1,-2-12-1,-4-1 0,-6 5 0,-6 8 0,-3 11-1,-6 14 1,-3 20 0,-1 23 0,-2 30-1,0 18 1,2 18 1,-3 12-2,5 15 2,1 7 0,1-4 0,7-7-1,2-13 1,7-12 0,0-19 0,4-15-1,6-25 1,-1-19-1,-1-12 0,0-16 1,1-13-1,-6-5 1,-1-7-2,-1-3 1,-1 5 0,-3 14 0,-4 8 0,0 17 0,0 24 0,0 12-1,-4 37 1,1 18 0,-4 17 0,2 11 0,1 12 0,1 1 0,3-6 1,6-7-1,0-15 0,4-19 0,2-23 1,4-20 0,2-28-1,1-16 1,-3-22 0,0-13-1,-4-16 0,-3-11 0,-6-3 0,-3 4 0,-4 12 0,-1 10-1,-5 21 1,-3 22-1,1 34 1,0 27-1,-1 28 1,2 19-1,-6 19 1,1 10 0,2 2 0,5-8 0,5-15 0,4-19 1,7-22-1,8-25 0,6-26 0,5-24 1,5-22-1,2-16 0,-5-18 1,-1-11-1,-3-1-1,-6 5 1,-6 10 0,-2 14 0,-10 22 0,0 22 0,0 29-1,-16 37 1,-1 18 0,-3 21 0,0 15 0,-5 9 0,2 1 1,1-9-1,9-14 1,8-15 0,5-18-1,6-26 0,9-21 1,6-22-1,2-23 0,2-10 1,-1-13-2,-8-13 1,-1-4 0,-5 3-1,-4 6 1,-4 12 0,-4 16 0,-4 16-1,6 34 1,-16 10 0,5 31 0,4 22 0,-3 15 0,0 9 0,1 11 1,4-1-1,5-11 1,0-12-1,5-16 1,0-21-1,6-24 0,4-19 0,-2-23 0,2-20 0,-5-17 0,-5-13 0,-5-13-1,0-2 2,0 1-2,-3 4 1,1 15-1,-4 18 1,6 22 0,0 34 0,0 16-1,6 31 0,-6 22 1,0 17 0,-4 13 0,1 2 0,3-2 1,-3-14-1,6-14 0,0-15 1,3-20-1,1-22 1,3-25-1,1-17 0,-1-18 1,-4-13-1,1-12 0,-1-8 0,2-4-1,-1 6 1,0 13-1,-4 17 1,0 19 0,-3 28-1,5 12 1,-9 29 0,-1 23 0,-4 13 0,-2 11 0,0 0 0,2-9 1,2-6-1,1-14 0,6-21 1,7-25-1,4-25 0,4-22 0,3-15 1,-4-16-1,2-10 1,-1-8-2,-5 4 1,-1 9 0,-3 15 0,0 17-1,-6 19 0,0 19 1,0 25 0,-6 21 0,6 12 0,-5 13 0,1 5 0,-2 2 0,3-10 0,3-7 0,6-15 1,0-20-1,-6-26 0,19-10 0,-6-25 1,1-17-1,-1-14 0,-4-13 0,-2-5 0,-3-1 0,-4 12 0,2 10 0,-4 17-1,-2 21 0,4 25 1,-7 25 0,7 27 0,-5 17 0,-1 15 0,2 5 0,4-1 0,0-8 0,0-13 1,7-17-2,-1-24 1,7-22 1,5-24-1,0-19 1,4-20-2,-4-12 1,-6-13 0,1-7 0,-4 6 0,-6 8-1,-3 15 0,-5 22 0,-5 22 0,10 18 1,-16 39 0,10 18 0,-3 14 0,6 9 0,-1 2 0,4-7 0,0-8 1,7-14-1,3-21 0,5-21 1,3-20 0,4-21-1,-1-15 0,0-17 0,-4-15 0,-5-13 0,-3 1 1,-9 6-2,0 9 1,-4 20-1,-4 18 0,0 27 1,3 28 0,5 27-1,-2 17 1,2 20 0,2 9 0,2-1 1,2-2-1,2-11 1,-2-15-1,2-20 2,4-18-2,4-25 1,0-22 0,3-15-1,-1-20 0,-5-14 0,-4-7 0,-1-5 0,-8 2-1,0 13 1,-9 13-1,3 21 0,-4 24 1,5 24 0,1 23 0,-1 21 0,5 15 0,-3 7 0,3 3 0,0-4 1,3-16-1,2-11 0,0-21 0,2-18 0,3-19 1,2-21-1,-1-20 0,0-13 0,-3-9 0,-4-10 0,-1 1 1,2 5-2,-5 12 0,5 19 1,-1 23 0,-4 19-1,14 29 2,-6 23-1,1 15-1,-4 17 2,0 4-1,-1-3 1,-1-9-1,-3-12 0,8-18 0,0-22 1,-8-24-1,22-20 1,-10-23-1,-1-15 1,-3-17-2,1-12 1,-7-3 0,-2 3 0,4 12 0,-4 9-1,-4 23 0,4 23 1,0 20 0,0 32 0,0 17 0,0 21 0,-2 7 0,2 13 0,-3-3 0,3-6 0,0-15 0,0-9 0,0-21 1,5-22-1,4-19 1,2-27 0,-2-18-1,0-18 0,1-11 0,-3-10 0,2-3 0,-1 9-1,-5 10 0,2 25 1,-5 21 0,0 27 0,3 30 0,-3 20 0,-3 20 0,-2 12 0,5 9 1,-6-5-1,6-11 0,0-12 0,3-17 0,4-19 0,2-22 1,3-23-1,2-20 0,-3-18 1,-3-13-1,-8-9 0,6-8 0,-6 5-1,0 8 0,0 22 1,-5 17 0,5 24-1,7 22 1,1 20 0,-1 22 1,1 13-1,-3 10 1,1-2-1,-6-8 0,0-9 0,-5-13 0,0-14-1,-5-18 0,-4-20 0,-5-21 0,1-17 1,-3-9-1,-2-10 1,-2-2-1,0 2 0,5 7 1,6 13 0,3 20 0,11 24 0,-7 21 0,9 16 0,5 14 1,-1 9-1,0 4 1,1-3 0,-4-9-1,-1-12 0,-2-18 0,0-22 1,0 0-1,-16-25 0,3-17-1,-4-11 1,-4-6 0,-4-4 0,3 7-1,2 9 1,2 13-1,8 17 1,10 17 0,0 18 0,10 13 0,8 8 0,-1-1 1,5-3-1,-3-5 1,-1-11 0,-3-11-2,-3-16 0,1-6-4,-10-10-36,2-1-2,-5-2-1,0-5 1</inkml:trace>
  <inkml:trace contextRef="#ctx0" brushRef="#br5" timeOffset="297050.6695">11153 16413 2,'27'-6'23,"96"3"19,-27-4-30,18 2-2,17-3-1,13 4-1,-3-3-2,-7 2 2,-23-4 0,-19 3 1,-34-2-2,-30 4 0,-42-1-1,-32 5 0,-37 0 0,-33 5 0,-28 4-2,-19 10 0,-20-1-1,-3 8 0,2-1-1,12-1 0,17 1 0,31-4 0,38-9-1,44-5-1,42-7 1,60-11 0,48-6-1,49-3 1,38-7-1,30 1 1,18 2-1,-1-1 2,-18 6-2,-28 2 1,-45 7 0,-52 6 0,-56 4 0,-64 9 0,-57 5 1,-54 5-2,-45-1 1,-41 1 0,-23 4-1,-13-1 0,0 0 0,18-6 1,26-4-2,45-5 1,48-1 1,60-2-1,57-4 1,65-10-1,54-4 0,60 0 0,47-4 1,38-1-2,20-5 1,11-4 0,-8 1-1,-25-1 2,-39 8-1,-54-1 0,-62 6 0,-73 1 0,-68 7 1,-71 7 0,-62 7-1,-57 3 0,-34 4 1,-32 3-1,-7 3 0,4-1 1,21-1-1,37-4 0,43-5 0,64-9 1,55 0-2,73 0 1,55-19 0,65-4 0,53 1 0,47-6 0,36 3-1,20-2 2,3-1-1,-8 1 0,-27 5 1,-37 4 0,-50 6 0,-58 6-1,-65-1 1,-62 7-1,-63 13 0,-60 2 2,-46 5-1,-41 3-1,-23 1 0,-15-1 1,3 6-1,19-4 0,35-5 1,47-8-1,55-9-1,60-6 1,61-7 0,68-9 1,63-9-1,52-5-1,47-5 1,30 0-1,14 1 1,-1 4 1,-20 4-1,-34 8-1,-44 9 1,-61 7 1,-67 8 0,-67 8-1,-63 9 1,-65 4-2,-48 6 1,-40 1 1,-27 0-1,-10-1 0,5-2 0,19-8 0,33-3 0,47-10 0,50-7 0,62-7 0,58-11-1,59-11 2,52-6-1,50-4 0,43-5 0,28-4 0,15 1 0,1 1 1,-15 8-1,-28 8 0,-39 5 1,-55 12-2,-55 8 1,-61 5 0,-73 13 0,-56 6 0,-52 6 0,-45 6 0,-29 5 0,-14-2 0,3 1 0,17-5 1,32-6-2,48-13 2,54-11-1,65-11 0,65-15 0,65-10 0,58-13-1,54-5 1,45-3-1,28 0 1,15 6 0,0 1 0,-20 7-1,-35 12 2,-47 12 0,-60 13-1,-66 6 0,-67 10 1,-63 12-1,-67 9 0,-54 5 1,-43 8-1,-27 1 1,-7-1-2,3 0 2,22-7-2,38-9 1,51-15 0,61-13-1,67-15 2,67-15-3,61-13 2,63-13 0,55-10 0,40-7 0,29 2 0,13 1 0,-6 6-1,-20 10 2,-35 15-1,-49 9 0,-60 19 0,-66 11 1,-68 20-1,-63 11 0,-64 11 1,-45 7-1,-45 7 0,-26 5 0,-9-3 0,7-5 1,27-8-1,34-10 0,55-17 0,54-14 0,67-13 0,61-18-1,61-11 2,55-9-2,46-9 1,33-3-1,16 4 1,3 5 1,-12 10-2,-28 12 2,-36 13-1,-51 15 0,-60 17 0,-60 13 0,-63 10 0,-54 11 0,-55 7 0,-41 4 0,-34 4 0,-16-3 0,-2-2 0,10-3 0,28-10 0,32-11 0,53-13 0,50-14 0,56-16 0,52-11 0,56-12 0,49-14-1,45-6 1,31 1 0,18-1 0,11 9-1,-8 8 1,-17 9-1,-41 13 1,-42 17 1,-61 13-1,-57 12 0,-63 13 0,-58 10 0,-57 7 0,-41 7 1,-32 0-1,-15-3 0,-2-8 0,16-4 0,31-11 0,37-12 0,53-16 0,55-15 0,60-14-1,57-11 1,57-11 0,50-12 1,41-6-1,33-4 0,23 0 0,8 5-1,-8 3 2,-21 7-2,-37 15 1,-43 11-1,-61 12 2,-65 15-2,-65 12 1,-65 12 1,-62 16-2,-44 10 2,-37 1-1,-16 5 0,-1-2 0,16-7-1,31-11 2,38-5-2,59-22 2,56-13-1,62-6 0,59-35 0,62-1 0,51-4 0,42-5 0,34-3 1,13 4-2,-3 9 0,-16 10 2,-32 11-1,-43 14-1,-53 14 1,-65 7 0,-60 8 0,-58 5 0,-52 5 1,-43 2-1,-31-1 0,-22-7 0,-2-2 0,13-3 0,20-7 0,35-7 0,41-11 0,49-6 0,49-4 0,53-3 0,44-4 0,42-3-1,36-2 1,28 0 0,11 6 0,5 1 0,-16 2 0,-25 5 0,-36-1 0,-45 6 1,-52 0-1,-57 6 0,-49-3 0,-51 2 0,-36 4-1,-35 3 2,-20 2-1,-11 2 0,-2 1 0,10-2 0,19 0 0,30 0 0,31-4 0,44-7 0,44-7 0,50-7 0,45-3 0,44-5 0,38-4 0,29-11 0,22-9-1,8 1 1,-4 3 0,-18-1 0,-30 0 0,-39 5 0,-47 2-1,-48 12 1,-49 8-1,-51 9 1,-38 7 0,-36 4 0,-21 5-1,-9 5 2,5-1-1,13 2 0,24-5 0,37-5 1,41-5-2,51-8 1,52-6 1,51-9-1,51-4 0,48-6 0,38-2 0,31-3 0,16-2-1,5 4 1,-12 3 0,-20 3 0,-33 5 0,-47 10 0,-53 4-1,-60 7 2,-55 0-1,-59 12 0,-55 3 0,-53 5 0,-38 1 1,-29 3-2,-14 1 2,3 1-1,9-4 1,30 1-1,40-11 0,51-5 0,53-7 0,60 0 0,56-14 0,60-1 0,48-2 0,47-4 0,33 7 0,24-1 0,10 3 0,-5 5 0,-21 4-1,-31 3 1,-41 10 0,-51 1 1,-56 0-1,-61 5 0,-52 3 0,-55-1 0,-46 4 0,-34-1 1,-22-7-1,-14 0 0,9-1 0,18-5 1,29-1-1,38-7 0,46-6 0,55-7 0,50 4 0,55-7-1,44-2 1,46 0-1,36-4 1,30 3 0,17 3-1,-2 6 1,-10 2 0,-24 8-1,-35 3 1,-51 11 0,-53 11 0,-64 6 0,-58 5 1,-60 4-1,-43 4 0,-44 3 1,-27-3-1,-15-6 0,-1-10 0,18-13 1,22-8-2,45-11 1,41-13 1,57-12-2,56-10 2,55-4-1,53-3 0,50 1 0,41 0 0,27 9 0,17 8-1,0 10 1,-17 18-1,-28 8 1,-35 13 0,-52 13 0,-53 10 0,-60 4 0,-51-1 0,-48 5 0,-36-11 0,-29-5 1,-15-11-2,-2-15 2,9-15-1,24-13 0,30-15 1,41-15-1,46-6 0,48-9 0,50-4-1,48 3 1,40 1-1,39 7 1,22 10-1,14 13 1,-3 9-1,-11 14 1,-29 10 1,-41 13-2,-45 13 2,-56 11-2,-53 8 2,-55 3-1,-46 1 1,-40 4-1,-31-1 1,-20-11-1,-3-12 0,5-11 0,9-12 0,23-13 1,30-11-1,38-14-1,45-11 0,41-10 1,46 0-1,43-1 1,47 2-1,31 3 0,24 6 0,15 11 1,-2 11 0,-12 14 0,-23 11 0,-33 15 0,-47 10 1,-51 11-1,-48 9 1,-55 7-1,-40-2 1,-41 1-1,-23-5 1,-19-8-1,-2-10 1,12-13-1,16-19 0,34-10 0,37-11 0,46-14 0,44-5-1,51-9 1,47-4-1,50 0 1,42 2 0,37 3 0,29 1-1,15 5 1,2 7 1,-12 9-1,-14 7 0,-32 10 0,-39 9-1,-46 16 2,-53 6-2,-53 15 1,-50 8 1,-50 10-2,-43 6 2,-40 6-1,-27 1 0,-12 0 0,-1-3 1,12-14-1,24-10 0,36-15 0,41-19 0,54-22-1,52-20 2,53-15-1,52-15-1,46-9 1,43-3 0,32-3 0,16 10-1,2 12 2,-14 16-3,-31 20 3,-40 18-1,-56 21 0,-64 17 1,-68 19-2,-58 13 1,-62 9 0,-45 13 1,-38-2-1,-21-4 1,-6-11-2,12-6 1,29-15 1,35-13 0,50-27-1,52-20 0,66-22 0,59-14 1,61-13-1,49-11 0,44-6 0,38-5-1,20 8 1,8 10 0,-12 15 0,-26 17-1,-37 19 0,-57 14 1,-60 24-1,-68 17 1,-66 15 0,-57 7 0,-54 8 0,-40-1 1,-27-4-1,-10-5 1,3-13-1,17-17 0,28-22 0,39-16 1,53-24-1,51-17 1,60-15-2,56-16 0,54-7 0,49-5 1,44 4-1,28 2 0,18 13 0,1 14 0,-15 18 0,-29 18 1,-41 17 0,-55 18-1,-62 17 1,-63 13 0,-61 9 1,-52 10-1,-50 3 1,-32-2 0,-28-2-1,-5-7 1,10-15 0,17-14-1,32-13 0,34-21 1,51-17-2,46-13 0,56-16 1,55-6 0,41-5 0,48 2-1,40 0 1,26 12 0,17 8 0,5 12-1,-14 17 1,-19 10 0,-38 15 0,-44 12 0,-55 17-1,-55 7 1,-59 11 1,-50 6-1,-49 3 0,-34 1 1,-28-1-1,-20-9 1,4-11-1,11-12 0,24-16 1,30-17-1,43-15 0,43-16 0,49-16 1,51-8-1,47-8 0,41-1 0,42 1 0,34 3-1,19 7 1,6 10 0,-9 12 0,-19 14-1,-32 17 1,-41 11 0,-55 11 0,-51 11 0,-54 11 0,-47 4 1,-36 5-1,-28-3 0,-16-6 0,0-5 0,6-8 1,16-11-1,27-14 0,34-13 0,44-15 1,41-9-1,45-8 0,36-10 0,45-6 0,33-2-1,29 0 1,20 4 0,13 3 0,1 1-1,-3 7 1,-10 7 1,-35 11-2,-29 9 1,-44 12 0,-44 7 0,-48 11 0,-48 15 0,-52 10 0,-37 7 1,-31 10-2,-20-1 2,0-5-1,10-5 0,20-9 0,25-17 1,42-13-1,40-16-1,51-21 2,42-12-2,40-8 1,39-6-1,30-2 1,20 8-1,9 7 1,-8 9-1,-14 12 1,-26 12 1,-38 13-1,-45 10 0,-49 7-1,-43 1 2,-33 0-1,-23-6 1,-13-7 0,-5-6-2,11-12 2,20-13-1,27-7 0,28-11 0,31-2 0,31-2-1,28 0 1,23 5 0,22 4 0,12 9 0,5 4 0,-7 13 0,-14 3 0,-22 4-1,-31 4 2,-34 6-2,-38-3 2,-29-1-1,-31-3 0,-16-3 0,-7-3 0,-1 0 0,19-3 0,16 2-1,22 4 1,26 0 0,26 0 0,42 24-1,19-7 1,20 3 0,11 2 0,8 0-1,-3-3 2,-15-3-1,-25-2 0,-26-6 0,-31-8 1,-29 0-1,-27-5 0,-22-9 1,-11-2-1,-5-6 0,9 2 0,14 0 0,21 5-1,20 5 1,30 10 0,19 0 0,28 10 0,16 10 0,7 3 0,5 2 0,-7 2 1,-12-4-1,-21-3 0,-17-5 0,-18-15 0,-25 0-1,-8-13-1,-6-8-3,-7-11-16,6 0-20,10 0 0,4-2 1,11 5-1</inkml:trace>
  <inkml:trace contextRef="#ctx0" brushRef="#br0" timeOffset="303674.0494">2253 3110 14,'25'-4'28,"-3"-7"3,12 5-9,0 6-5,-6 0-5,1 9-2,-7 1-3,-8 7-3,-5 3-2,-14-2-2,-7-1 0,-11-5-1,5-7-1,-2-5 0,9-5 1,11-4 3,3-4 0,15 7 2,5 1 0,10 10 2,-3 8 0,0 10 0,-12 3 0,-8 8-2,-13 2-1,-11-2-1,-14-2-4,-8-10-3,-2-6-7,-2-16-5,12 0-6,3-8-9,6-10-4,16 2 2,6-5 10</inkml:trace>
  <inkml:trace contextRef="#ctx0" brushRef="#br0" timeOffset="304222.2929">2803 3149 37,'0'0'33,"-19"10"1,10 4-10,-3 10-8,-8-2-5,5 9-3,-10-3-2,10 0-3,-1-3-1,4-7-1,5-5 0,7-13 0,0 0 0,0 0 0,10-21 0,3-1 0,-1-3-1,0-6 1,0 2-1,-2-5 0,5 5 0,1 3 0,-7 4-1,-3 6 1,0 4-1,-6 12 1,17-5 0,-6 13 0,-1 4 0,-1 6 0,4 5 1,8 2 0,0 4 1,4 0-2,-4-3 2,-1 2-1,-2-3 0,-2-1 0,-4-4 0,-6-1 0,-9-4 0,-11-1 0,-7-3 0,-6-4-1,-9 0 1,-8-3-2,-2-4 0,0 0-2,5 0-3,6 0-8,11-4-22,6 6-2,18-2 1,0 0 1</inkml:trace>
  <inkml:trace contextRef="#ctx0" brushRef="#br0" timeOffset="304657.4425">3531 3202 51,'3'14'34,"9"7"1,4 8-6,-1-3-16,11 15-7,-2 0-3,1-2-10,3-2-14,0-4-14,-13-16 0,-2-3 0</inkml:trace>
  <inkml:trace contextRef="#ctx0" brushRef="#br0" timeOffset="304986.4622">3708 3234 62,'-21'17'33,"-11"7"0,-2 10-15,-3 12-10,0 5-9,3-1-14,2-6-17,17-1-1,0-15 0,15-4-1</inkml:trace>
  <inkml:trace contextRef="#ctx0" brushRef="#br0" timeOffset="305341.4813">3829 3244 35,'0'0'31,"0"22"1,0-10-8,-5 4-12,10 9-3,-1-6-2,7 1-1,0-6-1,6-2-2,-2-9 0,3-3-1,2-11-1,-5-2 1,-5-2 0,-1-2-1,-5 0 0,-4 5-1,0 2 1,0 10-1,0 0 0,0 0 0,0 0 0,8 17 1,1-5 0,4 0 1,-1 2 0,6-3 0,-2-5 1,4-6-2,-5 3-1,-3-11-3,1-1-4,-13-11-5,8 0-6,-11-12-1,3 2 0,-15-10 5,6 3 4,-7 0 8,1 1 4,4 7 7,-3 3 5,5 13 2,-2 1-3,11 12-7,-10 0-15,15 17-20,-5-5-3,5 8-2,-2-3 1</inkml:trace>
  <inkml:trace contextRef="#ctx0" brushRef="#br0" timeOffset="305682.5785">4215 3310 54,'10'4'35,"8"3"1,-1-7-14,-2-4-6,8 1-5,-6-9-3,2 1-3,-4-3-2,-2 0-2,-7-3-1,-6 1 0,-6 3-1,-8 1 0,-3 5-1,-6 4 1,-1 8 0,-2 7-1,3 7 2,3 7 0,3 5 0,6 6 0,7 5 1,4 3 0,9-1-3,1-4-5,6 1-13,2-5-16,-4-12 0,6-5 0,-6-11 0</inkml:trace>
  <inkml:trace contextRef="#ctx0" brushRef="#br0" timeOffset="306214.7174">4642 3349 31,'7'-10'28,"-12"-10"1,-1 3-10,-1 0-7,-6-2-3,0 3-2,-7 0-1,2 4-1,-6 6-2,1 6-1,1 3 0,1 8-1,8 3 0,4 5-1,6 5 1,6-2 0,7-1 1,8-2 0,1-4 0,5-3 0,0-7 0,0-5 0,-2-4-1,-2-4-1,-5-6-1,-2 0 1,-7-2-1,-1 0 0,-5 1 0,0 6-1,0 9 1,-8-10 1,8 10 0,0 0 0,-6 10 0,6-10 0,9 17 0,1-7 1,1-1 0,9 0 0,1-4 0,7-1 0,-3-4 0,3 3 1,-3-7 0,-2-4 0,-5-4 0,-6-2 0,-8-2 1,-4 0-2,-9 2-5,-4 2-28,-4-6-3,3 10 0,-6-6-2</inkml:trace>
  <inkml:trace contextRef="#ctx0" brushRef="#br0" timeOffset="308529.3851">6707 14280 38,'0'-14'35,"0"14"-1,0 25-5,-3 0-8,3 18-6,0 3-5,4 14-3,-4 1-2,8 2-2,1 0-4,-2-8-4,6-8-8,-4-18-18,-1-15-6,3-10 0,-5-13 0</inkml:trace>
  <inkml:trace contextRef="#ctx0" brushRef="#br0" timeOffset="308855.4125">6914 14566 44,'0'0'31,"-18"17"-5,2-4-5,-2-2-5,2 5-3,-2-3-3,5 3-2,4-4-1,9 1-2,0-13 0,26 14-1,-5-7-3,3-7-11,-1 0-25,4 0-1,-8-8-1,-1 0 0</inkml:trace>
  <inkml:trace contextRef="#ctx0" brushRef="#br0" timeOffset="309333.8263">6667 14069 38,'-16'4'33,"16"-4"1,12 6-4,10-6-13,12 5-4,1 0-6,12 2-2,0-3-4,1-4-5,-1 5-6,-10-8-6,-6 3-5,-10-8-2,-8-2 0,-10-5 3,-3 3 5,-3-2 6,-3 4 8,6 10 10,-12-11 26,14 22-15,4 6-2,-2 4-1,3 6-4,-7-3-4,5 1-11,-5-6-28,0 1-1,0-20-2,0 0 0</inkml:trace>
  <inkml:trace contextRef="#ctx0" brushRef="#br0" timeOffset="309747.3894">7184 14466 45,'-6'11'35,"6"-11"1,12 16 0,1-5-18,6-11-8,11 5-8,1-2-9,1 2-22,-5-8-6,1 3-1,-8-12 0</inkml:trace>
  <inkml:trace contextRef="#ctx0" brushRef="#br0" timeOffset="310076.1986">7215 14582 74,'6'10'35,"9"-10"0,9 0-18,3 0-22,-3-3-25,15 6-2,-8-8-2,8 5 0</inkml:trace>
  <inkml:trace contextRef="#ctx0" brushRef="#br0" timeOffset="310704.1657">7687 14279 33,'0'0'34,"21"5"-1,-2-9 1,3 1-17,9 6-7,-3-3-2,3 4-4,-4-4-6,-3 3-7,-4-1-9,-8 2-11,-12-4-4,0 0 1,0-13 4,0 13 7,-18-10 21,5 8 0,-2 2 0,-2 0 20,-13 16 38,21 2-32,-2 3-6,3 1-5,5 9-5,0 0-3,3 4-1,0 3-2,6 3-1,-6-5 0,5 1 0,-5-6-2,3-4 2,-3-2-1,-6-5-1,-2-8 0,-4-4-1,2-3 0,-4-5-1,1 3 1,-3-3-2,4 0 1,2 0 0,10 0 0,-11 7 0,11-7 1,0 0 0,0 0 0,13 12 2,-13-12-1,20 3 1,-7-3 0,3 0 0,5 0 0,0 0 0,4 7-1,-2-2-13,-2-1-23,10 4-1,-13-8 0,4 0 0</inkml:trace>
  <inkml:trace contextRef="#ctx0" brushRef="#br0" timeOffset="312063.9374">10973 14224 22,'0'0'32,"0"0"1,3 20 1,-3 6-15,6 16-4,1 5-5,1 11-1,0 1-3,1 3-5,3-4-3,-4-9-8,3-6-8,-2-11-15,-9-20-2,12-5-1,-12-18 1</inkml:trace>
  <inkml:trace contextRef="#ctx0" brushRef="#br0" timeOffset="312397.9426">11160 14530 52,'0'0'32,"0"0"-6,-7 14-6,-4 0-7,-6-3-4,5 3-2,-1 1-2,5 0-1,4-3-1,10 2-1,7-2 1,6-1-1,5 2-5,-1-8-13,1-5-18,6 4-1,-5-16 0,2-2 0</inkml:trace>
  <inkml:trace contextRef="#ctx0" brushRef="#br0" timeOffset="312845.9852">10887 14030 64,'15'8'33,"6"-4"-4,11-1-13,14 2-6,5-5-3,4 0-6,0 0-5,-6-6-5,-5 3-5,-18-5 0,-6 1 0,-14-3 1,-6 10 3,-7-16 4,7 16 6,-17-7 8,17 7 5,0 0 3,0 18 0,10 1-2,-4-2-1,2 8-4,-6-1-7,-4 5-28,-9-15-6,5 5-2,-8-14-1</inkml:trace>
  <inkml:trace contextRef="#ctx0" brushRef="#br0" timeOffset="313929.8897">11656 14437 61,'14'7'34,"6"-2"0,4-5-10,7 0-14,7 0-7,3 0-14,4 2-21,-13-7-1,2 5-2,-14-7 1</inkml:trace>
  <inkml:trace contextRef="#ctx0" brushRef="#br0" timeOffset="314266.9066">11711 14550 63,'27'11'35,"4"-11"-3,14 0-20,10 8-37,-12-12-4,11 7-3,-9-9-2</inkml:trace>
  <inkml:trace contextRef="#ctx0" brushRef="#br0" timeOffset="314947.8937">8449 16305 41,'0'0'36,"0"0"-1,0 0 1,11 10-18,-11-10-35,0 0-14,12 0-3,-8-11-1</inkml:trace>
  <inkml:trace contextRef="#ctx0" brushRef="#br0" timeOffset="315300.9138">8987 15941 38,'3'-23'35,"-8"5"1,5 18 0,0 18-17,0 5-6,8 23-6,-4 5-3,1 6-3,0 10-4,-1-4-11,4-2-17,1-10-5,-5-13-1,4-11 1</inkml:trace>
  <inkml:trace contextRef="#ctx0" brushRef="#br0" timeOffset="315653.9389">9179 16219 28,'0'0'30,"-15"3"1,-7 2-1,-5 9-18,2 5-4,-1-1-2,6 4 0,3-6 1,17-1-2,5-5 0,15 0 0,8-3-2,4-2-5,7-5-25,1 0-7,-9-7-1,2 1-1</inkml:trace>
  <inkml:trace contextRef="#ctx0" brushRef="#br0" timeOffset="316082.5892">8845 15647 58,'0'0'34,"0"0"0,18 7-11,10-7-11,13 7-6,6-3-1,6-1-3,2-3-3,-2 0-3,-5 0-4,-14-6-3,-5 0-1,-14-4 0,-5 1 3,-10-3 3,0 12 3,0-14 5,0 14 6,0 0 3,0 0 2,15 14 0,-5-2-1,5 9-3,-7-2-2,-4 2-6,-4 0-30,-11 1-7,-11-9 0,-3 3 0</inkml:trace>
  <inkml:trace contextRef="#ctx0" brushRef="#br0" timeOffset="318480.1078">9700 16136 52,'0'9'34,"0"-9"-3,18 0-8,7 0-8,5 0-6,5 0-8,5 0-11,-1 0-22,-12-7-2,1 5 0,-19-10 0</inkml:trace>
  <inkml:trace contextRef="#ctx0" brushRef="#br0" timeOffset="318816.2851">9703 16237 53,'13'13'35,"11"-7"0,12 4-3,2-2-41,-3-12-19,9 7-5,-11-12-1,7 2 0</inkml:trace>
  <inkml:trace contextRef="#ctx0" brushRef="#br0" timeOffset="319983.0258">10387 15812 31,'16'9'30,"-2"-12"-1,9 3-10,9 2-6,2-2-3,5 0-4,-4 0-4,-1-2-4,-8 2-2,-11-5-2,-5 5-1,-10 0 0,-11-2 1,-6 2-1,-2 4 4,-1 5 3,2 3 2,-15 27 7,26-11-3,4 6 1,6 6 0,3 1 0,4 7-2,3-4-1,1 3 1,-4-3-3,-2-3 2,-8-9-2,0-4 0,-14-5-1,-3-5 1,-7-6-1,-1-4-1,1-8 1,2 0-2,3 0 1,7 0 1,12 0-1,0 0 1,15-15 0,10 12 0,5 3 0,8 0-1,3 0-9,2 3-24,-8-7-1,2 4 1,-11-7 0</inkml:trace>
  <inkml:trace contextRef="#ctx0" brushRef="#br0" timeOffset="321051.9848">10880 15855 54,'0'0'30,"-3"20"-6,3 4-4,0 15-7,0 6-3,0 12-2,3 4-2,2 3-2,2-6-4,-1-9-6,2-6-5,0-12-13,-5-13-10,5-9 0,-8-9 0</inkml:trace>
  <inkml:trace contextRef="#ctx0" brushRef="#br0" timeOffset="321510.0334">10924 15901 11,'27'-22'59,"-2"22"-29,0-2-12,6 2-6,3 8-3,-5 2-3,-3 10-2,-9 1 0,-7 2-1,-14 1-2,-11 0 1,-8-4 0,-4-3-1,-2-5-1,4-5 1,6-2-1,9-5-1,10 0 1,17-3 0,8 3 0,10 4 0,6 7 1,2 3 1,-3 5-1,-6 10 1,-15 3 0,-11 2 0,-17 2-1,-12 1-2,-11-8-4,-11-5-6,1-4-11,6-4-12,-5-11 0,12-5-1</inkml:trace>
  <inkml:trace contextRef="#ctx0" brushRef="#br0" timeOffset="324850">11486 15848 61,'0'0'22,"0"21"-2,0 8-3,0 14-4,0 4-4,4 13-1,-4 0-4,3 1-5,2-3-7,0-9-11,-2-17-13,6-1 0,-9-21 0,0-10 3</inkml:trace>
  <inkml:trace contextRef="#ctx0" brushRef="#br0" timeOffset="325212.0358">11460 15904 12,'47'-38'62,"-14"29"-34,0 9-9,3 0-4,2 15-4,-10 8-3,-5 10-3,-11 2-1,-8 10-2,-13 0-2,-9-3 2,-11-1-2,-5-6 0,0-10-1,5-8 1,3-5-1,9-12 0,8-5 2,9 5 0,12-14 0,10 10 1,7 4 1,6 4 0,-1 3 0,2 8-1,-3 0-4,-8 1-14,-5-3-19,-2 1 0,-18-14-1,15 9 0</inkml:trace>
  <inkml:trace contextRef="#ctx0" brushRef="#br0" timeOffset="326765.6324">11834 15545 31,'0'0'21,"18"3"-5,1-3-3,8 0-4,6 0-2,4 0-3,0 0-1,-3 0-1,-3 0 0,-6 0-1,-7 0 0,-18 0-1,7 17 1,-13 0 0,-6 4 1,0 6-1,0 11 1,2 6-1,-3 8 0,8 7 1,5 6 0,0 6 2,3 4-1,2 1 1,5-2 0,-2-4 0,3-4 0,-5-9-1,2-6-1,-5-10-1,1-11 1,-4-5-2,-10-5 0,-1-3 0,-5-7 1,-5 0 0,-4 2-1,-1-6 0,0 0-1,2 4-8,6-1-23,0-16 0,18 7-1,-12-10 0</inkml:trace>
  <inkml:trace contextRef="#ctx0" brushRef="#br0" timeOffset="327233.1435">11981 16830 41,'-8'10'35,"8"-10"0,20 3 1,-6-6-21,12 3-8,0 2-9,4 2-19,-3-10-13,8-2-1,-7-1 0</inkml:trace>
  <inkml:trace contextRef="#ctx0" brushRef="#br0" timeOffset="327583.1674">12279 16699 13,'4'38'55,"-4"-15"-35,0 4-6,0 6-2,0-1-5,0-1-5,4-12-4,-4-6-8,0-13-6,0 16-5,0-16 0,0-23-1</inkml:trace>
  <inkml:trace contextRef="#ctx0" brushRef="#br0" timeOffset="327942.9124">12300 16725 31,'28'-51'45,"-9"38"-22,4 4-5,-1 5-5,0 14-4,-4 4-3,-4 4-1,-8 7-1,-6 5-2,-6-8-1,-7 0 0,-3-3-1,0-7 0,1 2 0,0-8 0,15-6-1,0 0 2,0 0 0,0 0 1,19 9-1,-1 1-1,1 0-2,-1-1-14,-5 0-17,5 6-1,-8-19 0,3 4-1</inkml:trace>
  <inkml:trace contextRef="#ctx0" brushRef="#br0" timeOffset="328442.2195">12244 15320 40,'3'10'31,"-3"0"-1,0 5-9,0 10-7,0 2-3,0 9-1,0-6-2,0 4-2,5-5-3,-5-6-1,3-5-3,-3-8-1,0-10 0,0 0-1,0-17 0,-3-3 0,-2-5 1,1-7-1,4-6 2,-5-2 0,5 0 1,7 1 0,2-1 1,3 10 0,6 1 0,5 11 1,1 6 0,0 12-1,-3 0 0,-4 14 0,-5 5 0,-6 3-1,-6 7 0,-13 2-2,-2-3 0,-5-4 0,1 2-1,3-10 0,1 0-1,5-5 2,10-11 1,3 12 2,8-3 1,7 2 0,2-3 0,1 5 1,0-1 0,-2 1-6,0-5-26,-3 8-4,-16-16 1,12 11-1</inkml:trace>
  <inkml:trace contextRef="#ctx0" brushRef="#br0" timeOffset="328789.2416">12592 16041 82,'0'0'36,"0"0"-2,0 0-26,9 0-34,3 0-7,-2-10-2,10 1-1</inkml:trace>
  <inkml:trace contextRef="#ctx0" brushRef="#br0" timeOffset="329322.1866">13029 15722 59,'-6'-16'35,"6"16"1,0 0-13,-13 18-6,13 13-6,0 8-6,3 12-2,0 5 0,2 6-1,0 0-2,0-4-2,5-8-3,-5-16-6,3-7-8,-8-27-5,15 12-2,-6-24 1,3-7 1,0-6 3,3 2 5,-1-4 12,2 5 12,-3 2 7,1-4 21,-14 24-16,0 0-1,-22 12-3,4 8-5,-2-7-3,0 7-1,2-3-1,7 3 0,2-5-1,15 2 0,6-8-1,8 0-2,7-1-6,1-6-18,-1-7-14,5 1 0,-5-13-2</inkml:trace>
  <inkml:trace contextRef="#ctx0" brushRef="#br0" timeOffset="329940.5388">12948 15383 47,'-16'0'33,"1"-5"-2,15 5-9,0 0-7,28-3-3,8 8-5,7-5-1,10 6-3,1-4-2,-2 1-2,-2 1-2,-11-4-2,-7 0-1,-15-4 0,-7 0 0,-13-5 1,3 9 1,-12-17 2,12 17 2,-10-11 2,10 11 2,4 11 2,6 0 0,4 12 0,-4-3 1,2 9-1,-6-6-2,-6 3-2,0-4-11,-6-3-25,-10-10-2,2-2 0,-3-12 0</inkml:trace>
  <inkml:trace contextRef="#ctx0" brushRef="#br0" timeOffset="330429.8749">13651 15882 52,'11'-3'33,"13"6"1,0-3-6,8 0-21,4 0-15,4-3-23,0 5-1,-9-6-3,1 4 2</inkml:trace>
  <inkml:trace contextRef="#ctx0" brushRef="#br0" timeOffset="330771.0034">13662 15970 48,'20'17'35,"7"-9"0,13 2-2,-1-3-43,4-7-18,5 6-4,-13-6-3</inkml:trace>
  <inkml:trace contextRef="#ctx0" brushRef="#br0" timeOffset="385100.0511">19338 3814 34,'0'-12'21,"0"12"-2,6-14 0,-6 14-3,0 0-1,-13 15-2,13 4-4,-8 1-1,8 6-2,-5 3 0,5 9-1,0 2 0,4 6-2,-1-1 0,2 2-1,-5-4-1,3-4 0,-3-3-3,0-10 0,4-4-5,-4-22-4,0 12-9,0-12-16,0-19 0,7 4 0,-7-11 2</inkml:trace>
  <inkml:trace contextRef="#ctx0" brushRef="#br0" timeOffset="385718.7314">19291 3826 24,'0'0'31,"8"-9"-5,-8 9-3,0 0-5,0 0-3,0 0-5,0 0-3,-12 13-2,7-4-3,-5 3 0,2 1 0,-5 1-1,3 0 0,0-4 0,2 1-1,8-11 2,-12 8-1,12-8-1,0-12 1,5 3 0,2-4 0,2-1-1,1-1 0,2-2-1,2 2 1,0 6 0,-4 5 0,-10 4 1,18 7-1,-10 5 2,-1 5-3,1 4-6,0 2-27,0-10-1,7 2 0,-2-11-1</inkml:trace>
  <inkml:trace contextRef="#ctx0" brushRef="#br0" timeOffset="386454.9515">18929 3823 31,'0'11'29,"-5"-2"-1,5 6-10,0 5-5,0-1-3,0 8-1,-2-3-3,2 4-2,0-3-3,0-3-4,0-2-3,0-7-4,0-1-3,0-12-3,0 0-2,0 0 0,8-9 1,-1-3 3,0-1 4,3 0 4,1-4 6,-2 4 5,2 1 5,-6 3 2,5-1 18,-10 10-13,0 0-2,-14 13-2,6-2-1,-5 0-2,7 4-2,-6-4-2,6 2 1,-1-4-2,7-9 0,10 14 0,4-9-1,2-5-2,2-6-6,4 6-13,2-7-19,-8-4-1,3 3 1,-7-6-2</inkml:trace>
  <inkml:trace contextRef="#ctx0" brushRef="#br0" timeOffset="387050.5206">18894 3751 47,'0'0'30,"0"0"-5,24-4-7,-2 4-6,0-5-4,7 5-4,1-4 0,0 4-2,-2 0-2,-5 0-1,-8 0-1,-15 0 0,12-11-1,-12 11 1,-9-11-1,9 11 0,-13-14 2,13 14 0,-9-3 2,9 3 2,0 14 0,5-2 1,-2 1 0,1 3-3,-1-5-20,1 2-11,-4-13-1,-10 0-2</inkml:trace>
  <inkml:trace contextRef="#ctx0" brushRef="#br4" timeOffset="397570.3476">18323 3530 9,'0'0'18,"4"-16"-2,-4 16-2,0 0-2,0 23 0,0 3-2,-5 8 0,5 14 0,-11 10 1,7 14 0,-4 4-2,8 8-1,-10-3-1,10-5-2,0-8-1,0-10-1,7-12-2,-2-11-2,1-11-7,-6-14-18,0-10-9,0 0 1,0-25-1</inkml:trace>
  <inkml:trace contextRef="#ctx0" brushRef="#br4" timeOffset="398639.7605">18286 4122 6,'0'0'29,"10"10"3,-10-10-6,20-7-5,2 7-5,0-9-2,6 9-4,-3-11-2,5 6-4,-6 0-2,-1 2-1,-4 3 0,-6 0-1,-13 0 1,13-4-1,-13 4 1,0 0 0,0 0-1,0 0 1,0 0-1,0 0 0,0 0 1,0 12-1,0-12 0,-6 14 0,6-3-1,-4 5 2,4 2-1,0 6 0,0 0 0,4 3 0,-2-2 0,3 0 0,0-3 0,1-4 0,-2-7 0,-4-11-2,10 13-8,-10-13-25,0 0 0,0 0 0,0-13 0</inkml:trace>
  <inkml:trace contextRef="#ctx0" brushRef="#br4" timeOffset="399368.5855">18289 3471 28,'0'0'21,"0"0"-4,0 0-3,0 10-3,0-10-2,-13 19-4,4-5-1,0 3-2,-3 0 0,2-3 0,2-3-1,8-11 0,0 0 0,0 0 0,0 0 0,5-18 0,3 1 0,2 0 0,1 1 0,0 4 1,-1 1 0,-10 11 0,16 0 0,-6 9 0,1 5 0,-1 1-7,1-4-18,5 9-7,-16-20 0,25 12 0</inkml:trace>
  <inkml:trace contextRef="#ctx0" brushRef="#br4" timeOffset="399827.3754">18451 3085 26,'0'22'32,"-3"-7"-1,3 5-7,0 9-8,-3-2-5,3 5-2,0-6-3,6-2-1,-6-4-3,6-6 1,-6-14-2,0 0 1,0 0-1,9-10 1,-12-7-1,-1-4 0,-1-4 0,-2 1-1,1-2 0,-1 1 0,3 1 0,1 5 0,3-1 0,5 6 0,4 3 0,3 0-1,7 6-1,2-1-5,8 6-7,1 0-14,-2-6-7,7 11 1,-7-5 0</inkml:trace>
  <inkml:trace contextRef="#ctx0" brushRef="#br4" timeOffset="400174.3951">18470 3244 50,'0'0'33,"0"0"-2,9 0-9,8-6-9,8-1-12,3 7-13,5 3-18,-9-6-3,4 9 0,-10-6-1</inkml:trace>
  <inkml:trace contextRef="#ctx0" brushRef="#br4" timeOffset="400544.418">18658 3289 40,'0'0'27,"10"-11"-4,-10 11-9,12-15-4,-12 15-4,12-10-2,-12 10 1,9-5 0,-9 5 0,5 10 1,-5 2 1,0 0-1,0 7 0,0 0-1,4 2-1,-4-2-1,3-3-5,1 2-8,-1-5-24,-3-13-2,0 0 2,0-15-2</inkml:trace>
  <inkml:trace contextRef="#ctx0" brushRef="#br4" timeOffset="401023.4539">18490 2954 61,'11'-4'30,"3"-1"-7,9 1-7,7-3-6,8 7-4,-1-4-3,2 4-2,-3 4-4,-6-4-2,-2 9-1,-13-9-1,-5 7-1,-10-7 0,0 0 0,-5-13 2,5 13 1,-8-18 2,8 8 2,-3-1 2,7-2 7,-4 13-1,13 10 1,-13-10 1,11 22 0,-11-11 0,3 6-7,-3-17-29,0 27-2,-13-24-2,5 9-2</inkml:trace>
  <inkml:trace contextRef="#ctx0" brushRef="#br0" timeOffset="414441.9804">17060 16758 10,'9'0'13,"13"0"-1,-1 0-3,14 0-2,3-6-2,7 2-2,-2 1-2,2-1 0,-5 0-2,-4 1 0,-11 0 1,-10 3-2,-15 0 1,-10 5 0,-11-5 0,-12-5 0,-6 2 1,-6 3 0,-52-6 1,51 3-1,7-5 1,6 3 0,10 5 1,11-2 0,12 2 1,12-5 1,11 3-1,12 2 1,10 5 1,6 4-2,5-1 1,-1-2-1,-2 0 0,-4 0-1,-12 2 1,-7 0-2,-12-8 0,-18 0 0,0 0 0,-8-12 0,-16 12 0,-10 6-1,-4-6 0,-10 0 0,-4 3 0,-1 3 0,-1 1 1,4 4-1,8-11-1,11 0 2,11 0-1,20 0 0,0-11 0,19 5 0,12-3 0,12-3 0,7 9 1,4-1-4,0-1-7,0 9-13,-16-8-5,1 11 1,-18-15 14</inkml:trace>
  <inkml:trace contextRef="#ctx0" brushRef="#br0" timeOffset="414793.983">17114 16726 4,'23'0'14,"1"-13"-2,14 13-2,4-6-3,6 6-1,1 0-5,0 0-4,-4 0-4,-10 0-5,-6 12-5,-17-12 3</inkml:trace>
  <inkml:trace contextRef="#ctx0" brushRef="#br0" timeOffset="415699.6344">17058 16711 23,'0'0'19,"-17"-18"-2,6 15-3,-3-3-3,-4 6-3,2 0-2,1 3-2,3 0 0,2 6-1,6 4 0,0-3 1,11 2 0,4-3-1,6-2 1,4 1 1,1 3-2,0-11 1,2 5-1,-2-12 0,-3 0 0,-9-3 0,-7 1-1,-7-8 0,-5 2 0,-6-1-1,-4 1 1,-5 7-1,0 8 0,1 0-1,4 0 1,1 12-1,9-2 0,2 5 1,7 3-1,10-9 1,3 1 1,2-4-1,3 0 1,0-6 0,-1-4 0,-1-8-1,-6-3 1,-5 5-1,-5-1 0,-5-1 0,-1 0-1,-2 2 0,-4 1 0,2 9-1,-3 9-5,13-9-20,-9 17-10,-1-7-1,10 8 0</inkml:trace>
  <inkml:trace contextRef="#ctx0" brushRef="#br0" timeOffset="416458.4305">17026 16321 16,'15'-4'-1,"5"-6"-8,18 1 4,-6-19 5</inkml:trace>
  <inkml:trace contextRef="#ctx0" brushRef="#br0" timeOffset="419398.8382">17551 15465 39,'0'0'33,"16"-4"-1,-4-6-10,5-6-8,5 0-8,3-3-11,0 2-19,-7-5-8,5 10 0,-12-5-2</inkml:trace>
  <inkml:trace contextRef="#ctx0" brushRef="#br0" timeOffset="419768.8745">17621 15527 54,'9'7'32,"3"-17"-5,7-5-9,2-2-13,7-11-25,6 7-9,-10-13-2,11 4-2</inkml:trace>
  <inkml:trace contextRef="#ctx0" brushRef="#br0" timeOffset="420152.8006">17971 15069 66,'3'-23'26,"-9"8"-5,-4 6-3,-7 0-4,1 9-4,-6 0-2,4 3-4,-2 6-1,5 3-2,2 8 0,8-2-1,5-1 0,5-1 0,6-2 0,2-7 1,4-3-1,2-4 1,-3-4-2,1-6 2,-5-1-1,-3 1 1,-4 0-2,-5 10 1,0 0 1,0 0 0,12 6 1,-6 11-1,2 4 1,-1 5-1,5 3 1,-3-3-5,8 5-9,-6-8-22,-4-8-3,5-6 2,-12-9-2</inkml:trace>
  <inkml:trace contextRef="#ctx0" brushRef="#br0" timeOffset="420517.8216">18091 14957 34,'0'0'33,"-22"2"1,15 11 0,0-1-17,0 0-7,7 7-3,0 0-3,3 7-3,7-2 0,5 1 0,1-2 0,2-5-1,4-7 2,1-6-2,-1-8 0,-2-8 2,-4-7-2,-6-4 2,-5-2-1,-5-1 0,-8-1 0,-6 5 0,-3 1-1,-7 6-5,3 8-11,2 3-19,-6-3 0,7 6-1,-1-6 0</inkml:trace>
  <inkml:trace contextRef="#ctx0" brushRef="#br0" timeOffset="420872.843">18128 14719 41,'0'0'31,"4"15"1,-1-3-8,-3-12-11,23 15-3,-13-15-2,8 7-2,-5-11 0,1-2 0,-8-4-1,-6 10 1,0-23-1,-4 14-1,-9 0-1,-5 1-3,2 8-27,-3 12-11,-7-5 0,10 7-1</inkml:trace>
  <inkml:trace contextRef="#ctx0" brushRef="#br4" timeOffset="443791.5982">20630 3420 21,'0'0'14,"0"0"-1,0 0 0,0 0-2,0 0-2,0 0-2,0 0-1,0 0-3,0 0 0,-10 3-1,10-3-1,0 0 0,-3 12 0,3-12-1,0 11 2,0-11-1,8 11 2,-8-11-1,12 6 0,-2-6 1,-10 0 0,17 0 0,-17 0 1,13-12-1,-13 12 1,0-13-1,-5 2 0,5 11 0,-21-10 0,9 10-1,-1 0-1,1 0 0,1 4-1,11-4 1,-14 14-1,14-4 0,0-10 1,0 15-1,0-15 2,15 11 0,-5-11 0,3 0 1,-2-7 0,-1-1 0,-5-3 0,-5-3-3,0 5-10,0 9-24,-14-19-1,14 19 0,-17-16-1</inkml:trace>
  <inkml:trace contextRef="#ctx0" brushRef="#br4" timeOffset="444481.8126">20592 3467 18,'-4'-15'20,"4"15"-2,0 0 0,-3-10-3,3 10-2,0 0-2,0 0-3,0 0-2,0 0-1,0 0-2,0 0-2,0 0 1,0 9 0,0-9 1,-6 25 0,6-3 1,-4 11 1,0 6-1,4 8 1,-10 3 0,7 8-1,-2 0-1,5-2 0,0-7-1,0-6-1,0-7 1,5-7-2,0-7 0,0-6-3,1-1-7,-6-15-17,0 0-9,3 10-1,-3-10 1</inkml:trace>
  <inkml:trace contextRef="#ctx0" brushRef="#br4" timeOffset="445895.4738">20454 3957 20,'0'0'44,"0"0"-27,0 0-2,0 0-3,0 0-3,0 0-1,5 10-2,-1 0-1,1 1 0,-1 3-1,2-2 1,-1 2-1,1-4-1,0 1 0,-6-11 1,14 10-1,-14-10 1,14-2-1,-14 2 1,20-12 0,-10 2-1,3 2-1,-4-5 0,2 2-1,-1 1-1,-3-2-3,4 5-8,-11 7-25,11-17-1,-11 17 0,14-15 0</inkml:trace>
  <inkml:trace contextRef="#ctx0" brushRef="#br4" timeOffset="446536.9304">20743 4045 45,'0'0'29,"0"0"-7,0 0-5,0 12-6,-6-3-2,6 6-3,-5 2-2,5 2 1,-4 1-2,4-3 1,-3-1-2,3-2 1,0-5-1,0-9 0,0 0 0,0 0 0,7-16-1,-2 2 0,-5-7 1,3 0-1,-3-4-1,0 0 0,0 3 0,0 1 0,0 0 0,0 6 0,0 2 0,3 1-1,-3 12 1,15-12-1,-5 7 0,0 2-1,6 3-1,-1 0-4,5 0-3,-6 0-9,1 0-9,3 6-6,-8-6 1,3 4 0</inkml:trace>
  <inkml:trace contextRef="#ctx0" brushRef="#br4" timeOffset="446901.8936">20713 4098 19,'2'11'29,"-2"-11"-3,12 3-5,2-3-5,3 0-3,3 0-6,0 4-10,0-4-16,-8-3-11,4 3 0,-16 0-1</inkml:trace>
  <inkml:trace contextRef="#ctx0" brushRef="#br4" timeOffset="447275.1053">20889 4134 14,'0'0'29,"0"-13"1,0 13-9,10-11-5,-10 11-4,15-5-4,-15 5-1,16 0-3,-16 0-1,14 15-1,-7-3-1,-4-2 1,-3 3-1,-6 2 0,-2-2 0,0 0 0,-3-2 0,1-2 0,-2-1 0,2-4 0,10-4-1,-12 7 1,12-7-1,0 0 0,0 0 1,13-4-1,-1 4 1,3 0-1,-2 0 1,1 0-1,0 5-2,-14-5-10,15-5-21,-5 5 0,-10 0 0,6-10-1</inkml:trace>
  <inkml:trace contextRef="#ctx0" brushRef="#br4" timeOffset="447799.2437">20713 3812 35,'14'5'29,"-14"-5"-2,23-3-9,-2 3-5,1 0-4,4 0-2,-4 0-5,-1 0-7,-3 0-12,1 0-15,-19 0 2,12 0-2</inkml:trace>
  <inkml:trace contextRef="#ctx0" brushRef="#br4" timeOffset="448144.475">20833 3765 19,'0'0'23,"16"5"-2,-6-1-2,1 3-2,-1 3-3,-1-1-3,0 2-2,-5 1-4,-4-3-16,-10-4-17,10-5-2,-25 9 0,11 1-3</inkml:trace>
  <inkml:trace contextRef="#ctx0" brushRef="#br0" timeOffset="466726.8399">9052 2246 29,'0'0'27,"9"4"-7,3-4-4,9 3-5,3 0-3,3 3-2,2 0-1,1 2-2,-6 1-1,-3 3 0,-7 2-1,-10 1 2,-8-1-1,-8 4 1,-4-3-1,-3 1 1,-1-4-3,4 0-5,2-4-13,11 2-13,3-10 0,0 0-1</inkml:trace>
  <inkml:trace contextRef="#ctx0" brushRef="#br0" timeOffset="467090.4928">9301 2582 40,'-10'0'34,"10"0"1,12 15 0,0-11-17,8 12-10,1-6-7,0 1-8,4-1-19,1 2-9,-7-12 0,4 0 1</inkml:trace>
  <inkml:trace contextRef="#ctx0" brushRef="#br0" timeOffset="467442.5566">9495 2522 56,'-25'20'38,"-9"2"0,-2 9-4,2 4-15,-4-1-12,7-3-13,7-13-27,9-1-4,3-17-1,12 0 0</inkml:trace>
  <inkml:trace contextRef="#ctx0" brushRef="#br0" timeOffset="467890.5799">8379 998 41,'0'0'24,"0"0"-7,-38 43 0,38-43-7,0 0-1,-45 35-2,45-35-5,0 0 3,0 0-3,0 0-1,0 0 1,0 0-4,0 0 1,0 0 0,54-24 0,-54 24-1,0 0-3,51-44 4,-51 44 1,0 0 6,0 0 1,0 0-1,0 0-1,42 51-1,-42-51-7,0 0-25,32 50-2,-32-50-2,0 0-4</inkml:trace>
  <inkml:trace contextRef="#ctx0" brushRef="#br0" timeOffset="468343.6052">8734 965 37,'0'0'32,"0"0"-6,0 0-3,-20 57-10,20-57-3,0 0-6,40 44 2,-40-44-3,48 0-4,-48 0 4,46-12-4,-46 12 2,0 0-3,43-53 7,-43 53-4,0 0 4,0 0 0,0 0-1,0 0 2,0 0 1,-6 27 2,6 21-6,0 5 1,0 5-1,-6 0 0,0-2-1,-7-3 0,-5-10-4,-6-11 0,-7-22-1,3-5-8,-10-16-20,4-9-7,3-11-2,0-12 1</inkml:trace>
  <inkml:trace contextRef="#ctx0" brushRef="#br0" timeOffset="469005.4354">7035 823 5,'0'0'39,"0"0"-25,0 0-4,-52 52-2,52-52 3,0 0-5,-43 56 0,43-56 0,0 0-5,0 0 4,0 0-2,0 0 0,0 0 1,29-51 0,-29 51-2,0 0 1,32-46 3,-32 46-2,0 0 1,0 0 2,0 0-2,0 0 1,0 0 0,53 28-4,-53-28-8,0 0-25,43 51-3,-43-51-2,0 0-2</inkml:trace>
  <inkml:trace contextRef="#ctx0" brushRef="#br0" timeOffset="469456.4897">7212 549 52,'0'0'36,"0"0"3,0 0-11,0 0-11,48 4-7,-48-4-2,51 6-2,-51-6-3,52 0-2,-52 0 1,0 0-2,0 0 0,0 0 0,0 0 0,0 0-2,-17 62 1,17-62 0,-58 35-1,58-35 2,-52 38 0,52-38 1,0 0-3,0 0 5,0 0-4,0 0 5,0 0 0,73 4-1,-73-4-4,71 0 4,-71 0 1,60 5-7,-60-5-8,42 9-29,-42-9-1,0 0 1,0 0 1</inkml:trace>
  <inkml:trace contextRef="#ctx0" brushRef="#br0" timeOffset="682325.4131">12252 13409 49,'0'19'32,"0"-9"-5,7-6-9,10-10-4,4-9-4,10-8-2,-4-12-2,4-7-3,-1-6-2,-5-7 0,-6-1-1,-2 1 0,-8 3-1,-4 9 3,-5 5-2,-2 15 2,-4 8 1,6 15-1,-6 12 1,6 14 0,8 12 0,3 7-1,6 3 0,2 5-2,6-3 2,1-4-2,-2-3-2,-3-11-6,-1-6-14,-6-9-14,-14-17-1,0 0 1,-17-10-1</inkml:trace>
  <inkml:trace contextRef="#ctx0" brushRef="#br0" timeOffset="682700.4413">12480 13283 26,'47'13'43,"-22"-13"-47,4 6-14,-13-13-5,3 7 0</inkml:trace>
  <inkml:trace contextRef="#ctx0" brushRef="#br0" timeOffset="682733.4428">12255 13142 57,'-15'0'30,"15"8"-4,3 4-29,-3-12-21,31 12-4,-11-12-3</inkml:trace>
  <inkml:trace contextRef="#ctx0" brushRef="#br0" timeOffset="683107.4637">12772 13350 47,'14'9'34,"5"1"1,-3-10-1,1-3-21,6-1-6,-7-5-5,-3-1-3,-3-7-1,-7 0 0,-3 3 0,-6-1-1,-5 3 2,-5 8-1,-2-1 2,-2 10 2,2 5-1,0 5 2,3 8 0,5 1-1,5 3 1,5 5 0,3 3 0,4-1-2,1 0-3,1-7-10,3-2-23,7-2 0,-8-14 0,8-3-1</inkml:trace>
  <inkml:trace contextRef="#ctx0" brushRef="#br0" timeOffset="683487.4876">13246 13350 82,'-29'12'34,"2"7"0,2-8-22,-8-11-6,8 0-4,0-3-2,5-10 0,9-1-2,5-2 1,6-1 0,6 0 1,5 5 1,8 5 2,0 4 0,8 10 1,-4 0-1,3 8 1,-1 4-5,-5 1-21,-6-3-13,6 0 0,-10-8-2,4 1 1</inkml:trace>
  <inkml:trace contextRef="#ctx0" brushRef="#br0" timeOffset="684003.0808">13687 13021 62,'-8'18'32,"3"12"-8,5 12-7,-8 1-5,8 7-2,0-3-3,0-1-3,6-7-1,1-8-1,1-12-1,-8-19 0,15 0 0,-8-14-1,-7-11 1,0-7-1,-2-7 1,-8-5-1,0-1 0,2 1 0,-2 5-1,3 2 1,2 5-1,5 6 1,9 7-1,6 3-2,11 8-4,1-1-10,11 0-17,8 9 0,-1-6-1,7 9 0</inkml:trace>
  <inkml:trace contextRef="#ctx0" brushRef="#br0" timeOffset="684370.0978">13678 13248 42,'0'0'32,"9"8"1,16-13-9,11-1-20,6 6-26,1-8-7,3 8-2,-14-5-1</inkml:trace>
  <inkml:trace contextRef="#ctx0" brushRef="#br0" timeOffset="684751.1198">13945 13324 55,'0'0'34,"13"17"-5,-8 4-6,-5 1-6,0 12-5,0-6-4,0 2-7,4 1-11,1-6-25,-5-16-1,0-9 0,7-9 0</inkml:trace>
  <inkml:trace contextRef="#ctx0" brushRef="#br0" timeOffset="685138.161">13636 12787 63,'0'0'33,"0"0"-2,26-3-15,5 3-4,7 3-6,10-3-3,3 0-3,-2 0-3,-1 0-2,-12 0-1,-4 0-1,-14-7 0,-8 2 0,-10 5 2,0-14 3,0 14 2,-10-7 9,10 7-2,-8 19-1,8-1 0,0 3-9,5-6-23,2 8-5,-7-23-1,12 19-1</inkml:trace>
  <inkml:trace contextRef="#ctx0" brushRef="#br0" timeOffset="685526.1788">14200 13171 62,'11'0'33,"16"0"-3,-3 4-13,4-4-13,3 4-18,-7-8-17,3 4 0,-10-4-2,1 4 0</inkml:trace>
  <inkml:trace contextRef="#ctx0" brushRef="#br0" timeOffset="685558.1808">14210 13251 52,'7'18'35,"7"-18"-3,14 10-11,9-10-44,-9-13-6,9 6-3,-5-7-2</inkml:trace>
  <inkml:trace contextRef="#ctx0" brushRef="#br0" timeOffset="686010.2069">14631 12821 61,'0'0'36,"-8"20"-5,8 15-9,0 11-7,4 12-6,-4 8-1,3 4-2,-3-5-2,3-2-3,-3-5-1,0-11-7,5-7-8,-5-13-21,4-14-1,-1-4-1,-3-9 1</inkml:trace>
  <inkml:trace contextRef="#ctx0" brushRef="#br0" timeOffset="686431.2304">14893 12994 69,'4'20'36,"-4"7"-2,-10 4-14,10 10-8,-2-4-2,2 9-4,0-8-1,0 1-3,2-7 0,-2-11-1,0-10 0,0-11 0,0 0 0,0-16-1,-2-5 1,-1-8 0,-3-8-2,1-3 1,-1 0-1,3-3 0,3 4-1,0 1 1,3 4 0,3 5-2,5 11 0,4 1-4,10 10-6,0 3-18,4-1-6,7 5 1,0 3-1</inkml:trace>
  <inkml:trace contextRef="#ctx0" brushRef="#br0" timeOffset="686816.2548">14915 13225 34,'0'0'32,"15"12"1,4-12-7,14 0-19,5 4-29,-7-11-7,9 7-2,-12-4-1</inkml:trace>
  <inkml:trace contextRef="#ctx0" brushRef="#br0" timeOffset="687190.2742">15120 13414 42,'0'0'30,"0"0"-3,9-8-9,0-4-6,0 2-3,1-2-2,0 2-2,-4-2 1,-6 12-1,12-9 1,-12 9 1,4 16-1,0 2-1,-4 1-2,0 5 0,0 3-2,0-4-5,7 2-12,0-8-21,-7-17 0,0 0 0,0 0-1</inkml:trace>
  <inkml:trace contextRef="#ctx0" brushRef="#br0" timeOffset="687590.2966">14889 12775 24,'-10'0'65,"28"0"-36,5 0-10,10 2-7,4-2-4,10 6-2,-1 0-5,0-6-3,-2 6-4,-8-6-4,-7 0-1,-15-6 0,-4 3 0,-10-7 2,0 10 3,-11-13 4,0 2 10,11 11 1,0 0 1,4 12 1,5 3-2,-4-2-2,0 4-4,0 4-14,1-1-20,-15-11-1,9 6 0,-13-13-2</inkml:trace>
  <inkml:trace contextRef="#ctx0" brushRef="#br0" timeOffset="688033.3224">15494 12799 70,'0'0'37,"0"0"-3,0 19-12,-5 4-7,5 15-5,0 10-3,0 12-2,0 4 0,0 1-2,5-1 0,-1-5-2,1-6 0,0-9-3,2-11-1,-5-15-10,6-7-26,-8-11 0,9 3-1,-9-3 1</inkml:trace>
  <inkml:trace contextRef="#ctx0" brushRef="#br0" timeOffset="688405.3482">15675 13213 77,'0'0'38,"0"0"0,6 12-6,-6-12-34,10-9-32,-1 9-2,-9 0-2,20-16 1</inkml:trace>
  <inkml:trace contextRef="#ctx0" brushRef="#br0" timeOffset="688798.3803">15958 12865 52,'0'0'38,"7"24"0,-3 3 1,-4 10-23,6 14-6,-2 0-3,4 5-3,1-1-3,-2-6-6,8 0-10,-6-13-24,-2-17 0,1-9 0,-8-10 0</inkml:trace>
  <inkml:trace contextRef="#ctx0" brushRef="#br0" timeOffset="689191.4018">16163 13172 36,'0'0'35,"-19"4"0,5 9 0,-3-2-15,-6-2-7,4 8-4,-6-6-1,9 3-2,-1 0-1,10 0-1,7-3 0,12 3-1,3-9-1,7 0-2,5 2-3,-2-7-16,1-9-21,-1 4 0,-4-9-1,-2-2 1</inkml:trace>
  <inkml:trace contextRef="#ctx0" brushRef="#br0" timeOffset="689581.1784">15800 12731 77,'0'0'35,"29"8"-1,5-4-18,6-4-7,11 5-4,3-2-4,2-3-5,0 8-6,-10-8-7,-7 0-5,-14-11-1,-10 6 0,-15-9 2,0 0 5,-9-1 7,0 0 7,-4 3 8,-1 0 24,14 12-12,0 0 0,14 13-1,2 4-4,-5-1 0,3 11-2,-10-3-2,-1 2-2,-9-2-3,-6-7-13,-5-5-24,3 1-2,-2-13-1,16 0 0</inkml:trace>
  <inkml:trace contextRef="#ctx0" brushRef="#br0" timeOffset="690400.607">16503 12600 46,'0'0'34,"0"0"-1,-5 15-12,10 23-5,-5 9-7,7 12-6,0 14-10,-3 3-20,-4-9-7,10 1 0,-7-13 0</inkml:trace>
  <inkml:trace contextRef="#ctx0" brushRef="#br0" timeOffset="690766.6303">16573 13277 81,'0'0'39,"13"9"-7,-13-9-33,8-15-29,0 2-6,-8-9-2</inkml:trace>
  <inkml:trace contextRef="#ctx0" brushRef="#br2" timeOffset="882774.1492">18721 5577 2,'28'-35'9,"8"-3"-2,-1-7-1,6 0-2,2-3-3,-3-1-3,3 6-4,-7-1-2,0 10-1,-9 2 6</inkml:trace>
  <inkml:trace contextRef="#ctx0" brushRef="#br2" timeOffset="883496.2819">19126 5039 16,'40'-45'11,"5"-11"-1,12-5-1,6-9-2,10-3-2,3-4-1,2-2-3,-1 3 0,-3 8-1,-5 2-2,-7 8-5,-13 15-8,-16 2-7,-5 22 5,-19 1 17</inkml:trace>
  <inkml:trace contextRef="#ctx0" brushRef="#br2" timeOffset="883930.1552">19485 4649 12,'79'-89'8,"9"4"-2,-3-4-1,1 3-1,-4 4-3,-5 3-3,-6 11-7,-11 1-5,-5 22 4,-22-2 10</inkml:trace>
  <inkml:trace contextRef="#ctx0" brushRef="#br2" timeOffset="884308.1789">20044 4023 10,'65'-66'12,"9"-9"-1,9-5-2,0-4-3,5-1-3,-5 3-6,-4-1-9,-3 15-8,-19-1 5,-3 22 15</inkml:trace>
  <inkml:trace contextRef="#ctx0" brushRef="#br2" timeOffset="884795.3807">20420 3630 17,'39'-39'12,"7"-13"0,13-4-1,9-10-2,9-5-1,5-5-2,5 1-1,1-3-2,-1 4-1,-6 5-3,-7 5-10,-5 19-12,-23 0 0,-5 25-1</inkml:trace>
  <inkml:trace contextRef="#ctx0" brushRef="#br2" timeOffset="889054.3248">19171 4994 8,'-34'55'9,"-12"5"-3,-60 68 4,46-62-6,-1-2-1,-2-2-1,3-4 0,4-5-1,8-8-3,5-12-8,16 2-9,-2-21 6,20-2 13</inkml:trace>
  <inkml:trace contextRef="#ctx0" brushRef="#br2" timeOffset="889437.3507">18962 5284 12,'-58'61'13,"-66"80"4,58-68-10,-1-3-1,5-1 0,-1-5-1,8-9-8,13-6-15,-3-24-1,25-7-1,-2-27 15</inkml:trace>
  <inkml:trace contextRef="#ctx0" brushRef="#br2" timeOffset="890413.3403">21171 2824 7,'0'0'18,"0"0"-2,0 0-2,7 12-2,5-12-3,7 0-2,9-6-2,-1-1 0,7-3-2,-2-2 0,1 2-2,-5-1 0,-5 6 1,-8 2 1,-15 3 2,6 14 0,-10 4 0,-7 1 0,-1 3-11,-8 0-20,14 9-2,-12-8-1,11 10-2</inkml:trace>
  <inkml:trace contextRef="#ctx0" brushRef="#br4" timeOffset="898600.9479">20378 3664 2,'0'0'2,"0"9"1,0-9 0,0 0 0,0 0 0,0 0 1,0 0 1,0 0 0,-3 11 0,3-11 0,0 12 1,0-12-1,-3 13 1,3-2-1,0 1 1,-5 1-1,5 1 0,-3 0 0,3 1-1,0 2 1,0-1 0,-4-3-1,4-1 0,0-3-1,0-9 0,2 12-1,-2-12-5,0 0-9,0 0-15,7-11 0,-7 11-1,3-15 13</inkml:trace>
  <inkml:trace contextRef="#ctx0" brushRef="#br4" timeOffset="899240.7263">20362 3867 9,'0'0'9,"0"0"-2,11 0 1,-11 0-2,12-9-1,-12 9-1,17-15 0,-6 10 0,1-3 0,3-2 0,-2 0 0,-2 2 0,3 0 0,-2 2 1,-12 6-1,16-13 0,-16 13-1,10-8 0,-10 8-1,11-7 0,-11 7-1,6-10 0,-6 10-1,0 0 0,12-9 0,-12 9 0,0 0-3,0 0-7,0 0-15,0 0-1,-9 0 0,9 0 16</inkml:trace>
  <inkml:trace contextRef="#ctx0" brushRef="#br0" timeOffset="918347.7325">23939 11948 25,'0'0'13,"0"0"1,0 0 1,21 0 1,-7-4-2,5-7-1,9-11-3,5-13-3,6-10 0,8-13-3,11-11 0,2-13 0,10-7-2,2-11 0,6-5 0,-13-4 0,1-5-1,-8-2-1,-12-5 0,-9-4 0,0-4-1,-11-7 1,-12-2 0,13-5 0,-4-3 0,-10-5-1,2-1 2,-4 1 0,-15 0 0,-2 2 0,-9 2 0,-20 2 0,-6 3 0,-12 1-1,-11 2 0,2-1 1,-1 3-1,-12-1-2,4-1 1,3 3 1,1 1-1,11 2 1,-5 8 0,2 2-1,-7 5 1,9 6 2,-3 7-1,1 10 1,-3 7-2,4 7 0,3 7 1,6 6-1,5 9 0,7 5-1,3 7 1,7 6 0,3 7 0,4 4 0,5 9 1,-1 4 0,5 4 0,0 5 0,11 8-1,0 0 1,0 0 0,-12 4-1,12-4 0,0 13 0,0-13 0,12 16 0,-12-16 0,0 15 0,0-15 0,6 13 0,-6-13 0,0 14 0,-6-2 1,0 3 0,-4 8-1,3 2 2,0 5-1,-8 3 0,4 3 1,1 6-1,-1-4 1,5 0-1,6-10 0,-5-5 0,5-4 0,0-7 1,0-12-1,-7-11 1,7-7-1,-8-10 1,5-9 0,-1-10-1,-2-5 1,-2-4-2,2-2 2,-3 3 0,1 2-1,1 6 1,0 9-1,-1 4 1,4 10-1,0 7 0,4 9 0,13 8-1,4 0 0,7 13 0,9 1 0,10 6-1,5 1 1,9 1-1,0-5-7,6 2-20,1-3-11,-7-8-1,0 2 0</inkml:trace>
  <inkml:trace contextRef="#ctx0" brushRef="#br0" timeOffset="919099.7056">24005 11506 39,'16'-26'34,"-2"10"1,-14 16-11,12-3-8,-12 24-4,-8 6-2,-5 15-1,-4 4-2,0 10-3,-1 1-1,-2 1-1,1-5-1,2-11 0,7-4-1,7-12 1,3-14 1,0-12-1,16 0 2,4-9-1,5-3 1,12 2 0,7-2 0,6 3 0,6 7 0,3 2-2,2 8-2,-6 0-5,-4 5-23,-51-13-12,64 19-2,-64-19 1</inkml:trace>
  <inkml:trace contextRef="#ctx0" brushRef="#br0" timeOffset="958876.599">4462 14052 63,'0'30'22,"-10"13"-3,4 15-5,-1 16-3,-5 12-4,4 12-1,-1 4-3,4-3-3,1-9-4,4-14-5,0-16-10,4-12-12,-4-23 0,6-12-1</inkml:trace>
  <inkml:trace contextRef="#ctx0" brushRef="#br0" timeOffset="959270.6229">4439 14008 35,'19'0'29,"-2"-11"-3,6 6-17,4 5-21,-7-8-10,11 14-3,-16-6-1</inkml:trace>
  <inkml:trace contextRef="#ctx0" brushRef="#br0" timeOffset="959669.7232">4389 14965 33,'15'-6'33,"10"6"0,1-9-5,8-2-46,6 11-5,-9-6-5,10 6-3</inkml:trace>
  <inkml:trace contextRef="#ctx0" brushRef="#br0" timeOffset="960878.5645">6412 13933 26,'13'-7'28,"3"7"-3,-1-6-6,3 2-7,4 2-9,0-5-20,2 12-8,-8-5-3,6 11 0</inkml:trace>
  <inkml:trace contextRef="#ctx0" brushRef="#br0" timeOffset="961329.0376">6559 14000 24,'-4'44'27,"4"17"-3,0 8-5,0 10-4,0 4-3,0 4-2,0-1-5,0-3-2,0-9-2,0-11-4,0-13-10,-6-14-16,12-1-1,-12-20 0,6-1 0</inkml:trace>
  <inkml:trace contextRef="#ctx0" brushRef="#br0" timeOffset="961914.4918">6416 14865 36,'0'0'30,"12"3"-2,-1-3-7,6 0-7,7 0-16,-5 0-23,9 4-1,-9-11-3,2 7-2</inkml:trace>
  <inkml:trace contextRef="#ctx0" brushRef="#br0" timeOffset="963040.1822">8511 14098 24,'11'22'28,"-17"9"2,2 22-9,1 13-6,-3 14-2,1 16-4,-3 3-2,2 1-3,0-6-2,0-13-2,3-14-6,-4-16-9,1-26-14,6-12-2,-5-27-1,10-11 0</inkml:trace>
  <inkml:trace contextRef="#ctx0" brushRef="#br0" timeOffset="963436.218">8540 14057 14,'8'-11'26,"14"11"-4,-1 0-18,-1-9-21,10 16-4,-9-7-2</inkml:trace>
  <inkml:trace contextRef="#ctx0" brushRef="#br0" timeOffset="963838.2367">8476 14840 39,'0'0'36,"8"11"1,2-8 0,3-3-17,12 0-11,8-8-30,7 8-11,-5-13-2,11 7-2</inkml:trace>
  <inkml:trace contextRef="#ctx0" brushRef="#br0" timeOffset="964260.2578">10566 13997 22,'0'0'29,"17"12"-1,-5-7-6,8-5-12,3 4-14,-1-8-17,7 8-4,-12-8-2,7 6-1</inkml:trace>
  <inkml:trace contextRef="#ctx0" brushRef="#br0" timeOffset="964670.2837">10726 14102 48,'-9'35'29,"9"8"-7,-3 6-5,0 8-6,3 4-3,0 2-2,0 4-3,0-5 0,0 0-1,0-2-1,3-4 0,-3-9 0,0-4 0,0-10-1,0-11-3,0-5-9,0-8-18,0-9-1,0-16-1,-6-6 1</inkml:trace>
  <inkml:trace contextRef="#ctx0" brushRef="#br0" timeOffset="965070.104">10540 14912 46,'13'7'33,"-13"-7"1,27 6-10,-6-2-11,3-4-20,11 7-20,-10-17-3,9 3-3,-11-19 0</inkml:trace>
  <inkml:trace contextRef="#ctx0" brushRef="#br0" timeOffset="967971.0234">10731 14018 58,'0'26'21,"0"4"-7,4 8-21,3 12-14,-11-6-1,11 13-3</inkml:trace>
  <inkml:trace contextRef="#ctx0" brushRef="#br0" timeOffset="969018.9223">8507 14137 18,'11'-8'11,"-4"-1"-1,-4-8-1,3 2 0,-2-6-3,3 1-3,-4 1-5,-3-1-11,11 11-7,-14-9 0,3 18 10</inkml:trace>
  <inkml:trace contextRef="#ctx0" brushRef="#br0" timeOffset="969423.3359">8520 14028 23,'21'-6'25,"-6"6"-7,9-4-4,4 4-3,9 0-8,5 6-22,-8-14-3,11 8-2,-11-5-2</inkml:trace>
</inkml:ink>
</file>

<file path=ppt/ink/ink10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6:47:41.084"/>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4616 13958 9,'3'-19'25,"-3"19"-5,0 0-2,0 0-3,-12 12-3,3-2-2,2 6-2,-5 6 0,1 2-2,-1 3-1,2-1-1,2-6-1,1-1 0,1-8 0,6-11-1,-3-9-1,7-10 0,1-14 1,3-2 0,-1-1 1,3 3 0,-3 1 0,0 15 0,-7 6 1,0 11 0,-3 28-1,-7 6 0,-5 3-1,1 5 1,-4-3-2,6-3 1,-3-4 0,6-11-1,9-21 1,0 0-1,-7-19 0,14-12 0,2-8 1,3-4-2,2-2 0,0 5 0,-1 6 0,-4 12 0,-4 13 1,-5 9-1,0 24 1,-5 5 0,-4 5-1,-1 6 1,-1-1 0,1-4-1,3-6 0,3-13 1,4-16-1,0 0 1,-3-20-1,7-10 1,3-9-1,-1-5 1,3 1 0,-3 7-1,0 4 0,-2 10 0,-4 22 0,0 0 0,-10 19 0,1 14 0,-3 5-1,-1 4 1,2 4 0,2-4 0,3-10 0,1-7 0,5-15 0,0-10 1,6-18-1,0-11 1,1-6-1,-1-5 0,-3-3 0,0 1 1,-3 8-1,0 10-1,-3 7 1,3 17 0,-9 7 0,2 15 0,4 9 1,-1 8-2,4 0 1,-3 2 0,3 0 0,0-4 0,0-8-1,0-8 2,0-21-2,0 0 2,0 0-1,0-24 1,0-3-1,3-9 0,-3-3 1,6 1-1,-3 5 0,2 5 0,-2 5 0,-3 13 0,0 10-1,0 16 1,0 4 0,-6 16 0,-1 2-1,-2 5 1,1 2 0,-1-1 0,1-4 0,2-6 0,1-7 0,1-10 0,4-17 0,0 0 0,0 0 0,11-31 0,-5 4 0,-2-4 0,0 2 0,0 1 0,-4 7 1,3 6-1,-3 15 0,0 0 0,-9 13 0,4 13 0,-2 6-1,3 6 1,1 0 0,-4 2 0,7 3 0,-4-9 0,4-7 0,0-10 0,0-6 0,0-11 0,0 0 0,16-25-1,-10-3 2,4-5-1,-4-4 1,0-1-2,2 1 2,-4 1-1,1 7 0,-2 7 0,-3 8 1,0 14-2,0 0 1,0 0 0,-3 26-1,0 0 2,-2 8-1,-1 5 0,0 8 0,0-4 0,-1 1 0,3-6 1,-2-4-1,4-9 0,2-11 0,0-14 0,0 0-1,9-20 1,-4-4 0,0-3-1,1-6 1,-1 0 0,0 1 0,-5 7 0,3 4 0,-3 4 0,0 17 0,0 0 0,0 0 1,-2 18-1,2 7 0,-8 7 0,2 4 0,0 4 0,-2 2 1,2-4-1,1-6 0,3-9 0,-2-5 0,4-18 0,0 0 0,0 0 0,7-24-1,-3-2 2,0-3-2,2-3 2,-2 0-1,2 1-1,-2 2 1,0 5 0,-4 9 0,0 15 0,0 0 0,0 0 0,-4 25-1,-2 6 1,0 7 1,-2 3-1,2 4 0,1 3 0,-2-5 0,2-4 0,5-5 0,0-14 1,0-11-1,0-9-1,0 0 1,8-29 1,-4 3-1,1-5 0,1-6 0,-1 3 0,0 2-1,-2 4 2,-3 6-1,4 7-1,-4 15 1,0 0 0,-7 19 0,0 9 0,0 5 0,0 9 0,0 1 0,0 7 0,1-5 0,2-3 0,4-7 0,-4-11 0,4-8 0,0-16 0,0 0 1,8-19-2,-3-9 1,3-4 1,-1-4-2,-4 1 2,1 5-1,-4 4 0,6 5-1,-6 11 2,0 10-1,-3 18 0,-2 4 0,0 7 0,1 7 0,4 2 0,-7 6 0,7 1 0,0-6 0,0-5 0,0-6 0,0-7 0,0-6 0,0-15 0,0 0 0,0 0 0,6-19 0,-6 6 0,0-1 0,-6 4 0,6 1 0,0 9-1,0 0 1,0 10 0,4 1 0,3 3 0,3 0 0,1-1 0,1-1 0,3-4 0,1-4 0,3-4 0,-4 0-1,1-4 2,-2 1-1,-1 0 0,-2-2 0,-11 5 0,10 0 1,-10 0-1,0 0 0,-16 0 0,4 0 0,-1 0 0,-1 0 0,2 0 0,0-3 0,12 3 0,0 0 0,0 0 0,0 0-1,26 12 1,-4-8 0,4 0 0,3 0 0,1-4 1,-1 0-2,-2 0 1,-9-3 1,-4 0-1,-14 3 0,0 0 1,0 0-1,-26-7 0,1 4 0,0 1 0,-3-1 0,2-1 0,4 1 0,4 3-1,7-2 1,11 2 0,0 0 0,12 5 0,7-1 0,3 0 0,1-1 0,0-3 1,-1 0-1,-4 0 1,-5 0-1,-13 0 1,0 0-1,-8-14 0,-10 12 1,1 2-3,-1 3-5,1 3-33,2 1 0,7 2-1,8-9 0</inkml:trace>
  <inkml:trace contextRef="#ctx0" brushRef="#br0" timeOffset="6015.604">6441 13874 30,'0'-10'26,"0"10"-5,0 0-4,12 7-3,-12-7-4,15 9-2,-3-4 0,-2 3-1,2-4-2,1 3-1,-3-2-1,-10-5-1,11 0 0,-11 0 0,-9 3-1,-6-3 1,-1 2-1,-6-2 0,2 0 1,0 0 0,1 0 0,7 3 0,12-3 0,0 0 0,0 0 0,22 9 1,-3-9-2,5 0 1,2 3 0,0-3 0,-4 0 0,-4 0 0,-5 0 0,-13 0 0,0 0-1,0 0 0,-7-3 0,-10-2 1,-2 1-1,-2 1-1,-1-2 0,7 5 0,-1 0 1,7 0-1,9 0-1,0 7 0,12-3 1,1 2 1,5-3-2,-3-3 2,4 0-2,-4-3 2,-1-3-1,-3-2 1,-11 8-1,13-18 0,-13 18 0,0-14 0,0 14 1,-13-9-1,13 9 0,-15 11 1,5 1 0,2 6-1,2 5 1,1 4 0,0 3-1,5-4 0,0-2 1,0-1-1,3-3 0,1-9 0,-4-11 0,0 0 0,13-5 1,-9-7-1,-1-12 0,4-5 1,-1-2-1,-2-2 0,3 0 0,-3 4 1,-1 7-2,-3 3 2,0 19-2,0 0 1,0 0 1,0 19-1,-5 6 0,1 6 0,0 7 0,2 6 0,-1 2 1,1 0-1,-5 0 0,3-8-1,2-8 2,2-2-1,-3-8 0,3-20 0,0 9 0,0-18-1,0-7 1,0-9 0,0-2 0,5-9 0,-1 0 0,3-1 0,-5 3 1,1 8-1,-1 5 0,-2 10 0,0 11 0,-2 10 0,-1 12 0,-3 11 1,-1 9-2,2 1 0,-1 6 2,2 6-1,-1-1 0,1-4 0,4-6 0,0-11-1,0-6 2,0-10-1,0-17 0,0 0 0,10-21 0,-5-2 0,-5-9 1,3-1-1,-3-3-1,0 0 1,0 5 0,0 4 0,0 10 0,0 5 0,0 12 0,0 0 0,-3 14 0,0 10 0,0 6 0,0 8 0,-3 6 0,3 3 0,-3 2 0,3 1 1,3-7-1,0-5 0,0-9 0,0-9 0,0-20 0,0 0 0,0 0 0,9-31-1,-9-1 1,5-6-1,-5-4 1,4 1 0,-1 2 1,-3 3-2,0 4 2,3 10-1,-3 11 1,0 11-1,0 0 0,-3 23 0,3 2 0,-3 10 0,3 7 0,-6 5 0,3 3 1,3-3-2,-3-3 2,3-4-1,0-6 0,0-10-1,0-10 1,0-14 0,0-10 0,3-12 0,-3-8 0,5-7 0,-1-8 0,-1-3-1,0 3 1,3 7 1,-3 4-2,0 11 1,1 7 0,-4 16 1,0 9-1,0 14 1,0 9-1,-6 6 0,2 12 0,-2 3 0,0 1 1,0 0-1,0-7 0,0-7 0,2-7 0,4-11 0,0-22 0,0 0 0,-3-16-1,3-10 1,3-10 1,3-1-1,1-3 0,-2 1 0,2 5 0,-1 7 0,-2 5 0,1 7 0,-5 15 0,7-10-1,-7 10 1,6 13 0,-6 2 0,0 7 1,-2 5-1,-2 7-1,-3 4 1,2 0 1,-1-3-1,-1-1 0,1-8 0,0-3 0,-1-7 0,2-6 0,5-10 0,-10 0 0,10 0 1,-10-5-2,10 5 2,0 0-2,-12-9 1,12 9 0,-3-10 0,3 10 0,0-10 0,0 10 0,0-14 0,0 14 0,0-15 0,0 15 1,0 0-1,-16 0 0,16 0 0,-10 5 0,10-5 0,-2 16 0,8-6-1,-6-10 1,19 15 0,-3-8 0,5-2 0,-2 0 0,2-1 0,-1-4 0,-6 0 1,0 3-1,-14-3 1,0 0-1,0 0 0,-19 5 1,0-5-1,-2 0 1,-2 0-1,2 0 0,-1 0 0,9 0-1,13 0 1,-11 0 0,11 0-1,15 0 1,0 0 0,2 0 0,3 0 0,0 3 0,-3-3 1,1 0-1,-5-3 1,-3-2-1,-10 5 1,7-17 0,-7 2-1,0-6 0,0-6 1,-3-7-1,3-4 0,6-3 0,2-3 0,2-4-1,2 1 1,4 4 0,-1 4 0,-3 7 0,1 4 0,-3 6-1,-2 10 2,-8 12 0,7 10-2,-7 11 2,-7 11-1,-1 10 0,0 9 1,0 8-1,-2 2 0,1-8 0,6-8 0,-2-13 0,5-20 0,0-12 0,11-38 0,-5-13-1,4-19 1,0-5 0,-2-12 0,-2-2 1,1 3-2,-4 6 1,-3 15 0,0 15 1,0 18-1,3 18 0,-3 14-1,0 36 1,0 12 1,0 18-1,-3 15 0,0 9 1,-3 4-1,2-1 0,4-13 0,-5-11 1,5-24-1,0-26-1,0-29 1,0-27-1,0-24 1,0-16 0,0-17-1,-6-6 1,2 2 0,-2 15 1,3 14-1,-1 18 2,4 24-1,0 27-1,10 27 2,-6 26-1,3 24 1,-5 13-2,1 17 1,-3 3-1,0-7 1,0-10-1,0-22 0,0-28 0,0-32-1,2-29 1,2-38 0,2-21 0,4-19-1,-1-18 1,6-3 0,1 8 0,2 14 0,0 17 0,1 27 1,0 24-1,-7 32 2,-3 30-2,-9 29 1,-7 23 0,-3 20 0,-4 11-2,-3 4 2,1-8-1,4-16-1,5-28 1,1-31 0,6-39-1,12-30 1,3-36-1,0-25 0,4-22 1,0-8 0,0 1 0,-3 15 0,-1 15 0,-6 27 0,-6 29 0,-3 34 1,-9 32-1,-6 31 0,-4 25 0,-2 22 1,-2 12-1,2 0 1,6-10-1,8-23 0,7-29 0,6-39 0,9-37 1,7-43-1,7-27 0,0-23 0,4-14 0,-6-1 1,1 9-1,-9 20 0,-5 25 0,-6 34 0,-8 36-1,-9 22 1,-4 40 1,-6 23 0,-3 19-1,-2 15 0,3-1 0,4-11 1,8-18-1,7-28 0,4-36 1,8-37-1,8-36 0,7-33 0,3-23 0,0-14 0,0-4 0,-3 11 0,-4 17 1,-12 28-2,-9 32 2,0 34-1,-18 32-1,-4 26 2,-5 24-1,-1 15 0,-1 12 0,7-2 1,4-14-1,9-24 0,9-26 1,9-31-1,6-32 0,8-33 0,4-31 0,5-17 0,2-7 1,-7 2-1,-2 14 0,-7 24-1,-7 24 2,-11 34-1,-7 33 0,-11 28 1,-2 21-2,-4 19 1,-1 9 0,3 0 1,7-4-1,5-20 0,10-28 0,7-31 0,11-29 0,4-34 0,6-21 1,0-21-1,-1-9 0,1 3 0,-5 16 1,-8 24-2,-9 25 1,-6 29 0,-13 42-1,-5 23 1,0 17 0,-1 13 0,-2 4 0,4-7 0,5-11 0,9-22 1,3-27-1,13-32 0,3-30 0,4-24 0,2-17 0,3-10 0,-3-2 0,-7 5 0,0 13-1,-5 24 1,-10 28 1,0 25 0,-10 20-1,-1 20 0,1 12-1,-2 4 2,3 4-1,5-8 0,4-13 0,3-25 0,7-26 0,3-20 0,5-23 0,0-14 0,1-13 0,-3-3 0,-1 2 0,-5 15 0,-5 23-1,-8 23 0,-6 23 2,-4 20-1,-1 18 0,1 12 0,-3 4 0,4 1 0,6-10 0,6-12 0,0-24 0,15-22 0,0-25-1,4-22 1,5-14 0,-3-9 1,-1 3-1,-3 4 0,-3 11 1,-9 20-1,-5 32 0,-13 16 0,-3 23 0,0 17 0,-1 12 0,0 1 0,4 1 0,7-10 0,6-18 0,13-27 0,3-23 0,6-26 0,1-12 0,2-8-1,-3-1 2,0 2-1,-7 9-1,-7 25 2,-8 19-1,-6 34 0,-5 9 0,-4 9 0,2 3 0,-1 0 0,3-10 1,7-18-1,4-27 0,10-22 0,2-22-1,4-14 1,-2-8 1,-1-2-2,-4 2 1,-6 11 0,-3 23 0,-15 24 0,-4 23 1,-7 20-1,-2 10-1,-3 16 1,0 5 0,1 4 0,4-12 0,4-13 0,7-22-1,5-20 1,4-14 0,3-21 0,-2-13 0,1-11-1,-5-4 1,-4-1-1,-5 7 1,-6 11-1,-5 10 1,-5 11-1,-3 17 1,-1 10 0,2 16 0,4 10 0,1 6 0,6 5 0,4 0 0,8-2 0,4-8 0,4-10 0,5-22 0,0 0 0,3-22-1,2-13 1,-2-11 0,-3-4-1,0-4 1,-5 2 1,-2 8-1,-5 11 0,-4 10 0,-2 14 0,-1 15-1,-2 14 1,4 9 0,0 12-1,4 4 1,1 4 0,5 3 0,4-5 0,3-8 1,0-10-2,6-10 2,-6-19-1,10 0 0,-4-23 0,0-10 0,1-10 0,-2-7 0,-2-1 0,3 7 0,-3 6 0,-3 8 0,0 16 0,0 14-1,-14 15 2,4 19-1,-3 9 0,1 4 0,-4 6 0,4-1 0,-1-7 0,4-10 0,4-14 0,5-21 0,0-14 0,11-16 0,2-17 1,6-8-1,5-11 0,1-2 0,4 4 0,2 10 0,-1 14 0,1 17 0,-1 20-1,1 21 0,2 21 2,-3 16-1,1 15 0,0 5 0,0 0 1,0-7-2,0-5 2,-3-14-1,-6-14-1,0-16 1,-3-19-1,-4-12 1,0-13-1,-3-8 0,-2-8 0,5-1 1,-3 2-1,1 8 1,-1 11 0,1 10 0,-1 17 0,-3 7 0,1 11 1,-4 8-1,0 4 1,1-1-1,-1-3 0,-2-6 0,4-10 0,-8-16 0,14 4 0,-6-19 0,0-7 0,5-4 0,-2-3 0,0 3 1,-3 3-1,0 2-1,1 8 2,-9 13-1,13-4 1,-13 4 0,5 17 0,-2-2 0,2 1-1,0 8-3,-5 2-39,0-8-2,0-4 1,0-14-2</inkml:trace>
  <inkml:trace contextRef="#ctx0" brushRef="#br0" timeOffset="9313.2242">8919 13960 57,'0'0'23,"0"0"-2,0 0-1,0 0-2,-18 4-4,5 3-2,-9-7-2,-6 12-3,-9-4-1,-7 5-1,-6-5-1,5 1 0,-2-4-2,10 2 1,4-3-1,10-4 0,12 0-1,11 0 0,14 0 0,10 0 0,6 5 0,9-5-1,5 0 0,1-4 1,0 4 0,-5 0-1,-7 0 1,-6 0 0,-10 0-1,-17 0 1,0 0 0,-15 12 0,-11-7 0,-8-1-1,-3-4 0,-3 5 0,-1-5 1,5 5-1,5-9-1,9 1 1,10 0 1,12 3-1,12-9 0,7 2 0,7-2 0,3 0 0,4 5 0,-2-1 0,-2 0 0,-6 5 0,-8 0 0,-15 0 0,0 0 1,-16 5-1,-8-5 1,-7 0-1,-3-4 0,-1-4 1,2 4-2,4 0 1,7-2-1,4 3 0,6 3 1,12 0 0,-4 17 0,4-3-1,4 3 1,-1 4 0,1 8 0,0 6 1,-4 4-2,3 6 2,-3-1-2,0 6 2,0 2 0,0-8-1,-3-5 1,0-11-2,3-12 1,0-16 0,0 0 0,-4-30 0,4-9 0,0-10 0,6-8-1,0-9 2,3 3 0,1-2-2,-2 4 1,1 11 0,-3 11 0,-2 10 0,-4 21 1,-7 16-1,-1 17 0,-5 17 1,0 17-1,-3 11 1,1 12-1,-2 7 0,0-1 1,5-6-1,2-7 0,3-9 1,1-21-1,3-15 0,3-21 0,0-21 0,4-17 0,1-14 0,2-16 0,1-13 0,4-8-1,2-4 1,2 3 1,-3 5-2,-1 10 2,-3 10-1,0 17 1,-9 20-1,0 19 0,-9 21 1,-2 16-2,-2 13 1,0 16 0,-2 14 0,0 6 0,2 3 0,2-7-1,5-5 2,-1-10-1,7-10 0,-3-17 0,3-23 0,0-17 0,10-31 0,-4-7 0,-1-19 0,1-14 0,0-12 0,1-9-1,2 3 1,0 6 1,-1 12-1,-1 7 0,-4 20 0,-3 17 0,0 27 0,-5 15 1,-4 19 0,-1 16-2,-3 15 1,1 15 1,0 9-1,-3 9 1,6-2-1,1-6 0,3-3 0,3-12 0,2-14 1,0-12-1,0-16 0,0-16 0,0-17 0,0 0 1,-13 0-1,4-7 0,0-3 1,-1 2-1,1 0 0,9 8 0,-11-9 0,11 9 0,19-11-1,1 1 0,4 1 1,9-4 0,4 1-1,1-2 1,0 4 1,-6 3-1,-4 7 0,-5 0 1,-9 7 0,-14-7-1,0 17 1,-12-9-1,-9 0 0,-5-5 0,-5-3 1,-2 0-2,2-3 2,3-2-1,5 2-1,7-1 1,16 4 0,-3-9 0,16 9 0,6 0 0,6 0-1,2 3 1,6 3 1,-6 1-1,1 3 1,-7 2-1,-5 1 1,-12 0-1,-7 0 1,-9-2-1,-7-2 1,-6-4-2,-5-5 1,1 0 0,0-10 0,5 2 0,6-7-1,4-3 0,7-4 1,7 1 0,7-2-1,6 3 2,0 1-2,2 3 1,0 4 1,0 9-1,-4 5 1,-3 11-1,-4 4 0,-4 7 1,-5 5-1,-3 2 1,-1 1-1,-1-6 0,-1-2 0,4-7 0,7-17 0,-16 4 0,11-17-1,2-11 1,-1-9 0,4-6 0,0-6 0,0-2 0,5-2 0,0 6 0,-2 5 1,1 9-2,1 13 2,-5 16-1,0 0 0,3 27 0,-6 7 1,0 11-1,-1 6 0,1 5 0,1-1 0,-3-4 0,5-7 0,0-9 0,0-10 0,0-10 0,0-15 0,0 0-1,0-22 2,0 0-1,0-4 0,-5-1 0,2 2 0,-4 4 0,1 11 0,-7 10 0,2 8 0,0 5 0,4 6 0,-1 2-3,5-6-7,9-6-32,-6-9-2,16-19 2,-1-7-1</inkml:trace>
  <inkml:trace contextRef="#ctx0" brushRef="#br0" timeOffset="16968.563">6667 14260 28,'0'-27'25,"0"0"1,-4 13-2,4 14-3,-9 3-5,4 23-3,-5 7-3,6 14-3,-4 2-2,4 6-1,-1-9-2,5-7 0,-4-12 0,4-15-1,0-12-1,-6-24 1,4-11 0,2-9 1,-7-7 0,4-4 0,0 3 1,3 9 0,-7 5 1,4 16-1,3 22-1,-10 3 0,4 20 0,3 10-1,-2 3 0,2 11 0,3 0-1,0-3 1,3-8-1,2-6 1,-1-14-1,-4-16 1,12-5 0,-3-16-1,-3-10 1,0-4-1,1-3 0,-1 0 1,0 6-1,-3 16 0,-3 16 1,0 0-1,10 13 0,-10 5-3,13 8-18,-2-5-20,-2-16 0,6-7 0,1-17 1</inkml:trace>
  <inkml:trace contextRef="#ctx0" brushRef="#br1" timeOffset="26215.0024">6856 14526 33,'0'0'34,"0"0"-1,24 4-7,2-4-9,7-4-5,11 4-4,0 0-7,-1-5-12,0-2-16,-3 7-7,-15-5 0,-7 5 0</inkml:trace>
  <inkml:trace contextRef="#ctx0" brushRef="#br1" timeOffset="26377.7154">6890 14650 54,'9'8'37,"19"0"1,10-3-8,8-5-12,10 0-12,2-5-37,2 8-4,-10-10-1,2 2-1</inkml:trace>
</inkml:ink>
</file>

<file path=ppt/ink/ink10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6:48:52.126"/>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10583 13924 21,'-10'0'26,"10"14"-3,0-14-4,-3 15-3,7-5-3,2-1-3,7 3-3,0-3-1,2-1 0,2-4-3,3 0 1,-5 0-1,1-4 0,-7 0-1,-9 0 0,0-12 0,0 12 0,-21-15-1,4 8 0,-5-1-1,2 4 0,0-1 0,5 5 0,5 0-1,10 0 1,0 15 1,7-5-1,11-3-1,2 0 2,4 3 0,2-5-1,-1-5 1,-2 5 0,-5-8 0,-6 0 0,-12 3 1,0 0-1,0-14 0,-10 12 1,-5-3-2,-2 1 1,2 4 0,-1 0-2,4 0 1,12 0 0,-6 10-1,6-10 1,18 14 1,-2-6-2,-1-2 1,3-6 1,-2 5-1,-1-5 1,-4 0 0,-1 0 0,-10 0-1,0 0 2,-10 4-1,1 6 1,-1 2-1,-1 8 1,-1 4-1,1 6 0,1 3 0,4 5 0,1-4-1,1-2 1,4-8-1,0-4 0,0-11 0,0-9 0,0-9 1,8-14-1,-4-10 0,2-6 0,1-6 1,1-3-1,2-2 1,-4 4-1,1 7 0,-3 11 0,0 13 1,-4 15-1,-5 14 0,-1 19 1,-1 18 0,-1 11 0,-2 10 1,1 5-1,2 0 0,3-4 0,4-6 0,0-12 0,6-17 0,1-16 0,-7-22-1,19-2 1,-10-23-2,1-11 1,-3-14 0,-4-8 1,-3-1-1,0-1-1,-7 4 2,0 10-2,-3 15 2,-2 19-1,1 21 0,1 18 0,-2 18 0,3 16 1,-1 14-2,2 8 2,0 4-1,0-1 0,2-10 0,1-11 0,5-15 0,-5-16 0,5-16 0,0-18 0,0-27 0,0-11 0,6-13 1,1-15-1,-1-4 0,3-3 0,0-1-1,0 11 1,1 8 0,-2 18-1,-4 15 1,-4 22 0,0 17 1,0 19 0,-3 17 0,0 17 0,-4 11 0,1 5 0,-1-1-1,3-6 2,-1-10-3,3-13 2,-4-20-1,2-22 0,-1-24 0,2-23 0,3-16 1,-4-17-2,4-11 0,-3-5 1,6-5-1,-1 8 1,5 9 0,-1 15 0,1 16-1,0 22 2,-7 17-1,11 31 1,-11 17 0,-3 22-1,-7 10 1,1 9 0,-3 0-1,-2-7 0,0-11 1,2-18-1,0-19 0,2-27 0,1-23 0,4-21 0,1-17 0,4-10 0,0-11-1,4 0 1,4 0 0,2 11 0,4 9-1,-1 19 2,4 16-1,-2 23 1,0 18 2,-4 23-2,-4 14 0,-3 16 1,-4 10 0,0 1-1,-4-3-1,-4-12 0,1-10 0,-2-23 0,2-23-1,-2-28 0,4-24 1,1-21-1,4-14 1,0-16 0,6-6-1,9-1 1,5-1 0,4 14 0,3 15 0,2 23 0,-1 19 1,-4 26-1,-5 26 2,-6 22-1,-13 25 0,0 19 0,-15 8-1,4 1 1,-6-6-2,3-13 2,-2-18-1,5-24-1,1-29 1,4-29 0,6-27-1,0-20 1,4-17 0,5-15 0,3-13-1,6-4 2,4 2-1,2 10 0,1 14 0,-2 21-1,0 21 2,-4 30-1,-7 34 0,-8 34 0,-4 28 1,-10 26-1,-6 15 1,-2 9-1,-3-1 0,4-11 0,0-19 1,4-28-1,4-29-1,9-42 1,-3-22 0,7-37 0,3-28 0,3-17-1,4-15 1,5-5 0,3 3 1,1 12-2,-1 18 0,0 30 2,-2 32-1,-6 34 0,-5 34 0,-9 29 1,-6 28-1,-4 18 0,-7 14 0,1-5 0,-1-11 0,5-22 1,1-28-1,8-33 0,3-39 0,11-39 0,5-33-1,5-25 1,5-17 0,2-9 0,2 7 0,-4 19 0,-2 18 0,-8 34-1,-4 38 2,-12 37-1,-13 33 0,-7 36 1,-8 14-1,-1 19 0,-3 8 0,1-9 0,4-18 1,11-28-1,7-33 0,9-42 0,12-34 0,10-42 0,9-27 0,6-22 0,1-9-1,1 2 1,-3 18 1,-7 22-2,-7 27 2,-12 41-1,-13 37 0,-10 36 0,-9 31 1,-6 27-1,-4 9 0,0 12 0,3-1 0,6-19 0,9-23 1,8-33-1,9-39 0,14-38 1,10-30-1,7-34 0,7-21 0,4-12 0,-2-1 0,-2 18 0,-9 22 0,-13 33 0,-11 33 1,-15 36-2,-11 33 2,-9 30-1,-7 16 1,0 16-1,0 0 0,3-8 1,11-16-1,9-25 1,11-29-1,0-36 0,23-26 1,4-37-1,8-26 0,6-16 0,-1-9 0,0 1 0,-8 14 1,-6 21-1,-12 27 0,-10 34 0,-13 28 1,-11 28-1,-7 26 0,-8 17 0,5 12 0,-3 8 1,8-6-2,4-14 2,9-16-1,12-27 0,7-28 1,11-30-1,7-32-1,6-29 1,6-18 0,3-12 0,-2 1 1,-4 11-2,-7 13 1,-11 30 0,-12 32 1,-10 37-1,-13 28 0,-9 26 0,-4 19 0,-3 15 0,3 3 0,3-7 2,6-17-2,7-26 0,9-32 0,7-23 0,13-45 0,6-24-2,2-25 2,7-18 0,1-5 0,0 10 0,-3 15 0,-4 24 0,-10 28 2,-12 40-2,-4 23 0,-14 33 0,-7 25 0,-6 14 0,-6 7 0,-1-3 0,2-7 0,7-22 0,3-26 0,9-30 0,5-35 0,9-32 0,7-23 0,11-20-2,6-10 1,8-1 0,3 8 1,6 17-1,-1 23 3,-2 28-2,-7 28 0,-11 33 1,-12 28-1,-13 22 2,-10 16-2,-13 11 0,-6 1 0,-3-11 0,0-15 0,6-26 0,2-31 0,2-38 0,7-30 0,6-28 0,7-16 0,6-12-2,8-5 2,8 7-1,11 13 2,10 25-1,7 23 2,7 30-2,-4 25 0,-8 26 0,-8 28 0,-9 19 0,-14 14 0,-11 6 0,-8-2 0,-6-15 0,-1-17 0,-4-30 0,-1-29 0,-1-35 0,-2-34 0,1-27 0,2-18-2,2-12 1,5-5 0,10 8 1,10 12-1,10 21 2,15 27 1,8 29 0,6 32-2,2 29 0,-4 24 0,-5 24 0,-8 15 0,-7 7 0,-8-6 0,-9-8 0,-8-19 0,-7-22 0,-7-27 0,-7-34 0,-7-27 0,-5-28-2,-2-18 1,3-18 0,4-9 1,12-7-1,13 1 1,17 12 1,14 20 0,18 22-1,9 20 3,8 32-3,-5 29 0,-5 26 0,-9 20 0,-13 18 0,-9 6 0,-14-3 0,-3-7 0,-13-22 0,-2-18 0,-7-30 0,-2-32 0,2-30 0,-6-21-2,2-25 0,1-14 2,5-6-1,7 2 1,10 12-1,12 21 2,12 21-1,11 25 1,8 34-1,-1 32 0,-1 29 1,-7 21-1,-8 14 1,-11 2-1,-9-2 2,-15-11-2,-7-22 0,-4-26 0,-6-31-2,-5-35 0,-3-32 1,-3-20 1,1-23-1,4-9 0,7 0-1,12 3 1,12 12 1,19 20 0,18 28 1,16 28 0,8 32 0,2 28 0,3 23 1,-7 23 0,-11 14 0,-10 2-2,-10-4 0,-10-12 0,-11-22 0,-3-20 0,-13-32 0,-7-31 0,-9-27 0,-4-22-2,-6-15 1,-3-5 1,3 0-1,5 2 1,10 13 0,12 19 1,15 23-2,13 24 2,10 23-1,8 15 1,3 19 1,1 13-2,-5 11 0,-7 1 0,-5-6 0,-8-12 0,-10-16 0,0-16 0,-10-24 0,-1-18 0,2-24 0,9-9-2,4-5 2,13 4 0,9 8-1,13 10 1,9 19-1,7 14 1,7 15 0,-3 13 1,-3 9-1,-9-3 0,-5 1 1,-8-3-1,-8-9 2,-8-8-2,-9-5 0,-9-14 0,-14 5 0,-7-5 0,-6 0 0,-4-3 0,1 3 0,-4 0 0,7 4 0,8 1 0,19-5 0,0 0 0,29-12 0,6-1 0,9-6 0,3 4 0,3 2 0,-6 3 0,-6 10 0,-12 7 0,-15 15 0,-16 7 0,-16 8 0,-12-4 0,-12-2 0,-2-4 0,-1-9 0,3-10 0,8-10 0,12-11 0,15-6 0,18 2 0,18-1 0,9 0 0,14 1 0,8 3 0,7 6 0,-2 5 0,-4 3 0,-13 4 0,-11 0 0,-15 4 0,-19-8 0,-22 19 0,-18-12 0,-14-7 0,-11 0 0,1-7 0,2-5 0,9-4-2,13-5 1,18-3 0,22 3 1,19 4 1,16 7-1,12 3 0,7 7 0,4 4 3,-2 8-3,-10 4 0,-12 4 0,-14 0 0,-20-5 0,-10 2 0,-20-5 0,-13-5 0,-13-7 0,-2-12 0,3-5 0,5-4-3,14-2 3,14 2 0,22-1-1,15 3 1,23 7 1,17 9 2,8 6-3,2 9 0,-1 7 0,-8 3 0,-14 4 0,-15 6 0,-18 2 0,-22-8 0,-17-4 0,-11-9 0,-17-16 0,-4-7 0,0-17 0,8-8 0,9-7 0,16 1-2,18 2 2,15 5 0,21 13-1,13 6 1,11 18 1,0 11 1,-4 12-2,-7 7 0,-12 2 0,-13-3 0,-13-3 0,-8-5 0,-16-17 0,-5-7 0,-2-15 0,1-13 0,2-6 0,8 0 0,6-1 0,7 9 0,7 8 0,12 12-4,2 2-18,6 17-23,3 9 1,-7-3-2,-4 10 2</inkml:trace>
  <inkml:trace contextRef="#ctx0" brushRef="#br1" timeOffset="9306.9242">10726 14470 22,'0'0'30,"13"-5"0,10 5-4,3 0-11,3 0-5,5 0-5,4 0-10,0 6-18,-10-12-7,6 6-1,-19-11 0</inkml:trace>
  <inkml:trace contextRef="#ctx0" brushRef="#br1" timeOffset="9706.9545">10777 14589 45,'17'0'33,"1"0"-5,8 0-5,2-7-5,14 7-11,-1-10-32,10 10-4,-12-10-3,6 6-3</inkml:trace>
</inkml:ink>
</file>

<file path=ppt/ink/ink10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5:46:38.783"/>
    </inkml:context>
    <inkml:brush xml:id="br0">
      <inkml:brushProperty name="width" value="0.05292" units="cm"/>
      <inkml:brushProperty name="height" value="0.05292" units="cm"/>
      <inkml:brushProperty name="color" value="#FF0000"/>
    </inkml:brush>
  </inkml:definitions>
  <inkml:trace contextRef="#ctx0" brushRef="#br0">1701 11924 50,'-4'-11'34,"4"11"0,-6 47 6,6 0-29,3 5-5,-3 12-3,0 5-3,0-2-9,4-4-14,3-7-12,-1-20 0,-1-9-1</inkml:trace>
  <inkml:trace contextRef="#ctx0" brushRef="#br0" timeOffset="209.5614">1860 11965 52,'10'-5'36,"-10"5"1,7 19-3,-4 14-17,-8 3-5,12 17-6,-3 1-1,1 4-4,1 0-6,-2-9-10,3-5-18,-2-11-6,-5-14-1,0-9 1</inkml:trace>
  <inkml:trace contextRef="#ctx0" brushRef="#br0" timeOffset="338.219">1737 12282 68,'0'0'34,"0"0"0,22 0-24,1 11-34,5-17-6,15 6-1,2-8-3</inkml:trace>
  <inkml:trace contextRef="#ctx0" brushRef="#br0" timeOffset="848.5486">2610 12055 31,'0'0'33,"0"0"2,-6 11 0,3 13-19,3 15-5,0 7-5,5 4-1,-2 1-1,1 0 0,2-7-3,-3-7 1,4-11 1,-2-12-2,-5-14 1,0-14 0,-3-11-1,-3-11 1,-4-10-1,2-5 0,-5-3-1,5 1 0,-5 2 1,6 9-1,4 6 0,3 12 0,7 5 0,5 9-1,7 3-1,6 0-5,18 7-8,0 0-17,7-4-6,6 4 1,-1-5-1</inkml:trace>
  <inkml:trace contextRef="#ctx0" brushRef="#br0" timeOffset="1073.4548">2616 12284 45,'0'0'34,"0"0"-1,25 0-4,6-6-25,9 4-19,7 5-16,-7-6 0,9 9-2,-14-1-1</inkml:trace>
  <inkml:trace contextRef="#ctx0" brushRef="#br0" timeOffset="1412.9718">2855 12455 47,'0'0'35,"0"0"1,21-7-4,-2 9-19,-3-2-5,9 10-2,-10 1-2,3 3-1,-11 2-1,-7 6 0,-6 2-1,-4-1 1,-8 0-1,2-6 0,1-2 1,-2-3-2,5-5 1,12-7-1,0 0 0,12 0 0,8 0-2,0-4-12,9-2-23,5 4 0,-3-8-1,4 3-1</inkml:trace>
  <inkml:trace contextRef="#ctx0" brushRef="#br0" timeOffset="1955.1035">2458 11840 27,'0'0'29,"27"7"-1,-4-7-11,15-4-8,4 4-3,8 0-2,3 0-2,-1 0-1,-3-3-2,-8 3 1,-11-6-1,-10 2 0,-2-4 1,-9 3 1,-9 5 1,6-10 2,-6 10 2,10 7 2,3 5 0,-5 0 1,1 4 0,-5-3-2,-4 2-13,-15-3-27,-1 2-1,-21-14-2,-7 5-2</inkml:trace>
  <inkml:trace contextRef="#ctx0" brushRef="#br0" timeOffset="4528.9946">3680 12278 5,'0'-14'27,"0"14"1,-15 3-9,-4 6-5,-2 6-3,-2 4-3,8 8-1,2 0-2,10 6-2,9-4-1,7-2 0,9-4-1,5-5 1,1-7-1,1-7 1,-8-8 0,-6-5-1,-11-6 1,-11-3-1,-6 1-1,-7-3-3,-3 5-6,-2 1-12,-2 0-10,11 9 0,3-9-1</inkml:trace>
  <inkml:trace contextRef="#ctx0" brushRef="#br0" timeOffset="4687.1476">3804 12341 21,'34'2'32,"-13"-6"0,1 4 0,0 2-16,-7-4-7,6 2-5,-2 0-8,-6-5-9,0 3-7,-1 2-5,-12 0-1,0 0 0</inkml:trace>
  <inkml:trace contextRef="#ctx0" brushRef="#br0" timeOffset="4814.4636">3932 12351 52,'-7'15'26,"7"6"-2,0 1-4,0-2-6,5 6-7,1-5-14,4 7-23,-7-14-1,10 3-2,-13-17 0</inkml:trace>
  <inkml:trace contextRef="#ctx0" brushRef="#br0" timeOffset="5115.262">4284 12412 29,'-12'-18'31,"5"9"-1,-11-1-9,2 4-8,-2 6-5,-1 2-2,1 7-2,2 8-2,7 0-2,5 5 1,8 0-1,10-2 1,6-2 0,5-6 0,3-2 2,-1-10 0,-5 0 0,-6-13 0,-7-2-1,-9-2-5,-11-1-18,-6-3-12,11 7-1,-9-5-1</inkml:trace>
  <inkml:trace contextRef="#ctx0" brushRef="#br0" timeOffset="5581.1795">4989 12339 27,'22'0'31,"-10"0"2,1 11-8,-7 3-10,-9 2-4,-4 9-3,-5-4-3,-2 2-1,0-5-1,2-4-2,12-14 0,0 0-1,0 0 0,21-13 0,-2-6 1,3-1-1,-2-2 0,0 2 1,-6 2-1,-5 5 1,-9 13-1,0 0 1,0 0 0,-9 24-1,4-3 0,1 4 0,10-1-5,-1-2-6,15-2-9,4-3-8,6-8-1,6-5 0,5-8 3</inkml:trace>
  <inkml:trace contextRef="#ctx0" brushRef="#br0" timeOffset="5814.7429">5522 12424 55,'16'-4'27,"-16"4"0,0 0-4,-24 19-3,-4-12-7,4 7-4,-9-7-4,4-3-4,1-4-1,9-9-2,2 0 1,8-5-1,9-1 0,6 0 0,8 7 1,3 4 0,6 8 1,1 7 0,0 6 0,-5 2-7,1 2-24,-3 7-4,-7-9 1,0 0-1</inkml:trace>
  <inkml:trace contextRef="#ctx0" brushRef="#br0" timeOffset="6031.371">5718 12235 66,'-7'15'38,"4"6"1,3 13-8,5 7-19,-5 10-4,8 10-3,-4 3-2,1 4-2,0-3-4,-5-11-4,7-5-9,-7-14-21,0-20-3,0-15 1,0-15 0</inkml:trace>
  <inkml:trace contextRef="#ctx0" brushRef="#br0" timeOffset="6167.2166">5680 12480 14,'0'0'27,"31"0"-1,-12-4-5,7 4-23,9 4-17,-6-12-5,11 8-1,-12-12 8</inkml:trace>
  <inkml:trace contextRef="#ctx0" brushRef="#br0" timeOffset="6461.9866">5980 12356 64,'-5'-16'36,"5"16"-5,0 0-8,-3 11-8,6 9-5,-3-3-5,0 3-1,0-2-2,0-5-1,0-13-1,0 0 0,0 0-1,-10-17 0,10-7 0,0-3-1,7-3 1,2 2 0,4 5 2,2 4 0,4 10 0,-1 13 1,1 6 0,-4 10 0,-3 4-1,-5 2-2,3 6-7,-8-9-13,8 2-13,5-5-4,1-13 0,9 1 0</inkml:trace>
  <inkml:trace contextRef="#ctx0" brushRef="#br0" timeOffset="6732.4679">6278 12322 36,'0'0'31,"-2"-14"-4,2 14-6,0 0-4,-10 14-4,10 3-3,-3-1-3,10 8-1,-1-5-1,6 4-1,4-5-1,5-2 0,-2-8 0,6 0-1,-7-8-2,1-8-3,-3 0-7,-10-13-10,-6-6-16,0-2-1,-7-8 0,-2 1 0</inkml:trace>
  <inkml:trace contextRef="#ctx0" brushRef="#br0" timeOffset="6837.4903">6313 12147 44,'-9'0'22,"9"0"-24,0 0-12,0 0-8,12 0-5</inkml:trace>
  <inkml:trace contextRef="#ctx0" brushRef="#br0" timeOffset="7167.7776">6518 12085 63,'15'-17'36,"10"8"2,2 9-10,-4 7-14,8 17-5,-7 8-4,1 15 0,-7 5-3,1 5 1,-6 2-1,2-4 0,-6-4-1,1-9 0,-2-11 0,-1-10-1,-4-11 0,-3-10-2,0 0 1,-18-21-1,2 8 0,-5-1 0,-2 2 1,-4 2-2,5 6-4,-2 4-6,8 0-19,7 9-6,9-9 1,0 0-1</inkml:trace>
  <inkml:trace contextRef="#ctx0" brushRef="#br0" timeOffset="7447.446">7004 12392 27,'-10'-4'30,"-8"-9"1,-1 4-9,1 4-6,0 5-6,3 0-2,2 10-2,7 7-1,6 0-1,8 4 0,5 1 1,9 1 0,2-7-1,5-2 0,-2-9-1,-2-5-1,-6-6 0,-6-7-2,-7-1-11,-9-1-25,-10-9-1,1 2 0,-10-2 0</inkml:trace>
  <inkml:trace contextRef="#ctx0" brushRef="#br0" timeOffset="8244.3774">7501 12366 19,'17'-5'27,"12"12"0,-7-2-10,5 2-6,-1 5-4,-2-6-2,0 3-2,-1-7-2,-5-2-1,-5-4 1,-7-4-2,-6-2 1,-4 1 1,-8 2 0,1 7 1,-6 4 1,-4 10 0,2 4 0,6 9 0,2 0 1,7 2-1,8-3 0,7-4-1,5-8 0,5-5-1,5-9 1,1-6-1,-1-6-1,-5-6 0,0-7-1,-1-3 1,-6 4 0,-4-2 1,-3 5 0,-1 5 1,-6 16 1,0 0 1,0 0 0,-4 24 1,2 1-1,2 10-1,0 5 0,3 5-1,3-1-2,-1-3-4,5-2-7,-4-3-20,0-14-4,0-5-2,-6-17 1</inkml:trace>
  <inkml:trace contextRef="#ctx0" brushRef="#br0" timeOffset="8378.8946">7824 12513 42,'11'5'27,"-1"-10"-2,11 5-22,7 9-28,-6-12-1,14 3-2,-10-9 11</inkml:trace>
  <inkml:trace contextRef="#ctx0" brushRef="#br0" timeOffset="8649.578">8087 12408 47,'0'0'36,"0"0"1,0 18-2,6-1-18,-6-2-7,0 0-3,0-5-4,0-10-1,0 0-2,18 0 0,-5-12-1,2-6 1,4 1 0,3 1-1,2 3 1,-1 4 0,-2 9 1,-3 9 0,-5 4 0,-1 10-1,-5 1 0,-7-1-6,6 9-12,-6-7-20,-3-6 1,3-3-1,0-16 0</inkml:trace>
  <inkml:trace contextRef="#ctx0" brushRef="#br0" timeOffset="8784.9002">8325 12222 33,'-12'-16'31,"12"16"-5,-13 0-15,13 0-29,-6 7-9,6-7-3</inkml:trace>
  <inkml:trace contextRef="#ctx0" brushRef="#br0" timeOffset="9018.5582">8568 12282 55,'-5'30'37,"-6"1"0,11 11-5,0 12-17,0 1-5,0 11-4,7-4-1,-3 3-3,-4-6-2,5-4-2,-3-9-3,-2-17-11,0-12-22,0-17 0,0 0-1,-11-29 1</inkml:trace>
  <inkml:trace contextRef="#ctx0" brushRef="#br0" timeOffset="9153.2572">8528 12557 65,'24'0'31,"-8"-6"-1,12 6-26,0 0-14,4-9-17,13 9-4,-4-14 1,9 4 0</inkml:trace>
  <inkml:trace contextRef="#ctx0" brushRef="#br0" timeOffset="9378.7922">9004 12453 45,'0'0'34,"0"14"1,-20-1-9,-2 3-6,-9-6-10,3 0-5,-6-10-5,6-3-2,3-9 0,6-6-2,10-3 2,6-2 0,9 0 1,10 4 2,2 7 3,9 12 0,3 7 1,1 12 0,-6 3-2,0 5-12,-9 0-25,-1 5-1,-9-10-2,5 1 0</inkml:trace>
  <inkml:trace contextRef="#ctx0" brushRef="#br0" timeOffset="10317.6388">9536 12412 20,'15'0'26,"16"14"0,-4-14-8,6 0-11,1 0-2,-3-2-2,-4-5-1,-11 1-1,-7 0 0,-9 6 1,-10-4 0,-8 10 0,0 3 1,-4 1-1,4 7 1,5 3 0,9 4 0,10 2-1,7-2 0,12-1-2,9-7 0,4 1-2,6-9-1,1-8 0,-2-7 0,-2-4 0,-7-8 0,-6-4 3,-7 0 2,-11-4 3,-6 5 1,-18-21 8,-4 28-6,3 7-1,-7 6-1,1 4-2,1 6-2,5 7 0,5 2-1,5 3 0,5 2-1,6-3 1,6-4-1,3-1 1,5-6-1,1-2 0,0-6 0,0-12-1,-4-1 1,-2-1-1,-5-3 0,-1 2 1,-6 1-1,-3 2 1,0 12 0,0 0-1,0 0 1,-10 12 1,10 2-1,7 0 0,5 2 0,4-3 1,3-4 0,5-2 0,0-7 1,2 0 1,-4-10-1,-3-2-1,-7-1-5,-9-6-21,-6-2-10,3 4-1,-12-4-1</inkml:trace>
  <inkml:trace contextRef="#ctx0" brushRef="#br0" timeOffset="10904.9854">11025 12390 14,'17'-11'31,"8"15"1,-10 5 1,-5 10-15,-7 10-6,-6 3-3,-5 2-3,-7-3-1,1-6-1,-5-8-2,8-11-1,11-6 0,0-11 0,9-8-1,2-4 0,5-5 0,3 0 0,-2 1 1,-3 4-1,-4 5 1,-5 4-1,-5 14 0,0 0 1,0 0 0,-15 22-1,11 1 1,4 0-2,10 5-1,2-4-4,10 3-6,1-11-11,6-7-10,9-1-3,-6-12 2</inkml:trace>
  <inkml:trace contextRef="#ctx0" brushRef="#br0" timeOffset="11153.7684">11504 12463 51,'0'0'34,"0"0"-1,-18 14-10,-4-6-9,0 1-6,-3-3-3,5-2-3,0-8 0,7-4-1,4-3-1,9-3 0,0 0 0,14 1 1,4 6-1,-1 3 2,3 9-1,4 7 0,-3 4 1,-1 7 0,-3 3-5,-7-4-12,-5-3-21,9 3 0,-4-17 1,4-1-2</inkml:trace>
  <inkml:trace contextRef="#ctx0" brushRef="#br0" timeOffset="11492.6639">11535 12264 62,'-3'-19'36,"3"-5"1,13-3-11,18 11-14,1-5-3,12 10-4,-4 1-1,5 15 0,-6 9 0,-7 15-1,-12 9 0,-6 12 1,-9 5-2,-5 3 1,0 0 0,0-5-2,0-11 1,0-11-1,5-16-1,-5-15-1,0 0 0,0-18 0,-5-3-1,-11-3 0,-4 2-1,-5 4 0,-3 9-2,-4-1-5,9 16-12,1 3-17,0-1 0,13 1 0,9-9 1</inkml:trace>
  <inkml:trace contextRef="#ctx0" brushRef="#br0" timeOffset="11905.4995">11974 12407 55,'0'-15'35,"0"15"-3,0 0-10,0 0-7,0 0-6,-8 17-3,11 0-3,2 3 0,6 1-1,1-6-1,5-1 0,2-6 0,0-8-1,1-4 0,-2-7-1,-1-6 1,-8-2-1,1 2 1,-8 1-1,-2 4 1,0 12-1,0 0 1,-12 3 0,9 10 0,3 4 1,6 2-1,4 1 2,5-6-1,4-3 0,3-5 1,5-6-1,-5 0 1,-1-11-1,-5-4-3,-7-3-5,1-1-18,2 2-12,-9-2 0,3 5 0</inkml:trace>
  <inkml:trace contextRef="#ctx0" brushRef="#br0" timeOffset="12258.15">12575 12383 47,'-9'-12'33,"9"12"0,-18 0-11,5 2-8,3 13-4,-2-2-3,6 7-2,2 2-1,4-2-1,4 2-1,6-3 0,4-5-1,2-6 1,-1-8-1,-1-4 0,0-8-1,-4-8 1,-3-8-1,-4-8 0,-6-11 1,-4-7-1,0-3 1,1 0-2,0 3 2,6 2-1,0 10-1,0 8-2,16 17-8,-3 13-23,2 4-3,6 11 0,-5 4 0</inkml:trace>
  <inkml:trace contextRef="#ctx0" brushRef="#br0" timeOffset="12439.6448">12786 12327 50,'0'19'38,"0"4"-2,-3 0 0,-4-1-20,10 5-10,-3-5-13,-3 0-21,0-13-9,3-9 0,0 0 0</inkml:trace>
  <inkml:trace contextRef="#ctx0" brushRef="#br0" timeOffset="12567.4228">12790 12137 39,'0'-11'31,"-11"-1"-8,11 12-23,0 0-20,0 0-8,19 15-3</inkml:trace>
  <inkml:trace contextRef="#ctx0" brushRef="#br0" timeOffset="13079.6534">13158 12400 37,'-10'-15'30,"-11"-6"-2,2 8-11,1 8-4,-4 5-2,6 7-2,-2 6-2,10 9-1,0-2-1,11 6-1,7-5-1,5 0 1,5-7-2,4-4 0,0-10-1,2 0-1,-1-10 1,-7-7-2,-3-1 1,-8-6 0,-4 4-1,-3 1 1,-3 6-1,-3 3 1,6 10 1,-13 4-1,10 8 1,3 4-1,6 4 1,3 2 0,4-3 1,8 0 0,6-6 0,3-1 0,0-7 1,-2-5-1,-3-7 0,3-3 0,-10-6 0,-5-2-1,-10-3-2,-10-4-7,1 0-30,-6 7 0,-7-2 0,1 3-1</inkml:trace>
  <inkml:trace contextRef="#ctx0" brushRef="#br0" timeOffset="14340.6246">1745 13234 7,'-25'0'24,"10"10"1,-1-6-1,3 7-14,11 3-5,6-1-2,7-1-1,6-4-1,-2 0 2,1-4-1,-2-4 1,-4 0 0,-10 0 1,0 0 1,-21-3 1,-4 3 1,2 9-1,-1-4 0,-1 9 0,6-2 0,10 5-2,9 2 0,11-3 0,6 0-2,8-3-1,-1 1-5,0-10-10,2-8-19,-7 1-1,-7-11-1,0-3 0</inkml:trace>
  <inkml:trace contextRef="#ctx0" brushRef="#br0" timeOffset="14462.424">1725 13041 80,'-11'-32'33,"5"18"-3,6 14-26,0-10-26,0 22-9,0-12-2,15 28-1</inkml:trace>
  <inkml:trace contextRef="#ctx0" brushRef="#br0" timeOffset="14604.4307">1812 13196 29,'21'38'34,"-1"-4"0,4 10-1,2 9-13,-1-2-11,7 0-8,-1-2-11,-6-5-17,-3-12-7,-2-6 0,-7-18 0</inkml:trace>
  <inkml:trace contextRef="#ctx0" brushRef="#br0" timeOffset="14769.8908">2088 13308 51,'-14'-11'38,"0"14"0,-12 9-1,-1 5-19,1 16-8,-12 2-6,10 3-5,1 10-11,-4 0-25,1-10-1,7 1 0,1-14 0</inkml:trace>
  <inkml:trace contextRef="#ctx0" brushRef="#br0" timeOffset="15349.6128">2252 13196 15,'-12'0'27,"-12"0"1,12 9-1,-4 1-16,7 2-5,13 3-2,1 1-2,14-3 0,3-1-1,2-2 0,-3-6 0,0-1 0,-5-3-1,-16 0 0,0 0 0,0 0 0,-20-3 1,-5 3 0,-3 7 0,0 1 1,1 1 0,3 3 1,4 2 0,10 2 0,10-1 0,11 1 0,3-4 1,11 1-1,0-6 0,9-4 0,-2-3-2,-2-8-1,-4-3-1,4-5-1,-9-3 1,-3-3 0,-3 0 1,-9 3 1,-6 4 1,0 15 1,0-10 1,0 10 0,-8 21 0,8 0-2,0 5-4,4 1-15,2-5-17,8 3-1,-3-11-1,11 1-1</inkml:trace>
  <inkml:trace contextRef="#ctx0" brushRef="#br0" timeOffset="16470.2218">3220 13283 44,'-19'-17'28,"2"17"-6,-3 0-5,-3 5-5,-3 9-5,4 1-2,4 11-2,6 3-1,12 0-1,12-3-1,7-3 1,6-4 0,9-9 0,-1-6 0,3-8 1,-7-4-1,-6-6 0,-10 0 1,-5 1-1,-8 1 1,0 12 0,-21-6 0,2 15 1,3 10 0,1 8-1,5 9 1,3 6-1,2 6-1,5 0-3,10-1-6,2-10-13,-3-10-15,12-3 1,-8-19-1</inkml:trace>
  <inkml:trace contextRef="#ctx0" brushRef="#br0" timeOffset="16740.1358">3512 13359 31,'-18'-12'31,"-10"-4"1,6 9-7,1 7-13,-1 0-3,0 7-3,6 9-2,10 6-1,6 0-1,6 3 0,10-8 0,6-2-1,5-6 1,5-4-3,1-5-2,-4-14-6,-2 4-8,-9-3-10,-11-6-7,3 8 0,-13-4 0</inkml:trace>
  <inkml:trace contextRef="#ctx0" brushRef="#br0" timeOffset="17025.9434">3589 13429 30,'16'11'31,"9"6"1,-3-5-9,2-5-5,1-2-4,-6-9-4,7 1-3,-9-12-2,-3-1-1,-7-8-2,-3-3-1,-4 1-1,-7 1-1,-4 6 1,-6 5-2,2 6 1,-10 8 0,4 17 0,2 4 0,1 11 0,6 6 1,1 4-1,9 5 1,2 3-2,6-5-3,7 2-6,-4-6-14,3-12-9,9-3 0,-7-16-1</inkml:trace>
  <inkml:trace contextRef="#ctx0" brushRef="#br0" timeOffset="17317.3471">4256 13351 60,'-15'14'36,"-14"-3"-4,-1-1-11,-2-1-8,-5-6-7,4-3-2,2 0-3,8-11-1,5-4-1,6-2 0,6-1 0,9 0-1,12 7 1,3 7 1,5 4 1,2 8-1,2 6 1,1 10-1,-3 4-2,-6 0-10,-7-8-22,1 4-1,-13-12 0,0-3 0</inkml:trace>
  <inkml:trace contextRef="#ctx0" brushRef="#br0" timeOffset="17454.9907">4052 12954 46,'0'0'34,"0"0"-4,18 14-29,-5 15-26,-5-1-6,8 9-2</inkml:trace>
  <inkml:trace contextRef="#ctx0" brushRef="#br0" timeOffset="17906.3304">4733 13133 8,'0'0'25,"3"17"0,-8-3-7,2 7-24,6 9-15,-7-11-2,12 4-1</inkml:trace>
  <inkml:trace contextRef="#ctx0" brushRef="#br0" timeOffset="18062.7621">4833 13080 66,'-6'9'33,"6"13"-4,-4 0-19,4 9-20,10 2-18,-10-8-3,10 4-1,-4-14 0</inkml:trace>
  <inkml:trace contextRef="#ctx0" brushRef="#br0" timeOffset="18370.9059">5042 13285 22,'-3'27'27,"-10"-8"0,13 1-15,0 1-4,0-6-1,0-15-3,16 0-1,-2-15-1,5-10-2,0-1 1,3-6 1,1 4 1,-1 4 0,0 12 3,-8 7 0,1 17 0,-10 7 1,1 10-4,-6 6-7,0 0-12,-5-6-15,13 3-3,-8-14 1,13-4 3</inkml:trace>
  <inkml:trace contextRef="#ctx0" brushRef="#br0" timeOffset="18673.2089">5367 13384 33,'16'14'32,"-6"-8"1,5-4-13,3 2-5,1-8-5,2-1-1,-6-5-4,3-2-2,-8-5-2,-10-4 0,0-3-1,-10 2 0,-4-2-1,-3 8 0,-3 9 1,-3 7 0,2 7-1,3 14 1,4 5 1,6 10-1,4 5 0,4 5-1,10 0-5,0-4-6,3-4-20,5-1-1,-4-16-1,12-4 0</inkml:trace>
  <inkml:trace contextRef="#ctx0" brushRef="#br0" timeOffset="19033.9921">5839 13274 41,'-38'-17'31,"10"11"-2,-3 6-14,5 0-3,9 17-2,6 0-2,11 2-3,5-4 0,13 2-2,3-10 0,8-3 0,6-5-2,-2-9 1,1-5-2,-1-1 2,-4 0-1,-1 5 2,-9 4 0,-3 7 1,-16 0-1,6 26 0,-12-6 0,-4 4-3,1 1-6,-7-7-17,1-5-14,6-4-1,9-9 0,0 0-1</inkml:trace>
  <inkml:trace contextRef="#ctx0" brushRef="#br0" timeOffset="19393.5898">6378 13306 24,'0'0'31,"12"0"-1,7 0-4,5-2-15,0-2-4,9 0-2,-3-2-2,3 1-1,-9 0-1,-3-4 0,-8 4-1,-13 5 1,0 0-1,0 0 0,-17 5 1,0 4-1,0 1 1,5 8-1,0-1 1,6 4-1,6-4 0,0 2-1,12 3-4,4-7-8,3-5-15,15-1-3,-4-14-1,14 5 0</inkml:trace>
  <inkml:trace contextRef="#ctx0" brushRef="#br0" timeOffset="19642.9483">7028 13362 46,'11'13'34,"-18"-2"0,-14 4-13,-7 5-5,-9-8-7,-3 0-5,-2-10-4,-2-2-2,5-9-1,4-8-1,14-3 0,6-3 0,15 0 1,4 6 2,10 5 2,8 7 2,3 5 1,5 12 1,-2 5-1,5 9 1,-4 5-7,-4 4-26,-6-8-6,3 5 0,-10-11-1</inkml:trace>
  <inkml:trace contextRef="#ctx0" brushRef="#br0" timeOffset="20124.1193">7388 13210 30,'9'8'36,"2"13"1,4 17-1,-6 14-16,-3 6-8,7 14-2,-8 0-4,2 2-2,-1-7-5,-6-11-4,6-8-8,-6-12-19,0-19-5,0-17-1,0 0 0</inkml:trace>
  <inkml:trace contextRef="#ctx0" brushRef="#br0" timeOffset="20266.6181">7485 13457 22,'15'-5'27,"10"11"1,1-12-9,5 1-40,9 10-3,-13-12-2,17 10 2</inkml:trace>
  <inkml:trace contextRef="#ctx0" brushRef="#br0" timeOffset="20734.1711">7866 13261 29,'-19'0'28,"7"13"-3,-3-2-11,11-1-5,4 1-3,10 0-2,6-2-1,5-4-2,1 1 0,-1-2-1,-5-4-1,-4 0 0,-12 0 0,0 0 0,-25 2 1,1 1 3,-29 9 6,32 0-2,1 0 0,9 4 0,11 0-1,9 0 0,3-3-1,9 2-2,1-5-4,0-7-6,3-6-20,2-1-8,-13-14 0,3 1 0</inkml:trace>
  <inkml:trace contextRef="#ctx0" brushRef="#br0" timeOffset="20861.0326">7909 13121 34,'0'0'29,"-21"-8"-3,21 8-19,-3 14-27,3-14-6,3 19-2,3-10 7</inkml:trace>
  <inkml:trace contextRef="#ctx0" brushRef="#br0" timeOffset="21170.9867">8228 13280 45,'-17'6'31,"-11"-6"-3,6 9-9,3 5-8,1 2-6,8 6-2,4 3-1,9-2 0,10 0-1,2-3 0,7-6 0,4-2 0,-5-7 1,-2-5 0,-7-5 0,-12 5 0,0-16 0,-16 6-1,-3 2-3,-5-1-9,-2-2-23,14 7 1,-6-5-1,18 9 0</inkml:trace>
  <inkml:trace contextRef="#ctx0" brushRef="#br0" timeOffset="21477.3275">8532 13360 43,'-10'22'34,"-9"-5"-1,-2 3 0,-3-4-21,-3-6-6,2-8-6,0-4-3,3-10 0,11 0-1,2-8 0,9 1 1,0 0 1,11 3 2,5 7 2,2 5 2,7 9 1,0 4 0,0 8 0,-2 2-1,-2 3-3,-2 1-13,2-5-21,-21-18-2,20 15 1,-20-15-2</inkml:trace>
  <inkml:trace contextRef="#ctx0" brushRef="#br0" timeOffset="21710.9856">8782 13057 56,'0'0'34,"0"0"0,0 0-10,3 19-13,-3-1-11,-3-3-12,3 1-21,0 6 0,0-10-1,9 3 0</inkml:trace>
  <inkml:trace contextRef="#ctx0" brushRef="#br0" timeOffset="21875.1701">8946 13053 72,'0'0'37,"0"0"-2,0 13-10,0-2-23,-5 4-20,1 1-16,7 6-2,-3-2 0,6 1 0</inkml:trace>
  <inkml:trace contextRef="#ctx0" brushRef="#br0" timeOffset="22063.2414">9059 13454 76,'0'0'26,"-13"5"-26,13-5 0,-9-21-31,24 4-5</inkml:trace>
  <inkml:trace contextRef="#ctx0" brushRef="#br0" timeOffset="53546.8896">15515 2656 9,'-4'-27'53,"4"5"-32,-3 3-4,3-5-2,-3 2-3,3-2-3,0 11-1,-3-2-1,3 15-2,0-14 0,0 14-2,0 0-1,0 0-1,0 0 1,-6 16-1,6 0 0,0 0 0,3 4 0,3 5 0,-1 4 0,1 2 1,-2-6-1,-1 6 1,-3-7-2,-3 1 1,-9-4 0,-3-2 0,-7-7 0,-3-2 1,2-3-2,1 0 1,3-4 0,7-3 0,12 0 0,0 0-1,22-10 1,4 10-1,8 0 0,0-7-6,7 7-15,0 0-15,-6-7-1,-2 2 1,-12-6-1</inkml:trace>
  <inkml:trace contextRef="#ctx0" brushRef="#br0" timeOffset="54050.9943">15486 2273 15,'-21'-14'28,"-20"-10"1,-4 11-10,-9 13-3,-5 6-4,-3 16-4,0 13-2,3 12-2,7 13 0,10 12-1,13 6 1,14 9 1,15-1-1,20 4 1,15-10-2,16-5 2,17-14-2,13-11-1,13-21-1,7-20 0,4-27-1,-2-15 1,-4-19 0,-14-23-1,-21-17 1,-28-7-1,-24-7 1,-24 9-1,-22 10 1,-19 12-1,-9 14-3,-11 18-12,4 25-20,15 18 0,5 6-1,21 20 0</inkml:trace>
  <inkml:trace contextRef="#ctx0" brushRef="#br0" timeOffset="54945.3773">16861 2617 21,'-12'0'30,"-16"-10"-2,6 10-6,-6 0-7,0-4-4,3 8-5,7 2-2,11 3 0,7 4-1,16 4 0,9-1-1,6 8 2,3 2-2,4-2 2,-7 0 0,-3 4 0,-12-5 0,-11 4 0,-17-8 0,-7-2-1,-12-9 0,-3-2-3,2-6-3,-2-7-4,9 1-8,4-9-11,8-2-11,17 7 1,8-4 0</inkml:trace>
  <inkml:trace contextRef="#ctx0" brushRef="#br0" timeOffset="56051.5038">16479 2766 8,'0'-25'55,"-12"7"-33,0 1-6,-4 0-5,-6 5-3,1 3-3,-4 9-1,0 12-2,3 4-2,5 9 0,6 6 0,5 1 1,6-2-1,10 0 2,5-12 0,4-3 1,2-11 1,6-9 1,-1-12 0,-1-6-1,-3-15 0,-4-8-2,-5-10 1,-3-10-2,-4-5 0,-3 8-2,-3-2 1,-3 11 0,-3 13 0,2 10 0,-5 17 0,2 24-1,-2 18 1,0 6 1,3 21-1,3 3 2,3 7-1,6 5 0,-3-4 0,6-5 1,0-10-2,4-10-8,-6-16-26,4-5 0,-11-20-1,17 0 1</inkml:trace>
  <inkml:trace contextRef="#ctx0" brushRef="#br0" timeOffset="56501.0401">17258 2689 42,'0'0'66,"15"-7"-42,4 11-6,7-8-6,10 9-4,3-5-3,5 5-4,-2-1-7,-6-4-8,-3 0-17,-2 5-4,-17-5 0,-1 0 0</inkml:trace>
  <inkml:trace contextRef="#ctx0" brushRef="#br0" timeOffset="56651.712">17304 2775 35,'7'9'33,"10"-4"2,16 4-4,10-6-18,2-3-23,6 7-17,-10-12-5,1 10-2</inkml:trace>
  <inkml:trace contextRef="#ctx0" brushRef="#br0" timeOffset="56983.3662">17888 2308 41,'0'-27'33,"0"27"1,11-5 1,-14 19-19,8 20-5,-5 7-3,0 20-2,0 5-1,0 11 0,-4-3-2,4-5-2,0-4-2,0-15-3,9-10-8,-9-19-12,0-21-14,0 0 1,0-25-1,0-8 1</inkml:trace>
  <inkml:trace contextRef="#ctx0" brushRef="#br0" timeOffset="57291.5515">17896 2380 74,'22'-25'35,"3"2"-5,7 8-13,10 10-4,-1 5-5,5 19-2,-7 2-4,-9 14 0,-9 4-3,-14 2 0,-17 2-1,-13 3-1,-11-4 0,-8-6 0,-1-2 1,0-8 1,7-5 1,8-3 2,10-9 1,18-9 1,0 13 2,15-4-1,7-2 0,10 6 0,-1 1-1,5-2-5,1 5-8,-7 4-28,-5-10-2,0 1 0,-10-6 0</inkml:trace>
  <inkml:trace contextRef="#ctx0" brushRef="#br0" timeOffset="57914.6629">18591 2820 48,'0'-12'32,"-7"-7"-6,-5-1-6,0 1-7,-10 0-5,0 3-2,-5 5-2,-3 3-1,-2 8-3,1 7 1,3 5-1,4 6 1,7 1 1,5 4 0,8-2 0,9 3 1,8-5-1,7-2 1,1-7 1,6-3-1,2-7-2,-1-10 1,1-9-1,-2-9-1,-3-9 0,-4-9-1,-2-10 0,-4-2 0,-3-2 1,-3-1 0,-4 6 2,-4 11-2,-4 9 2,4 7-1,-6 13 0,6 15 1,-15 6-3,7 13 1,4 15 0,0-2 0,4 13 0,4 6 1,2 2-1,3 2 0,4-3-1,-1-8-6,4-4-20,2-4-9,-10-16-1,6-1-1</inkml:trace>
  <inkml:trace contextRef="#ctx0" brushRef="#br0" timeOffset="58336.1876">18866 2665 71,'-20'0'33,"15"8"1,-2 6-20,1 4-7,6 8-2,0-1-2,3 3 0,7-7 0,5-1 0,1-6-1,6-4 1,1-4 0,4-9 0,-3-10 0,0-10-1,-3-9 0,-9-9-2,-9-8 1,-9-15-1,-8-7 1,-9 8 0,-6 5-1,-5 14 0,-2 14 2,4 17-1,6 17 0,8 21 0,14 13-1,11 3 1,10 10-3,10-15-9,8-6-27,11-4 0,-2-17 0,13-15 0</inkml:trace>
  <inkml:trace contextRef="#ctx0" brushRef="#br0" timeOffset="120529.898">1816 14173 11,'-17'-15'26,"7"11"-4,-12-1-1,0 1-5,-3 9-4,-3 3-2,4 7-3,2 5-2,9 6-1,4 0-2,14 2 1,6-2-1,13-4 0,9-6-1,-1-3 1,4-6-1,-10-2 2,-2-5-1,-7 0 0,-17 0-1,0 0 1,-13 0 1,-9 6-1,-4 3 0,1 3-1,-1 4-1,-2 4 1,5 0-1,7 3 0,9 1 0,11-4 0,9 2 1,7-5 0,5-3 0,12-7-2,2-3 0,-1-4 0,1-7 0,-6-4 0,1-6-1,-9 2 0,-4-2 2,-7 5 1,-6 0 1,-8 12 0,0 0 0,0 0 1,0 0-1,-3 21-1,3-3-1,0-1-4,3 5-7,3-7-12,-6-6-12,10 1-1,-10-10 1</inkml:trace>
  <inkml:trace contextRef="#ctx0" brushRef="#br0" timeOffset="120672.0907">1976 14221 41,'0'-19'35,"-5"2"-1,5 17-2,-11 0-24,11 0-26,0 12-14,0-12-2,0 25 0</inkml:trace>
  <inkml:trace contextRef="#ctx0" brushRef="#br0" timeOffset="120927.9977">2058 14480 34,'0'0'34,"16"9"-4,-4-3-5,-12-6-6,22 17-3,-22-17-5,18 17-2,-18-17-3,14 12-2,-14-12-2,0 0-2,17-4-3,-4-7-3,5-1-7,-2-5-10,3-4-14,8 3 0,1-1 0,6 2 4</inkml:trace>
  <inkml:trace contextRef="#ctx0" brushRef="#br0" timeOffset="121423.9994">2634 14486 51,'-5'18'35,"-11"-10"-2,-6 4-10,0 1-6,-9-5-8,6 1-4,0-4-4,2-5-1,4 0-2,0-8-1,11-2 0,5-4-1,8 2 0,1-5 2,10 4-1,-4 2 2,3 3 1,4 5 1,0 3-1,-1 5 1,-3 3 0,1 3 0,-6 4 1,4 0-1,-1 1 1,-3-2-1,-2 0 0,-1 0 0,6-5 0,-1-4 0,1-5-1,-2-5-1,-2-7 0,4-2-1,0-7 1,-1-4-1,-2 2 2,-5 2 0,-3 4 0,3 5 2,-5 12 0,0 0 1,0 0-1,0 18 1,0 1-1,3 0-1,6 3-1,-9-3-13,0-4-22,13 3-1,-13-18 1,15 6-2</inkml:trace>
  <inkml:trace contextRef="#ctx0" brushRef="#br0" timeOffset="129176.4843">3552 14203 26,'22'22'31,"-19"4"1,6 15-10,-9 5-9,-9 3-4,9 3-1,-3-8-3,3-5-2,3-11 0,-3-9-1,0-19-1,0 0 1,0 0-1,-15-18 0,8-7-1,-4-6 1,1-7-2,4-9 1,2 1 1,2-5-1,2 0 1,3 5-1,3 5 1,7 8 0,-1 9 0,6 10 1,0 4-1,11 7-2,5 6-3,3-3-8,9 4-16,3 6-6,-5-5-1,6 4 0</inkml:trace>
  <inkml:trace contextRef="#ctx0" brushRef="#br0" timeOffset="129392.9967">3556 14404 4,'0'0'27,"27"3"-1,0-9-4,18 2-22,8 10-20,-13-13-2,13 16-4,-22-9 16</inkml:trace>
  <inkml:trace contextRef="#ctx0" brushRef="#br0" timeOffset="129731.6734">3757 14575 20,'0'0'31,"-19"-8"1,19 8 1,9 0-16,4-8-8,9 8-2,-3 0-1,5 10-1,-5-1-1,-3 10-1,-8 0 0,-8 3-1,-9-1 0,-6 3 0,0-7-1,1 1 0,3-7 0,1-3 0,10-8-1,0 0 0,19 3 0,-1-3 0,3 0-2,1 0-8,6-7-26,1 7 0,-11-5 0,4-3 0</inkml:trace>
  <inkml:trace contextRef="#ctx0" brushRef="#br0" timeOffset="130281.0026">3481 13887 14,'0'0'27,"0"0"-4,28 9-5,2-2-3,8 2-3,6 2-4,5-2-2,1 0-4,-4-4-2,-6-5-3,-8 4 0,-8-8-1,-9-1 0,-5-3 0,-10 8 1,0-14 2,0 14 2,0 0 2,0 0 1,4 10 1,-4 2 1,0 5 0,0 0 0,-7 2-2,1-2-6,-4 2-21,-5-16-7,15-3-1,-9 4-2</inkml:trace>
  <inkml:trace contextRef="#ctx0" brushRef="#br0" timeOffset="130672.9748">4260 14355 33,'0'0'32,"18"4"0,1-4-14,10 0-5,6 0-5,6 0-5,0 5-8,-1-5-14,-9-5-12,3 8 0,-15-9-1</inkml:trace>
  <inkml:trace contextRef="#ctx0" brushRef="#br0" timeOffset="130845.2522">4349 14439 12,'0'0'31,"4"11"0,11-6-8,13 1-6,5-2-9,5-4-31,5 3-4,-12-6-3,7 3-1</inkml:trace>
  <inkml:trace contextRef="#ctx0" brushRef="#br0" timeOffset="131708.5331">5108 13837 42,'-28'-24'26,"5"16"-11,-2 8-4,4 16-2,4 14-3,1 13-1,5 15 0,6 14-2,5 9 1,4 9-1,3 6 0,-2 0 1,0 4 1,-5 0-1,-8-5 1,-6-13 0,-5-3 0,-2-13-1,-6-6 0,1-13-3,-2-12-3,8-11-7,2-8-26,2-16 1,16 0-2,-18-7 1</inkml:trace>
  <inkml:trace contextRef="#ctx0" brushRef="#br0" timeOffset="133095.5486">5569 14458 28,'-9'-12'15,"-5"-2"-1,0 4-3,-4 3-2,-5 7-3,3 3-2,-2 6-1,6 6-2,0 4 0,3 3 0,9 3-1,4-1 1,5-3 0,8-2 0,4-4 0,5-8 0,2-4 0,4-9 1,-4-9-2,2-7 1,-4-7-1,-3-11 0,-5-8 0,0-6 0,-7-6 1,0 3 0,-4 0 1,-3 9 2,-3 1 1,-2 12-1,-1 10 1,0 12 0,6 13 0,-14-9-1,14 9-1,-14 12-2,9 3 1,5 7 0,0 8 0,0 9 2,0 8-1,5 9 1,-5-1 0,7 5 0,-2-3-1,0-6-2,-1-9-7,1-7-17,0-19-12,4-6-1,-9-10 1</inkml:trace>
  <inkml:trace contextRef="#ctx0" brushRef="#br0" timeOffset="133653.0243">5822 14142 39,'0'0'29,"0"0"-6,6 12-5,-6 7-3,0 5-5,4 14-2,-4 2-1,4 10 1,-4-1-3,0 3 0,-4-4-2,4-1 0,0-11 0,5-7-2,-5-11 1,0-8 0,0-10-1,5-15-1,-5-8 1,2-12 0,-2-11-1,-5-7 0,3-5 0,-3-1 0,-1 4 0,0 0 0,-2 8 0,2 9 0,-1 10 0,7 7 0,0 9 0,5 2 0,8 5-3,6 1-1,11 4-8,1 0-14,7 0-10,10 3 0,-3-3-1</inkml:trace>
  <inkml:trace contextRef="#ctx0" brushRef="#br0" timeOffset="133952.4413">5811 14389 10,'0'0'33,"23"8"-1,0-8 0,10 0-13,4 0-6,0 0-12,-1 4-24,-11-9-8,3 5-1,-16-11-1</inkml:trace>
  <inkml:trace contextRef="#ctx0" brushRef="#br0" timeOffset="134539.8729">5994 14652 27,'0'0'28,"11"-22"-3,2 11-4,4 2-3,1 0-5,6 9-3,-5-3-2,2 12-1,-5-2-2,-5 12-2,-6 0 1,-5 6-2,-13-1-1,1 0 1,-7 1-1,1-6-1,-2 0 0,2-6 0,3-3 0,3-5 0,12-5-1,-14 0 1,14 0-1,0 0 1,14-4 0,-2 7 0,7 3-2,-1-1-5,7 6-10,0 4-17,-7-15-1,6 3 0,-10-15 0</inkml:trace>
  <inkml:trace contextRef="#ctx0" brushRef="#br0" timeOffset="135164.6151">5842 13909 8,'0'0'24,"17"8"-8,3-3-3,5 2-1,9-3-2,1 1-3,4-2-1,1-3-3,-5 0-1,-1-5-1,-6 1 0,-4-4-1,-11-2 0,-4-1 0,-9 11 0,9-18 0,-9 18 0,0-13 0,0 13 0,0 0 0,0 0 0,0 0 1,13 13-1,-7-2 2,1 2 1,-5-2 1,4 5 0,-6-1 0,0 2-6,-15-8-24,6 13-2,-19-12 0,6 11-2</inkml:trace>
  <inkml:trace contextRef="#ctx0" brushRef="#br0" timeOffset="146310.1646">6812 14645 44,'13'21'33,"-13"-5"-1,0 3-14,-13-1-12,1-8-24,2 7-11,-5-17-2,15 0-1</inkml:trace>
  <inkml:trace contextRef="#ctx0" brushRef="#br0" timeOffset="146625.0243">7339 14432 27,'3'25'34,"-6"5"0,6 15-5,-3 7-14,0 7-3,7 6-5,-1-2-7,2-2-8,2-9-14,2-4-10,-12-21-3,9-4 1</inkml:trace>
  <inkml:trace contextRef="#ctx0" brushRef="#br0" timeOffset="146813.1153">7355 14659 2,'15'-9'25,"16"9"-1,-6-3-15,3-2-23,8 10-6,-10-5-3</inkml:trace>
  <inkml:trace contextRef="#ctx0" brushRef="#br0" timeOffset="147219.8078">7721 14425 35,'-13'0'30,"-12"-5"-3,7 10-11,5 3-5,3 3-4,10 2-4,10 1-1,5 0-1,8-2 0,1-3 0,1-3-1,-3-1 1,-7-5-1,-15 0 1,0 0-1,0 0 0,-27-5 0,2 5 0,0 0 0,0 6 0,3 3 0,3 5 1,8-1 1,11 3 0,5 0 0,11-1-2,9 0-9,10-2-21,-6-13 0,9 0-2,-4-11 1</inkml:trace>
  <inkml:trace contextRef="#ctx0" brushRef="#br0" timeOffset="147797.9021">8721 14461 31,'-4'-17'29,"-6"7"-8,-7 1-3,-9-1-5,-5 3-4,-3 4-3,0 6-1,-3 5-3,6 3 0,4 6-1,9 4 0,12 1-1,12-1 1,11 0 0,11-5 0,7-7-1,7-5 1,-2-4 0,4-11-1,-7-7 0,-6-6-1,-6-11 0,-10-6-1,-5-11 0,-10-4 0,0-3 0,-9-1 0,2 7 1,-2 4 1,-3 11 1,3 13 0,3 14 1,6 11 0,-13 21 0,13 11 0,0 9 0,7 12 0,-1 3 0,3 2-1,4 2-3,-1-9-11,-1-8-18,9-6-1,-8-20 0,6-4 0</inkml:trace>
  <inkml:trace contextRef="#ctx0" brushRef="#br0" timeOffset="148173.2092">8928 14180 36,'15'32'34,"-12"-3"0,3 7-11,1 8-7,-7-1-3,9 3-4,-6-8-4,3-3-1,-3-14-2,4-10 0,-7-11-1,7-15 0,-7-9 1,0-13-2,-4-9 1,1-4-1,-4-4 1,-1 3-1,0 3 0,3 7 0,-2 6 0,7 10-1,0 7 1,10 6-2,5 5-4,1 1-6,12 3-18,9 3-6,-3-5 0,9 10 0</inkml:trace>
  <inkml:trace contextRef="#ctx0" brushRef="#br0" timeOffset="148398.3609">8968 14377 21,'0'0'30,"0"0"-1,32 10-4,-8-10-27,1-4-23,15 12-1,-11-8-3,7 9 7</inkml:trace>
  <inkml:trace contextRef="#ctx0" brushRef="#br0" timeOffset="148776.8203">9183 14595 58,'0'0'29,"17"-13"-10,-1 13-4,-4-4-5,10 4 0,-6 4-2,0 5-2,-8 1-2,-1 7-1,-10 1-1,-6 1-1,-4-3 1,-6 1-1,-2-5 0,2-1-1,4-4 1,5-3 0,10-4-1,0 0 1,16 0-1,3 0 1,4 0-3,0 0-5,5-6-26,0 6-2,-7-13 0,2 1 0</inkml:trace>
  <inkml:trace contextRef="#ctx0" brushRef="#br0" timeOffset="149331.498">8928 13876 2,'0'0'25,"0"0"0,24 0-8,-1-3-4,14 3-4,5 0-2,4 0-4,-1 0-1,-4 0-2,-6 5 1,-10-5-2,-5 0 1,-11-3 0,-9 3 1,0-9 0,0 9 1,0 0 0,0 0 2,0 0-1,0 0 1,0 14-1,4 2-11,-4-3-19,3 7 0,-3-10-2,8 4-1</inkml:trace>
  <inkml:trace contextRef="#ctx0" brushRef="#br0" timeOffset="149730.1358">9638 14308 25,'0'0'33,"28"0"1,-7-4 0,10 4-15,1 4-12,5 2-12,-3 3-22,-4-9-6,2 5 0,-8-5-1</inkml:trace>
  <inkml:trace contextRef="#ctx0" brushRef="#br0" timeOffset="149940.3493">9653 14448 15,'16'10'32,"5"-10"1,14 7-8,5-1-38,-5-6-8,11 9-5,-12-11-4</inkml:trace>
  <inkml:trace contextRef="#ctx0" brushRef="#br0" timeOffset="154171.3989">10256 14111 17,'9'3'29,"0"-6"0,21 3-10,2 3-6,8-3-4,3 3-3,-3-3-2,1 0-2,-13 0-2,-6 0-1,-22 0-1,0 0-1,0 0 0,-26 8 0,5-8-1,-3 7 2,4 0 0,-1 4 1,8 5 2,2 8 2,4 7-1,7 6 2,6 4 0,0 3 0,1-2-1,2 2 1,-3-5-2,-3-3 0,-3-6 0,-9-10-1,-9-4-1,-1-8 0,-6-3 0,0-5-1,0 0 0,0-5 1,7 2 0,5 3 2,13 0 1,0 0 0,16 3 2,6 2-1,8-1 0,8 0-5,0-4-18,3 6-14,-12-14 0,5 8-1</inkml:trace>
  <inkml:trace contextRef="#ctx0" brushRef="#br0" timeOffset="154892.0027">10742 14405 21,'0'0'32,"3"12"0,-3-12-4,0 0-32,0 0-19,9-12-3,4 7-4</inkml:trace>
  <inkml:trace contextRef="#ctx0" brushRef="#br0" timeOffset="155675.508">11169 14418 16,'-12'-22'28,"1"9"-4,-9-2-4,1 9-7,-2 6-4,-3 6-3,7 9-3,2 6-1,2 2-1,9 4 0,4-1 0,8-1-1,5-4 1,8-8 0,4-6 0,2-7 0,1-10 0,-1-9 0,-1-9 0,-6-10 0,-3-9-1,-7-10 1,-7-6 0,1 2 0,-4 2 1,0 3 1,0 12 0,-7 4 1,3 17-1,-2 14 0,6 9 1,-9 19-1,4 4-2,1 14 0,4 10 0,0 10-1,0 3 1,6 4 0,-2-4 0,4 1-6,2-13-12,-4-12-16,9-8-1,-2-19 0,7-4 0</inkml:trace>
  <inkml:trace contextRef="#ctx0" brushRef="#br0" timeOffset="156147.539">11569 14350 5,'0'-13'53,"-15"6"-33,-1 4-5,-2 3-3,-4 0-4,2 6-1,0-1-2,4 7-2,7 2-1,9 1-1,6 3-1,8 0 1,8 1-1,1-2 1,2 0 1,0 2 1,-10-4 1,-2 1 2,-13-1-1,-13-1 0,-12-7 1,1 2-1,-10-6-3,4-3-5,4 0-8,1 0-17,5-13-7,20 13-1,-3-19 1</inkml:trace>
  <inkml:trace contextRef="#ctx0" brushRef="#br0" timeOffset="156652.9999">11869 14292 33,'0'0'33,"9"5"1,-4 6-6,4 1-12,6 8-6,-3-3-3,9 9-2,-2-4-2,4 0-3,-1 1-7,-4-7-10,-2-6-17,2 3-1,-5-13 0,4 6-1</inkml:trace>
  <inkml:trace contextRef="#ctx0" brushRef="#br0" timeOffset="156998.4338">12097 14289 27,'0'0'28,"0"0"-5,0 0-2,-17 6-6,6 8-2,-11 4-3,0 5-2,-9 3-1,-1 5-1,-2-4-1,1 5-2,2-9-1,3-3-2,9-3-6,7-10-15,12-7-13,0 0 0,21-21-1,8 13 0</inkml:trace>
  <inkml:trace contextRef="#ctx0" brushRef="#br0" timeOffset="157661.0037">12389 14062 32,'0'0'32,"3"9"1,-3 3-8,6 15-8,-6 6-6,4 11-2,2 3-1,0 3-2,-3-1-2,6 1 0,-3-11-4,-3-7-2,3-6-5,-6-11-12,0-15-17,0 0 0,0 0 0,7-18-1</inkml:trace>
  <inkml:trace contextRef="#ctx0" brushRef="#br0" timeOffset="158141.1853">12331 14105 39,'21'-9'32,"0"-5"-2,7 5-10,7 9-7,5 0-4,0 6-4,1 8-1,-1 1-3,-9 3 0,-4 5-2,-11-2 1,-10 1-1,-12-5 1,-9-1-1,-10-3 1,0-6-1,-4 1 1,5-8 0,2 0 1,10 0-1,12 0 1,16 0-1,6 4 1,9 5-1,5 4 1,-1 5 0,2 5-1,-12 4 1,-8 2 0,-10 0 0,-14 0 0,-10 1-1,-14-5-4,-9-8-10,-7-9-18,1 2-1,-4-17 0,10-1-1</inkml:trace>
  <inkml:trace contextRef="#ctx0" brushRef="#br0" timeOffset="158722.0026">11363 14085 64,'-9'-3'31,"9"3"-11,26 0-5,2 0-4,9 4-4,4-4-3,2 0-2,1 0-3,-9-5-2,-6 0-2,-10-5 0,-8 3-1,-11-2 0,0 9 1,-14-13 1,14 13 2,-11-4 2,11 4 2,0 14 1,8-2 1,1 2 1,-2-1 0,1 2-3,-3-2-13,5-1-17,-10-12-3,0 0 0,0-11-1</inkml:trace>
  <inkml:trace contextRef="#ctx0" brushRef="#br0" timeOffset="159247.5879">12293 13900 28,'0'0'31,"21"12"0,0-7-10,12 0-5,7 4-6,0-4-3,6 2-3,-5 0-5,-1-7-3,-5 0-2,-11-4-1,-3-4-1,-8-4-1,-4 0 1,-2 1 2,-1 0 2,-6 11 4,15-12 3,11 23 9,-13 2-4,-2 2 1,-2 4-1,-6-2-4,-3 5-31,-12-12-1,-1 5-2,-24-15-1</inkml:trace>
  <inkml:trace contextRef="#ctx0" brushRef="#br0" timeOffset="165081.0499">21985 13276 24,'-113'-71'14,"-5"16"1,-12 13-2,3 20-1,4 18-3,6 18-1,13 18-1,14 18-1,22 14-2,19 16 0,26 8-1,29 5 0,27 4-1,37 2 0,30-2 0,36-1-1,34-5 0,25-12 1,19-15-2,3-19 1,-10-21 0,-32-32 0,-31-29 1,-59-25-1,-64-25 1,-63-20-20,-71-8-11,-72-21-1,-39 11 0</inkml:trace>
  <inkml:trace contextRef="#ctx0" brushRef="#br0" timeOffset="179641.5813">1562 15656 27,'11'9'29,"6"-4"-1,8-2-9,6-3-3,3 5-3,5-5-5,-1 0-4,2 2-7,-7-2-7,0 0-10,-10 6-12,-8-12 0,-3 12-1</inkml:trace>
  <inkml:trace contextRef="#ctx0" brushRef="#br0" timeOffset="179823.4569">1652 15769 30,'0'0'31,"24"6"0,6-6-10,8 0-10,3-5-32,3 12-5,-6-7-3,5 3-3</inkml:trace>
  <inkml:trace contextRef="#ctx0" brushRef="#br0" timeOffset="181151.1593">2339 15495 11,'10'0'25,"-2"0"-2,22 0-8,4 5-5,3-1-2,6 0-2,2-4-1,-5 5-2,-4-5-1,-6 0 0,-11 0 0,-19 0-1,13-9 1,-13 9-1,-17-8-1,2 8 0,-3 0 0,0 8 0,0 1-1,-2 7 1,5 5-1,-1 3 2,8 3-1,4 1 0,4 1 0,0 0 0,3-1 1,-3-2 1,0-3-1,0 0 2,-6-6-1,-7 2 1,-5-4 0,-3-1-1,-1-1 1,3-6-2,1-2 1,2-2-1,3-3 0,13 0 0,0-11-1,0 11 0,15-17 0,-3 10 0,5 0-1,2 2 1,3 5 0,-1 0 0,0 6 0,2 3 0,2 2-1,-1-2-9,-3-9-17,1 11-4,-10-11 1,13 3-2</inkml:trace>
  <inkml:trace contextRef="#ctx0" brushRef="#br0" timeOffset="181339.1777">2914 15783 54,'0'0'36,"0"0"-4,-9 11-25,-4-11-32,13 0-7,-16 0-1</inkml:trace>
  <inkml:trace contextRef="#ctx0" brushRef="#br0" timeOffset="182512.4165">3453 15848 29,'3'-9'18,"-9"-6"-1,-1 2-4,-5-2-3,-6 2-3,-4 0-3,-1 4-1,-1 4-1,-3 5-1,8 6 0,1 2-1,2 8 0,8 2 1,8-2-1,4 4 0,10-3 1,4-3 0,6-6 0,3-2 0,2-6-1,0-11 1,-5-4 0,4-8 0,-10-9-1,0-8 0,-3-7-1,-4-4 1,-4-2 0,-4 2 0,-3 1 0,0 8 2,0 7-1,-3 9 1,-4 12 0,7 14 1,0 0-1,-10 13 0,10 11 1,-3 5 0,3 10 0,0 6 0,4 6 1,-4-1-1,9 2 1,-2-5-3,-2-5-4,2-5-13,9-2-16,-10-18-1,3 1 0,-9-18 1</inkml:trace>
  <inkml:trace contextRef="#ctx0" brushRef="#br0" timeOffset="183008.3033">3902 15746 26,'0'-24'22,"-4"11"-4,-10-1-3,-5 2-4,-2 0-3,-4 4-2,4 3-2,0 5 0,1 0-2,5 7-1,4 3 0,11 4 0,4 3 0,8 2-1,4 1 2,3 0-2,6 2 2,-3-3-1,1 2 1,-10 0 2,-4 0 0,-14-3 1,-4 1-1,-13-5 1,-3 0-1,-6-3 1,0-2-4,3-6-7,3-3-14,4-7-13,21 7-1,-14-22 1</inkml:trace>
  <inkml:trace contextRef="#ctx0" brushRef="#br0" timeOffset="183678.2456">4135 15824 3,'0'0'32,"0"12"2,0-12 0,0 0-14,0 0-3,0 0-6,0 0-11,0 0-29,12-3-3,-12 3-1,10-4-2</inkml:trace>
  <inkml:trace contextRef="#ctx0" brushRef="#br0" timeOffset="184145.5159">4502 15594 21,'-7'-17'32,"14"8"-1,-7 9-8,0-9-5,0 20-4,0 7-3,0 14-2,0 3-4,0 8 0,-7 4 0,7 3-2,0-5 0,0-4-2,3-6-2,-3-10-1,7-3-3,-2-12-8,5-4-16,-2-6-8,-4-10 1,3-2 0</inkml:trace>
  <inkml:trace contextRef="#ctx0" brushRef="#br0" timeOffset="184605.0047">4442 15541 26,'16'-18'29,"15"11"-3,0-2-10,9 2-5,6 7-2,-3 0-4,1 11-2,-9 1-1,-7 5 0,-11 2-1,-13 4 0,-11-1 0,-10 0 0,-8-1 0,2-3 0,-4-5-1,5-4 1,7-3 0,15-6-1,0 0 1,27 10-1,2-4 0,3 4 0,4 5 0,-2 4 0,-10 3 1,-7 5 1,-17-2 0,-17 5 0,-11-5 1,-8-1-1,-8-5-1,-2-6-2,6-4-2,5-9-6,11-3-7,14-4-17,0-11 1,20 7-1,0-6 10</inkml:trace>
  <inkml:trace contextRef="#ctx0" brushRef="#br0" timeOffset="184792.2366">5036 15853 31,'0'0'35,"13"0"0,-13 0 1,0 0-22,-4 24-25,-5-22-18,9 9-3,-13-11-1,13 0-3</inkml:trace>
  <inkml:trace contextRef="#ctx0" brushRef="#br0" timeOffset="185469.4166">5556 15775 13,'-9'-9'21,"9"9"-5,-26-10-2,6 5-3,-2 1-3,-1 4-2,0-2-1,2 2-1,4 4-1,5 3-1,6 5 0,6 3 0,9-1 1,3 5 1,8 1 0,3 1 0,2 1-1,0-1 2,-6 2-1,-8-5 0,-7 0-1,-11-7 0,-7 2-1,-9-8-1,-1-5-2,-4 0-5,3-5-6,7-2-11,9 0-10,-4-12 1,13 6-1</inkml:trace>
  <inkml:trace contextRef="#ctx0" brushRef="#br0" timeOffset="185685.241">5659 15811 28,'18'-4'30,"-18"4"0,0 0-10,13 20-5,-13-4-4,6 7-2,-6-3-2,3 3-3,-3 0-5,0-4-5,3-1-13,3-4-15,-6-14 1,0 0-1,-9-17 8</inkml:trace>
  <inkml:trace contextRef="#ctx0" brushRef="#br0" timeOffset="185851.2521">5666 15637 22,'-4'-17'24,"4"17"-5,0 0-19,-5-16-22,5 16-3,0 0 8</inkml:trace>
  <inkml:trace contextRef="#ctx0" brushRef="#br0" timeOffset="186122.7362">5853 15790 16,'6'18'32,"3"10"1,-9-7-4,0 1-12,9-1-5,-9-4-1,0-2-3,0-15-3,0 10-2,0-10-1,2-17-2,3-2 1,5-5-1,4 0-1,3-1 0,7 3 0,2 5 0,0 7 0,1 10 2,-3 3-1,-5 12 1,-3 4 0,-7 5-2,-3 2-12,0 1-21,-12-9-1,9-2 1,-3-16-1</inkml:trace>
  <inkml:trace contextRef="#ctx0" brushRef="#br0" timeOffset="192058.0171">6351 15824 26,'-5'9'24,"-3"6"-4,8 7-4,3 3-2,3 3-3,9 3-2,1-2-2,5-4-1,2-8-1,4-8-2,-4-9 1,1-16-1,-2-12 0,-2-11 0,-7-18-1,-6-13 0,-10-13 1,-7 1 1,-9 0 0,-6 12 0,-11 10 1,-4 19-1,-4 22 0,7 27 0,9 23-1,16 16-4,21 3-36,19 9-1,25-15 0,39-4 0</inkml:trace>
  <inkml:trace contextRef="#ctx0" brushRef="#br0" timeOffset="196356.0136">20335 15778 36,'-6'-12'29,"6"12"-7,0 0-4,0 0-3,0 0-3,4 10-3,7 4-2,3 0-1,8 11-1,4-2 0,8 10-1,1 1-1,-1 8-1,-5 8 0,-6 4 0,-8 2-1,-6 2 0,-9 1-1,-3-2 1,-5-2-1,-2-6 1,4-10-1,2-6 0,4-10 0,0-5 1,0-6-1,0-12 1,4 13-1,-4-13 1,0 0 0,0 0-1,0 0 1,0 0-1,0 0 1,0 0-1,0 0 0,0 0 0,0 0 1,0 0-1,0 0 0,0 0 0,0 0 0,8-17 0,-8 5 0,5-2 0,-5-6 0,0-6 0,-3-6 0,-4-9 0,-4-5 0,-6-7 0,-2-3 0,-4 1-1,0-4 2,-2 6-1,2 1 0,2 11 0,2 9 0,4 8 0,3 8 0,-1 4 0,3 3-1,10 9 1,-16-5 0,16 5 0,-11-7 0,11 7 0,-4-10 0,4 10-1,0 0 1,0-9 0,0 9 0,0 0-1,0 0 1,5 14 0,-2-2 0,1 3 0,4 5 1,2 3-1,5 4 0,3 5 0,7 8 1,1 4-2,5 5 1,3 4 0,-1 2 0,0 1 0,-7-5 0,-4-5 1,-8-6-1,-4-5 1,-6-7 1,-4-5-1,-6-7 1,-1-4 1,7-12-1,-12 15 0,12-15 1,-10 5-1,10-5 0,0 0-1,0 0 0,0-10-1,0 10 1,4-14 0,-4 14 0,5-12-1,-5 12-4,0-16-27,0 3-8,4-3-2,-4-16 2</inkml:trace>
  <inkml:trace contextRef="#ctx0" brushRef="#br0" timeOffset="222253.0087">6961 15865 16,'18'11'30,"-8"-6"0,2 11-9,-3 0-7,-7 3-11,-2 3-21,-11-15-8,2 2-4,-6-17 1</inkml:trace>
  <inkml:trace contextRef="#ctx0" brushRef="#br0" timeOffset="222792.7551">7511 15647 36,'-17'-9'29,"-11"-2"-6,3 7-6,-1 6-5,1 6-4,5 8-3,7 5-1,8 6-2,8 0-1,9 4 0,11-6-1,4-3 1,9-9 0,-1-8 0,-2-7-1,-3-8 1,-12-6-2,-12-3-4,-6 1-6,-13 1-14,-11-1-5,4 10-2,-4-4 1</inkml:trace>
  <inkml:trace contextRef="#ctx0" brushRef="#br0" timeOffset="223095.123">7686 15775 43,'4'11'32,"3"5"-3,-9-3-9,2-4-7,0-9-5,-12 7-3,12-7-3,-13-15-1,11-3-1,2-2 1,2-2-1,5 0 0,6 3 1,2 4 0,4 8 1,3 7 0,-1 4 0,-2 7 0,-1 5-1,-4 1-2,-4 3-5,0 2-10,-4 0-18,-6-7 0,0 1-1,0-16 1</inkml:trace>
  <inkml:trace contextRef="#ctx0" brushRef="#br0" timeOffset="223401.9952">8132 15749 8,'-6'-20'27,"4"3"-6,-11 0-1,-5 2-2,-2 4-1,-7 0-3,2 11-2,-3 0-3,9 13-2,1 3-2,8 5-2,7 0 0,12 0-1,7-2-1,9-2 0,0-6-1,6-4-2,0-4-4,-7-6-9,-2-7-19,-3 0-1,-15-10 1,-1 1-1</inkml:trace>
  <inkml:trace contextRef="#ctx0" brushRef="#br0" timeOffset="223567.8987">8045 15505 26,'-12'-6'32,"-3"-3"1,15 9-4,-12 10-26,12-10-27,3 9-5,-3-9-3,22 21-1</inkml:trace>
  <inkml:trace contextRef="#ctx0" brushRef="#br0" timeOffset="223854.3446">8239 15641 41,'28'11'20,"-4"-11"-10,3 3-4,-1-3-1,2 0-1,-7-5-1,-8 2 0,-13 3 0,0 0 1,0 0 1,-16 8 0,-1 3 0,-3 3-1,2 4 1,2 1-2,7 5 0,5-4-1,4-1-3,12-1-6,2-5-8,7-8-10,10 3-5,-3-14 0,12 1 8</inkml:trace>
  <inkml:trace contextRef="#ctx0" brushRef="#br0" timeOffset="224192.4663">8714 15588 35,'-24'-9'28,"10"15"-1,-1-3-12,3 5-7,6 1-4,6 2 0,6-1-3,4 1 0,2 0-1,3-4 0,-2-3 0,-4-4 0,-9 0 0,0 0-1,0 0 1,-19 7 0,0-2 0,-2 4 1,2 4 0,3 2 1,5 2 0,8 2 1,9 1 1,9-5-1,7 1-1,5-5-17,10 3-15,-11-14 0,10 0-2,-4-18 1</inkml:trace>
  <inkml:trace contextRef="#ctx0" brushRef="#br0" timeOffset="228556.001">11104 15072 7,'0'-21'29,"-23"1"2,6 20-6,-5 12-7,-4 18-4,3 20-4,1 14-2,10 16-2,2 14-3,10 11 0,0 6-1,6 6 0,-1 0-1,-2-5 0,-3-10 0,-8-9 0,-5-18 0,-9-14-2,-5-12-2,0-23-4,-1-11-10,6-11-16,-2-21-1,8-6 0,3-16 1</inkml:trace>
  <inkml:trace contextRef="#ctx0" brushRef="#br0" timeOffset="229294.6256">11326 15447 31,'0'0'29,"17"0"0,8 0-12,9 0-5,8 0-4,3 0-3,3 0-2,-3 0-4,-6-3-1,-10 3-1,-13 0 0,-16 0-1,0 0 0,-22 0 0,0 0 1,-3 4 1,-1 0 1,3 1 0,-1 1 2,8 4 1,5 7 1,6 1 2,5 10 0,3 4 1,5 8 0,-3 1 1,2 4-2,-2-3 0,-2-1-2,-6-5 0,-3-1-1,-7-11-1,-8-8 0,0-4-2,-3-8 1,3-4-1,1 0 0,5-6 1,15 6 0,-5-13 0,19 8 1,9 1 0,10 4-1,6 0-8,4 3-25,-4-8 0,6 5-1,-11-6 1</inkml:trace>
  <inkml:trace contextRef="#ctx0" brushRef="#br0" timeOffset="230007.5968">12080 15745 23,'-14'-7'26,"-14"-4"-8,-2 2-5,1 6-3,-2 3-3,2 0-2,5 7-2,5 5-1,7 2 0,9 5 0,6-2 1,6 1 0,8-5 0,7-2 1,3-6-1,6-5 1,0-7-1,-1-5-1,-1-8-1,-3-8 0,-4-7 0,-5-8-1,-9-6 0,-5-6 0,-5-6 0,-5 6 1,-5 2 0,0 11 0,-5 7 1,-1 12-1,-4 13 1,9 15 0,-2 13 0,5 10-1,4 12 0,4 9 1,6 8-1,3 5-1,4 1-2,-1-8-9,1-6-21,6 1-1,-7-22 0,7-6 0</inkml:trace>
  <inkml:trace contextRef="#ctx0" brushRef="#br0" timeOffset="230504.4395">12510 15647 15,'-25'-24'27,"9"16"1,-8-2-9,2 6-5,-3 4-4,6 4-3,5 8-2,4 3-2,10 3-1,10 2 0,5 4-1,6-3 0,2 5 1,-2-5 0,0 0 0,-8-2 1,-10-5-1,-3-14 1,-22 13-2,3-13-2,-6-5-10,2-8-19,7 6-3,0-11 1,16 7-2</inkml:trace>
  <inkml:trace contextRef="#ctx0" brushRef="#br0" timeOffset="231031.0176">12790 15400 31,'0'-22'31,"0"22"-1,2-12-9,-2 12-4,0 34-3,0 1-4,6 14-2,-6 5-3,0 5 0,4-2-3,1-3-3,5-9-5,-4-11-9,1-14-15,5-4-5,-12-16-1,19 0 0</inkml:trace>
  <inkml:trace contextRef="#ctx0" brushRef="#br0" timeOffset="231473.1878">12759 15404 29,'3'-21'30,"15"4"-6,6 2-4,4 4-5,9 7-4,-1-1-3,3 5-2,-8 6-4,-3 3 0,-7 4-2,-11 3 1,-10 2-2,-6-3 1,-9 2-2,-1-4 1,0-2 0,4-2-1,12-9 0,0 12 1,15-7 1,8 4 0,8 3 0,3 5 1,-1 7 1,-7 7 1,-10 5-1,-11 2 1,-20 0 0,-8-3-1,-14-5-1,-6-7-3,-1-7-2,-1-10-5,13-6-10,8-7-14,5-10 0,19 2 0,6-9 12</inkml:trace>
  <inkml:trace contextRef="#ctx0" brushRef="#br0" timeOffset="232143.0096">13548 15512 17,'-21'4'27,"-16"-4"-5,7 8-4,-3-2-3,2 5-3,9 3-4,7-1-1,9 4-1,12-1-1,9 3-1,7-2 0,4 3 0,1-2-1,-2 2 1,-6-3-2,-10 0 1,-9-5-1,-12 2 0,-6-8-2,-5-6-3,-1 0-5,-1-3-8,6-6-11,7 4-8,2-8 1,10 13 0</inkml:trace>
  <inkml:trace contextRef="#ctx0" brushRef="#br0" timeOffset="232324.0289">13669 15559 15,'22'-9'32,"-3"14"2,-19-5 1,10 22-15,-10 5-6,-3-2-4,3 7-5,-7 2-7,4-4-13,-4-8-19,7-1 0,0-21-1,0 0-1</inkml:trace>
  <inkml:trace contextRef="#ctx0" brushRef="#br0" timeOffset="232508.0417">13676 15387 54,'0'0'32,"6"-22"-4,-6 22-23,0 0-21,3-11-12,-3 11-2,9 7-1</inkml:trace>
  <inkml:trace contextRef="#ctx0" brushRef="#br0" timeOffset="232737.0511">13834 15601 31,'12'29'31,"4"4"2,-10-7-5,0-9-16,1 2-3,-7-19-4,3 11-2,-3-11-2,5-19 0,2 2-1,2-3 0,3-3 0,2 0 0,1 4 1,3 7 1,-5 5 1,2 12 0,-2 5 0,-1 8 1,-3 3-4,-5 3-4,4 2-9,2-4-11,-1-8-11,13-2-1,-1-12 1</inkml:trace>
  <inkml:trace contextRef="#ctx0" brushRef="#br0" timeOffset="233098.0123">14277 15645 33,'-15'14'32,"11"7"0,4-3-11,-3 4-6,10 5-4,-1-4-4,6 1-3,1-7-1,5-8 0,3-9-2,5-13 1,-4-10-1,1-11-1,-3-13 1,-7-12-1,-10-10 1,-10-10 0,-14-5 1,-4 12 1,-12 6 1,-1 17 0,-4 14 0,10 18 0,10 17 0,22 24-1,12 8 0,26 1-4,24 1-4,24-4-25,35-11-8,25-5-1,8-16 0</inkml:trace>
  <inkml:trace contextRef="#ctx0" brushRef="#br0" timeOffset="270168.0157">14857 15554 28,'0'0'31,"25"3"13,6-3-28,12 5-3,2-5-2,9 0-4,-4 0-5,-3 0-5,-4 0-5,-14 0-9,-9 0-7,-7 4-8,-13-4-1,0 0 0</inkml:trace>
  <inkml:trace contextRef="#ctx0" brushRef="#br0" timeOffset="270356.1266">14875 15712 23,'0'0'31,"0"0"-5,25 0-5,9 0-5,10 0-3,2 0-7,2 0-4,-3 0-8,-4 0-12,-15-3-13,3 3 0,-19-11-1</inkml:trace>
  <inkml:trace contextRef="#ctx0" brushRef="#br0" timeOffset="270656.4508">15062 15305 24,'0'-26'29,"10"4"-6,-10-2-3,2 1-3,1 5-3,-3 1-4,0 7-2,0 10-2,0 0-1,0 0-2,7 19-2,-2 2-9,0 3-16,-5-1-10,11 4 1,-11-5-1</inkml:trace>
  <inkml:trace contextRef="#ctx0" brushRef="#br0" timeOffset="271025.5206">15127 15027 5,'-20'-22'27,"4"16"0,-15-3-8,3 9-6,-3 3-1,0 9-4,5 10 0,-1 5-2,12 11 0,0 2 1,15 9-1,7-1 0,12 2-1,9-3-1,9-4 0,5-12-1,6-9 0,5-15-1,-1-14-1,-1-15 0,-6-16 0,-14-19 0,-11-4 0,-10-6 0,-14 3 0,-14 10-1,-14 6-12,-15 16-23,4 21-1,-14 11 0,9 14 0</inkml:trace>
  <inkml:trace contextRef="#ctx0" brushRef="#br0" timeOffset="273920.5403">2492 16806 18,'21'5'21,"19"1"-7,1-3-1,9 1-3,-3-4-2,1-4-4,-6 0-3,-8 4-2,-10 0 0,-11-3-3,-13 3 0,0 0-3,-24-5 1,1 5 0,2 0 2,-4 0 2,5-2 1,2 2 1,4 5 4,1 1 1,9 4 1,-2 8 1,6 3 0,0 8 0,4 5-1,0 1 1,4 3-2,-1 0 0,-2 1-1,-2-7-1,-3-1 1,0-4-2,-6-7-1,-6-6 0,-7-2 0,-2-7 0,-4-1 1,2-4-1,0 0-1,4 0-1,2 0 2,17 0-1,0 0 0,13 5 1,15-2-2,7-3 2,6 6 0,1-3 0,7-3-9,-8-5-23,6 5 0,-19-12-1,6 3 1</inkml:trace>
  <inkml:trace contextRef="#ctx0" brushRef="#br0" timeOffset="275395.4259">3025 16788 35,'0'0'22,"0"0"-1,0 15-3,0 12-3,0 8-4,6 12-2,-6 2-3,6 4 1,-2 2-4,2-1-2,-3-10-4,2-5-6,0-13-6,0-9-16,-5-17-2,0 0 0,0-15 10</inkml:trace>
  <inkml:trace contextRef="#ctx0" brushRef="#br0" timeOffset="275882.016">2994 16862 26,'13'-4'27,"5"-5"-10,10 0-2,13-1-3,6 3-2,1 4-2,2 3-2,-6 7-2,-10 6 0,-7 6-2,-21 6 0,-12 3-1,-16-1 0,-9 1-1,-6-3 0,1-8 0,1-3 0,5-4-2,10-10 2,11 0-1,9 0 0,25-9 0,7 9 0,9 0 1,4 6 0,1 7 1,-6 4 0,-10 5 0,-19 2 1,-11 6 0,-18-4-2,-15 1-2,-12-4 0,-7-11-5,2-2-3,7-6-7,9-8-3,12-3-11,6-8 1,19 2 14</inkml:trace>
  <inkml:trace contextRef="#ctx0" brushRef="#br0" timeOffset="282344.9416">6046 16784 10,'12'-5'1,"-12"5"-1,0 0-10</inkml:trace>
  <inkml:trace contextRef="#ctx0" brushRef="#br0" timeOffset="290363.0241">3595 16855 17,'0'0'29,"0"29"-3,0 2-10,-6 5-3,6 10-2,-5-3-2,5 4-3,0-7-3,0-5-6,5-14-4,-5-7-6,0-14-7,0 0-9,-12-26-2,9 7 5</inkml:trace>
  <inkml:trace contextRef="#ctx0" brushRef="#br0" timeOffset="290642.7809">3625 16849 39,'32'-23'23,"12"12"-3,-1 4-3,-5 7-5,-1 16-4,-9 0-2,-10 6-1,-14-1-2,-13 9-1,-14-2 0,-10-1-1,0-5-1,-2-4 0,4-5 0,9-1 0,6-4 1,16-8 2,6 14 1,13-4 1,6-3 1,8 9 0,-2-3 0,3 9-2,-5 0-14,1-5-26,-13-8 0,4 0-1,-21-9-1</inkml:trace>
  <inkml:trace contextRef="#ctx0" brushRef="#br0" timeOffset="291275.1949">4485 16527 25,'-9'-33'20,"-3"13"-1,-6 8-2,-4 12-5,0 7-2,-3 15-3,1 14-1,4 11-2,2 14 0,6 10-1,10 14 1,2 5 1,5 4-1,1-3 3,3 5 0,-9-9-2,4 0 1,-8-15-1,-6-3-1,-7-12-1,-3-5 1,-1-9-5,3-10 1,3-13-4,-1-7-3,16-13-10,-10 11-18,10-11-1,7-22-1,-1 3 0</inkml:trace>
  <inkml:trace contextRef="#ctx0" brushRef="#br0" timeOffset="291831.0173">5014 17044 3,'-13'-13'20,"-11"-4"-5,3 7-3,-2 4-3,5 6-3,2 4-1,16-4-2,-9 19-1,17-4 1,10 2 0,5 2 2,5 0 0,-3 1 2,0 5 0,-14-2 1,-8 5-3,-16-5 2,-10-1-4,-10-6-3,-3-5-7,3-4-5,5-11-9,8-8-1,15-6-1,5-6-8</inkml:trace>
  <inkml:trace contextRef="#ctx0" brushRef="#br0" timeOffset="292025.0284">5172 17076 36,'20'20'32,"-15"-8"-8,-1 3-5,1 9-3,-5-2-7,2 2-7,-2-2-8,0 0-18,-2-10-7,2 0-4,0-12 3</inkml:trace>
  <inkml:trace contextRef="#ctx0" brushRef="#br0" timeOffset="292226.0406">5160 16830 17,'8'-10'10,"2"10"-16,-10 0-12,16 12 16</inkml:trace>
  <inkml:trace contextRef="#ctx0" brushRef="#br0" timeOffset="292447.6039">5315 17048 6,'12'29'33,"-12"-10"1,8 8-1,-8-1-15,6-4-6,2 5-4,-4-13-2,3-4-3,-7-10-2,13-10 0,-3-4 0,5-5-1,4-4 1,2-1 1,-2 3-2,3 11 2,-3 10 0,-2 7-1,-7 10 1,-5 7-4,0 8-9,-2 2-25,-9-5 2,10-7-2,1-11 0</inkml:trace>
  <inkml:trace contextRef="#ctx0" brushRef="#br0" timeOffset="292919.4109">5723 17106 31,'-5'26'32,"-5"-4"0,10 4-13,15 3-7,6-7 0,12 0-5,-1-9 0,7-6-4,-3-14-1,-1-10 1,-5-8-3,-12-16 1,-8-10-3,-10-11 2,-12-9-1,-7-1 1,-9 7-1,-8 0 0,-4 12 2,-1 13-1,1 21 1,6 11 0,6 21 0,12 11 0,16 10-2,10 0-7,18 0-27,17 5 1,3-11-1,15 1 0</inkml:trace>
  <inkml:trace contextRef="#ctx0" brushRef="#br0" timeOffset="293236.6656">6232 17100 23,'0'0'30,"0"15"-2,0-15-12,0 0-36,10 0-6,-10-11-1,14 5 4</inkml:trace>
  <inkml:trace contextRef="#ctx0" brushRef="#br0" timeOffset="293763.0046">6657 17142 22,'-9'-16'16,"-4"-6"0,0-1-1,-5 4-2,-4 0-3,-2 6 0,-4 4-2,6 9-2,-2 8-1,7 6-2,6 3-1,7 7-1,4-2 0,13-1 0,6-1 1,5-6-1,3-8 1,2-6-1,0-3 0,-4-12 0,-2-6 0,-7-9-2,-4-9 0,-5-9 0,-4-2 0,-3-8 0,-3 2-1,-3 3 1,-1 7 0,0 9 1,-1 12 1,1 14-1,7 11 1,-12 15 0,9 17 0,3 8 1,0 9-1,7 6 0,1 2-1,2 3 1,2-5-3,-2-5-5,4-6-11,0-9-15,-8-16 2,9-6-1</inkml:trace>
  <inkml:trace contextRef="#ctx0" brushRef="#br0" timeOffset="294108.0208">6825 17088 4,'-16'6'29,"16"4"-2,0-1-7,9 3-4,1 3-1,2-4-3,8 5-3,0-4-2,8 0-1,-3-5-3,3-3 0,-4-9-2,-1-4 0,-6-9 0,-1-6-1,-6-9 0,-7-13-1,-6-7 0,-9-6 0,-8-1 1,-5 2 1,-3 8 1,-5 8 1,1 13 0,4 22 1,4 13 0,17 20 0,18 7-3,7 6-8,22-3-29,38 1 0,26-23-1,33-6 1</inkml:trace>
  <inkml:trace contextRef="#ctx0" brushRef="#br0" timeOffset="315637.9049">4539 17679 26,'-6'-12'15,"-7"8"-2,-2 4-1,-1 0-2,1 10-2,3 7-2,2-2-3,10 10-1,3 1 0,9-3 0,8-9 1,9 0 0,0-14 3,5-12 0,-7 0 3,-4-12-1,-17-4-1,-6 2 1,-13 5-3,-6 2-5,-3 8-24,4 5-8,-7 6-3,15 5 1</inkml:trace>
  <inkml:trace contextRef="#ctx0" brushRef="#br0" timeOffset="316501.2803">4622 16392 18,'0'0'30,"3"21"0,-3-8-9,0 6-8,0 7-3,0-3-5,0-2-6,0 1-3,4-14-6,-4-8-1,0 0-2,0-15-1,0-4 0,0-2 5,-4-3 4,1 2 4,-3 3 7,2 5 1,-1 3 13,-1 1-9,6 10-2,0 0-1,0 0-2,21-8-2,-9 8 0,1-4 0,2-2 0,1 6 0,2-6-1,-2 6 1,-3 0 0,-1 4-1,-3-1 1,1 7-1,-4 0 0,0 3 1,-3 0-2,3 4 1,-6 4-4,0 5-24,-9-1-9,12 12-1,-9-1-1</inkml:trace>
  <inkml:trace contextRef="#ctx0" brushRef="#br0" timeOffset="319990.2922">7603 17198 27,'0'0'35,"15"10"1,-15-10-2,0 0-45,21 4-15,-21-14-4,16-5-3</inkml:trace>
  <inkml:trace contextRef="#ctx0" brushRef="#br0" timeOffset="323622.9431">7559 17012 49,'0'0'36,"13"-3"-6,5 3-7,7 0-8,12 10-5,3-5-6,3-1-9,0-4-22,-1 0-8,-13-9-1,1 4-1</inkml:trace>
  <inkml:trace contextRef="#ctx0" brushRef="#br0" timeOffset="323915.5904">7597 17181 45,'9'2'30,"2"-2"-3,6 5-1,4-5-7,7 7-3,3-3-11,6 12-36,-2-14-3,8 8-1,-2-17-2</inkml:trace>
  <inkml:trace contextRef="#ctx0" brushRef="#br0" timeOffset="335317.8745">6377 14448 25,'4'11'34,"-4"-11"0,0 0 0,0 0-17,-4 9-11,4-9-21,0 0-16,0 0-2,0-9-1</inkml:trace>
  <inkml:trace contextRef="#ctx0" brushRef="#br0" timeOffset="335733.0251">6611 14126 30,'0'0'28,"0"0"-2,0 10-8,0 1-5,-4 8-5,4 12-2,0 4-2,0 9 0,0 4-1,4 4 0,-4 1-2,2-2-3,1-5-5,-3-10-5,0-9-10,4-3-9,-4-24-1,3 14 0</inkml:trace>
  <inkml:trace contextRef="#ctx0" brushRef="#br0" timeOffset="335970.3895">6712 14430 39,'0'0'33,"0"0"0,-11 12-9,1 0-8,-2-2-7,5 3-3,-2-1-3,6 3 0,3-4-1,3-1 1,-3-10-2,18 12 1,-2-8-1,1-4-5,4-4-28,0 4-4,-8-8 1,5 8-2</inkml:trace>
  <inkml:trace contextRef="#ctx0" brushRef="#br0" timeOffset="336552.2847">6593 13903 26,'0'11'29,"0"-11"-2,15 5-9,6-2-6,4-3-3,8 4-3,5-4-5,-1 5-2,1-5-3,-5-5-1,-6 2-1,-10-3 1,-4 0-1,-13 6 3,6-16 1,-6 16 3,-3-13 1,3 13 3,0 0 0,9 2 1,0 8 2,1 5 0,-4 0 0,2 7-1,-8 0-11,10 4-25,-28-9-1,9 5-1,-14-22-3</inkml:trace>
  <inkml:trace contextRef="#ctx0" brushRef="#br0" timeOffset="339520.2524">12963 14394 43,'0'0'35,"8"-15"-1,-8 15-6,0 0-20,0 0-17,15 5-21,-15-5-3,0 0-1,7-8-1</inkml:trace>
  <inkml:trace contextRef="#ctx0" brushRef="#br0" timeOffset="340043.8236">13347 14079 15,'9'17'61,"-9"7"-33,3 12-7,-6 8-5,6 11-3,-6-1-2,7 9-3,-4-6-4,6-3-4,0-5-4,-6-18-6,7-7-5,-7-13-10,0-11-5,14-7-6,-11-12 1</inkml:trace>
  <inkml:trace contextRef="#ctx0" brushRef="#br0" timeOffset="340248.4071">13490 14420 33,'0'0'32,"0"0"-4,-10 7-4,-2 2-7,0 5-4,-4-3-4,3 6-3,-1-5-2,8 2-1,6-4-1,0-10-1,20 15-2,-3-10-4,7-5-19,4 7-11,-6-12 1,5 5-1</inkml:trace>
  <inkml:trace contextRef="#ctx0" brushRef="#br0" timeOffset="340705.9523">13252 13909 14,'0'0'30,"0"0"1,16-6-4,4 6-9,6-6-5,13 6-4,2 0-3,8 0-3,-2 0-4,-2 0-1,-6-3-2,-6-1-2,-11-2 1,-6 0-1,-16 6 1,6-12 1,-6 12 1,0 0 3,0 0 1,0 0 2,0 0 2,9 14 1,0 1 0,8 4 1,-6-1 0,2 3-2,-3-1-7,-10 3-27,-7-13-3,1 5-1,-15-15-2</inkml:trace>
  <inkml:trace contextRef="#ctx0" brushRef="#br0" timeOffset="341457.9691">10041 14418 69,'25'0'35,"15"7"-22,0 0-28,-7-12-10,12 5-6</inkml:trace>
  <inkml:trace contextRef="#ctx0" brushRef="#br0" timeOffset="342709.8399">4678 14430 50,'22'4'36,"-7"-4"1,10 0-14,6 5-18,-4-2-32,11 12-3,-11-7-4,6 7-1</inkml:trace>
  <inkml:trace contextRef="#ctx0" brushRef="#br0" timeOffset="344772.0214">2083 15769 56,'24'0'37,"6"-11"-3,18 6-37,0 8-22,-3-11-4,21 4-6</inkml:trace>
  <inkml:trace contextRef="#ctx0" brushRef="#br0" timeOffset="345972.8897">6812 15490 40,'0'-11'30,"0"11"-7,0 16-4,0 5-4,0 10-5,0 5-4,3 8-1,-3 2-1,3-1-1,0-4-2,-3-2 0,4-7-3,-1-10 0,0-4-2,-3-18-2,0 0-1,15 0-1,-3-8 0,-2-6 1,6-3 1,-2-1 2,-1 1 3,0 4 2,-4 0 3,-9 13 1,3-12 2,-3 12 0,-18 6 1,8 3-1,-5 1 0,6 4-1,2-3-1,7 4 0,3-5-2,10-2-1,8-1-6,-2-7-14,0-5-16,6 1-1,-8-11 0,6-3-1</inkml:trace>
  <inkml:trace contextRef="#ctx0" brushRef="#br0" timeOffset="346407.0246">6800 15347 37,'0'0'33,"12"-2"1,3 2-6,7 0-13,9 4-6,0-2-4,4 2-4,2 3-5,-3-7-4,-3 4-5,-9-8 0,-4-1-1,-9-10 1,-3 3 4,-6-6 5,0 2 6,0 2 5,0 2 5,0 12 2,0 0 1,7 9-1,-7 0-1,9 11-4,-9-2-4,3 3-7,-12-5-32,9 4-1,0-20-1,-10 19 0</inkml:trace>
  <inkml:trace contextRef="#ctx0" brushRef="#br0" timeOffset="351297.2321">9242 15528 14,'0'-20'29,"0"20"2,6 18-7,-6 6-9,5 10-4,-5 2-2,6 13-2,-2-3-1,2-3-2,-2-6-2,2-8 1,-3-10-2,-3-19 1,12 0-1,-12-19 0,0-11 0,0-8 0,-6-6 0,2-2-1,-1-2 1,-1 0-1,-1 6 1,4 6-1,3 7 0,3 7 0,6 1 1,6 7-2,8 3-1,7 4-4,11 7-7,2-2-13,-3-1-8,10 7 0,-12-4-1</inkml:trace>
  <inkml:trace contextRef="#ctx0" brushRef="#br0" timeOffset="351503.4602">9315 15708 20,'-6'12'30,"6"-12"1,18 7-1,4-7-23,11 0-21,9 9-12,-11-14-2,9 12-3</inkml:trace>
  <inkml:trace contextRef="#ctx0" brushRef="#br0" timeOffset="351892.4825">9526 15918 43,'0'-14'33,"10"6"-3,2 3-11,1 2-7,5 3-2,-3 6-4,0 8-2,-7 1-1,-3 9-1,-5 3 0,-11 1 0,-5-3-2,0 1 1,-5-9-1,1-5-1,3-4 1,3-8 0,14 0-1,-9-10 1,9 10 0,16-14 0,-2 10 0,9 0 0,-1 4 1,2 4-1,1 0-4,-5-4-8,-7 0-23,5 4 1,-18-4 0,9-16 0</inkml:trace>
  <inkml:trace contextRef="#ctx0" brushRef="#br0" timeOffset="352441.5374">9251 15284 9,'0'0'29,"0"0"0,0 0-4,25 3-10,5-3-3,10 7-5,4-7-4,8 8-4,1-2-4,-6-6-3,-4 3-4,-11-3-2,-11-6-1,-12-4 0,-9 1 4,-12-4 5,-1-3 6,-2 2 3,-12-10 15,27 24-7,0 0 2,0 0 0,0 0-2,14 14-3,-4 3-1,-1-2 0,-5 2-2,-4-1-10,0 3-23,-13-14-2,13 6-1,0-11-1</inkml:trace>
  <inkml:trace contextRef="#ctx0" brushRef="#br0" timeOffset="352899.2545">9812 15655 42,'0'0'33,"6"10"1,6-5-11,7-5-8,8 5-7,1 0-7,5-2-15,-6-3-18,6 7-2,-10-7 0,0 0 0</inkml:trace>
  <inkml:trace contextRef="#ctx0" brushRef="#br0" timeOffset="353130.5576">9834 15802 44,'0'0'32,"12"2"1,6-2-13,8 0-7,4 0-19,10 7-22,-11-14-2,10 10-3,-9-13-1</inkml:trace>
  <inkml:trace contextRef="#ctx0" brushRef="#br0" timeOffset="353455.7718">10218 15765 51,'0'0'35,"9"0"1,6-6-4,10 6-21,3 0-11,0 0-18,3-6-15,3 6-3,-3-12 1,3 9-1</inkml:trace>
  <inkml:trace contextRef="#ctx0" brushRef="#br0" timeOffset="353877.4995">10577 15438 35,'0'0'23,"0"0"-4,0 0-3,10 20-2,-10 2-3,3 13-1,-3 3-3,6 10 0,-6 3-1,2 0-2,-2 1-3,0-8-2,7-5-5,-7-11-6,2-8-12,6-6-8,-8-14-1,13 0 0</inkml:trace>
  <inkml:trace contextRef="#ctx0" brushRef="#br0" timeOffset="354096.58">10719 15792 43,'-14'3'33,"4"7"-6,-2 5-5,-4-4-5,8 6-4,-5-3-4,10 3-2,3-5-1,3 3-2,6-8-1,7 3-2,3-6-5,-2-4-20,2-4-12,7-1-1,-5-9 0</inkml:trace>
  <inkml:trace contextRef="#ctx0" brushRef="#br0" timeOffset="354635.7317">10466 15245 7,'0'0'30,"13"10"0,2-10 0,15 0-13,8 4-5,-2-4-5,8 3-6,-3-3-4,-7 0-1,-2 0-2,-12-4 0,-7 0 0,-13 4 0,4-16 1,-4 16 4,-7-19 3,7 19 1,6-15 2,6 11 0,7 0 1,5 8 0,-2 4 2,0 8-2,-9 3-4,-10 8-31,-19-6-1,-6 8 0,-27-9-1</inkml:trace>
  <inkml:trace contextRef="#ctx0" brushRef="#br0" timeOffset="358929.7817">1373 17077 5,'0'0'29,"14"0"0,0-5-2,7 5-13,9 0-9,4 0-11,2 12-18,-5-12-2,1 4-2,-9-11 4</inkml:trace>
  <inkml:trace contextRef="#ctx0" brushRef="#br0" timeOffset="359142.0576">1394 17199 27,'-10'7'32,"17"2"3,-7-9-7,28 0-15,3 0-11,0-8-26,13 16-4,-10-17-4,9 9 1</inkml:trace>
  <inkml:trace contextRef="#ctx0" brushRef="#br0" timeOffset="359440.6616">1822 17108 47,'0'0'34,"11"5"-2,3-1-13,9-4-16,4 0-20,1-6-13,7 6-1,-8-13-1</inkml:trace>
  <inkml:trace contextRef="#ctx0" brushRef="#br0" timeOffset="360072.476">2208 16791 28,'0'0'29,"0"22"1,-4 2-10,4 3-9,0 13-5,0 2-1,3 9 0,0-3-2,-3 6-2,0-9 1,0-3-3,3-8-1,0-10-4,4-10-1,-7-14-5,10 3-2,0-13-4,-1-4-2,8-8 3,-2 0 2,1-2 6,-4 4 5,5 3 8,-7 2 6,1 2 26,-11 13-15,0 0-2,0 0-2,-19 11-3,7 0-4,-2-1-4,0 3-1,-2 2-1,9 1-3,2-5 1,5-2-2,12-1 2,1-1-2,4 2-2,3-9-20,1 0-12,6-5-1,-10-9-1</inkml:trace>
  <inkml:trace contextRef="#ctx0" brushRef="#br0" timeOffset="360553.89">2021 16583 60,'10'3'29,"0"-3"-12,12 0-8,7 4-4,8-4-3,7 3-2,2 2-2,3-5-4,-8-4-1,0-2-1,-14 1 0,-5-4 0,-13-1 3,-9 10 5,10-19 3,-10 19 5,0 0 16,0 0-11,8 21-1,-4 5-11,2 6-29,-13-8-1,7 8-2,-11-20-4</inkml:trace>
  <inkml:trace contextRef="#ctx0" brushRef="#br0" timeOffset="363748.0843">8204 17104 25,'23'7'32,"1"-7"0,12 12-3,8-5-26,-2-7-26,16 6-3,-13-19-3,9 6-4</inkml:trace>
  <inkml:trace contextRef="#ctx0" brushRef="#br0" timeOffset="364319.1557">8704 16760 29,'0'-10'32,"3"23"1,-6 15-12,3 5-7,3 14-3,-3 0-4,7 14 1,-7-1-3,4 5-3,-4-10-1,6-11-2,-6-13 0,2-7-2,2-14 2,-4-10-3,21-12 3,-8-10 1,6 0-1,2 0 2,-2 3-2,0 0 3,-2 4-2,-7 4 2,-10 11-2,0 0 0,-13 6 1,-2 2 0,-3 1-1,2 2 1,0-1 1,4 6-1,6-4 1,12 0-3,3-3 2,10-4-6,3 2-16,8 1-16,-11-13 3,9 0-1</inkml:trace>
  <inkml:trace contextRef="#ctx0" brushRef="#br0" timeOffset="364807.0292">8633 16564 6,'0'0'27,"13"9"0,3-9-9,13 5-7,4-5-3,4 0-1,3 0-4,-3 0-3,-6 0-2,-6 0-1,-10-8 1,-8-3-1,-7 11 2,-4-14 0,4 14 2,-8-8 3,8 8 3,0 0 2,17 17 2,-7 2-1,5 3-2,-5 3-13,3 0-23,-18-12-3,3 2 0,-20-24-3</inkml:trace>
  <inkml:trace contextRef="#ctx0" brushRef="#br0" timeOffset="366124.6031">9216 16906 18,'0'0'28,"0"-11"1,16 6-10,3 5-7,11 0-5,8 0-3,5 0 0,0 4-2,-3-4 0,-5 3-1,-11 2 0,-10-5-1,-14 0-1,-11 10 1,-9-10-1,-3 0 1,-1 5-1,-2-5 0,6 0 2,3 3 0,7 6 1,6 7 0,4 5 1,4 5 0,-4 1 1,5 7-1,-5-1 1,0 1-1,-7-5-1,-2-4-1,-1-6 1,-2-4-2,-1-6 1,4-5-1,9-4 1,0 0-2,0 0 2,9 0 2,7-6-3,6 6 1,6 0-6,0 4-14,2-8-15,5 4 1,-4-5-1</inkml:trace>
  <inkml:trace contextRef="#ctx0" brushRef="#br0" timeOffset="366402.3216">9718 16891 28,'0'0'32,"4"19"1,-4 3-9,0 4-10,6 8-5,-4-1-1,5 7-4,2-1-8,-5-3-11,2-15-14,3 1-5,-9-22 0,0 0 0</inkml:trace>
  <inkml:trace contextRef="#ctx0" brushRef="#br0" timeOffset="366756.4745">9676 16927 40,'12'-15'33,"0"-6"1,16 4-16,6 5-5,3-1-5,6 13-2,-5 9-4,-1 4 0,-12 9-2,-7 2-1,-16 4-2,-9 2 0,-11-1-1,-5-10 1,1-3-1,0-7 1,10-5 0,12-4 2,0 0 2,9-8 0,10 8 2,2 5 1,-2 8 0,-3 6 1,-10 9-1,-9 5-6,-12-2-4,-11-2-16,-7-11-11,7-4-1,-5-18 0</inkml:trace>
  <inkml:trace contextRef="#ctx0" brushRef="#br0" timeOffset="367102.3195">10162 16849 19,'0'0'34,"0"0"2,12 22-3,-6 5-13,-9-1-7,9 17-4,-6-1-2,7 2-3,-4-1-7,-3-7-7,6-2-6,-6-17-14,-2-7-6,2-10-1,-16-6 1</inkml:trace>
  <inkml:trace contextRef="#ctx0" brushRef="#br0" timeOffset="367401.9901">10180 16849 24,'41'-17'32,"-4"0"1,6 5-8,-4 17-7,-10 5-5,-4 17-5,-15 4-3,-10 6-1,-16 1-4,-6 3-1,-9-2-2,0-4 0,4-4 0,2-9 2,13-9 1,12-1 2,12-7 3,10 2 1,8-1 2,6 2 1,-3 2-3,1 1-4,-3 10-10,-3-6-30,-19-2 1,0-3-4,-9-10 3</inkml:trace>
  <inkml:trace contextRef="#ctx0" brushRef="#br0" timeOffset="377108.2504">10996 16583 26,'-14'7'29,"-19"8"-6,-2 11-6,-1 21-1,-4 11-3,12 17-2,3 1-4,13 10 0,12-3-4,9-2-4,19-9-6,4-12-21,5-22-5,5-14-3,-4-13 4</inkml:trace>
  <inkml:trace contextRef="#ctx0" brushRef="#br0" timeOffset="377328.8153">10971 17077 40,'0'0'35,"19"14"0,4-6-6,6-4-28,3-8-28,8 9-3,-8-11-3,8 2-1</inkml:trace>
  <inkml:trace contextRef="#ctx0" brushRef="#br0" timeOffset="377756.9085">11452 17036 24,'-17'0'20,"-10"0"0,1 9-2,-1 5-2,0 3-2,8 7-2,3-1-3,16 6-4,0-4 0,19 0-2,0-7 0,4 1-6,2-7-7,-2 0-25,-11-12 3,2 0-1,-14-10 0</inkml:trace>
  <inkml:trace contextRef="#ctx0" brushRef="#br0" timeOffset="378130.9736">11650 17103 25,'0'0'26,"-21"-19"-4,5 14-4,-3 5-4,-2 2-4,1 6-3,-1 4-4,4 4 0,6 3-2,5 1-2,11 3 2,7-4-2,8-5 3,5-5-2,4-9 2,-2 0 0,-1-6 1,-3-4-1,-11-4-8,-5 6-18,-10-8-7,3 7 0,-15-3-1</inkml:trace>
  <inkml:trace contextRef="#ctx0" brushRef="#br0" timeOffset="378439.2809">11766 17065 31,'0'0'33,"0"0"1,10 0-8,0 7-11,12 10-5,-8-3-3,2 6-1,-6 2-3,-2 2-3,-8-5-2,-18-5-17,-3-8-15,1-6-2,-4-10 2,4-2-2</inkml:trace>
  <inkml:trace contextRef="#ctx0" brushRef="#br0" timeOffset="378905.0281">11988 17116 26,'4'17'26,"-9"-2"-3,8 3-9,2-1-6,5-1-1,4-3-3,2-10 1,4-3 1,-3-6 1,6-8 0,-5-12 0,1-3 2,-7-14-2,-6-2 1,-15-8-4,-9-2-1,-12 2-1,-5 8 0,-9 7-1,-1 13 1,2 12-1,6 13 1,10 9-1,17 15 0,13 5-1,14-3-8,15 2-28,11-1-1,2-11 0,10 4-1</inkml:trace>
  <inkml:trace contextRef="#ctx0" brushRef="#br0" timeOffset="379328.028">12243 16607 20,'19'0'35,"3"27"1,8 9 3,1 13-17,7 23-6,-13 1-4,-6 14-2,-19-4-6,-4 3 0,-18-9-5,-14-12-7,-1-18-26,-4-15-6,3-16 1,14-16-3</inkml:trace>
  <inkml:trace contextRef="#ctx0" brushRef="#br0" timeOffset="379912.738">12550 16634 21,'0'0'31,"0"-11"0,13 11-2,5 0-15,4-8-6,3 4-4,0 0 0,-1 1-2,-4 0 0,-6 3 0,-14 0 0,13 6 0,-16 4-1,-1 8 1,-2 1 0,1 5-1,5 9 1,-3 4 0,3 11-1,8 5 1,-2 2 0,4 6 0,1 3 0,3 5-1,-7-5 1,1-2 0,-4-7-1,-4-3 1,-4-6-1,-5-8-1,-7-13 2,-2-11 0,-4-6-4,-2-4-1,4-4-4,-4-6-16,0-6-14,11 4 0,0-1-1,13 9 2</inkml:trace>
  <inkml:trace contextRef="#ctx0" brushRef="#br0" timeOffset="380372.6137">13016 17440 22,'-23'-9'30,"14"9"1,-9 4-11,2 1-5,1 6-4,3 1-4,2 8-2,4-2-1,9 5-1,6-5 0,6-2-1,4-4 1,7-4 1,-2-8 0,1-4 0,-6-5-1,-4-7 0,-9-6-5,-6 0-19,-12-6-15,6-2-1,-7-6 1</inkml:trace>
  <inkml:trace contextRef="#ctx0" brushRef="#br0" timeOffset="380974.5516">12941 16487 24,'0'0'31,"-3"16"-1,3-6-10,-4 4-5,4 8-5,0 0-3,0 2-1,0-4-1,4 0-2,-4-10 0,6 3-2,-6-13-1,0 0-3,0 0-1,-6-25-2,6 14-2,-9-7-2,9 7-1,-6-6-3,6 5-4,0 12-4,-10-19-5,10 19 1,0 0 21</inkml:trace>
  <inkml:trace contextRef="#ctx0" brushRef="#br0" timeOffset="381439.2626">12923 16493 28,'0'0'18,"11"-3"-3,-11 3-2,19-4-2,-6 4-2,2 0 0,4 0-2,-4-3 0,1 3-1,-1 0-2,-2 0 0,-1 0-2,-3 0 0,-9 0 0,10-6-1,-10 6 0,0 0 0,6-10 0,-6 10 0,0 0 1,0 0-1,0 0 2,0 0 1,-12 10 0,12 8 1,0 5 0,3 5-1,2 9-18,3 3-19,-8-5-2,5 11-1,-8-17 0</inkml:trace>
</inkml:ink>
</file>

<file path=ppt/ink/ink10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6:17:40.832"/>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6648 14105 17,'0'0'31,"0"0"3,13 20-9,-13 16-4,-7 5-5,2 17-1,-5-3-3,4 6-4,-6-10-3,5-4-2,-1-12 0,8-10-1,0-16 0,0-9-1,8-31 0,1-6 0,3-13 0,4-9 0,-4-5-1,4 1 0,-7 2 1,0 15-1,-2 16 2,-7 30-1,-6 9 0,-4 27 0,-5 19 0,-4 13 0,-2 9 0,2 4 0,0-7-1,4-13 0,5-16 0,7-20 1,3-25 0,0 0-1,10-42 0,-1-9 0,-2-10 1,-1-8-1,3 1 1,-3 5-1,-2 8-1,-1 15 1,-3 22 1,0 18-1,0 21 0,-7 14 0,-1 13 0,-3 3 0,-1 4 1,2-4-1,-3-12 1,6-12-1,0-13 0,7-14 0,-6-24 0,8-10 0,5-12-1,2-10 1,3 1 0,4 1 0,-3 7 0,2 14-1,-8 12 1,-7 21 1,0 18-2,-13 19 1,-2 6 0,-10 6 1,-1 1-1,2-2 0,2-11 1,3-15-1,4-15 0,9-16 1,6-14-2,6-10 1,4-7 0,2-6-1,1 0 1,2 9-1,0 8 1,-6 17-1,-9 12 2,0 27-1,-6 6 0,-9 13 0,-4 8 0,-2-2 1,2-4-1,0-7 0,7-15 0,5-14 1,7-12-1,10-17 0,1-8-1,6-6 1,-1-1 0,5-3 0,-5 8 0,0 5 0,-2 11 0,0 11 0,-5 9 0,-3 12 0,-1 6 1,-5 7-1,0 0 0,-6-1 1,1-1-1,-2-5 1,-2-8-1,9-19 0,-15 9 0,8-23-1,1-8 0,3-7 0,3-6 0,0-6 0,7-1 0,6 2 0,5 7 1,6 11 0,1 10 1,6 12-1,-3 15 1,2 14 0,-7 10 1,-5 11-1,-9 4 0,-9 4 0,0-5 0,-9-8-1,0-10 0,-4-19 0,0-16-2,3-19 1,4-19 0,6-13 0,0-9 0,10-3 0,3 2 1,6 10 0,5 15 1,1 18 1,-4 18 0,-4 22 0,-6 16 0,-7 15 0,-7 12 0,-4 7 0,-7-6-1,-2-6-1,3-14 1,0-19-1,13-27-1,-12-5 0,12-34 0,7-14 0,5-10 0,0-5 0,3 5 1,1 12 0,0 10 0,-6 26 1,-10 15 0,11 30 0,-15 14 0,-5 14 0,-5 4 0,-1 1 0,-1-7-1,3-13 1,1-16-1,12-27 0,-7-10-1,13-28 1,5-11 0,1-6-1,5-3 1,2 4-1,0 13 1,-3 16 0,-1 21 1,-6 22-1,-2 15 0,-7 16 1,-12 8-1,-1 2 1,-7-3 0,0-10-1,0-20-1,-1-21 1,-1-19-1,8-23 0,1-14 1,1-12-2,8-7 1,4-3 1,6 8 0,7 11 0,8 16 0,1 19 0,4 16 1,1 18 0,-5 19 0,-7 18 0,-10 12 1,-9 9-2,-9-1 0,-5-4 1,-5-10-2,-4-13 1,1-25-2,2-22 0,0-24 0,4-28 0,5-16 1,2-20 0,10-8 0,6-3 0,11 7 1,7 7 1,7 14 0,5 23-1,5 20 2,-5 26-1,0 26 0,-15 24 0,-9 17 1,-12 13-1,-9 10 0,-10-2-1,-6-4 0,0-17 0,-2-22-1,-1-25-1,6-25 0,-2-24 0,3-22 1,9-18-1,3-12 1,9 2 0,3 4 1,12 9 1,6 19 1,10 22-1,3 17 0,1 28 1,-5 21-1,-8 18 1,-11 11-1,-8 11 0,-15-2-1,-6-5 0,-6-9 0,-4-20-2,-3-19 1,-1-22-1,4-24 0,0-24 0,6-12 1,6-14-1,7-4 2,12-3 0,4 6 0,18 11 0,8 16 1,10 21 1,3 15-1,-1 28 1,-8 19-1,-14 26 1,-12 14-1,-16 13 1,-13 3-2,-13 2 0,-3-8 0,-7-19-1,4-18-1,0-27 1,0-21-1,6-30 1,6-17-1,6-17 1,7-11 1,9-5-1,11 0 1,11 4 1,15 11 1,9 17-1,4 17 0,2 28 0,-6 23 0,-9 23 1,-9 18-1,-15 18 0,-11 7-1,-15 3 0,-5-5 0,-4-16 0,0-14-1,-6-23 0,3-19 0,-3-25 0,6-20-1,0-17 1,6-16 0,6-7 0,10-9 0,13 0 2,15 7-1,11 9 0,9 13 2,6 19-1,-1 22 0,-4 24 0,-9 25 0,-14 21 0,-14 17 0,-13 9-1,-12 7 1,-8-5-1,-5-7 0,-2-19 0,-3-22-1,0-21 0,0-22-1,2-23 1,4-17 0,3-13 0,7-11 0,6-7 0,15 2 1,16-2 1,14 6 0,13 13 0,10 10 0,6 15 0,3 18 0,-2 16 0,-9 15 0,-13 22 0,-16 15-1,-13 13 1,-19 11-1,-11 4 0,-13-6-1,-7-11 0,-2-8 0,-7-21 0,1-21-1,3-20 1,8-22-1,7-17 1,6-15 0,10-10 1,15-6 0,9-4 0,18 3 1,15 6 0,10 12 0,10 15 0,0 19 1,1 20-1,-5 22-1,-9 23 2,-14 20-2,-11 14 1,-17 12 0,-11 5 0,-10 0-2,-8-10 2,-4-12-2,-2-14 0,-3-22 0,-3-19 0,3-24-2,4-20 2,5-19 0,6-16 0,8-14 0,8-10 1,14-3 0,15 3 1,5 9-1,9 13 1,1 15 0,2 23 1,-6 24 0,-7 31-1,-10 20 0,-13 23 0,-10 17 1,-10 12-1,-13 5-1,-1 0 0,-4-11-1,0-19 1,-2-18-1,2-26 0,0-26 0,6-26 0,3-24 0,7-20 1,9-16-1,3-13 1,12-5 0,16 4 0,10 5-1,8 14 2,4 21 0,-4 24 1,-6 27-1,-5 33 0,-16 26-1,-11 25 1,-14 17 0,-9 15 0,-9 1-1,-4 1-1,0-16 0,-2-18 1,3-22-1,-1-28-1,1-29 1,2-27-1,4-23 1,-2-23-1,11-17 2,3-11-1,9-6 1,21 3 0,7 8 1,10 18-1,6 20 2,1 27 0,-1 24-1,-10 36 0,-9 26 0,-16 25 0,-15 14 0,-10 11 0,-12 3-2,-7-9 1,-3-9 0,-3-23-2,-2-21 1,-1-29 0,-2-19 0,3-25 0,5-19-1,4-15 1,12-13 1,6-11 0,16 0 0,19 4 0,16 8 0,14 15 0,3 14 2,7 22 0,-3 22-1,-9 32 0,-10 18 0,-15 18 1,-16 11-2,-16 9 1,-8-1-1,-11-4 0,-3-13-1,-6-20 1,0-20-2,-6-21 1,4-19 0,0-23 0,7-18-1,7-14 1,8-5 0,12-9 1,12 5 1,19 6-1,12 10 0,7 19 1,5 22 1,-1 21-1,-6 19 1,-10 21-1,-12 14 0,-13 12 0,-14 2 0,-8-3-1,-9-10 1,-4-18-1,-4-14-1,1-22 1,1-15 0,4-21-1,2-15 0,6-12 0,5-8 0,10 0 0,6 2 1,12 9 0,4 9 0,6 19 0,2 17 1,1 17 0,-6 19 1,-3 12-1,-12 5-1,-2 7 2,-5-3-3,-8-6-3,4-3-25,-6-13-13,-5-11 0,-1-6 0,-5-8-1</inkml:trace>
  <inkml:trace contextRef="#ctx0" brushRef="#br0" timeOffset="2684.5982">7522 14664 16,'-18'25'31,"-4"-14"1,6 0-1,16-11-14,-6-12-3,23-3-3,10-14-2,16 4-3,2-5-1,8 7-1,-7 7 1,-4 16 0,-16 11-1,-15 16 0,-18 10-1,-18 4 0,-12 2 0,-8-2-1,-5-11-1,2-14 0,4-14 1,12-16-1,7-10 0,16-10 0,9-6 0,15-3 0,10 3 0,8 6 0,2 9 0,1 14 0,-5 11 1,-11 18-1,-11 11 0,-12 16 0,-17 3 0,-11 5 0,-8-7-1,-2-5 1,-4-12 0,0-17 0,4-18-1,9-19 0,9-9 0,12-12 0,11-4 0,14 0-1,10-3 0,14 13 1,10 9 0,3 15 1,-1 16-1,-9 15 1,-10 14-1,-14 17 1,-17 16 0,-13 4 0,-17 0 0,-10-3-1,-6-14 1,-3-14 0,1-18 0,3-27-1,8-22 1,11-20-1,12-14 0,14-11 0,18-1-1,16 1 1,10 7 0,10 15-1,5 15 1,-2 21 1,-4 19 0,-11 19 0,-20 13-1,-18 19 1,-15 9 0,-22 10 0,-8 0 0,-9-7-1,-4-13 0,0-15 1,1-21-2,7-24 1,10-19 0,12-19-1,14-12 0,13-10 1,19 2-1,15 3 0,11 11 1,11 16-1,4 14 1,-1 19 1,-7 21-1,-17 22 1,-19 16 0,-19 14 0,-23 7-1,-13-1 1,-10-6 0,-9-14-1,1-17-1,0-28 1,9-20 0,6-26-1,16-16 1,7-10-1,16-5-1,19 0 2,12 5-1,15 15 1,11 10 0,7 18 0,5 10-1,-4 18 3,-10 13-1,-17 14 0,-20 8 0,-18 7 0,-20 1-1,-17 0 1,-16-4 0,-7-13-2,-7-16 1,3-12-1,7-21 0,12-10 1,13-9 0,21-9-1,17-6-1,22 2 2,20 7-1,19 6 2,7 11-1,7 9 1,-8 10-1,-10 14 1,-15 12 1,-23 12-1,-25 9 0,-25 3-1,-17 3 0,-17-6 0,-7-7 0,-1-9-1,5-16 1,8-15-1,18-14 1,18-11-1,22-6 1,19-6-1,21-2 0,14-1 1,9 6 0,6 10 0,-1 8 0,-17 15 0,-16 11 1,-26 14-1,-24 16 1,-30 12-1,-19 6 0,-19 2 0,-6-5 0,-1-9 0,9-13 0,18-16 0,19-18 0,25-19 0,30-13 0,28-9 0,22-6 0,16 0-1,12 6 1,3 8 0,-10 18 1,-16 20-1,-27 13 0,-31 20 0,-28 11 1,-27 9-1,-24 3 0,-13-4 0,-3-13 0,3-14 0,13-20-1,22-17 1,25-10 0,28-14 0,26-3 0,25 5 0,12 7-1,9 18-3,3 21-37,-20 30-1,-21 17 0,-28 25-1</inkml:trace>
  <inkml:trace contextRef="#ctx0" brushRef="#br0" timeOffset="10308.7709">1633 15569 50,'-21'-15'33,"21"15"-2,-13 21-10,7-2-6,-3 20-3,-4 3-2,4 9-3,-3-4-2,5 0-1,-1-9-2,1-14 0,1-12 0,12-24-1,6-17-1,7-11 1,3-8 0,-3-2 1,3 4-1,2 7 0,-5 10 1,-4 22 0,-15 16 0,-6 21 0,-12 13 0,-1 8 0,-3-3 0,-5-3-1,-2-7 1,2-19-2,14-19 0,13-21 1,9-20-1,10-15 1,9-3 0,7-3-1,1 6 1,2 11 0,-8 19 1,-15 23-1,-8 25 0,-14 22-1,-11 14 1,-10 12 0,-9 4-1,3-7 0,3-9 1,9-17-1,7-24 0,15-17 1,9-34-2,13-14 1,18-13 1,1-2-2,1-3 0,-1 12 0,-4 16 0,-16 22 1,-11 25 1,-10 23-1,-12 21 1,-13 18-1,-9 4 1,-1-4 0,8-11 0,8-19-1,7-22 0,12-19 1,3-37-3,19-17 2,15-15 0,7-2-1,-8 4 0,-5 10 0,1 19 1,-14 26-1,-14 25 2,-14 27-1,-13 20 2,-10 18-2,-1-2 1,3 2 0,0-19-1,12-22 1,10-25-1,16-26 1,11-27-4,13-20 3,3-6-1,3-4 0,-2 8 1,-4 20-1,-7 20 0,-24 23 0,0 33 3,-25 17-2,-2 12 1,-5 8-1,2-8 1,2-13-1,6-18 1,12-26 0,23-27-4,9-22 2,15-14 0,4-10 1,-1 6-1,3 6 1,-5 15-1,-14 25 1,-18 26 2,-9 22-2,-21 21 0,-4 11 0,-1-2 1,-1 1-1,1-16 0,14-21 1,15-26-2,6-21 2,22-23-2,7-14 2,10-3-2,-4 1 1,6 8 0,-7 19 0,-13 18 0,-20 29-1,-20 16 2,-8 16-1,-13 8 0,3 1 0,-4-7 0,2-10 0,7-18 0,17-20 0,18-25-1,16-12 1,0-10 0,6-2 1,0 5-1,0 7 0,0 15 0,-15 19 0,-13 20 2,-18 15-2,-1 6 0,-9 4 1,1 0-1,4-7-1,-1-11 1,10-22 1,16-17-3,17-15 2,2-7 0,10-7 0,-3 2 1,-5 8-1,4 9 1,-12 20-1,-14 16 2,-19 17-2,-7 11 0,-6 6 0,3-4 0,3 0 0,-2-12 0,5-14-1,19-15 1,3-19 0,21-10-1,11-9 1,-7-1-1,-3 3 2,0 8-1,-4 17 1,-6 11 0,-15 14-1,-12 17 1,-12 3-1,1 2 1,6-1-2,1-10 1,9-16-1,7-9 0,0-25 1,25-8 0,7-7 0,-2-1 0,-5 0 0,0 10 1,-11 14-1,-1 17 1,-13 15-1,-11 10 1,-8 8 0,-9 1-1,9-2 0,4-6 1,11-14-2,4-12 0,0-20 1,16-8 0,9-6 0,3 1-1,-3 0 1,-10 9 0,-10 9 0,-5 15 2,0 22-3,-8 3 1,-13 6 0,-4 2 0,8-1 0,5-6 0,9-10 0,3-16-2,3-17 3,10-5-1,5-7 0,7-1 0,-6 1 1,-6 6-2,-10 7 2,-3 16 0,-9 12-1,-8 8-1,0 4 1,-8 2 0,-1-1 0,4-5 1,13-6-1,9-14-1,0-10 1,11-9-1,1-2 1,6-3 0,3 2-1,-6 2 1,-6 10 0,-9 10 2,-14 13-2,-7 7 1,-5 3-1,-8 1 0,-9 2 0,-1-4 0,-5-8-1,11-9 1,5-10-1,5-9-2,-1-2 3,5-4-1,11-5 0,4 0 0,3 3 1,0 3 0,6 3 0,0 16 1,0-12-1,0 12 0,-13 7 1,-2 1 0,-4 1 0,0 0-1,-7 0 1,0-4 0,-3-2-1,2-3 0,-1 0 0,10 0 0,5-3-1,0 3 1,2 0-1,2 0 0,9 0 1,11 0-1,2 0 1,1 0 0,3 0 0,10 0 0,10 0 0,1 0-2,2 0 2,-3 6-2,-2-2 2,-1 0-2,0 0 2,-6-4-1,-10 0 1,-5 7 1,-13-7-1,0 0 0,0 0-1,-16 11 2,-11-4 0,-2 4 0,-4-2 0,7-2 0,1 0-1,1-1 2,5-6 0,10 3-1,9-3-2,0 0 0,22-7-1,-7 5 1,7-3 0,6-1 1,6 0-2,10-4 0,-1 2 2,-12 4-2,0-5 3,0 1-1,-9-2-3,-1 5-11,-5-4-28,-13 0 3,-3-4-3,4-4 2</inkml:trace>
  <inkml:trace contextRef="#ctx0" brushRef="#br0" timeOffset="10893.8048">2284 15756 33,'0'0'29,"0"0"-6,0 0-5,0 0-2,-13-11-3,13 11-1,0 0-1,0 0-2,-2 11-1,2-11-1,0 12-2,0-12 0,-16 16 0,16-16-2,-3 13-2,3-13-4,0 0-12,13 5-23,-5-19 1,15-4-1,-4-21-1</inkml:trace>
  <inkml:trace contextRef="#ctx0" brushRef="#br0" timeOffset="19048.2152">7060 15365 78,'-5'52'33,"-8"18"-9,-6 2-11,0 15-3,-5-2-3,5-5-3,0-14-1,4-15-2,6-22 1,9-29 0,3-9-2,12-30 1,5-18 0,7-15 1,1-8-1,3-6 1,-3 8 0,-1 12 0,-5 15 2,-6 32-1,-16 19 1,3 43-1,-15 18 0,-4 22 0,-6 7-1,1 8 0,-1-5-1,1-13 0,5-19 1,6-32-1,10-29 0,6-30 0,7-27 0,6-26 0,5-16 0,6-12-1,0 0 0,1 11 1,-4 16-1,-9 23 1,-3 25 0,-15 36 0,0 21 0,-15 32 0,-8 14 0,-6 16-1,-2 1 1,-3 5-1,1-11 0,4-15 1,8-22 1,8-27-2,7-28 0,6-26 1,10-20-1,7-19 1,2-4 0,0-3-2,2 8 0,-2 16 1,-6 18 0,-4 29 0,-9 31-1,-7 27 1,-2 17 0,-9 19 0,-1 7 0,-3 6 0,1-7 1,2-14 0,3-21-1,4-22 0,12-28 1,-9-17-1,11-26 0,8-21 0,0-8 0,3-4-1,-1 2 1,3 9 1,-5 9-2,-1 24 2,-9 32-1,3 13 1,-9 29-1,-4 20 0,-6 10 1,-1 10-2,-3 3 2,-1-7-2,3-15 2,2-17-1,6-25 1,10-21-1,-9-25-1,9-23 1,6-11 1,-2-16-1,2-5-1,-1-1 2,2 10-1,-4 12 0,0 13 1,-3 20-1,0 26 0,-6 19 0,-3 26 0,0 16-1,-1 5 1,1 9-1,-4 1 1,5-9 0,1-14 0,4-15 0,3-23 1,6-25 0,-2-16-1,4-23 1,-2-14-1,1-12 0,2-7 0,-3-2 1,1 6-2,-7 14 1,2 13 0,-2 20-1,0 31 1,-2 12 0,-4 30-1,-1 18 1,-2 12-1,2 6 1,-2 5 0,0-8 0,3-10 0,-1-14 0,2-22 1,5-29-1,0 0-1,0-44 1,0-11 0,5-11 0,-2-12 0,1-1 0,2 6 0,-3 11-1,-3 12 2,4 22-1,-4 28 0,0 12 0,-7 29 0,1 14 0,-1 13 0,-2 4 0,0-1 0,-1-8 0,1-7 1,2-20-1,2-26-1,5-10 1,-9-30 0,12-12 0,0-12 0,4-5 0,1-9-1,1 4 2,4 6 0,-2 12-1,6 9 0,-5 24 0,4 13 0,-7 21 0,1 14 0,-4 12 1,-6 8-2,0 5 2,-6 1-2,-4-10 1,1-5 0,-7-16-1,1-13 0,-1-17 0,4-19 0,-1-17 0,4-12 1,4-6-1,5-7 1,0-3 0,9 2 0,3 7 0,4 12 1,5 13-1,0 14 1,2 16-1,-1 18 1,-1 13-1,-6 11 1,-2 6-1,0-2 0,-10 0 1,-3-8-1,0-13-1,-7-13 1,7-12-1,-18-28 0,7-6 0,3-4 0,1-7 0,4-1 0,3 5 1,10 5 1,5 8-1,4 12 0,5 12 0,-1 4 1,-1 8 0,-4 7 0,-8 0-1,-10 4 1,-10-1-1,-9-5 1,-6-1-1,-9-5 0,-2-7 0,-2 0 0,3-6 0,8-1-1,7-1 0,12 2 1,8 6 0,13-9 0,12 9 0,8 0 0,4 0 0,1 0 0,-1 4 1,-6-4-1,-13 9 1,-15 2-1,-12-1-1,-13 1 1,-11 0 0,-4-4 0,-1-1 0,4 1 0,3-7-1,8 0 0,23 0 1,0 0 0,5 10-1,10 2 1,3 10 0,-2 5 0,-3 9 1,-5 2 0,-8 6-1,-6 2 1,-6 0-1,0-1 1,0-6-1,2-2 0,3-5 1,7-2-1,0-4 0,0-9 0,7-5-1,-7-12 1,10 9-1,-10-9 1,11-24 0,-4-4-2,-1-3 2,0 1 0,-2 2-1,2 5 0,2 7 0,-8 16 1,10 8-1,-10 18 1,0 9 0,0 6 0,0 2 0,-3-3 0,0-1 0,3-9 0,0-6-1,0-11 2,0-13-2,15-13 0,-2-7 1,2-4 1,1-5-1,-1 0 0,4 0 1,-9 2-1,-4 6 1,-6 6-1,-10 10 0,-6 5-1,-5 0 1,0 10 0,-2 2-1,8 0 1,6 3-1,12-1 1,10-2 0,12 1 1,11-4-1,8-9 0,14 0-1,7 0 1,10-12 1,5 3-1,1-1 1,4-7-1,-1 1 0,-3 5 0,-9 0 0,-9 5 1,-12 6-2,-14 0 1,-15 7 0,-18 6 0,-16 6 0,-16-4 0,-12 1-1,-10-6 2,-3-2-1,-4-4 0,3-7 0,9-6 0,9-3 1,13-1-1,15-3 0,17 2 0,15 1 0,24-5-1,14 5 0,18 3 0,10 3 1,9 7 1,-3 0-1,-7 0 0,-12 7 1,-18 7 0,-20-3-1,-29 1 1,-29 0-1,-21-3-1,-24-6 1,-14 0 0,-16-6-1,-6-7 1,1 2 0,5-3 0,12-2 1,13 4-1,18 2 0,22-1 1,29 8-1,18-13-1,27 2 2,21-1 0,25-2-1,21-2 0,8 0 1,3 3-1,-7 2 0,-10 6 1,-19 5-1,-24 0-1,-37 12 1,-26 3 0,-34-1-1,-29-2-1,-26-2 2,-18-10-1,-13-3 1,-6-4 0,8-4 0,10-2 0,16 0 1,24-1 0,26 4 0,31 3-1,31 0 1,28 1-1,30-6 1,26-3-1,20 0 0,11 1 0,7 1 0,-8 6 1,-13 7-1,-24 7-1,-36 9 1,-33 11 0,-38 3-1,-33-1 0,-35-2 0,-22-1 1,-21-9-1,-13-9 1,4-8 0,5-12 0,14-1 1,15-3 0,27 1-1,29-2 1,35 2-1,29 5 1,31 1 0,23 2-1,27 1 0,19 0 0,5 6 1,1-4-1,-14 11 0,-18 3-1,-27 8 0,-31 4 1,-40 1-2,-31 3 1,-40-4 0,-24-4 1,-26-8-1,-16-10 0,-3-5 2,0-1-1,9-7 1,17-1 0,26 1 0,20 1 0,35-2 0,33 3 1,35-2-2,29-5 1,29-1-1,19-1 0,18 2 0,4 5 1,-7 5-1,-14 8 0,-26 8 0,-29 9 0,-37 9 0,-39 2 0,-32 5-1,-29-7 1,-22-5-1,-20-3 1,-10-13 0,1-9-1,13-9 1,17-8 0,24-7 0,27-5 0,35-4 0,40-8 0,35 3 1,25 2-1,26 4 0,15 7 0,3 11 1,-2 11-1,-20 19 0,-23 17 0,-30 10 1,-37 14-2,-34 2 2,-33-1-2,-23-3 1,-22-6 0,-17-14-1,-9-13 2,2-13-1,14-18 0,20-8-1,15-7 1,32-7 0,28-6 0,36-1 0,32 4-1,23 5 2,17 11-1,9 7 0,0 11 1,-10 14-1,-16 9 0,-25 14 1,-29 8-1,-28 5 0,-30-2 0,-23 0 0,-22-6 0,-16-9-1,-12-4 1,-2-17 0,10-8-1,10-10 2,16-8-3,23-9 3,25-4-2,32-8 2,29-2-2,28-1 2,19 3-1,16 3 0,12 7 1,0 11-1,-8 8 0,-15 13 0,-24 9 1,-28 12-1,-29 7-1,-31 3 1,-27 2 0,-22-4 0,-20-3-1,-13-7 1,-5-9-1,3-10 1,11-7 0,19-9 0,18-5 0,27-6 0,29-8 0,33-1 0,23 3 1,25 1-2,17 4 1,10 6 1,1 9-1,-10 10 0,-14 16 1,-21 7-1,-29 14 0,-28 8 0,-28 2 0,-27 1 0,-18 0 0,-9-4 0,-5-11-1,2-6 0,13-16 1,18-11 0,20-6-1,27-9 0,18-12 0,27-4 1,22 0 0,14 1 0,11 4 0,1 7 0,-5 9 0,-10 10 1,-13 10 1,-19 14-2,-25 7 1,-21 6-1,-12-3 0,-15-2 0,-5-1 1,-5-14-1,1-11 0,8-13-1,11-12-1,14-14 2,12-1 0,13-3 0,9 1-1,12 3 0,5 6 1,0 10 1,-1 9-1,-7 14 1,-7 5-2,-8 7 2,-7 5-1,-12 5 1,-6 1 0,-10-4-1,-1-9 0,-3-8 0,-5-8 0,8-14 0,4-9-1,7-8 1,2-7-1,11 2 1,3 2-1,7 8 1,4 4 1,-1 12-1,-2 10 0,-3 12 1,-5 11 0,-10 9-1,-6 3 1,0 1-1,-11-1 1,-2-5-1,1-7 1,-2-9-2,5-14 0,9-17 1,0-9 0,8-6 0,7-2-1,1 2 1,3-3 0,1 7 0,-1 8 1,-6 16-1,-13 4 0,0 22 0,-11 2 0,-9 3 1,-3 4-1,-5-2 0,-2-1 1,3-10-1,4-6-1,10-19 1,8-7-1,10-6 0,7-9 0,8 1 1,7 1-1,2 5 1,2 8 1,0 14-1,-5 11 2,-7 11-2,-8 11 1,-6 8-1,-10 1 2,-4-3-2,-4-5 0,-3-6-1,-2-12 1,6-16 0,5-16-1,4-14 1,6-9-1,6-6 1,4 1-1,4 2 2,4 3-2,2 13 1,-1 12 0,-3 14 1,-6 15-1,-4 13 0,-5 5 1,-4 6-1,-8 3 1,-3-6-1,-2-5 1,-2-11-2,3-11 2,-1-17-1,1-13-2,4-13 2,2-9-1,0-4 1,3-5-1,3 4 2,0 10-2,0 8 1,4 13 1,-4 17-1,11 12 1,-6 11-1,-5 14 1,4 8-1,-4-1 1,0 0-2,0-7 2,-4-10-1,1-7 1,3-20-1,-10-9-1,7-17 1,-1-11-1,-2-9 1,-1-9 0,1 2 0,6-1-1,0 8 1,3 13 0,7 16 0,3 14 0,8 18 0,-1 16 1,0 15-1,-5 10 1,-4 3-1,-5 2 1,-6-7-1,-7-11 0,-4-12 0,-6-11 1,-3-20-2,-2-19 0,-1-10 0,2-12 0,4-2 1,0-3-1,6 5 0,11 5 0,0 9 1,14 14 0,2 13 0,2 15 0,-6 10 0,-5 8 1,-11 8 0,-6 0 0,-12 0-1,-11-2 1,-10-6-1,-4-8 0,-1-13 0,1-5-1,4-7 1,4-9 0,8 0-1,8 1-1,12-2 3,11 10 0,10-8-2,13 4 2,13-2-1,9 2-2,6-3 3,4-5-1,-6 4-1,-7 0 1,-11 4 0,-16 11 0,-15 6 0,-16 9 1,-16 10-1,-11 7 1,-3-2 0,-3 0-2,8-2 1,7-11 1,13-8-1,10-16 0,17-16 1,10-6-1,5-8-6,10-6-35,-6 0-2,-10 4 1,-6 5-1</inkml:trace>
  <inkml:trace contextRef="#ctx0" brushRef="#br1" timeOffset="33823.0263">6370 14430 21,'-11'7'31,"11"-7"-2,0 0-3,0 0-28,13 0-19,-10-17-4,9 11-4,-5-10 0</inkml:trace>
  <inkml:trace contextRef="#ctx0" brushRef="#br1" timeOffset="34426.3881">6611 14129 43,'-3'-15'34,"3"15"0,0 0-9,0 0-8,0 0-5,-4 16-5,8 9-2,-1 10-2,0 7-2,-3 8 1,4 5-1,-4 2 0,3-2-2,-3-4-2,0-11-2,0-5-2,-3-15-4,6-8-2,-3-12-3,0 0-2,8-21-1,2 4 0,2-6 3,0 2 2,4-2 5,-1 4 5,1 4 6,-3 2 7,-1 5 21,-12 8-11,0 0 0,-3 19-1,-12-9-2,5 7-4,-6-2-1,6 4-4,2-5-1,8-1-1,7-4-1,7 0-1,8-3-1,1-6-7,8 6-15,3-6-16,-10-7-1,1 2 1,-7-9-2</inkml:trace>
  <inkml:trace contextRef="#ctx0" brushRef="#br1" timeOffset="34990.3577">6573 13929 47,'0'0'31,"0"0"0,16-5-12,9 7-7,9-2-5,7 6-2,2-2-3,0-1-3,0 4-3,-5-5-3,-7 2-1,-10-4-1,-8-4 0,-7-5 0,-6 9 2,0-17 3,0 4 3,-3 4 5,3-1 10,0 10-3,7 10 0,-7 2 0,5 9-2,-5 1-1,0 2-8,0-7-29,0 8-2,0-25-2,-8 13-2</inkml:trace>
  <inkml:trace contextRef="#ctx0" brushRef="#br1" timeOffset="35448.8783">7246 14508 36,'19'13'37,"-10"0"0,-3 7-1,-10 2-17,-7 0-21,2 0-27,-13-15-4,6-1-2,1-11-2</inkml:trace>
  <inkml:trace contextRef="#ctx0" brushRef="#br1" timeOffset="36193.351">7625 14365 57,'0'0'36,"5"20"0,-5 5-13,-5 7-5,5 18-6,-3 4-3,3 14-3,0 2-3,-4-4-4,8-4-7,-4-13-10,6-12-20,1-13 0,-7-24 0,17 0 0</inkml:trace>
  <inkml:trace contextRef="#ctx0" brushRef="#br1" timeOffset="36359.0315">7630 14576 80,'13'0'34,"0"-6"-2,6 1-22,9 5-23,-3-11-18,14 11-1,-5-14-1,8 8 0</inkml:trace>
  <inkml:trace contextRef="#ctx0" brushRef="#br1" timeOffset="36855.548">8012 14368 52,'-12'-3'32,"-3"3"-4,0 0-9,1 9-5,-4-6-5,4 8-3,0-1-1,8 1-3,3 0 0,6 1-2,7-3 0,3-4-1,5 3 0,-6-8-1,4 0-1,-4 0 0,-12 0-1,0 0 1,0 0 0,-16 4 1,-3 2 2,-1 3 1,-1 1 1,2 4 1,0 1 3,13 5-1,1-9 1,16 3 0,3-4 0,11-2-2,3-1-4,-2-7-17,0-7-18,7 1-1,-7-8 0,2 0 0</inkml:trace>
  <inkml:trace contextRef="#ctx0" brushRef="#br1" timeOffset="52363.4121">1315 15690 39,'-10'8'35,"10"-8"-2,17 2-9,3-4-7,11 2-6,-1 0-5,1 0-7,7 2-15,-1 3-18,-12-5 1,-2 0-2,-12-5 0</inkml:trace>
  <inkml:trace contextRef="#ctx0" brushRef="#br1" timeOffset="52558.1786">1311 15833 56,'9'0'36,"7"0"0,8-5-10,10 5-18,1-4-13,8 8-25,-6-14-3,-2 10-2,-4-12-1</inkml:trace>
  <inkml:trace contextRef="#ctx0" brushRef="#br1" timeOffset="53054.5191">1817 15733 53,'0'0'38,"18"4"1,7-4 0,15 4-26,0 0-27,4 4-18,3-8-5,-4 0 0,0-15-3</inkml:trace>
  <inkml:trace contextRef="#ctx0" brushRef="#br1" timeOffset="54202.0564">6785 15816 47,'-10'8'37,"10"-8"-2,-9 7-3,9-7-14,0 0-9,-10 12-14,10-12-28,0 0-2,0 0-2,19-12 0</inkml:trace>
  <inkml:trace contextRef="#ctx0" brushRef="#br1" timeOffset="54624.6868">6946 15479 31,'0'-17'33,"0"17"0,0 14 1,0 3-17,6 15-6,-6 5-5,2 9-2,-2 5-1,7 5 0,-4-6-3,0-4 0,1-4-3,-4-10-5,9-5-4,-9-16-11,0-11-10,14 0-1,-10-10 0,9 1 7</inkml:trace>
  <inkml:trace contextRef="#ctx0" brushRef="#br1" timeOffset="54842.0628">7090 15741 61,'-10'15'34,"3"-2"1,-5 1-15,-3 0-7,4 4-5,-1-5-2,6 2-3,0-6-1,6 1 0,0-10-1,19 17 1,-4-14 0,3-3-4,4 9-5,-3-4-24,2-10-5,2 5 0,-8-10-1</inkml:trace>
  <inkml:trace contextRef="#ctx0" brushRef="#br1" timeOffset="55317.2205">6828 15275 67,'0'0'30,"14"0"-10,0-5-6,10 5-6,4-4-3,6 4-1,1 0-1,-1 4-4,3 1-6,-10-1-9,-5-8-15,3 8-1,-15-13 1,2 5-1</inkml:trace>
  <inkml:trace contextRef="#ctx0" brushRef="#br1" timeOffset="55496.7106">7123 15179 47,'15'5'28,"-5"-2"-8,5 2-4,4 7-4,-1-3 0,0 7 0,-4-1-2,-3 4-1,-11 1-1,0 1-8,-11-2-25,-5 4-8,-9-7-2,4 5-1</inkml:trace>
  <inkml:trace contextRef="#ctx0" brushRef="#br1" timeOffset="56568.3786">7683 15654 8,'0'0'31,"28"8"2,9-8 0,15 6-15,18-1-4,7-5-2,9 0-5,3 0-7,-3-4-9,-3 4-11,-11 0-12,-18-3-2,-9 7 0,-20-4 8</inkml:trace>
  <inkml:trace contextRef="#ctx0" brushRef="#br1" timeOffset="56801.3015">7798 15783 41,'0'0'32,"11"7"-5,15-7-10,15 0-3,16 0-2,3 0-3,13 0-4,3-3-6,-1-2-8,-4-1-12,-4 6-11,-19-12 0,-5 9-1</inkml:trace>
  <inkml:trace contextRef="#ctx0" brushRef="#br1" timeOffset="57056.5797">8308 15502 44,'6'-11'33,"16"16"1,5 1-2,5 1-21,9 10-4,0 0-1,0 7 0,-7 0-3,-9 5 0,-15 0-1,-15 8 0,-14 3-2,-16 2-1,-6 3-1,-10-2-10,-1 0-23,3 3-1,-1-22 0,14-4 0</inkml:trace>
  <inkml:trace contextRef="#ctx0" brushRef="#br1" timeOffset="112038.4711">20193 12879 8,'0'0'9,"0"0"0,0 0 0,0 0-1,0 0 0,0 0-1,0 0-1,0 0-1,0 0-1,0 0-1,0 0-1,0 0 1,0 0-2,0 0 0,0 0 0,0 0 0,0 0 0,0 0 0,0 0 0,0 0 0,0 0 0,0 0 0,0 0 0,0 0 1,0 0 0,0 0 0,0 0 0,0 0 0,0 0 0,0 0-1,0 0 1,0 0-2,0 0 1,0 0 1,0 0 0,0 0 1,0 0 0,0 0 0,0 0 0,0 0 1,0 0-2,0 0 0,0 0 0,0 0-2,0 0 1,0 0-1,0 0 0,0 0 0,0 0 0,0 0 0,0 0 1,0 0-1,0 0 1,0 0 0,0 0 1,0 0-1,0 0 0,0 0 0,0 0-1,0 0 1,0 0 0,0 0-1,0 0 0,0 0 0,0 0 0,0 0 1,0 0-1,0 0 0,0 0 0,0 0 1,0 0 0,0 0-1,0 0 1,0 0-1,0 0 1,0 0-1,0 0 1,0 0-1,0 0 1,0 0-1,0 0 1,0 0-1,0 0 0,0 0 1,0 0-1,0 0 1,0 0-1,0 0 0,0 0-5,0 0-28,0 0 1,8-17-1,-8-2 1</inkml:trace>
  <inkml:trace contextRef="#ctx0" brushRef="#br1" timeOffset="113354.0341">20183 12804 36,'-10'-3'14,"10"3"-2,-15 8-3,15-8-3,-18 15-1,14-3 0,1-1 0,3-1 1,7 2-1,-7-12 0,18 6 1,-8-6 0,5 0 2,-3-10-1,-1 4 0,-8-7-2,-3 2 1,-8 1-1,0 6-1,-8-2 0,0 6-1,-2 0-2,5 3 1,0 5-1,7 4 0,6 0 0,0 2-1,7-3 0,5-1 1,4-1 0,2-6-1,-2-3 1,0-8-1,-1-2 1,-6-2 0,-6-1 0,-3 2 1,-5-2-1,-6 5 0,-1 8-1,-3 0-6,3 5-16,2 5-13,-3-3-1,8 4 1,5-11-1</inkml:trace>
  <inkml:trace contextRef="#ctx0" brushRef="#br1" timeOffset="113916.7237">20142 12818 21,'0'0'15,"-6"8"1,6-8 0,0 0-1,-9 0-2,9 0-3,0 0-2,0 0-2,0 0-1,0 0-1,0 0-1,0 0-2,0 0 1,0 0-1,0 0 0,0 0 0,0 0 0,0 0-1,0 0 1,0 0-1,0 0 1,0 0-1,0 0 1,0 0-1,0 12 1,0-12-1,0 0 0,0 0 1,0 0-1,9 0 0,-9 0 0,0 0-1,0 0-12,0 0-18,4-11 0,-4-2 0,7 2-1</inkml:trace>
  <inkml:trace contextRef="#ctx0" brushRef="#br1" timeOffset="116047.6318">20089 12916 25,'0'0'17,"10"-7"-1,-10 7-1,10-5-2,-10 5-2,0 0-2,0 0 0,0 0-2,10-4-2,-10 4-1,0 0 0,-17 0-1,3 0 0,-8 0-1,-7 4 0,-12-4-1,-9-3 0,-11 3 1,-9 0 0,-6 0 1,-1 3-1,0-3 0,5 0 0,7 0 0,12 3-2,12 0-9,18 3-24,8-12-1,15 6 0,16-9 0</inkml:trace>
  <inkml:trace contextRef="#ctx0" brushRef="#br1" timeOffset="116568.1933">19547 12801 33,'0'0'31,"0"0"0,0 0-10,-15 15-6,-7-4-5,-3 8-2,-8-3-3,-3 4-2,0-2-1,3-2-1,6-5 2,8 1-1,6-7 1,13-5 1,16 10-1,11-2 0,6-2-1,4 2-9,5 0-27,6 4-2,-4-3 0,-1 1-1</inkml:trace>
  <inkml:trace contextRef="#ctx0" brushRef="#br1" timeOffset="117282.7973">19594 13438 15,'0'0'26,"0"-17"-4,-6 7-4,-4-1-4,-5 5-3,-1 2-3,-2 4-2,-2 7-2,0 0-1,2 5-2,2 5 1,5 2-1,7-1 2,7 3 0,3-5 0,10-1 1,1-3 0,7-2-1,-2-10 1,2-5-1,-1-9-1,0-3-1,-3-7-1,-4-5 0,-6-3 0,-5-4-1,-5 0 1,-5 4-1,-5 6 2,-1 6-1,-3 3 2,-1 10 0,1 7 0,14 0 2,-16 19-1,16 2 0,0 2 0,0 4 0,8 2-1,3 3 0,2-2-2,0-2-3,4-2-8,-5-5-19,-3-8-7,6 0 1,-6-10-1</inkml:trace>
  <inkml:trace contextRef="#ctx0" brushRef="#br1" timeOffset="117626.9786">19853 13404 25,'0'-9'29,"0"9"1,-12-6-8,-2 3-8,0 3-4,-4 0-2,3 3-3,0 0-2,4 5-1,11-8-1,-8 19-1,14-5 1,9 3 0,3-3 0,3 3 1,-2 1 0,2 1 2,-6-3-2,-4 1 1,-11-7-1,0-10-4,-9 14-7,-7-14-14,-1-9-11,7 6-1,-8-18 0</inkml:trace>
  <inkml:trace contextRef="#ctx0" brushRef="#br1" timeOffset="118012.3877">19713 13266 5,'0'-10'62,"11"10"-31,6 0-12,4-5-5,6 5-4,1 0-3,2 5-3,-5-5-1,-2 7-2,-5-2 0,-8 0-2,-10-5-1,0 0 0,0 0-1,-13-5 1,13 5 1,-14 0 0,14 0 2,-14 0 1,14 0 0,-5 12-3,5-12-25,5 17-4,-5-17-2,0 0 0</inkml:trace>
  <inkml:trace contextRef="#ctx0" brushRef="#br1" timeOffset="119366.5568">20195 12879 7,'0'0'4,"0"0"-1,0 0 0,-7 9 0,7-9-2,0 0 1,0 0 1,0 0 1,0 0 3,0 0 2,0 0 2,0 0 0,0 0 3,17-15 1,1 1-1,6-8-1,14-6-1,9-10-1,17-3-2,9-6-1,10-2-2,-3-2-2,-3 6 0,-11 7-2,-8 9 1,-15 6-1,-15 9 1,-12 3-1,-16 11 0,0 0 0,0 0 0,0 0-1,0 0-1,0 0 0,0 0 0,0 0 0,0 0 0,0 0 0,0 0 0,0 0 0,0 0 0,0 0 0,0 0 0,0 0 0,0 0 0,0 0-1,0 0-2,0 0-4,0 0-16,-9-9-14,9 9-1,0 0 0,-12-6 0</inkml:trace>
  <inkml:trace contextRef="#ctx0" brushRef="#br1" timeOffset="120777.3358">20216 12603 23,'0'0'16,"12"-3"-2,-7-6 0,9 0-3,-3-3-1,5-1-1,2-3-1,1 0 1,2 2-2,-6 0 0,0 4-1,-4-2-2,1 4-2,-12 8-7,10-7-9,-10 7-16,0 0-1,0-12 0,0 12 3</inkml:trace>
  <inkml:trace contextRef="#ctx0" brushRef="#br1" timeOffset="121297.9096">20398 12453 22,'0'0'14,"0"0"-1,0 0-2,0 0-2,0 0-2,-9 9-1,9-9 0,-2 17 0,2-3-1,0-1 1,0 7 0,0 1 0,0 4 0,4 1-1,0 1 1,-4-1-2,7-3 0,-3-3-1,0-5 1,-1-2-1,-3-13-2,10 11-6,-10-11-19,0 0-7,6-12-2,-10 0 0</inkml:trace>
  <inkml:trace contextRef="#ctx0" brushRef="#br1" timeOffset="127831.7413">20758 12362 13,'-7'14'18,"7"-14"-2,0 0-1,0 14-2,11-9-1,4 0-2,1-5-2,5 0 0,-2 0-2,4 0 0,-5-6-2,-2 6-2,-4-4 0,-2 4-1,-10 0 0,0 0 1,0 12 0,-8 0 1,-3 3 1,1 4-1,-4 1 1,1 2 0,-2 1 0,7-1-1,-3-2 0,5-4-1,2-4-1,4-12-2,0 15-5,0-15-12,0 0-16,11-5-1,-7-5 0,8 3 1</inkml:trace>
  <inkml:trace contextRef="#ctx0" brushRef="#br1" timeOffset="128695.7119">20906 11860 11,'0'0'30,"0"0"0,0 15-6,0 3-6,0 3-3,0 8-4,0-1-2,0 6-1,0-7-4,4-1 0,0-5-2,-1-4 0,-3-17 0,0 0 0,0 0-1,9-20 1,-9-1-1,0-5 0,-9-5 0,1-3-1,-2 3 1,-3-4-1,3 3 0,1 5 0,0 2-1,4 5 1,5 4 0,8 3 0,2 2-1,8 3-1,4 4-3,4-4-4,6 8-5,-1-5-11,-1 1-9,1 4-1,-7 0 1</inkml:trace>
  <inkml:trace contextRef="#ctx0" brushRef="#br1" timeOffset="128908.0222">20907 11914 12,'0'0'28,"0"0"-1,16 7-7,4-7-8,9-5-8,1 5-14,-4-8-14,9 8-3,-9-7 0</inkml:trace>
  <inkml:trace contextRef="#ctx0" brushRef="#br1" timeOffset="129291.5901">21081 12001 48,'0'0'34,"13"0"-1,-3-5-10,-1-2-7,7 7-6,-5 0-3,1 4-2,-12-4-3,13 20 1,-9-4-2,-4 5 1,-6-2-2,-3 5 1,-5-3 0,1 2 0,2-5 0,-1-2-1,0-5 0,12-11 1,-7 10-1,7-10 0,17 0 1,0-7-1,1 1-1,4-1 0,5 3-3,-4-6-8,1 1-18,-6 3-7,-7-8 0,-2 5 0</inkml:trace>
  <inkml:trace contextRef="#ctx0" brushRef="#br1" timeOffset="129855.3413">20778 11560 23,'0'0'29,"0"0"-3,12 0-6,14-2-5,6-2-3,12 4-4,2-7-2,8 7-2,-1-5-1,-3 5-2,-7-4-1,-10 0-2,-8 1-2,-12-5 1,-13 8-1,8-14-1,-11 2 1,-5 1 0,1 2 2,7 9 2,-6-9 2,6 9 2,0 10 2,6 4 0,-2 1 1,1 8 1,-5-3-2,3 3-1,-8 0-8,-4 5-28,-5-12-2,6 1-1,-10-10-1</inkml:trace>
  <inkml:trace contextRef="#ctx0" brushRef="#br1" timeOffset="175959.8412">9464 13451 25,'0'25'29,"0"-25"0,12 0-9,6-12-6,-1-12-3,9-6-3,-2-8-2,1-9-2,-4-10-2,-3 1-1,-4 0 0,-4 4 0,-4 10 0,-6 8 0,0 6 0,-4 16 1,4 12 0,-4 9 0,4 16 1,4 11-1,5 5 1,7 8-1,4 7 0,6-1 0,1 3-2,1-8-5,2-7-5,-6-11-12,-9-15-13,2-5 1,-17-12 0</inkml:trace>
  <inkml:trace contextRef="#ctx0" brushRef="#br1" timeOffset="176111.7999">9593 13293 59,'11'15'31,"10"-15"-1,7 4-24,4 5-26,-4-12-6,2 3-3,-12-6-2</inkml:trace>
  <inkml:trace contextRef="#ctx0" brushRef="#br1" timeOffset="176259.9864">9400 13215 19,'0'0'3,"0"0"-4,12 12-12,19-3 6</inkml:trace>
  <inkml:trace contextRef="#ctx0" brushRef="#br1" timeOffset="176567.9393">9975 13372 56,'15'9'34,"11"1"1,-7-10-8,4 0-14,2-4-6,-8-7-3,-3-2-2,-9-4-1,-8-3 0,-7 3 0,-9 4-2,-6 2 1,-2 9 0,-4 5-1,4 13 2,5 7-1,5 9 0,8 3 1,9 3-1,8 2-2,6-5-5,8-3-16,5-6-12,-6-18 0,7-3 0</inkml:trace>
  <inkml:trace contextRef="#ctx0" brushRef="#br1" timeOffset="176846.3333">10452 13306 91,'-20'15'38,"0"4"-4,-4-1-14,-6-9-8,3 0-7,-3-9-3,5-4-2,6-3-1,5-5-1,9-2 1,5 1-1,5-1 1,7 7 1,2 7 0,5 3 1,4 4 0,2 7-1,0 4-6,-3 5-30,-2-9-1,0 3 0,-5-10-1</inkml:trace>
  <inkml:trace contextRef="#ctx0" brushRef="#br1" timeOffset="177440.4349">11045 13089 54,'-8'12'34,"6"14"-4,2 9-11,-6 1-6,6 7-4,0-1-2,3-4-2,0-12-2,4-6 0,-4-9-1,-3-11-1,5-9 0,-5-7 0,-6-12 0,0-4 0,-2-4-1,-3-3 1,2 0-2,-1 2 1,3 1-1,4 6 1,3 8-1,11 4 1,7 6-1,5 2-3,11 5-3,1 1-8,11 4-11,6 4-10,-8-8 1,4 8 0</inkml:trace>
  <inkml:trace contextRef="#ctx0" brushRef="#br1" timeOffset="177656.6731">11044 13213 29,'0'0'29,"4"9"0,14-9-5,8 7-15,8 1-20,0-8-15,12 4 0,-9-6-4</inkml:trace>
  <inkml:trace contextRef="#ctx0" brushRef="#br1" timeOffset="178192.9724">11215 13380 42,'9'-11'32,"8"11"1,3-7-12,2 3-6,2 11-4,-4-3-3,1 11-2,-7 2-2,-5 9-1,-9-3-1,-10 3 0,-6-5-1,-6-3-1,-3-3 1,-1-5-1,-1-6 0,3-4-1,3-5 1,5-2-1,5 2 1,11 5-1,-7-12 0,7 12 1,17-4 0,0 9 0,4 1 0,1 1 0,6 1-3,-3-8-9,3 0-22,0 2-1,-11-14 1,6-2-1</inkml:trace>
  <inkml:trace contextRef="#ctx0" brushRef="#br1" timeOffset="178786.5289">10955 12844 32,'0'0'31,"0"0"-1,24 3-11,5-3-5,11 8-5,4-8-3,7 7-2,-3-4-4,-2 1-6,-4 1-6,-10-5-7,-8-3-3,-10-4 0,-6-3 2,-8 0 4,2-1 6,-4-1 7,-1-1 9,3 13 9,0 0 25,0 0-19,4 22-4,-4-5-3,3 2-7,-3 3-11,7 2-23,-7-24-1,6 17-4,-6-17 1</inkml:trace>
  <inkml:trace contextRef="#ctx0" brushRef="#br1" timeOffset="179146.4521">11586 13181 35,'11'6'33,"8"0"0,0-6-3,8 4-12,1-1-14,3 1-14,3 0-20,-12-4-2,5 0-1,-15-9 0</inkml:trace>
  <inkml:trace contextRef="#ctx0" brushRef="#br1" timeOffset="179333.8078">11647 13278 62,'23'11'34,"-6"-11"-3,10 0-10,2 4-12,2-4-25,5 0-15,-13-3-1,4 3-1</inkml:trace>
  <inkml:trace contextRef="#ctx0" brushRef="#br1" timeOffset="183363.9121">12100 13236 41,'0'0'35,"-11"3"1,11-3-4,27 12-14,-2-9-10,13 0-16,2-3-23,13 0-2,-2-6-3,4-1 1</inkml:trace>
  <inkml:trace contextRef="#ctx0" brushRef="#br1" timeOffset="183794.2748">12561 12897 48,'0'0'33,"-4"-11"-2,4 11-9,-5 15-6,1 6-5,4 14-4,0 8-2,0 12-1,-3 4-1,3 3 0,-4 3-3,4-4-5,0-5-7,0-8-19,0-19-4,3-10-1,-3-19 0</inkml:trace>
  <inkml:trace contextRef="#ctx0" brushRef="#br1" timeOffset="184238.0621">12792 13022 52,'0'9'33,"0"15"0,0 7-14,0 1-6,4 9-4,-4 1-1,0-2-4,0-6-1,4-5 0,-4-11-2,0-18 0,0 0 1,0 0-1,5-29 0,-5 0 0,-5-5-1,0-3 0,0-4-1,1 5 2,2-2-2,2 6 1,6 4 0,3 7-2,6 4 0,3 3-3,7 10-2,1-2-6,10 6-11,0 9-12,-4-9 1,2 10 0</inkml:trace>
  <inkml:trace contextRef="#ctx0" brushRef="#br1" timeOffset="184446.8523">12829 13212 38,'13'10'27,"2"-10"-9,11-9-29,8 9-7,-6-6-6,8 6-2</inkml:trace>
  <inkml:trace contextRef="#ctx0" brushRef="#br1" timeOffset="184883.0581">13000 13331 64,'13'-7'32,"0"-1"-6,1 1-8,2 10-3,-1 4-4,-2 10-4,-8-3-1,-5 8-2,-4 3-1,-7 1-1,-7-2 0,0-4-2,-4-6 0,4-6 0,2-6 0,3-2 0,13 0-1,-9-12 2,9 12-1,19-15 1,-3 13-1,4 7 1,0 4-2,0-2-5,4 3-20,-1-1-10,-9-9-1,4 0 0</inkml:trace>
  <inkml:trace contextRef="#ctx0" brushRef="#br1" timeOffset="185417.028">12803 12827 65,'0'0'32,"15"0"-9,9 7-8,6-7-5,12 3-6,1 1-2,3 1-5,-2-1-6,-7-4-6,-5 0-6,-11 0 0,-8-5 0,-13 5 4,3-17 5,-9 7 8,1-4 6,5 14 9,-11-12 27,11 12-18,0 12-1,0 2-4,6 1-7,-6 5-8,7 1-22,-10-9-8,9 3-1,-6-15-1</inkml:trace>
  <inkml:trace contextRef="#ctx0" brushRef="#br1" timeOffset="185816.9833">13331 12896 43,'0'-12'32,"0"12"0,0 0-10,-3 19-6,6 8-5,-3 7-4,0 11-2,0 4-1,0 14 0,0-3-1,0 4-1,0-4 0,0-7-1,3-10-4,-3-16-6,10-9-20,-1-14-7,-2-16 0,7-5 0</inkml:trace>
  <inkml:trace contextRef="#ctx0" brushRef="#br1" timeOffset="186042.9963">13555 13220 97,'10'9'38,"-10"-9"0,3 10-28,-3-10-39,0 0-6,4-10-2,-4 10 0</inkml:trace>
  <inkml:trace contextRef="#ctx0" brushRef="#br1" timeOffset="186447.53">13793 12934 59,'-6'-14'36,"6"14"-1,0 0-11,0 19-8,6 7-7,-6 5-3,3 10-3,1 6 0,-1 5-4,0 2-2,-3-7-3,6-1-5,-6-12-7,0-5-8,6-13-9,-6-16-1,13 0 1</inkml:trace>
  <inkml:trace contextRef="#ctx0" brushRef="#br1" timeOffset="186649.7046">13958 13205 50,'-13'0'33,"-6"10"-4,-1 0-5,1 4-8,-3-2-4,5 8-2,2-8-2,10 2-2,5-3-1,14-3 0,2-3-2,9 0-3,6-1-9,0-4-27,0-4-2,3-1 0,-8-12-1</inkml:trace>
  <inkml:trace contextRef="#ctx0" brushRef="#br1" timeOffset="187080.0952">13713 12772 43,'0'0'32,"14"0"0,9 0-12,11 5-7,6-2-7,9 1-6,2-1-8,-2-3-9,-2 0-6,-6-3-2,-13-5 0,-10 2 1</inkml:trace>
  <inkml:trace contextRef="#ctx0" brushRef="#br1" timeOffset="187250.4173">14063 12705 19,'-9'-8'14,"23"16"17,-3 1-16,3 6 1,-4 4-1,0 5 0,-10-5-3,5 5-3,-10-7-7,-1 6-26,-5-14-6,11 1-2,0-10-1</inkml:trace>
  <inkml:trace contextRef="#ctx0" brushRef="#br1" timeOffset="187630.0191">14470 12521 80,'0'0'34,"0"30"-8,5 10-11,-5 6-6,4 14-6,1 6-10,1 6-25,-6-10-2,10 5 0,-10-14-1</inkml:trace>
  <inkml:trace contextRef="#ctx0" brushRef="#br1" timeOffset="187790.7197">14490 13287 100,'-3'13'40,"3"-13"-6,0 0-46,16-3-20,-12-7-6,6 2-1</inkml:trace>
  <inkml:trace contextRef="#ctx0" brushRef="#br1" timeOffset="264892.0799">17833 4346 13,'-3'-27'25,"6"16"-1,-9-5-6,6 16-20,0 0-14,0 0-7,10 12-1,-10-12 10</inkml:trace>
  <inkml:trace contextRef="#ctx0" brushRef="#br1" timeOffset="489633.4785">10931 13888 47,'-23'28'34,"-9"9"-3,-4 18-5,3 13-5,-2 10-5,11 13-5,7-2-3,17 0-5,15-10-4,14-14-16,6-18-20,17-16 0,0-22-2,5-16 2</inkml:trace>
  <inkml:trace contextRef="#ctx0" brushRef="#br1" timeOffset="490589.8934">12872 13905 52,'17'26'36,"-3"1"-6,0 12-5,7 19-5,-8 7-2,5 15-4,-11-1-4,-4 8-3,-11-6-4,-10-13-5,-2-11-9,-11-16-25,1-21-3,5-14-1,-5-15 0</inkml:trace>
  <inkml:trace contextRef="#ctx0" brushRef="#br1" timeOffset="492154.3474">13118 14428 68,'0'0'40,"12"8"0,-12-8-4,0 0-30,7 9-37,-7-9-4,0 0-2,-20-11-2</inkml:trace>
  <inkml:trace contextRef="#ctx0" brushRef="#br1" timeOffset="506234.9073">10587 15775 18,'0'0'12,"0"0"1,0 0-2,0 0-1,0 0-3,0 0-1,-4 8-2,4-8-2,-5 16 0,2-3 0,3 2 1,-5 1 0,5 0 0,-5 6 1,5 3 0,-3-2 0,3-1-1,0-4 1,0-1-1,0-5-1,3-2 0,-3-10-2,0 0-1,2 9-6,-2-9-13,0 0-7,0 10-1,0-10 0</inkml:trace>
</inkml:ink>
</file>

<file path=ppt/ink/ink10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6:49:23.550"/>
    </inkml:context>
    <inkml:brush xml:id="br0">
      <inkml:brushProperty name="width" value="0.05292" units="cm"/>
      <inkml:brushProperty name="height" value="0.05292" units="cm"/>
      <inkml:brushProperty name="color" value="#FFFFFF"/>
    </inkml:brush>
  </inkml:definitions>
  <inkml:trace contextRef="#ctx0" brushRef="#br0">6902 14025 53,'10'-19'25,"-10"19"-2,13 27-4,-8 23-3,-5 17-2,0 22-2,0 6-3,0 8-3,-6-5-2,6-8-1,0-24 0,4-24 0,-1-33-1,2-31-1,2-28 0,4-23 0,-1-18 0,-3-15-1,2-1 1,-2 7-1,-5 15 2,1 19 0,-3 18-1,-3 29 1,3 19 0,-9 43 0,2 15 0,-1 20-1,1 6 0,-2 12-1,-1-3 1,4-8 0,0-20 0,3-21 0,3-28-1,0-32 1,3-27-1,6-26 1,1-24-1,2-11 0,0-4 0,-2 2 0,2 17 0,-6 21 0,-2 24 0,-4 34 0,-6 32 0,-3 33 1,-7 26-1,-3 18 0,-5 8 1,-2 4 0,-3-5 0,5-16 0,0-23 0,7-34 0,3-39-1,10-30 0,7-32 1,8-29-1,6-16 1,2-6-2,3 2 0,0 14 1,-6 25 0,-5 26 0,-11 37 0,-3 43 0,-9 29-1,-7 28 2,-5 27 0,-4 12 0,0 7 1,3-6-1,4-15-1,11-28 2,4-33 0,12-37-1,7-40-1,5-37 0,4-32 1,5-23-1,0-10 1,-6 1-1,-3 10-1,-9 19 1,-3 28-1,-12 37 1,-9 39 0,-7 34 0,-5 28-1,-4 23 1,-1 17 1,1 12-1,3 0 1,3-10-1,10-22 0,8-27 1,7-29 0,0-30 0,18-45-2,5-28 1,1-29 0,4-18 0,-3-5 0,-4 5 0,-2 10-1,-9 23 0,-10 27 1,-10 36 0,-7 34 0,-8 33-1,-3 25 1,-3 14 1,0 17-1,3 8 1,6 1 0,3-10-1,7-14 0,6-24 1,6-24-1,12-31 1,1-31-2,8-34 1,1-27 0,2-20 1,-2-5-1,-6-4 0,-3 9-1,-13 18 1,0 21 0,-17 35-1,-4 28 1,-6 29 0,-2 23-1,-1 20 1,4 15 0,1 14 0,4 3 1,8-4-1,2-7 0,8-18 1,3-20-1,11-25 0,-2-25 0,9-36 1,5-25-1,0-23 0,0-15 0,-1-4 0,-3-2 0,-8 12 0,-3 18 0,-8 23-1,-10 31 1,-9 29 0,-5 25-1,-4 24 2,-3 19-2,0 12 1,0 7 0,1-6 1,7-7-2,10-12 2,3-19-1,8-25 0,2-26 0,12-24 0,1-25 0,6-21 0,2-7 1,2-3-2,-2-4 2,-3 11-1,-5 13 0,-7 20 0,-6 26 1,-6 22-2,-5 21 1,-9 14 0,2 15-1,-2 10 1,2 11 0,3 2 0,5-8 0,4-8 0,6-14 0,3-18 1,7-23-2,3-25 1,4-26 0,5-30 0,0-11 1,2-14-1,-1-5-1,-8 3 1,-2 12 0,-8 16 0,-5 28 0,-15 30-1,-3 21 1,-7 26 0,-4 25 0,-2 18 0,0 9 0,1 7 0,5-4 1,2-6-1,8-10 0,6-17 0,9-21 0,6-19 0,7-24 0,7-23 0,3-19 0,5-17 0,-3-10 1,3-5-1,-7 5 0,-5 6 0,-9 17 1,-7 18-1,-4 21-1,-8 28 1,-7 20 0,-6 21-1,0 12 1,1 15 0,3 4-1,4 2 1,5-5 0,8-10 1,8-12-1,8-18 0,7-22 1,3-21-1,6-27 0,3-16 0,0-15 1,-6-12-2,-3-5 1,-7 0 0,-9 6 0,-9 17 0,-7 11 0,-11 19 0,-3 22-1,-5 12 2,-2 19-2,0 16 0,3 7 1,5 8 0,6 8 0,4-1 0,13-6 0,4-9 0,11-10 0,7-18 1,6-12-1,3-22 0,3-16-1,6-21 1,-3-17 0,-3-11 0,-3-8 0,-6 0 0,-9 1 1,-3 7-1,-10 13 1,-6 14-1,-3 24 1,-5 22-1,2 22 0,0 16 0,6 13-1,3 10 1,5 4 0,8-4-6,16-11-35,4-23-1,-1-17-1,5-10-1</inkml:trace>
  <inkml:trace contextRef="#ctx0" brushRef="#br0" timeOffset="1627.8875">6954 14133 34,'0'-25'33,"-8"-9"1,4 4-3,-2 4-17,0 2-2,6 10-2,0 14 0,0 0-3,-6 25-1,6 13-2,0 7-2,0 4 0,0 6 0,0-2-1,0-9-1,0-9 1,4-19 0,-4-16 0,14-33 0,-3-12-1,3-17 1,2-9 0,-1 1 0,1 4 0,-3 9 0,-4 21 1,0 16-1,-9 20 2,0 34-1,-6 10 0,-3 10 0,2 7 0,-2 3-1,0-6 0,2-9-1,3-13 1,4-21-1,0-24 0,10-23 0,3-20 0,3-11 1,3-1-2,-1-3 1,-3 7 0,-5 13 0,-8 24 0,-2 23 1,-15 23-1,-7 12 0,-5 13 1,-2 10 0,2-4 0,2-4 0,6-14-1,4-21 1,15-15 0,-6-25 0,15-17-1,9-13-1,1-4 1,0 1 0,2 9 0,-2 11 0,-6 17 0,-13 21 0,9 0 1,-13 23 1,-7 1-1,-2 8 0,-2-3 0,-1-6 0,5-10-1,0-10 0,11-3 0,-6-22 1,10 2-2,5-3 0,3-2 1,3 5 0,-2 4 0,2 7 0,-3 9 0,-12 0 0,7 18 1,-11 2 0,-4-3-1,-2 0 0,-5 0 0,2-6 0,1-5 0,-1-6 0,13 0 0,-6-22 0,10 10 0,5-1-1,7-4 1,-1 9 1,6 4-2,-5 4 1,0 8 1,-7 8-1,-6 7 0,-3-1 1,-10 3-1,-2-7 0,-6-4 1,2 1 0,-3-11-2,7-9 2,3-11 0,9 0-1,0 0-1,12 4 2,3 0-3,4 6-2,-1 6-38,4 0-2,-4 8 1,-5-12-2</inkml:trace>
  <inkml:trace contextRef="#ctx0" brushRef="#br0" timeOffset="5510.4601">13545 14033 53,'0'0'37,"16"14"0,-16 30-13,-4 14-6,-1 22-3,-10-2-4,2 12-4,-4-8-2,3-8-1,-1-17 0,5-22-2,10-35-1,-3-20 0,10-33 0,11-26-1,4-18 1,5-10-1,2-2 0,-2 8 1,-2 22 0,-6 25 1,-11 28 0,-8 35 0,-13 34 0,-7 26 0,-8 22 0,1 15 0,-8 1-1,4-1 0,6-12 0,7-21 0,10-24 0,11-29 0,12-35-1,8-34 0,11-24 1,8-26-1,6-8 0,0-3-1,-5 5 1,-7 18 0,-10 27 1,-12 32-2,-14 28 1,-21 50 0,-12 18 0,-13 19 1,-5 14-1,-3 3 1,0-7-1,9-15 1,7-25 0,15-29 0,23-28 0,0-34-1,22-31 0,12-22-1,12-12 1,5-10 0,1 9 1,-7 16-2,-9 20 1,-14 28 0,-22 36 0,0 31 1,-25 26-1,-13 25 0,-9 7 0,-5 9 0,2-5 0,5-10 1,6-15 0,14-28-1,9-30 0,16-29 0,12-28 0,14-22 0,9-21 1,2-10-2,2 0 1,-4 9 0,-6 19 1,-9 27-1,-14 28 0,-14 30 0,-10 31 0,-11 24 0,-5 21 0,-4 8 0,-2 0 0,4-5 0,7-14 1,5-20 1,8-25-2,16-33 0,7-23 0,11-33 0,6-24 0,5-19 0,1-5 0,2 0 0,-6 6 0,-6 19 0,-10 25 0,-10 28 0,-12 33 0,-11 32 0,-6 22-2,-5 24 4,-4 13-2,-3 8 0,3 1 0,5-7 0,9-17 0,10-24 0,8-27 0,6-32 0,14-27 0,7-29 0,3-26 0,1-19 0,0-5 0,-5-1 0,-4 8 0,-10 15 0,-6 23 0,-15 24 0,-3 28 0,-10 30 0,-3 25 0,0 19 0,3 18 0,1 13 0,5 4 0,7 0 0,8-12 0,7-15 0,10-20 0,6-26 0,6-30 0,3-31 0,5-24 0,2-26 0,-3-10 0,-7-11 0,-10 0 0,-9 10 0,-6 17 0,-10 25 0,-8 24 0,-8 29 0,-3 19 0,1 24 0,5 22 0,5 14 0,0 5 0,9 2 0,7-2 0,9-13 0,5-12 0,9-19 0,1-23 0,5-28 0,3-18 0,0-20 0,0-19 0,-3-11 0,-8-6 0,-6 1 0,-10 6 0,0 13 0,-13 18 0,-6 20 0,-8 22 0,-3 24 0,2 19 0,1 19 0,5 13 0,3 10 0,4 4 0,8-5 0,7-3 0,7-13 0,4-18 0,6-20 0,0-25 0,4-17 0,1-23 0,1-20 0,1-19 0,-5-5 0,-4-6 0,-7 3 0,-5 11 0,-8 11 0,-7 17 0,-9 24 0,-5 24 0,-7 24 0,2 19 0,2 20 0,1 13 0,4 10 0,8 4 0,6-6 0,10-13 0,5-13 0,9-20 0,6-22 0,10-19 0,5-24 0,3-22 0,2-18 0,2-8 0,-5-10 0,-4 1 0,-6-1 0,-10 7 0,-7 8 0,-10 17 0,-6 21 0,-6 15 0,-5 22 0,-3 13 0,4 18 0,6 17 0,4 11 0,6 6 0,7-6 0,8-3 0,6-14 0,5-8 0,2-16 0,-1-18 0,-3-17 0,-7-15 0,-8-5 0,-9-7 0,-7-4 0,-17-7 0,-7 1 0,-1 8 0,-2 7 0,2 10 0,9 7 0,9 4 0,14 13 0,21 0 0,10 10 0,10-2 0,6 1 0,6-2 0,-2-3 0,-5 0 0,-7 0 0,-13-4 0,-10 0 0,-16 0 0,0 0 0,-26-4 0,-2-1 0,-3-5 0,-3-2 0,3 3 0,6-4 0,6 4 0,8 1 0,11 8 0,12-12 0,7 16 0,8 0 0,5 2 0,4 3 0,-4 0 0,-1 3 0,-6 5 0,-10 2 0,-11 1 0,-13-2 0,-7-3 0,-10-3 0,-4-2 0,-5-10 0,-3-9 0,6-10 0,9-5 0,9-5 0,10 2 0,9-1 0,8 4 0,10 10 0,8 7 0,-1 12 0,-2 12 0,-6 13 0,-11 5 0,-8 13 0,-9 3 0,-8 0 0,-6-4 0,-6-7 0,-2-12 0,-1-19 0,5-12 0,7-23 0,6-13 0,7-13 0,8-1 0,7-2 0,8 9 0,9 11 0,4 12 0,2 18 0,-3 21 0,-4 19 0,-10 13 0,-7 13 0,-10 4 0,-14 5 0,-7-3 0,-5-6 0,-4-12 0,-1-18 0,-1-19 0,2-17 0,8-16 0,6-18 0,4-7 0,9-9 0,8-2 0,8 4 0,9 10 0,8 11 0,1 10 0,4 22 0,-4 16 0,-7 14 0,-10 16 0,-7 15 0,-12 4 0,-13 8 0,-6 3 0,-10-10 0,-5-6 0,-2-13 0,0-17 0,-3-21 0,5-21 0,6-22 0,8-15 0,7-14 0,12-9 0,11-3 0,14 5 0,9 9 0,9 13 0,4 14 0,-1 19 0,-4 21 0,-6 22 0,-9 13 0,-12 15 0,-9 5 0,-10 4 0,-4-5 0,0-5-2,-6-17-22,3-12-22,1-13 2,1-18-2,-2-6 0</inkml:trace>
  <inkml:trace contextRef="#ctx0" brushRef="#br0" timeOffset="28018.2515">4739 14300 34,'6'-18'44,"-6"18"-24,0 0-1,0 0-3,0 16-3,2 2-2,-2 4-2,0 5-3,0-1-1,4 5-1,-4-3-1,5-1-1,-2-4-1,0-1 0,0-10 0,-3-12 1,0 0-1,0 0 0,0-18 0,-8-3 1,2-4-1,0-3 2,-3-1-1,1 3 0,2 1 0,2 5-1,-2 6 2,6 14-2,0 0 1,0 0-1,-6 10-1,6 9 1,5 6 0,-5 1 0,4 3-1,-4 0 0,5-5 1,-5-2-1,5-5 1,-5-17-1,0 0 1,0 0-1,0-21-1,0-2 2,0-3-1,-3-3 0,3-1 1,0 2-1,0 3-1,0 6 2,0 9 0,0 10 0,0 0 0,6 11-1,-6 5 1,3 11 0,-3 5 0,5 1 0,-5-2-1,0-4 1,0-4-1,-5-7 1,5-6 0,0-10-1,-9-14 0,5-4 0,4-6 0,-3-1 0,3-1 0,0 2 0,0 2 0,7 5 0,-1 7 0,-6 10 0,14 0 0,-3 15 1,-2 2-2,0 7 2,0 3-1,-2 3 1,-1-2-1,0-1 0,-3-5 1,-3-8-1,0-14 0,0 0 0,0-14 0,-6-11 0,-3-4 0,2-3 0,0 0 0,-1 1 0,3 2-1,5 7 2,0 12-1,0 10 1,15 6-1,-5 11 0,3 7 0,-1 3 1,0 6 0,-1 3-1,-1-5 1,-4-3-1,-2-8 1,-4-10-1,0-10 1,0 0-1,-7-23 0,1-4 0,-1-1 0,1-2 1,0 1-2,3 5 1,3 2-1,0 8 1,0 14 0,0 0 0,12 9-1,-6 8 1,1 3 0,-1 2 1,-2 4-1,-1-1 1,-3-2-1,4-4 0,-4-8 1,0-11-1,0 0 0,-14-3 0,11-16 0,0-3 0,-1-2-1,1-1 1,3 6 1,0 0-2,0 7 2,0 12-2,0 0 2,10 0-2,-4 17 2,1 2-1,-1 1 0,0 2 0,-3 0 1,0-3-1,-3-2 1,0-7-1,0-10-1,0 0 1,-9-17 0,3-2 0,-3-4 0,2-2 0,-1 0-1,3 0 1,-2 5 0,5 6 0,2 14 0,0-10 0,0 10-1,6 15 2,-3 3-1,-3 6 0,0-2 0,-5 3 1,1-1-1,-4-4 0,-1-3 1,-2-9-1,-2-8 0,1-11 0,1-6-1,0-7 1,4-3 0,-1-4 0,2-3 0,1 4 0,5 5 0,0 5 0,0 8 0,0 12 0,0 0 0,8 9 0,-5 14 0,-3 6 0,4 4 0,-4 0 1,0 0-1,0-2 0,0-5 1,-7-7-2,7-19 1,-10 5 0,4-14 0,0-9 0,0-6 0,0-1-1,-4-9 1,4 1 0,2 6 0,0 0 0,4 5 0,0 10-1,0 12 1,0 0 1,11 9-1,-8 13 0,0 5 0,1 5 0,-4 1 0,3-1 1,-3-1-1,0-5 0,-3-11 1,3-15-1,0 0-1,0 0 2,-13-26-1,9 1-1,-1-5 1,2-5 0,-1 3 0,4 1 0,0 5 0,0 6 0,0 11-1,0 9 2,0 0-2,9 29 1,-2-5 0,-2 7 0,-1 1 0,3 1 0,-1-3 1,0-5-1,0-10 0,-6-15 0,11-3 0,-6-13 1,2-8-2,-2-3 1,-3-2 0,5 0 0,0 4 0,0 6-1,1 10 2,-8 9-2,16 0 1,-5 15 1,-1 2-1,0 7 0,-3 0 0,1 1 1,-1-3-2,-4-1 2,0-3 0,-3-18-1,0 9 1,0-9-2,0-13 1,-3-2 0,0 2 1,-1 0-2,1-1 0,3 2-3,0 12-17,8-6-22,-8 6-1,18-14 0,-6-3 0</inkml:trace>
  <inkml:trace contextRef="#ctx0" brushRef="#br0" timeOffset="40294.386">6711 15262 38,'3'-15'26,"-3"15"-2,0-9-3,0 9-4,0 0-4,0 0-1,0 0-2,5 13-2,-2 6-1,-3-1-2,5 9 0,-5 3 0,5 4-1,-5 0-2,3 1 0,-3-4-1,6-3 0,-2-5 0,-2-3-1,-2-5 0,7-3 1,-7-12-1,0 0 1,0 0 1,9-19-1,-9-3 0,0-2 0,0-5 0,0-2 0,-4 4 0,1 2 0,3 4-1,-2 8 1,2 13-1,-6-11 1,6 11 0,0 17-1,3-2 0,0 7 0,0 1-1,2 2 1,0 4 1,1-3-2,-1-4 1,-1 0 0,1-8 1,-2-5 0,-3-9-1,0 0 1,0 0 0,0-22-1,-5 2 1,5-1 0,-4-4 0,1 0-1,3 0 0,-6 0 0,6 7 0,-3 6-1,3 12 1,0 0-1,0 0 1,0 14 0,0 6 0,0 7 0,0 2 0,6 3 1,-6-4-1,6-2 0,-2-2 0,-4-5 0,3-8 0,-3-11 0,0 0 1,0 0-1,5-11 1,-5-3-1,-3-7 1,3-1-1,-3 0 1,3 0-1,-6 5 0,6 3 0,-3 4 0,3 10-1,0 0 1,0 13 0,-3 5-1,3 4 1,0-1 0,0 4 0,0 4 0,0-5 0,4-2 0,-4-7 0,6-6 0,-6-9 0,0 13 0,0-13 0,2-12 1,-2-1-1,0-4 0,4-4 0,-1-4 0,3-2 0,-2-2 1,1 6-1,-2 3-1,0 3 1,1 4 0,-4 13-1,6-12 1,-6 12 0,3 13 0,-3 2 0,3 2-1,-3 6 1,0 4 0,0 1 1,0 2-2,0-3 1,0-3 0,0-7 1,0-6-1,0-11 0,0 0 0,0 0 0,-10-16 1,10-5-1,-6-7 0,6-5 0,-2 4 0,2-5 0,0 4 1,0 5 0,0 8-1,0 2 1,0 15 0,2-10-1,-2 10 1,0 0 0,0 0-1,0 0 0,0 0 0,0 0 0,0 10 1,0-10-1,0 12 0,0-12-1,0 14-1,0-14-7,0 0-32,7 10-1,-7-10 1,3-10-1</inkml:trace>
</inkml:ink>
</file>

<file path=ppt/ink/ink10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5:53:03.871"/>
    </inkml:context>
    <inkml:brush xml:id="br0">
      <inkml:brushProperty name="width" value="0.05292" units="cm"/>
      <inkml:brushProperty name="height" value="0.05292" units="cm"/>
      <inkml:brushProperty name="color" value="#FF0000"/>
    </inkml:brush>
  </inkml:definitions>
  <inkml:trace contextRef="#ctx0" brushRef="#br0">1895 12555 38,'0'14'33,"11"-14"0,12 7-7,6-7-25,7 0-15,11 6-15,-9-12-2,0 12-1</inkml:trace>
  <inkml:trace contextRef="#ctx0" brushRef="#br0" timeOffset="159.3712">1946 12678 55,'10'5'36,"5"-5"0,12 4-11,11 4-50,-3-11-6,11 3-1,-1-12-3</inkml:trace>
  <inkml:trace contextRef="#ctx0" brushRef="#br0" timeOffset="737.4761">2547 12596 58,'6'16'34,"8"-11"-1,7-5-15,16 5-12,6-7-28,17 7-8,-7-15-2,8 10-2</inkml:trace>
  <inkml:trace contextRef="#ctx0" brushRef="#br0" timeOffset="1091.4336">3112 12248 71,'-4'-13'35,"4"13"-4,4 29-14,-4 3-7,3 19-4,1 9-3,2 5-1,0 0-2,-1-4-1,2-6-5,-7-17-5,10-7-6,-4-17-7,3-14-4,0-7 2,3-10 0</inkml:trace>
  <inkml:trace contextRef="#ctx0" brushRef="#br0" timeOffset="1242.4918">3255 12604 71,'-13'0'25,"-5"11"-3,-1 1-5,3 7-6,1-3-2,15 2-3,0-6-2,19-1-5,6-3-9,6 1-23,-3-17-2,9 2 1,-7-15-1</inkml:trace>
  <inkml:trace contextRef="#ctx0" brushRef="#br0" timeOffset="1639.0987">3074 12076 54,'0'0'33,"14"7"0,10-10-15,10 6-9,6 0-5,3 1-3,8 0-3,-8-4-5,-3 6-3,-5-6-2,-8-3 0,-14-5 0,-4-1 2,-9 9 4,0-16 5,0 16 4,-3-10 14,3 10-7,0 18 1,0-5-3,3 2-10,-3-15-25,6 22-2,-6-22-2,3 15 0</inkml:trace>
  <inkml:trace contextRef="#ctx0" brushRef="#br0" timeOffset="1873.2613">3527 12542 58,'0'0'36,"0"0"-1,7 10-10,-7-10-42,12-5-14,1 5-3,-13 0-1</inkml:trace>
  <inkml:trace contextRef="#ctx0" brushRef="#br0" timeOffset="2414.8561">3877 12308 46,'17'-3'33,"7"8"-1,4 0-15,4-1-7,5 4-3,-1-3-4,-3 2-3,-3-3-3,-9-4 0,-11 0-2,-10 0 1,-13-6-1,-2 1 0,-3 0 3,-1 0 0,-2 5 2,4 0 2,1 12 1,10 5 0,1 7 1,5 4 1,0 8-1,3 5 0,0 0 0,2 2 0,-1-4-1,-4-2-1,-6-5 0,-3-3-1,-7-8-1,-3-7 1,4-4-1,-7-6 0,7-4-1,5-4 1,10 4-1,7-10 1,11 6 0,4 1-4,9 3-8,6 4-21,0-8 0,6 4 0,-11-12-1</inkml:trace>
  <inkml:trace contextRef="#ctx0" brushRef="#br0" timeOffset="2663.098">4324 12305 37,'0'-9'34,"0"9"2,2 16-3,-4 0-18,8 18-5,-6 4-4,11 10 0,-6 0-3,5-3-3,1-2-5,-1-7-14,-1-13-17,4-7-1,-13-16 1,18-3-1</inkml:trace>
  <inkml:trace contextRef="#ctx0" brushRef="#br0" timeOffset="3047.0075">4318 12313 29,'13'-12'33,"12"12"-1,0 0 1,2 0-20,11 17-5,-7-4-2,-1 7-4,-14 2-1,-7 2-1,-9 3-3,-12-8 0,-3-2-1,-5-9 0,5 0 0,3-8 0,12 0 2,12 0 0,9 0 3,4 0 1,1 9 1,0 7 1,-9 9 0,-8 4 0,-12 4-1,-14-4 0,-15-3-3,-5-3-5,-1-7-6,-2-3-15,6-17-7,11 0 0,6-12-1</inkml:trace>
  <inkml:trace contextRef="#ctx0" brushRef="#br0" timeOffset="3323.5607">4712 12390 40,'0'0'37,"0"0"1,0 26 0,3 4-20,7 13-8,-7 3-3,4 2-4,0 3-9,-7-9-15,0-9-16,7-9-2,-7-24 1,0 0-1</inkml:trace>
  <inkml:trace contextRef="#ctx0" brushRef="#br0" timeOffset="3587.7645">4696 12337 51,'26'-22'35,"16"12"1,2 15-15,-3 0-6,1 12-5,-14 7-5,-11 9-2,-17 4-3,-18-1-3,-14 6-3,-11-9 0,2-4 0,1-4 2,9-8 2,15-3 2,19-5 3,19 0 2,13-3 2,10 4-1,0 5-7,5 4-30,-16-8-4,0 7 0,-22-11-2</inkml:trace>
  <inkml:trace contextRef="#ctx0" brushRef="#br0" timeOffset="4333.3509">5504 12039 23,'-10'-10'32,"-6"24"1,-16 7-9,-6 16-8,3 19-3,-5 9-3,12 18-3,11 1-1,17 9-2,13 1-5,13-11-8,12-16-26,17-4 1,-2-22-1,6-12 0</inkml:trace>
  <inkml:trace contextRef="#ctx0" brushRef="#br0" timeOffset="7889.7243">5587 12574 46,'0'0'33,"14"5"-4,5-5-10,10 3-14,12 5-25,-1-13-8,10 9-2,-8-9-2</inkml:trace>
  <inkml:trace contextRef="#ctx0" brushRef="#br0" timeOffset="8251.3553">6204 12500 44,'-21'-13'35,"-1"8"-2,-3 3-12,-7 2-7,5 10-4,-1 5-3,5 8-3,6 3-2,11 3-1,11 1-1,9-2-4,13-1-10,4-3-20,4-12-1,5-1 0,-4-11 0</inkml:trace>
  <inkml:trace contextRef="#ctx0" brushRef="#br0" timeOffset="8574.0991">6418 12560 4,'-34'-13'55,"9"7"-34,6 6-5,-5 0-4,2 6-3,4 9-2,5 2-1,6 5-2,7-1 1,10 3-1,2-6 1,13 2-1,-3-10 0,6-4-1,-7-9-1,-1-4 0,-5-7-3,-7-4-6,-1-6-18,-3 3-8,-8-4-2,4 7 1</inkml:trace>
  <inkml:trace contextRef="#ctx0" brushRef="#br0" timeOffset="8882.1012">6526 12564 49,'20'6'33,"-2"3"-2,6 1-10,2 9-5,-11-2-5,4 7-3,-16-5-2,-3-2-5,-12-2-8,-9-6-25,-3-14-3,7 1-1,-2-14-1</inkml:trace>
  <inkml:trace contextRef="#ctx0" brushRef="#br0" timeOffset="9401.0982">6793 12518 34,'-3'10'34,"3"12"1,-3 4-4,-3 0-16,6 6-5,-3-7-3,3 3-4,7-6-1,-5-14-4,-2-8 1,0 0-2,9-17 1,-9-3 0,0-5 0,-6 0 1,3-1 1,3 5 0,0 2 1,0 7-1,13 3 0,2 4 0,7 5-1,3 0 0,3 5 0,2-5 0,-2 4 0,-4 0 1,-4 0 1,-4 2 1,-12 3 2,0 4-1,-9 2 1,5 4-1,-10 3-1,10-2-6,0 5-17,6 0-14,-6-9-1,10 2 1</inkml:trace>
  <inkml:trace contextRef="#ctx0" brushRef="#br0" timeOffset="9604.7544">7184 12615 70,'16'0'36,"12"10"1,5-1-15,-1-3-23,8 7-29,-9-13-5,6 0 0,-13-4-2</inkml:trace>
  <inkml:trace contextRef="#ctx0" brushRef="#br0" timeOffset="10166.5498">7721 12529 75,'-24'-7'34,"1"7"-12,-2 6-6,1 4-6,4 9-5,5 3-1,8 1-2,7 4 0,14-2-3,11 1-3,-1-6-11,7-8-19,10 0-1,-8-12 0,7 0 0</inkml:trace>
  <inkml:trace contextRef="#ctx0" brushRef="#br0" timeOffset="10460.9435">7928 12530 58,'-21'0'22,"1"5"-4,-1 7-2,2 5-4,4 4-2,7 2-2,8 3-1,5-4-2,13 0-1,1-6 0,9-7-1,-4-7-1,3-2-1,-6-10-1,-6-7-5,-3 1-14,-2-3-15,-16-6-1,6 8 0,-7-5 0</inkml:trace>
  <inkml:trace contextRef="#ctx0" brushRef="#br0" timeOffset="10747.5636">8073 12555 52,'26'11'33,"-5"2"0,-2-1-12,2 8-7,-14-4-5,-1 6-3,-9-7-1,-9-1-3,-7-5-7,-2-5-17,-2-10-13,11 3 0,0-8-2</inkml:trace>
  <inkml:trace contextRef="#ctx0" brushRef="#br0" timeOffset="11220.9435">8419 12360 52,'-13'6'33,"-6"3"-2,0 8-10,4 8-8,3 8-4,6 8-4,6 0-2,9 3-1,6-3 0,7-5-1,6-7 1,6-8-1,1-13-1,-1-8 1,0-11 0,-6-13 0,-6-9-1,-10-6 1,-12-5-1,-9-3 0,-12 5-1,-7 1 1,-4 11-3,-4 3-10,-3 10-22,11 12-1,7 1 0,11 8 1</inkml:trace>
  <inkml:trace contextRef="#ctx0" brushRef="#br0" timeOffset="11545.0988">8676 12250 30,'0'9'29,"7"8"-2,-1-5-8,3-1-5,1-5-2,-10-6-3,16 0-2,-16 0-1,0-14-3,0 14-9,-13-11-23,0-2-4,13 13-1,0 0 1</inkml:trace>
  <inkml:trace contextRef="#ctx0" brushRef="#br0" timeOffset="12046.6015">8881 12080 27,'41'12'35,"16"15"1,-5 11-1,-6 13-14,-2 22-6,-27 10-5,-17 8-9,-18 1-33,-13 5-3,-24-15-1,1-11-2</inkml:trace>
  <inkml:trace contextRef="#ctx0" brushRef="#br0" timeOffset="12971.908">9452 12448 25,'0'0'33,"9"5"-3,6-5-5,8 5-5,5-5-6,8 0-4,2 2-9,-1-2-10,-2 0-14,-5 7-10,-11-7-1,-4 5-1</inkml:trace>
  <inkml:trace contextRef="#ctx0" brushRef="#br0" timeOffset="13122.9126">9501 12550 49,'13'4'34,"15"6"-1,3-10-23,5 0-29,21 7-7,-10-14-4,14 7-3</inkml:trace>
  <inkml:trace contextRef="#ctx0" brushRef="#br0" timeOffset="15139.0228">10103 12533 56,'9'5'34,"13"4"-1,6-6-17,10 4-23,14 2-20,-6-9-3,10 7-3,-9-11 0</inkml:trace>
  <inkml:trace contextRef="#ctx0" brushRef="#br0" timeOffset="15553.1072">10636 12198 21,'0'-13'33,"0"13"0,7 19 1,-7 12-16,0 14-5,-3 7-5,3 13-2,-7-2-4,7 0-3,0-3-1,-2-18-3,4-8-2,1-15 0,9-10-1,-1-16 2,6-5 1,-1-5 3,0-4 1,2 2 4,-8 1 2,-1 8 2,-9 10 0,0 0 0,-22 5-1,10 6-1,-4 1-1,4 4-1,5-4 0,7 0-3,13-5-3,2-7-7,13 0-21,4-3-4,-4-12 0,8 4-1</inkml:trace>
  <inkml:trace contextRef="#ctx0" brushRef="#br0" timeOffset="15928.6159">10540 12034 63,'0'0'33,"10"0"-13,6 0-4,14 5-5,5-5-3,11 6-3,3-3-2,1 3-3,-1-3-1,-8-3-1,-7 0-1,-13 0-1,-7-7 0,-14 7 0,3-11 2,-3 11 0,-15-10 0,15 10 2,-15 0 0,15 0-2,-8 14-21,12 0-7,-4-14 0,11 23 0</inkml:trace>
  <inkml:trace contextRef="#ctx0" brushRef="#br0" timeOffset="16538.1011">11200 12312 22,'0'0'32,"19"-12"0,3 8 0,8 4-17,2-5-5,7 5-4,-1 0-2,-1 0-3,-2 5-2,-11-2-2,-8-1-1,-16-2-2,0 0 0,-13 4 0,-4 4 0,-5-3 1,1 4 2,-3 1 2,3 4 3,6 10 1,4 2 0,3 2 1,3 5 1,5 4-1,5-4 0,2-1-1,-5 0-1,1-6-1,-3-5-1,-4-5-1,-7-7 0,-2-9-1,-2 0 1,1-6 0,0 2 0,5-3 1,9 7 1,0 0 0,15-7-2,2 7-4,11 5-8,4-1-7,4-4-11,12 0 1,-4-6-2</inkml:trace>
  <inkml:trace contextRef="#ctx0" brushRef="#br0" timeOffset="16794.4484">11700 12305 39,'0'0'35,"-13"-5"1,13 20-4,-3 16-15,-2 1-6,10 16-3,-5-2-2,6 7-3,1-4-3,1-8-6,4-3-11,-5-11-19,0-13 0,-7-14-2,0 0 1</inkml:trace>
  <inkml:trace contextRef="#ctx0" brushRef="#br0" timeOffset="17131.4288">11647 12346 44,'12'-14'34,"-2"-6"0,11 4-14,6 6-5,2 0-5,4 10-4,-7 0-2,0 11-2,-10 1-3,-7 1-1,-9 3-2,-8 2-1,1-3 0,-7-3-1,4 3 1,4-2 0,6 0 2,11-1 2,5 3 2,8-1 1,-2 2 2,3 3 1,-11 2 1,-8 5-1,-14-3 0,-10 1-1,-14-3-4,-8-4-7,-1-5-15,4 3-12,1-15-1,14 0 1</inkml:trace>
  <inkml:trace contextRef="#ctx0" brushRef="#br0" timeOffset="17402.6524">12038 12379 30,'-3'-13'34,"3"13"2,0 0-4,3 13-11,3 11-6,-6 3-6,9 11-3,-4 2-2,0-1-4,1 2-7,-6-11-13,0-8-16,4-4-1,-4-18-1,0 0 1</inkml:trace>
  <inkml:trace contextRef="#ctx0" brushRef="#br0" timeOffset="17687.9091">12008 12258 49,'31'-23'37,"5"10"0,9 13-5,4 8-15,-6 7-6,-3 7-4,-12 4-4,-9 8-1,-19-1-2,-9 1-1,-13 1-2,-15-6 0,-4-2-2,1-7 1,10-3 0,7-6 1,13-2 1,10-9 2,29 9 1,8 1 1,3 2 1,4-1-6,-4 1-28,-2 7-4,-13-7 0,-4 4-2</inkml:trace>
  <inkml:trace contextRef="#ctx0" brushRef="#br0" timeOffset="33344.5129">7308 12528 29,'0'0'33,"0"0"-3,3 13-3,-3 6-6,0 12-5,0 5-7,3 8-24,-3-1-14,13 7-4,-4-17-2,15-6-2</inkml:trace>
  <inkml:trace contextRef="#ctx0" brushRef="#br0" timeOffset="37076.8375">12522 12511 69,'0'0'36,"0"0"1,0 0-16,0 0-36,7-12-15,2 7-5,1-6 0</inkml:trace>
  <inkml:trace contextRef="#ctx0" brushRef="#br0" timeOffset="37624.5395">12997 12426 8,'-10'17'25,"-18"-11"1,3 0-8,-9-6-4,3-9-5,4-8-3,2-7-1,10-2 0,9-6 0,12 4 1,11 0-1,9 8 1,5 9 1,6 17-1,0 7 0,-3 13 0,-12 10-1,-10 11 0,-21 5-1,-13 5-2,-12-7-1,-9-3-1,-4-7-1,1-12-1,6-12-1,11-7 1,18-12 0,16-6 1,15-4 2,10 4 1,10 0 1,7 9 1,0 6-1,-1 2-12,-2 2-26,2 4 0,-12-11-2,15-3 1</inkml:trace>
  <inkml:trace contextRef="#ctx0" brushRef="#br0" timeOffset="38950.1015">1785 13909 44,'27'14'28,"-4"-14"0,12 0-14,5 3-29,3-9-11,2 10-2,-7-9-2</inkml:trace>
  <inkml:trace contextRef="#ctx0" brushRef="#br0" timeOffset="39106.6132">1833 14015 43,'24'0'36,"-4"-4"-1,18 8-2,0-1-33,2-3-28,11 7-3,-6-7-3,6 5-1</inkml:trace>
  <inkml:trace contextRef="#ctx0" brushRef="#br0" timeOffset="41652.6055">2531 13900 23,'0'0'35,"0"0"1,32 9-2,-4-6-14,13-3-10,11 0-17,-2-3-23,14 3-3,-7-4-1,4 4-2</inkml:trace>
  <inkml:trace contextRef="#ctx0" brushRef="#br0" timeOffset="42375.6369">3276 13829 48,'-31'-36'30,"15"2"-8,7-4-4,9-3-5,9 7-3,13 2-2,16 18-2,2 7 1,7 16-2,-7 10 0,-7 18 0,-13 5-1,-8 12 0,-22 2 0,-8 0-1,-16-5-2,-2-6-1,-4-7 0,4-13-2,3-7 1,4-14-1,11-7 0,3-7 0,8 0 1,7-3 0,7 1 1,7 5 0,6 7 1,11 4 0,0 6 0,5 8 0,-2 1-2,-2 0-5,5-5-28,0 3-2,-9-14-2,4-3 1</inkml:trace>
  <inkml:trace contextRef="#ctx0" brushRef="#br0" timeOffset="42991.6948">3667 13659 14,'0'0'32,"16"-6"1,2 2 1,10 4-16,10 0-6,-1 0-3,6 0-4,-3 4-4,-2-4-2,-7 5-2,-9-5-2,-10 0-1,-12 0 0,0 0 0,-10 0 0,-2 0 1,-4 0 3,-2 0 1,-1 10 2,3 2 2,1 5 1,5 2 0,5 10 1,1-1 1,8 7-1,1 0 0,5 4-1,-7-7 0,4 4-1,-7-9 0,-7-2-1,-3-3-1,-8-11 0,-4-3-1,-2-8 0,2 0 0,1 0-1,2-9 1,10 5 0,9 4 0,11-9 0,9 4 0,8 5 0,5 0-3,2 0-7,5 0-22,4 5-2,-8-10-1,-2 5 1</inkml:trace>
  <inkml:trace contextRef="#ctx0" brushRef="#br0" timeOffset="43262.1032">4142 13713 46,'0'-17'36,"0"17"0,5 13-2,-5 0-20,13 15-5,-6 5-4,2 6-2,-1 1-1,-1 2-2,2 0-6,-6-11-12,-3-6-19,4-3 0,-4-22 0,0 0-1</inkml:trace>
  <inkml:trace contextRef="#ctx0" brushRef="#br0" timeOffset="43662.4843">4142 13620 30,'15'-22'34,"10"11"1,3-3-1,6 7-17,6 9-6,-6 5-4,4 8-4,-10 4-2,-10 5-1,-5 1-3,-13 1 0,-10-2-3,-6-6 1,4-2-1,-4-8 0,16-8 1,-12 9 1,12-9 3,19 0 2,2 7 1,5 3 1,-2 3 1,-5 9 0,-10 4 1,-2 9-2,-14-2-1,-11-2-5,-7 0-11,-3-4-18,-9-13 0,12-6-2,-1-11-1</inkml:trace>
  <inkml:trace contextRef="#ctx0" brushRef="#br0" timeOffset="43993.098">4601 13663 51,'0'0'36,"0"0"1,11 21-13,-5 11-8,-6 2-5,7 17-4,-1-1-3,-3-1-6,4 3-12,-4-4-23,-3-15 0,5-9-1,-5-24 0</inkml:trace>
  <inkml:trace contextRef="#ctx0" brushRef="#br0" timeOffset="44315.716">4622 13630 23,'21'-33'34,"17"7"0,-1 5 1,13 8-19,5 16-4,-4 8-5,-4 17-2,-16 5-2,-19 13-1,-20 0-2,-15 9 0,-12-4 0,-7-5 0,-4-8 0,4-9-1,9-9 2,10-10-1,23-10 2,0 0 1,25-3 0,3 3 1,3 0-1,6 8 1,0 2-5,-11 5-17,-4-5-19,-1 8 0,-21-18-2,17 13 1</inkml:trace>
  <inkml:trace contextRef="#ctx0" brushRef="#br0" timeOffset="44715.0105">5277 13895 33,'0'0'31,"0"0"-2,0 9-13,0-9-37,11 0-6,2 0-5,-13 0 4</inkml:trace>
  <inkml:trace contextRef="#ctx0" brushRef="#br0" timeOffset="45179.2488">5668 13500 43,'0'0'34,"0"0"1,7 25-11,-5 16-8,-2 9-7,3 15-2,-3 1-1,7 7-3,-3-8-3,-1-4-2,2-15-2,-5-14-5,9-11-4,-9-21-3,10-4-2,-5-16 1,10-5 2,-2-7 5,5 2 4,-4 0 9,9-12 18,-23 27-5,0 15 1,-10 7 0,-5 11-3,-5-3-4,6 7-3,2-2-1,9 1-3,9-4 0,9-3-2,9-5-1,3-3-3,8 2-12,3-8-20,-7-8-2,2-1 0,-11-10 0</inkml:trace>
  <inkml:trace contextRef="#ctx0" brushRef="#br0" timeOffset="45638.1048">5600 13394 14,'0'0'31,"7"-10"-1,14 5-7,8 2-6,12-1-4,12 4-5,4 0-3,0 6-3,0-6-3,-9 4-1,-4 0-2,-17-4 1,-10 0-1,-17 0 0,0 0 2,-9-14 1,0 9 3,9 5 1,-12-4 3,12 4 0,11 16 2,3 2 1,-8 1-1,4 8 0,-10 4-15,0-2-26,-20-17-1,2-5-1,-13-22-1</inkml:trace>
  <inkml:trace contextRef="#ctx0" brushRef="#br0" timeOffset="64801.5384">1676 15237 19,'-8'0'24,"-14"-7"-1,9 7-9,-5 7-5,2 0-2,5 4-3,4 1-1,3 4-1,4-1 0,13 0 0,-1-3 1,8-1 0,1-5 2,4-3 1,-4-6 1,3 3 1,-9-11 0,-1 2 0,-7-5-1,-7 1-1,-10-3-1,-3 3-2,-7 1-2,0 3 0,-3 2-1,-5 5 0,1 2 0,9 7-1,4 3 2,2 3-2,8 3 1,4 0 0,8-1 1,9 2-1,2-4 0,1-2 1,2-4-1,5-5 1,-8-2 0,0-6 0,-1-6 0,-11-4 0,-1-5-1,-6 1 0,-9-2 0,-4 1 1,-2 5-2,-4 3 1,-6 6-1,3 7 0,1 6 1,2 3-1,4 5 1,2 5 0,4 0 0,9-1 0,11-4 1,1 1-1,3-6 0,6-4 1,2-5-1,1 0 1,-1-4 0,-8-6 0,0 0-1,-7-3 1,-4-3-1,-4 2 1,-7 1-1,-4 1 0,-6 7-1,-1 1 1,-4 4 1,4 8-1,4 1 0,-2 4 0,5 3 0,11-2 0,0-2 1,6 3-1,8-6 0,0-1 0,0-3 1,3-5 0,-1-3 1,-5-2 0,-11 5 0,17-14 1,-17 14 0,0-15 0,0 15-1,0 0 0,-13-8 0,13 8-2,-9 8-4,9-8-23,-10 6-14,10-6 2,0 0-2</inkml:trace>
  <inkml:trace contextRef="#ctx0" brushRef="#br0" timeOffset="68366.5459">2198 14916 46,'0'0'36,"6"14"1,-6 10-12,0 23-7,-9 9-6,9 13-4,-12 6-2,12-3-10,8-4-21,-1-7-11,-7-20-1,15-9-1</inkml:trace>
  <inkml:trace contextRef="#ctx0" brushRef="#br0" timeOffset="68765.6442">2517 15054 49,'15'9'34,"-15"12"3,10 17-9,-4 8-17,-8 1-1,7 5-3,-5-2-2,9-5-2,-6-10 0,-3-7-1,0-15-1,0-13 1,0-12 0,0-14-1,0-11 0,-12-3 0,8-8-1,-4-1 1,5 0-2,3 4 1,0 5-1,0 9 0,12 7 1,10 5-2,2 6 0,10 4-6,9 9-12,5 0-17,1 0 0,4 9-1,-6-9 1</inkml:trace>
  <inkml:trace contextRef="#ctx0" brushRef="#br0" timeOffset="68967.4386">2536 15320 28,'0'0'30,"11"7"-1,15-7-6,7 0-24,1-4-22,14 8-4,-8-8-1,2 7-1</inkml:trace>
  <inkml:trace contextRef="#ctx0" brushRef="#br0" timeOffset="69140.9558">2886 15345 49,'0'16'36,"6"2"1,-6 3-2,-6-1-25,9 7-6,-3 1-22,10 1-15,-10-13-3,9 0 0,-9-16 0</inkml:trace>
  <inkml:trace contextRef="#ctx0" brushRef="#br0" timeOffset="69705.7888">2516 14843 55,'19'3'25,"3"-3"-8,12 6-4,9-6-4,7 6-3,-2-6-1,0 7-2,-5-7-2,-5 4 0,-8-4 0,-10-4-1,-20 4 0,12-12 0,-12 12-1,0-14 1,0 14 0,0-10 1,0 10-1,0 0 1,13 17 0,-10-8-6,0 3-23,0 11-2,-9-12-1,12 13 0</inkml:trace>
  <inkml:trace contextRef="#ctx0" brushRef="#br0" timeOffset="70050.9344">3207 14929 45,'5'-16'34,"-5"16"-2,0 0-9,10 24-6,-5 12-7,7 16-4,-4 9-1,1 11 0,-1-1-1,5 2-2,-7-6-4,-3-11-15,-3-13-19,6-9 0,0-21-2,-6-13 1</inkml:trace>
  <inkml:trace contextRef="#ctx0" brushRef="#br0" timeOffset="70463.8608">3577 15177 22,'0'0'32,"13"10"0,5-10-3,10 3-16,6-3-8,4 3-10,2 3-19,-9-9-7,2 3-1,-16-4 0</inkml:trace>
  <inkml:trace contextRef="#ctx0" brushRef="#br0" timeOffset="70622.3401">3605 15270 8,'-10'5'32,"20"4"-1,3-9 0,18 0-16,3 0-13,6 0-26,15 3-3,-11-7-4,8 7 0</inkml:trace>
  <inkml:trace contextRef="#ctx0" brushRef="#br0" timeOffset="70863.8134">4104 14858 64,'-3'-12'37,"3"12"0,4 34-14,-4-1-9,9 23-5,-9 7-2,9 13-3,-3 0-2,-3-1-5,9-4-22,-6-11-13,-6-21-1,10-7-1</inkml:trace>
  <inkml:trace contextRef="#ctx0" brushRef="#br0" timeOffset="71345.3937">4536 15086 38,'-3'11'34,"-5"5"2,5 9-12,-3 12-8,0-1-4,6 5-3,0-5-4,7-1-2,-4-8 0,6-11-2,-9-16 0,16 0 1,-11-21-2,-5-7 2,-8-15-2,-1-7 1,-4-8 0,1 0-1,-2 0 0,3 3 1,2 7-1,9 9 0,6 13 0,12 9-1,9 14-2,5 3-7,17 6-18,4 9-9,-3-5-1,8 6 1</inkml:trace>
  <inkml:trace contextRef="#ctx0" brushRef="#br0" timeOffset="71553.4319">4517 15200 26,'0'0'30,"0"0"2,22 0-10,9 0-13,6-10-22,10 10-14,-10-7-2,9 11-2</inkml:trace>
  <inkml:trace contextRef="#ctx0" brushRef="#br0" timeOffset="71871.1083">4758 15337 16,'0'0'30,"9"-6"0,11 6-2,3 0-15,0 3-4,3 8 0,-7 1-1,-6 7-2,-13 0-1,0 9 0,-20-4-1,2 2-1,-6-5-1,3-3 0,3-6-1,8-3 0,10-9-1,0 0 0,30 4-6,-7-12-13,0-3-16,11 4 0,-5-10 0,8-2-1</inkml:trace>
  <inkml:trace contextRef="#ctx0" brushRef="#br0" timeOffset="72292.299">4489 14729 29,'0'0'30,"9"11"-2,13-5-10,8-2-6,11-3-3,11 7-2,2-3-3,5 0-3,-7 2-1,-7-4 0,-10-3-2,-15 0 1,-9 0-1,-11 0 1,0-13 0,0 13 1,-9-9 1,9 9 2,0 0-1,8 11 1,-2 1 0,0 3-7,0 2-22,4 7-5,-10-11-1,0 6 1</inkml:trace>
  <inkml:trace contextRef="#ctx0" brushRef="#br0" timeOffset="72540.9077">5180 14884 52,'9'0'37,"-4"17"1,7 12-10,4 20-9,-9 12-9,3 21-37,-6-3-7,6 13-2,-14-12-2</inkml:trace>
  <inkml:trace contextRef="#ctx0" brushRef="#br0" timeOffset="108862.0652">1565 16799 26,'-12'5'27,"-5"-5"-7,-16 16 8,16-4-21,5 5-4,5 5-1,7-3-1,2 1 0,3-3 0,7-3 1,5 0 0,5-8 1,0-2 1,1-8 2,-1 1 0,-4-7 0,1 6 2,-9-8 0,0-3-1,-10 1 0,-3-3-1,-10 0-1,-2 5-2,-8 2-1,2 0-1,1 3-1,-1 7 0,0 7 0,6 5-1,6 4 1,0 2 0,4-3-1,5 5 1,7-2 0,3-3 0,6-5 0,-1-1 0,3-6 1,1-3-1,3 0 2,-3-3-1,-3-11 0,-3-1 1,-9-4 0,-1-1-1,-6-1 0,-9-2 0,-2 1 0,-5 3-1,-4 10 0,0 7 0,0 2-1,4 5 1,-2 10-1,9 2 1,2 5 0,6-1 0,4-2-1,4-5 2,6 1-1,-3 0 0,13-6 0,0-9 1,2 0 0,-3-4-1,2-6 1,-2-2 0,-2 0 0,-3-5 1,-10-2-2,-4 6 0,-8-3 0,-2 4 0,-7 3 0,-4 3 0,2 2-1,-2 7 1,2 7-1,4-2 1,6 5 0,1 2 0,8 2-1,5 5 1,4-3 0,6-6 0,4-4 0,0-1 1,-1-2-1,6-6 0,-4-6 1,-4-4-1,-4-3 1,-5 2-1,-7-4 0,0-2 0,-4 3 0,-9-1 0,1 5 0,-6 6 0,0 4 0,1 4-1,5 6 0,-1 0 1,7 4-1,6-1 1,0 1 0,14-4 0,0-6 1,1-4 0,0 0 0,-2 0 1,-2-4 0,1 1-1,-12 3-1,5-14-2,-5 14-21,0 0-16,-14 3-2,14-3 1,0 0-1</inkml:trace>
  <inkml:trace contextRef="#ctx0" brushRef="#br0" timeOffset="126596.6722">2188 16592 24,'12'21'27,"-7"7"-6,6 16-6,-1 8-1,-1 7-3,9 3-1,-8-3-4,-3-3-2,1-14 0,-2-7-1,-6-15 0,0-20 0,0 0 0,-18-22 0,2-15 0,-3-11-1,-5-7 0,2-13-2,4 1 0,-2 0 1,5 4-1,8 12 0,7 11 1,14 10-1,12 11 1,7 10-1,7 9-7,8 0-14,3 2-12,14 7-1,-9-9 0</inkml:trace>
  <inkml:trace contextRef="#ctx0" brushRef="#br0" timeOffset="126815.0801">2239 16849 30,'11'6'30,"14"-9"-1,25-2-13,-1 1-17,-2-5-17,9 15-9,-16-9-2,6 13 0</inkml:trace>
  <inkml:trace contextRef="#ctx0" brushRef="#br0" timeOffset="127077.2321">2629 17089 34,'9'7'33,"-9"-7"1,18-15-11,-9 8-10,-3-5-4,4 3-3,-4 0-3,1-1-2,-7 10 0,11 0 0,-7 11-1,-1 9 0,3 1-1,-2 2-5,5 6-13,3 3-16,-12-12 1,7 2 0,-7-22 6</inkml:trace>
  <inkml:trace contextRef="#ctx0" brushRef="#br0" timeOffset="127594.6944">2123 16341 8,'0'0'29,"0"0"0,22 4-3,9-4-10,17-4-6,6 4-4,8-2-3,10-3-2,-4 5-5,-9-5-2,-10 5-1,-15-7-1,-9 2 1,-12 0 0,-13 5 4,0-12 3,0 12 2,-10-9 2,10 9 3,0 0 0,-6 14 2,12 3-2,-4 2-2,3 3-7,1-5-24,3 10-3,-13-13 0,8 9-3</inkml:trace>
  <inkml:trace contextRef="#ctx0" brushRef="#br0" timeOffset="127951.1156">3184 16661 38,'9'3'36,"-9"8"0,12 11-6,1 12-13,-7 1-5,9 10-4,-8-1-7,5-6-7,0-4-14,-5-3-17,-10-13 0,-1-7 0,-12-11 0</inkml:trace>
  <inkml:trace contextRef="#ctx0" brushRef="#br0" timeOffset="128083.2192">3060 16874 79,'17'7'38,"11"-7"-1,10-7-19,6 7-23,-2-8-27,20 4-3,-3-9-2,7 1-1</inkml:trace>
  <inkml:trace contextRef="#ctx0" brushRef="#br0" timeOffset="128551.8675">3834 16629 22,'-3'14'32,"6"19"0,-6 4-3,3 10-16,7 8-2,-4-4-4,6 3-1,1-11-3,1-9-1,-4-19 1,-7-15-1,9-25 0,-9-11 0,0-16 1,-9-10-1,-1-3 0,-1-3-1,-2 8 0,3 10 0,10 15 0,0 9-1,13 13-1,9 13-1,12 12-9,3 2-20,3-1-5,6 3 1,-5-7-1</inkml:trace>
  <inkml:trace contextRef="#ctx0" brushRef="#br0" timeOffset="128754.7852">3881 16791 18,'-16'0'31,"16"0"1,19 10-4,9-10-17,13 0-15,2-10-22,16 10-2,-3-9-3,6 12 1</inkml:trace>
  <inkml:trace contextRef="#ctx0" brushRef="#br0" timeOffset="129160.532">4129 17039 24,'10'-10'32,"2"-5"2,10 7-12,8 11-4,-8 4-3,6 8-4,-9 2-3,-5 12-2,-14 2-2,-6-1-4,-14-2 0,-5-7-2,-3-8 0,-4-4 1,4-6-2,4-9 1,8-5 0,10-1 3,6-2-2,6 4 4,10 3-3,8 7 0,7 0-1,-2 5-10,2-2-24,9 4 0,-10-9 1,5-7-1</inkml:trace>
  <inkml:trace contextRef="#ctx0" brushRef="#br0" timeOffset="129702.5182">3829 16337 15,'9'11'25,"6"-16"0,13 5-14,13 0-4,8 0-2,13 0-4,0 0-5,0-4-1,-4-1-2,-11 2 1,-15-1-1,-11-4 1,-21 8 1,0-16 5,-12 8 3,0-1 2,-1-1 1,3 3 1,10 7 0,0 0 1,18 0 1,1 17 1,-2-3 0,4 9 0,-11 0-1,-2 9-6,-13-8-30,-2 12 0,-17-12-2,5 8-4</inkml:trace>
  <inkml:trace contextRef="#ctx0" brushRef="#br0" timeOffset="146877.1177">4681 16754 9,'6'9'32,"-6"-9"-1,25 20-2,3-9-13,7-1-11,5-3-13,-2-7-19,11 5-2,-10-13-3,1 8 7</inkml:trace>
  <inkml:trace contextRef="#ctx0" brushRef="#br0" timeOffset="147040.4842">4728 16939 20,'3'12'33,"6"-2"0,16 2-3,3-2-20,8-10-31,9 16-5,-8-10-4,12 3-2</inkml:trace>
  <inkml:trace contextRef="#ctx0" brushRef="#br0" timeOffset="147560.0797">5514 16694 45,'-16'0'34,"-9"0"0,0 5-12,5 11-7,-4 3-5,13 13-5,4 8-3,12 0 0,9 4-1,12-7 0,6 0-1,9-9 0,5-6-1,1-15 1,-4-13 0,-3-11 0,-9-13 2,-9-6 1,-14-6 1,-13 1 0,-23-4 1,-12 6-2,-10 12-17,-2 12-22,-10 1-1,9 14-1,0-7-2</inkml:trace>
  <inkml:trace contextRef="#ctx0" brushRef="#br0" timeOffset="254637.3563">19227 17062 10,'0'0'6,"-14"10"5,1 0-6,13-10-1,0 0 1,0 0-1,0 0-1,14 7 1,1-10 0,3 3 0,-3-7 1,-2 2-1,-13 5-1,0 0 0,0 0 0,-21 0-1,-3 7 1,-4-3-2,0 2 0,2 2 0,8-1 0,4 0 0,14-7-1,4 10 1,9-6-1,6-4 1,6 3 0,-2-3-1,-3 0 0,0 0 1,-8 6-1,-12-6 1,10 6-1,-10-6 1,-11 9-1,1-6 1,1-3 0,0 0-1,9 0 1,-11-6-1,11 6 1,0 0-1,-3-12 0,3 12 0,0 0 1,0 0-2,0 0 1,0 0 0,0 0 0,0 0 1,0 0-1,10 0 0,-10 0-1,0 0 2,0 0-1,0 0 0,0 0-1,0 0 1,0 0 0,4 6 1,-4-6-1,0 0 0,0 0 0,0 0 0,0 0 1,2 10-1,-2-10 1,0 0-1,0 0 0,0 0-4,0 0-13,-11 0-8,11 0-2,-20-3 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4:51:55.879"/>
    </inkml:context>
    <inkml:brush xml:id="br0">
      <inkml:brushProperty name="width" value="0.05292" units="cm"/>
      <inkml:brushProperty name="height" value="0.05292" units="cm"/>
      <inkml:brushProperty name="color" value="#FF0000"/>
    </inkml:brush>
  </inkml:definitions>
  <inkml:trace contextRef="#ctx0" brushRef="#br0">15629 3050 29,'-12'-19'22,"-2"-14"-1,19-58 12,14 38-20,14 2-2,6 0-1,9 17-1,2 8 0,7 26 0,-5 11-2,-6 26 0,-9 15-2,-6 18 0,-6 9-3,-5 10 1,-3 0-1,3-2-1,1-4 1,4-9-1,0-12 0,2-12-1,0-13 0,-3-17 1,-6-14-2,-8-12-1,-10-16 1,-7-10 0,-6-5-1,-9-3 1,-2 3-2,-1 11 2,-5 11 0,2 15 1,-2 24 0,3 10 0,-4 13 1,-3 7-1,0 4 2,-3-6-2,3-10-1,-4-15-2,6-15-1,-1-21-2,12-11-5,2-15-8,16-8-13,6 1-4,3-6 0,19 13 2</inkml:trace>
  <inkml:trace contextRef="#ctx0" brushRef="#br0" timeOffset="287.3097">16575 3258 46,'13'0'32,"18"-5"2,18 0-16,13 3-7,10-2-7,-1-1-9,-3 5-13,-5 0-12,-23 0-2,-11 9-2</inkml:trace>
  <inkml:trace contextRef="#ctx0" brushRef="#br0" timeOffset="451.3855">16743 3398 45,'22'12'36,"6"-9"0,12 4-2,4-7-33,-1-3-29,10 8-3,-9-7-3,10 2 0</inkml:trace>
  <inkml:trace contextRef="#ctx0" brushRef="#br0" timeOffset="918.8387">17496 3379 19,'0'0'31,"11"0"3,25 0 1,31 0-16,40 5-4,28-5-3,40 10-1,17-3-3,19 4-3,3-4-7,-11-4-16,-25-3-19,-28-3 0,-47-8-2,-38-4 1</inkml:trace>
  <inkml:trace contextRef="#ctx0" brushRef="#br0" timeOffset="1451.9992">18464 2706 60,'-16'-24'21,"-6"5"-1,-10 2-5,-10 10-4,-3 12-3,-7 7-3,3 16-3,2 15 0,11 10-1,16 9 0,14 6 0,19-4 1,25-4-1,16-13 2,18-10 0,12-19 0,9-18 0,-4-19 0,-7-17 0,-17-15 0,-15-6-1,-26-11-1,-20 8 1,-26 4-3,-18 5-4,-8 19-14,-2 12-15,-9 7-1,7 17 0,1 3-1</inkml:trace>
  <inkml:trace contextRef="#ctx0" brushRef="#br0" timeOffset="1625.7145">18415 2905 44,'30'26'39,"4"8"0,-4 3 1,-4 1-18,1 17-11,-2-8-42,-1 8-5,-12-10-1,7-7-1</inkml:trace>
  <inkml:trace contextRef="#ctx0" brushRef="#br0" timeOffset="2558.0299">18208 4189 44,'26'11'33,"10"-7"-5,1-12-5,2-13-3,6-8-4,-9-17-6,-1-9-3,-13-11-3,-8-8-1,-14-2-1,-10 7 1,-13 8 0,-8 19-1,-8 18 2,4 24 0,5 26 0,11 23 1,12 11-1,18 15-1,14 0-1,10 3-5,13-10-36,1-4-2,1-17 1,12-10-1</inkml:trace>
  <inkml:trace contextRef="#ctx0" brushRef="#br0" timeOffset="33567.5546">2092 10290 27,'0'0'20,"-6"-15"-1,-6 8-1,-24-12 14,10 15-20,-5 4-5,3 0 0,3 13-3,2 7-2,7 6-1,4 7 1,12-1-1,12 2-1,5-2 1,6-8-1,6-7 1,6-10-1,-1-14 1,0-11-1,-1-15 1,-5-11 0,-11-12 0,-1-7-2,-9-9 2,-7 0 0,-3 2 2,-4 14 0,-2 10 0,-2 13 1,7 13-1,4 20 1,-6 17-1,12 14 0,-2 11-2,7 10 0,-1 5 0,0 8 1,-2 0-2,2-6-2,4 0-15,4-10-18,-5-23-1,8-2 0,-2-19 0</inkml:trace>
  <inkml:trace contextRef="#ctx0" brushRef="#br0" timeOffset="33830.3875">2359 10253 90,'26'24'36,"4"-2"0,4 5-19,6 7-9,-3-2-6,0-7-10,-6-3-23,-3-3-5,-13-11 0,0-3-1</inkml:trace>
  <inkml:trace contextRef="#ctx0" brushRef="#br0" timeOffset="34019.6798">2699 10264 54,'-25'-6'36,"11"13"0,-9 5-3,-7 5-16,5 7-6,-4 3-6,-1 2-2,2 0-4,0-2-6,9-2-14,3-4-15,16-21-1,-6 9 0,6-9 1</inkml:trace>
  <inkml:trace contextRef="#ctx0" brushRef="#br0" timeOffset="34236.3765">3025 10197 73,'12'-12'40,"-12"12"0,0 0-1,16 5-21,-16-5-17,0 0-25,0 0-15,13 12 0,-13-12-1,9 5 0</inkml:trace>
  <inkml:trace contextRef="#ctx0" brushRef="#br0" timeOffset="34415.0018">3068 10379 105,'0'0'32,"0"0"-32,-5 10-10,5-10-24,0 0-4</inkml:trace>
  <inkml:trace contextRef="#ctx0" brushRef="#br0" timeOffset="37326.1838">3804 10048 13,'0'-15'26,"-4"-15"0,11 1-7,3-2-2,4 0-3,5 4-3,2 2-1,4 12 0,-6 10-2,6 19 0,-6 9 0,5 14-3,-5 10 1,3 9-2,0 1 0,-1 7-2,1-5 1,-4-1-2,-2-12 0,-3-4 0,-7-12-1,-1-3 1,-5-10-1,-2-7 0,2-12 0,-16 0-1,7-14 0,-4-8-1,4-5 1,-5-5 0,7 3-1,-3 1 0,4 9 1,0 10 1,6 9 0,-7 13 0,-2 8 1,2 10-1,-7 2 1,-3-1 1,-4-4-1,-6-8 0,-4-7-1,1-7-4,6-6-5,0-11-10,9-4-17,15 2-1,3-9 0,15 6 0</inkml:trace>
  <inkml:trace contextRef="#ctx0" brushRef="#br0" timeOffset="37783.8504">4480 10151 30,'-13'0'32,"26"0"2,-4 0-9,16-4-5,9 4-5,3-6-5,9 6-3,-3 0-5,-2 0-6,0 0-11,-10 6-18,-10-6-2,1 5-1,-22-5 1</inkml:trace>
  <inkml:trace contextRef="#ctx0" brushRef="#br0" timeOffset="38018.2822">4517 10281 51,'-3'9'35,"15"-9"0,15-5-12,11 5-7,5-4-10,4 4-21,-1-8-17,2 8-2,-8-5-1,4 5 0</inkml:trace>
  <inkml:trace contextRef="#ctx0" brushRef="#br0" timeOffset="38558.8189">5229 10232 25,'-9'0'23,"9"0"1,0 0-3,9 7-2,19-7-3,23 0-1,19-5-3,28 5-1,23-9-2,21 1-3,16-2-1,4 4-2,-11-2-1,-20-1-7,-17 0-30,-31 9-1,-35-9 0,-20 9-1</inkml:trace>
  <inkml:trace contextRef="#ctx0" brushRef="#br0" timeOffset="40972.8382">5814 9922 50,'0'-18'21,"0"-1"-3,-13-4-2,-5-1-4,-7 1-3,-6 5-3,-2 3-2,-2 7-1,2 8 0,4 12-2,4 5 0,9 10 1,9 0-1,7 1 0,11-3-1,4-3 2,8-11 0,4-11 0,4 0-1,0-21 0,-3-4 0,1-15 1,-6-7-1,-1-8 0,-3-3-1,-5 0 1,-4 4-1,0 5 1,-8 4 0,-2 12 1,0 13-2,0 8 1,0 12 0,-12 2 0,6 15 1,3 13-2,8 10 2,-5 9-1,8 6 1,-5 4-1,6 2 1,-3-2 0,5-5-3,-2-6-8,-4-9-21,0-13-5,2-3 0,-1-14 0</inkml:trace>
  <inkml:trace contextRef="#ctx0" brushRef="#br0" timeOffset="41664.3787">6230 9857 37,'5'-10'22,"-5"10"-2,7-15-2,-11 4-4,1 2-3,-10-2-2,-1-1-2,-10-1-2,0 2-1,-6 3-2,1 8 0,-2 0-1,1 0 0,4 10-1,5 3 0,5 4 1,8 1-1,8 2 0,8-2 1,9-2-1,7 0 1,4-6-1,6 0 1,3-5-1,-3-5 1,-1-6-1,-3-4 1,-6 1-1,-6-4 0,-4 0 0,-6-2 0,-4 6 0,-4-1 0,0 10 0,0-12 0,0 12 1,0 0-1,-10 7 1,10 4 1,-3 2 0,3 5 2,0 5 0,0 4 0,0 0 1,0 3-1,0-2 0,4 1-1,-4-3 0,3-6-4,3 0-16,0-6-19,-6-14-1,0 0 0,0 0 0</inkml:trace>
  <inkml:trace contextRef="#ctx0" brushRef="#br0" timeOffset="42580.0989">5744 10723 32,'14'-9'20,"-14"9"-3,3-14-1,-3 14-4,-9-19-1,-4 5-3,-5 0-2,-7 1-1,-5 4-3,-1 4-1,-4 5 1,1 8-1,3 6-1,6 6 0,6 4 1,13 2-1,6 2 1,13-5 1,5-4 0,7-5 0,6-9 0,1-5-1,1-14 1,-2-5 0,-5-9-1,-2-5 0,-7-8-1,-6-5 1,-1-1-1,-5 4 2,-5 2-1,0 4 2,-3 9-1,1 9 0,-3 7 1,5 12 0,-7 9 0,7 9 0,0 5 0,7 9 0,-2 2 0,2 6 0,-1 2 1,3-1-1,0-4 0,0-3 0,-2-1-2,-1-6-4,2-3-7,-8-7-18,0-17-10,8 12 1,-8-12-1</inkml:trace>
  <inkml:trace contextRef="#ctx0" brushRef="#br0" timeOffset="42852.3989">5948 10611 50,'10'10'35,"4"5"0,5 2-5,-1-1-13,9 10-5,2-6-5,4 5-2,-4-6-3,4-4-2,-3-1-4,-9-9-8,3-1-12,-2-4-12,-9-4-1,-1-2 0,-6-7 1</inkml:trace>
  <inkml:trace contextRef="#ctx0" brushRef="#br0" timeOffset="43039.3909">6242 10592 41,'-10'9'36,"-5"1"0,-1 9-4,-5 4-12,-10 1-5,-1 8-5,-1-3-5,1 7-1,-2-7-3,5-3-6,5-4-32,5 0-1,-2-10 0,13-5 0</inkml:trace>
  <inkml:trace contextRef="#ctx0" brushRef="#br0" timeOffset="82954.9634">6893 10132 43,'25'9'31,"6"-9"1,74 3 0,-44-3-27,2 3-5,-2 1-8,-6 1-4,-4 0-7,-13 7-6,-17-7-6,-2 10 0,-19-15 15</inkml:trace>
  <inkml:trace contextRef="#ctx0" brushRef="#br0" timeOffset="83309.8324">6966 10229 39,'-24'7'29,"9"-7"-6,15 0-3,22 0-4,14-5-2,14 5-2,6-7-3,9 7-3,-3 0-5,-3-3-4,-4 3-4,-14-4-4,-10 2 0,-16-7-1,-4-4 0,-11-5 3,-4-1 3,0 2 5,-4-18 12,8 22 0,0 13 1,18-5 0,3 11 0,-8 3-2,6 8-1,-8-2-2,-3 8-2,-8-4-3,-13-1-7,3-4-29,-5 3-1,-3-11-1,18-6-1</inkml:trace>
  <inkml:trace contextRef="#ctx0" brushRef="#br0" timeOffset="83910.9356">8328 10123 33,'-3'-10'29,"3"10"0,-19-23-9,-2 5-6,-5 3-3,-6 1-3,-1 6-2,-1 4-1,3 6-2,3 5-1,10 10 0,8 7-1,10-1 0,10 5 0,9-8-1,9-3 1,3-8 0,5-9 0,-1-9-1,-4-13 1,-3-10 0,-6-12-1,-7-9 0,-3-5 0,-8-5 0,-4 5 0,0 2 0,-7 9 0,-2 11 0,2 17 1,7 19 0,-15 1 1,10 26 0,-2 6 0,7 14 0,4 3 1,5 6 0,-1 2-1,5 0-1,0-2-2,-1-9-9,4-11-25,2-3-1,-2-15 0,6-4-1</inkml:trace>
  <inkml:trace contextRef="#ctx0" brushRef="#br0" timeOffset="84413.0197">8720 10081 35,'0'0'28,"-6"-24"-2,-1 10-8,-2 2-4,-9-1-4,-1 6-3,-6 3-1,0 4-2,-3 9-1,8 4-2,-2 6 1,9 0-1,7 4 0,9 0 1,9-4-1,7-4 0,6-2-1,3-9 1,2-8 0,-1-5-1,-2-5 0,-5-1 0,-10-3 1,-4 4 0,-8 0 1,0 14 0,-11-4 2,3 15-1,-3 10 1,8 10 1,-2 8-2,8 8 1,2 0-1,2 3 0,0-3-2,2-5 1,-1-5-3,0-13-2,0-2-14,-1-12-21,-7-10 1,0 0 0,15-22 0</inkml:trace>
  <inkml:trace contextRef="#ctx0" brushRef="#br0" timeOffset="84662.9279">9118 9969 46,'11'0'32,"8"-4"1,16 4-5,4 0-18,2 0-6,-1 0-11,-5 0-14,-2 6-10,-17-6-1,-1 8 0</inkml:trace>
  <inkml:trace contextRef="#ctx0" brushRef="#br0" timeOffset="84812.7911">9158 10043 38,'3'11'36,"9"-3"-1,15-3-1,8 4-11,-1-4-10,9 0-25,-9-5-21,0 8-1,-12-13-3,-2 5 0</inkml:trace>
  <inkml:trace contextRef="#ctx0" brushRef="#br0" timeOffset="85513.7551">9753 9726 52,'16'-45'32,"15"4"-6,8 12-3,2 7-5,11 26-2,-11 11-3,5 23-3,-15 10-3,-3 13-2,-15 3-2,-1 2 0,-9-5-1,-3-6 0,0-13 0,0-9-1,4-14-1,-4-19 0,0 0-1,6-15 0,-6-11-1,-6-2 1,0-1-1,-5 2 1,-1 13 0,-7 4 0,-5 10 1,-4 16 0,-2 5 1,-2 5-1,-2 0-1,0-4-4,12-3-10,3-9-19,19-10-3,0 0 0,0-19-1</inkml:trace>
  <inkml:trace contextRef="#ctx0" brushRef="#br0" timeOffset="86053.0106">10550 10035 39,'0'0'25,"8"-11"-4,-8 11-4,0-17-2,-3 7-2,-9-7-2,-7 5-3,-5 0-2,-1 2-1,-6 5-1,1 10-2,4 2 0,1 9-1,10 8 0,12 1-1,6 0 1,7 3 0,8-9 0,6-5 0,4-8-1,6-6 1,-3-15 0,1-8-1,-4-13 1,-1-7-1,-10-17 0,-3-11 0,-4-2 1,-10-2 0,0 4 1,-14 15 0,3 7 1,-5 20-1,3 21 1,1 25 0,1 21-1,7 14 0,1 12 0,6 9-1,7 0 0,-2-1-2,8-3-8,-6-10-23,2-15-5,5-11 0,-6-13-1</inkml:trace>
  <inkml:trace contextRef="#ctx0" brushRef="#br0" timeOffset="86302.9371">10820 9913 46,'5'9'35,"2"5"1,16 9 0,1 1-19,3 0-7,5 4-4,-2-2-9,-5-5-14,-4-8-18,2-4-1,-10-12 0,4-3 0</inkml:trace>
  <inkml:trace contextRef="#ctx0" brushRef="#br0" timeOffset="86436.9114">11104 9960 68,'-18'0'40,"-12"8"-1,-10 7-2,-2 9-19,-11 0-10,1 2-23,0 3-23,9 0 0,-5-9-1,8 5-1</inkml:trace>
  <inkml:trace contextRef="#ctx0" brushRef="#br0" timeOffset="89644.1748">12025 9959 37,'5'-30'30,"-13"1"-6,5 2-6,-3 11-4,0 3-3,6 13-3,0 18-1,3 5-2,1 2-1,7 1-2,-4 3 1,3 3-1,-2-7 1,-8-2-1,0-5-1,-10-1 0,-5-7 0,-6 0 0,2-2 0,-1-5 0,3 0-1,17-3 1,0 0-1,15 9 0,15-5 1,9-3-3,4 4-4,2-5-8,4 0-12,-5 4-8,-10-11 0,-4 1-1</inkml:trace>
  <inkml:trace contextRef="#ctx0" brushRef="#br0" timeOffset="89974.3842">12305 9778 31,'-34'-33'25,"-6"12"-7,-10 1-3,-12 6-5,-7 9-3,-2 10-2,-1 11-2,3 10-1,11 16 1,12 9 0,13 14 2,18 1 0,21 9 1,22-6 0,28-3 1,21-8-1,22-14 0,12-18-1,8-19 0,-1-23 0,-8-15-2,-26-22 0,-28-15 0,-40-8 0,-32 4-1,-34 6-1,-18 8-5,-16 12-31,-17 20-2,-18 11 1,1 17 0</inkml:trace>
  <inkml:trace contextRef="#ctx0" brushRef="#br0" timeOffset="111733.1882">2067 11898 36,'7'-16'23,"-7"-6"-1,-5-2-4,-3 0-2,-10 1-4,-4 2-2,-13 8-3,2 6-1,-5 7-2,11 8-1,-1 9 0,1 7-1,10 4-1,11 4 1,12-3-2,10-1-1,9-6 1,2-3 0,6-10 0,6-9 0,-2-5-1,-3-12 1,-6-10 0,-9-8 0,-5-6 0,-5-9 1,-4-2-1,-12-3 0,1 0 1,-4 5-1,2 4 1,4 7 0,-2 9 1,-3 11 0,9 19 0,0 0 0,-9 20 1,13 14 0,-4 11 0,0 9-1,3 4 0,8 3-3,2 2-8,-4-5-25,0-16-2,7-4-1,-5-17 1</inkml:trace>
  <inkml:trace contextRef="#ctx0" brushRef="#br0" timeOffset="112139.67">2337 11639 28,'-9'-12'31,"9"25"2,3 4-1,-3 8-15,3 11-5,-3 0-3,6 8-1,-6-3-2,9 0-2,-6-7-1,-3-5 0,0-10 0,4-5 0,-4-14 0,0 0-1,-7-25-1,-2-3 2,-3-9-2,3-5 0,-1 0-1,-1-4 1,7 4-1,-2 4 0,6 6 0,9 9 0,3 0 0,7 8-1,5 1-2,1-2-4,16 10-9,2-1-19,1-2-3,4 4-1,-3 2 1</inkml:trace>
  <inkml:trace contextRef="#ctx0" brushRef="#br0" timeOffset="112417.5766">2288 12037 59,'13'-3'30,"12"3"-12,8 0-4,7 0-6,4 0-11,-2-5-19,8 5-6,-15-10-3,5 7 1</inkml:trace>
  <inkml:trace contextRef="#ctx0" brushRef="#br0" timeOffset="112620.3883">2359 11847 16,'0'0'29,"0"0"2,18 0-2,7 0-15,16 0-17,4 3-23,-1-10-1,15 7-2,-6-13-1</inkml:trace>
  <inkml:trace contextRef="#ctx0" brushRef="#br0" timeOffset="112907.3592">3032 11729 49,'0'0'37,"-10"-4"-1,10 4-2,-9-6-17,9 6-8,0 0-11,9 4-20,-9-4-14,13 0-1,-13 0 1</inkml:trace>
  <inkml:trace contextRef="#ctx0" brushRef="#br0" timeOffset="113107.4524">3025 11872 83,'0'0'38,"3"15"-18,-3-15-31,0 0-18,7 11-6,-7-11-1</inkml:trace>
  <inkml:trace contextRef="#ctx0" brushRef="#br0" timeOffset="127639.1661">3857 11894 24,'5'-18'28,"-2"2"-5,-3-4-3,-8 5-4,-2-2-3,-8 6-4,-4 3-2,-3 6-3,0 7-1,0 4-1,4 5-2,8 10 2,4 0-2,9 2 1,5 1-1,9-5 1,4 0 0,7-7 0,2-6-1,-1-9 1,-1-9 0,-1-9-2,-5-9 2,-4-8-2,-2-12 1,-8-4 0,-1-4 0,-4 2 0,0 4 0,-6 6 1,2 8 0,1 9 1,-2 9-1,5 17 0,0 0 0,-4 19 0,8 7 0,3 8-1,-5 12 1,1 2 0,2 8 1,-1-1-1,2 0-1,1-7-4,-5-8-13,1-15-17,7-3 0,-1-16 0,9-6 0</inkml:trace>
  <inkml:trace contextRef="#ctx0" brushRef="#br0" timeOffset="128006.1672">4091 11710 45,'0'0'32,"-3"17"0,3 7-12,0-1-7,0 15-4,0-4-1,0 7-2,0-5-2,3-4-1,-3-7 0,4-4-1,-4-21 0,0 0-1,0 0 0,9-28 1,-9-5-1,0-9 0,-5-6-1,5 0 1,-7-3-1,7 5 0,-6 5 0,3 7 1,3 10-1,9 7 0,6 5 0,4 0-4,12 7-5,3 2-15,3 1-12,13 2 0,-4 0 0</inkml:trace>
  <inkml:trace contextRef="#ctx0" brushRef="#br0" timeOffset="128272.3917">4129 12048 41,'0'0'32,"18"6"-1,16-6-10,7 0-9,3-6-7,2 6-11,-2-5-21,-1 5-3,-15-8-2,2 2 0</inkml:trace>
  <inkml:trace contextRef="#ctx0" brushRef="#br0" timeOffset="128466.3372">4136 11846 41,'-13'-6'32,"26"6"1,4-2-4,17 2-21,10-4-17,-3-4-20,17 8-2,-8-4-1,3 4-1</inkml:trace>
  <inkml:trace contextRef="#ctx0" brushRef="#br0" timeOffset="128723.168">4631 11858 44,'0'0'32,"-12"-4"1,24 4-9,13-4-10,3 2-6,6 2-6,6-4-8,-2 4-8,-1-5-13,-2 5-6,-15 0 1,-4 0-2</inkml:trace>
  <inkml:trace contextRef="#ctx0" brushRef="#br0" timeOffset="128863.6818">4684 11922 31,'0'0'31,"18"7"-4,7-7-6,4 6-9,2 2-26,-7-11-12,11 10-2,-16-16-2</inkml:trace>
  <inkml:trace contextRef="#ctx0" brushRef="#br0" timeOffset="129661.8786">5172 11596 25,'0'-28'29,"-6"0"-1,6 11-7,0 17-3,0 20-5,0 17-2,2 13-3,5 10-3,-7 9 1,3 6-2,-3-3-1,5-3-2,-5-15 0,4-11-4,1-15-3,-5-28-4,14 5-3,-8-24-1,8-4 0,-3-10 3,3 1 1,-3-1 5,-1 4 4,-5 7 4,-5 5 4,0 17 2,-21-10 1,2 14-1,-3 6-1,4 3-2,-1-4 1,9 5-2,10-4 0,12 3-1,9-5-3,12-3-4,6 2-10,6 2-16,-8-9-4,6 9 0,-15-6-1</inkml:trace>
  <inkml:trace contextRef="#ctx0" brushRef="#br0" timeOffset="129984.3921">5515 12025 35,'0'0'29,"0"0"1,14 10-11,-4-14-7,7 4-4,-1-6-1,3-2-3,-6-1-1,0-6-1,-8 5-2,-5-4 1,0 14 0,-16-13 0,-3 13 0,-2 0 0,-4 12 0,3 4 1,2 5 2,5 3-1,9 1 1,12 1 0,6-2-1,11-2 1,4-2-4,0-8-6,2-9-29,4 6 0,-9-14 0,7-5-1</inkml:trace>
  <inkml:trace contextRef="#ctx0" brushRef="#br0" timeOffset="130646.7483">5915 11942 27,'0'10'30,"0"-10"-2,45 0-10,20 0-5,24 0-1,29-5-1,25 0-4,21-2-2,9-3-2,-1 3 0,-21-2 0,-17 4-2,-26 2-4,-28-2-8,-26 0-17,-23 10-5,-31-5 0,0 0 0</inkml:trace>
  <inkml:trace contextRef="#ctx0" brushRef="#br0" timeOffset="132500.6322">6563 11626 25,'0'-20'28,"0"3"-4,-10-3-4,-8-2-5,-5 7-5,-5-2-3,-3 7-3,-1 8-2,1 8 0,4 4-1,5 7 0,12 7-1,7 2 1,9 0-1,9-2 1,8-5 0,8-6 0,0-8 0,3-10 1,0-10 0,0-11-1,-6-12 1,-4-5-1,-11-11 0,-3-4 0,-7-6-1,-3 4 0,-3 3 1,-4 10 0,-2 5 1,0 11-1,3 12 1,6 19 0,0 0 1,-13 28-1,13 8 1,0 8-1,6 11 1,-1 7-1,0 4 1,1 1-2,2-5-3,-4-7-11,-1-14-22,6 0 0,-9-20-1,7-3 0</inkml:trace>
  <inkml:trace contextRef="#ctx0" brushRef="#br0" timeOffset="133050.3049">6967 11562 45,'10'-7'24,"-7"-6"-2,-3-3-5,-3 2-3,-10-4-4,-5 4-2,-10-2-3,-3 6-2,-3 1-1,-1 9-1,1 3 0,3 11 0,3 2-1,15 7 0,8 5 0,5-2 0,15 2 0,4-5 1,8-4-2,5-9 1,1-10 0,2-5-1,-4-7 1,-3-5-1,-6-5 1,-7 0 0,-7 1 1,-4 4 1,-10 7 0,6 10 1,-16 3 0,10 14 0,0 9 1,3 8 0,3 2-1,6 7-1,1 2-7,2 1-29,-4-8 0,6 4-1,-11-9-1</inkml:trace>
  <inkml:trace contextRef="#ctx0" brushRef="#br0" timeOffset="135238.7182">6453 12291 42,'15'19'32,"-10"3"-6,6 1-7,1 9-3,0-7-3,3 9-3,-8-11-3,2-1-1,-6-8-3,1-5 0,-4-9-1,0 0 0,-10-24-1,6 1 0,2-8 0,2 2 0,3-3-1,6-1 0,7 6 1,8 5-1,5 9-1,1 4-3,8 9-12,-2 5-20,-8-10 0,4 10 0,-7-10 0</inkml:trace>
  <inkml:trace contextRef="#ctx0" brushRef="#br0" timeOffset="135569.8823">6856 12185 33,'6'-13'28,"2"-4"-3,11 1-9,3 8-5,6 0-3,0 8 0,-6 10-1,-3 7 0,-13 3-1,-9 7-1,-11 2-1,-6 5 1,-8-3-2,5 0 0,3-3-2,9-7 0,14-5 0,13-6 0,9-6-1,13-4 0,2 2-3,-3-2-22,-3-2-9,0 6 0,-15-4-1</inkml:trace>
  <inkml:trace contextRef="#ctx0" brushRef="#br0" timeOffset="142481.3823">7894 11759 25,'0'0'29,"-12"6"-5,21 2-3,15-3-4,20-5-6,18 7-1,23-7-3,16 0-1,14 0-6,6-2-2,-1 2-3,-17-5-6,-15 7-4,-23 3-8,-28-5-8,-15 12-1,-22-12 3</inkml:trace>
  <inkml:trace contextRef="#ctx0" brushRef="#br0" timeOffset="142806.5543">7996 11886 16,'-13'0'30,"29"0"-2,3-4-4,22-1-5,17 5-3,13-5-4,20 5-2,10 0-4,10 0-1,1 0-3,-4-5-1,-9 5-4,-19-4-6,-14 1-15,-20 3-10,-24-7 0,-13 7-1</inkml:trace>
  <inkml:trace contextRef="#ctx0" brushRef="#br0" timeOffset="143452.8481">7879 11236 19,'0'0'30,"18"10"1,-12 6-7,3 7-6,4 5-6,-6 2-2,6 3-3,-8-6-1,4 0-3,-3-9-1,-3-8 1,-3-10-2,0 0 1,0-28-1,0 5 1,2-5-1,5-1-1,3-3 0,6 6 0,2 6 0,6 2-1,4 16-4,-3 2-13,-2 0-15,8 10-1,-7 0 0,8 3 0</inkml:trace>
  <inkml:trace contextRef="#ctx0" brushRef="#br0" timeOffset="143687.052">8245 11318 62,'0'0'30,"14"0"-10,2 0-5,10 0-5,1-5-4,4 5-4,3-4-4,-3 0-5,-3 4-7,-8 0-6,-8 0-6,-2 5-5,-10-5 0</inkml:trace>
  <inkml:trace contextRef="#ctx0" brushRef="#br0" timeOffset="143843.0613">8266 11422 37,'0'0'30,"9"4"-1,7-4-9,8 0-8,9 0-15,-8-5-23,14 6-2,-11-6-3,4 9 1</inkml:trace>
  <inkml:trace contextRef="#ctx0" brushRef="#br0" timeOffset="144069.945">8563 11314 32,'17'4'32,"-1"4"0,6 5-2,3 5-15,0 1-6,5 2-3,-2-1-6,-6-3-7,-1-8-15,1 1-10,-12-15 0,7 0-1</inkml:trace>
  <inkml:trace contextRef="#ctx0" brushRef="#br0" timeOffset="144198.4128">8858 11281 68,'-16'4'37,"-12"9"0,-9 7-10,-2 12-11,-9 1-11,-2 9-37,0-9-3,9 3-2,-1-8-1</inkml:trace>
  <inkml:trace contextRef="#ctx0" brushRef="#br0" timeOffset="146801.7569">9241 11509 56,'0'0'31,"0"0"-10,0 38-4,4 7-6,4 15-2,-2 5-3,4 7-2,-6-1-2,2-6-4,-3-7-4,-3-16-4,8-9-4,-8-15-4,0-18-2,19 4 2,-1-18 0,1-6 4,4-1 5,-2-7 7,3 2 8,-5 2 4,0-5 18,-19 29-11,-22-4 0,-1 9-3,3 11-4,-2 0-2,6 4-2,7-1-1,12 1-2,13-4-5,9-3-6,9-4-15,7 1-7,-8-10-2,7 10 1</inkml:trace>
  <inkml:trace contextRef="#ctx0" brushRef="#br0" timeOffset="147110.6598">9607 12094 10,'0'0'29,"0"0"0,21 10 0,-5-10-14,2-3-4,2 3-2,4-9-4,-2 2-1,-7-5-2,1 3-1,-9-1 0,-7-1 0,-7 2-1,-5 1 0,-7 7 0,-3 1 0,-2 10 1,-1 3-1,6 5 2,3 8-1,13 0 1,6 2 0,10 2 0,7-5-3,7-1-13,13-6-18,-9-14 0,19-4 0,2-17-1</inkml:trace>
  <inkml:trace contextRef="#ctx0" brushRef="#br0" timeOffset="147659.3907">10197 11993 28,'11'8'30,"30"-2"-5,21-6-6,28 0-1,36 0-2,30 0-4,34 0-2,9 0-4,10 0-1,-4 0-3,-17 0-8,-26 1-24,-25 7-4,-46-12 0,-27 4-1</inkml:trace>
  <inkml:trace contextRef="#ctx0" brushRef="#br0" timeOffset="148343.7259">11086 11676 34,'0'-22'19,"0"4"-2,-6 0-3,-8-2-3,-6 5-3,-4 1-2,-5 5-2,-5 4-2,3 5-1,1 10 0,5 2 0,8 3-1,6 1 0,11 1 1,11-2 0,8-2-1,6-7 1,3-6 0,3-7 1,1-6-1,-1-8 0,-3-8-1,-4 0 1,-6-8-1,-6-1 0,-5 0 1,-4 3 1,-3 2 0,-4 8 1,-6 3-1,0 8 1,0 6 0,10 8 0,-16 8 0,13 6 0,-3 9 0,6 11-1,0 7 1,6 9 0,3 3 0,1 3 0,0-5-2,3-4-6,1-7-14,3-6-15,-6-17 0,4-6 0,-15-11-1</inkml:trace>
  <inkml:trace contextRef="#ctx0" brushRef="#br0" timeOffset="148923.1928">11444 11681 14,'9'-17'18,"-9"17"0,3-21-2,-9 4-3,-5 2-1,-4-3-3,-5 5-1,-5 2-2,0 6-1,-5 1-1,3 4-2,2 9 0,6 5 0,7 0 0,7 4 0,10 0 0,7-1 0,8-5 0,5 2 0,1-9 0,4-5-1,-2 0 0,-2-8 0,-2-3-1,-4 2 1,-4-1-1,-5-3 0,-3 4 0,-8 9 0,0 0 0,0 0 1,0 15 0,-4 6 0,-3 3 0,4 8 0,3 1 1,0 4 0,0-3 0,5-3-1,0-2 2,4-2-2,-4-9 2,1-4-1,-6-14 1,10 14 0,-10-14-3,0 0-8,0-13-26,0 13 0,0-19 0,0 19-1</inkml:trace>
  <inkml:trace contextRef="#ctx0" brushRef="#br0" timeOffset="149856.1583">10890 12364 36,'0'0'34,"25"21"0,0-6-6,8 1-11,10 8-5,-1-2-5,3 3-3,-3 1-6,-8-7-7,0-1-12,-9-4-13,-10-12 0,-1-2-1,-14 0 0</inkml:trace>
  <inkml:trace contextRef="#ctx0" brushRef="#br0" timeOffset="150044.1999">11272 12402 32,'-30'0'31,"10"9"-5,-11 2-5,-5 7-6,-4 6-3,-5 2-3,4 2-5,3-3-7,2-4-11,9-12-16,22 1-2,5-10 0,20-7 0</inkml:trace>
  <inkml:trace contextRef="#ctx0" brushRef="#br0" timeOffset="150419.3553">11402 12204 44,'26'3'30,"-6"3"-7,5 2-5,-3 3-4,-8 2-4,-3 9-2,-16-2-3,-2 6-1,-12-2 0,0-1 0,1-8 0,11 2 0,10-8-2,18-3 1,11-6 0,9 0-6,-1-4-30,7 8-2,-18-4 0,-5 9-1</inkml:trace>
  <inkml:trace contextRef="#ctx0" brushRef="#br0" timeOffset="238749.6898">1894 13515 45,'3'10'33,"-3"5"-3,6 47 10,-6-18-28,0 9-1,0-2-2,5 7-4,-5-10-1,0-7-1,0-9 0,-3-9-2,3-11 1,0-12-1,-5-11 0,-1-10 1,0-11-1,-1-6 1,3-4-1,4-9-1,0 0 0,0 4 0,0 0 0,4 8-1,6 8 1,2 4-1,10 5-1,6 7 0,10 9-7,7-2-15,8 3-13,10 5 0,-2-5-1,9 5 0</inkml:trace>
  <inkml:trace contextRef="#ctx0" brushRef="#br0" timeOffset="239019.5662">1950 13962 44,'0'0'34,"0"0"1,10 0-3,11 0-14,14 0-8,9 0-8,-2-4-15,1-3-20,10 2-1,-5-5 0,3 0-1</inkml:trace>
  <inkml:trace contextRef="#ctx0" brushRef="#br0" timeOffset="239224.6905">1910 13761 47,'0'0'32,"12"-7"-1,16 4-7,16-3-22,14 6-29,2-12 0,16 7-3,0-10-1</inkml:trace>
  <inkml:trace contextRef="#ctx0" brushRef="#br0" timeOffset="239479.3513">2696 13611 67,'0'0'38,"0"0"0,13-10-2,-13 10-29,13-4-25,-1 4-17,-12 0-2,0 0-1,0 0 0</inkml:trace>
  <inkml:trace contextRef="#ctx0" brushRef="#br0" timeOffset="239637.1973">2725 13798 105,'-10'19'40,"10"-19"-6,-10 0-48,10 0-21,0 0-2,0 0-3</inkml:trace>
  <inkml:trace contextRef="#ctx0" brushRef="#br0" timeOffset="242833.4028">3512 13580 53,'6'31'32,"-9"1"-1,3 9-15,0 7-4,-3 0-2,3 1-3,0-14-1,0-3-1,-6-14-1,6-6 1,0-12-2,0 0 1,-12-29-1,7 4 0,-3-10-2,8-11 0,-3-7 0,3-5-1,0-2 0,0 3 1,6 2-1,1 6 1,2 11-1,0 9 1,10 13-1,5 9-1,13 7-2,3 0-7,16 0-19,3 6-8,-2-6-1,7 0 0</inkml:trace>
  <inkml:trace contextRef="#ctx0" brushRef="#br0" timeOffset="243082.7202">3539 13860 60,'0'0'36,"25"0"0,3-4-10,16-1-15,6 5-8,5-4-17,4 4-19,-12-6-2,0 6-1,-13-9 0</inkml:trace>
  <inkml:trace contextRef="#ctx0" brushRef="#br0" timeOffset="243278.1065">3536 13675 40,'20'-6'31,"7"-4"-2,20 10-21,11 4-29,-7-9-4,16 8-3,-8-12-3</inkml:trace>
  <inkml:trace contextRef="#ctx0" brushRef="#br0" timeOffset="243534.613">4147 13601 54,'-11'-6'35,"29"6"0,4 0-5,12-8-20,9 8-7,5 0-11,0 5-20,-4-5-6,-1 5-1,-15-5 0</inkml:trace>
  <inkml:trace contextRef="#ctx0" brushRef="#br0" timeOffset="243691.8166">4205 13716 47,'0'0'34,"23"16"0,8-16-10,13-4-45,18 8-6,-3-15-3,15 4-3</inkml:trace>
  <inkml:trace contextRef="#ctx0" brushRef="#br0" timeOffset="244697.8069">5191 13114 29,'-10'-48'33,"-1"11"1,-8 0-7,-5 9-9,1 15-5,-5 13-4,6 27-2,0 20-2,10 17-2,3 23 0,9 17-2,3 11 0,6 8 1,-1 5-1,0-1-1,-2-6 1,-6-10 0,-9-12 0,-7-15 0,-12-14 1,-5-10-1,-5-19 0,-2-9 0,5-13-6,0-9-13,4-10-19,16 5 0,-1-15-1,16 10 0</inkml:trace>
  <inkml:trace contextRef="#ctx0" brushRef="#br0" timeOffset="245639.2025">5680 13811 42,'-3'-23'23,"-1"1"-3,-9-1-4,-5 3-4,-4 5-2,-6 4-4,-2 5-1,0 6-2,3 13 0,6 1-2,3 6 0,11 1-1,10 2 1,11-3 0,8-1 0,5-6 2,4-8 0,3-7 0,1-8 0,-6-12 1,0-7-1,-7-12 0,-5-7-2,-6-12 1,-3-1-2,-5 0 1,-3 1-1,0 6 0,-8 10 0,-1 14 1,-2 19-1,0 14 1,-1 19 0,4 16 0,1 14 0,4 7 0,5 9 1,4-2-1,5-5-2,6-3-7,-6-9-17,2-16-10,4-8 0,-8-16-1</inkml:trace>
  <inkml:trace contextRef="#ctx0" brushRef="#br0" timeOffset="246038.1849">6012 13452 51,'-18'-5'34,"12"20"2,2 10-10,-5 7-12,9 13-4,-6 2-3,6 5 0,0-2-3,3-2-1,-3-8-1,3-10 0,0-9 0,0-9 0,-3-12-1,0 0 0,-3-23 1,-2-1-1,-3-11 1,0-5-1,-3-3-1,1-1 0,3 0 1,-2 1-1,6 2 0,3 7 0,5 7 0,9 1 0,7 5-1,8 3-2,10 4-3,5-1-7,10 12-19,3 3-6,-5 0-1,0 6 0</inkml:trace>
  <inkml:trace contextRef="#ctx0" brushRef="#br0" timeOffset="246299.4057">6003 13847 44,'-26'9'34,"16"1"1,10 0-9,13-10-11,18 0-4,7 0-4,6-4-7,5 0-11,-1-1-16,-8-4-7,0 5-2,-16-3 0</inkml:trace>
  <inkml:trace contextRef="#ctx0" brushRef="#br0" timeOffset="246488.9845">5969 13655 64,'0'0'38,"9"17"-1,27-11-6,12 0-38,4-6-24,14 5-2,2-23-3,12 2-1</inkml:trace>
  <inkml:trace contextRef="#ctx0" brushRef="#br0" timeOffset="267874.407">6766 13634 27,'31'9'30,"-4"-9"-2,11 5-10,4-5-3,2 0-8,0 0-8,-1 0-8,-8 0-12,-18 0-8,2 7-1,-19-7 0</inkml:trace>
  <inkml:trace contextRef="#ctx0" brushRef="#br0" timeOffset="268054.8103">6780 13776 31,'17'8'33,"17"-1"-1,3-7-7,13 2-24,11 6-23,-12-11-4,8 10-4,-11-11-1</inkml:trace>
  <inkml:trace contextRef="#ctx0" brushRef="#br0" timeOffset="268829.0139">7832 12955 25,'-12'-29'30,"1"20"-3,-12 9-7,-2 12-3,-1 23-5,-1 15-3,5 20-3,1 21-1,12 17-2,9 10-1,5 6 0,4 3-1,4 3 1,0-7 0,-4-4 0,-6-17 0,-6-11 0,-10-14 1,-9-12-1,-2-11-4,-4-19-12,-3-15-20,13-3-1,-4-17 0,13 0 0</inkml:trace>
  <inkml:trace contextRef="#ctx0" brushRef="#br0" timeOffset="271179.4127">8379 13372 18,'0'-13'29,"0"13"2,4 28-6,-4 14-9,4 13-5,-4 8-3,3 8-1,-3 2-2,9-3-2,-5-6-3,1-14-2,2-16-1,-1-14-3,0-8-2,-6-12-3,22-18-1,-12-2 1,6-7 0,0-2 2,2-1 2,1 4 6,-4 2 2,-2 7 5,-10 8 1,-3 9 3,-14 2-1,-3 12 0,-5 0-2,0 4-1,3-2-1,6 1 0,13-2-1,17-5-1,5-3-1,12-2-3,6-5-8,3 9-20,-8-11-1,8 4-2,-18-6 0</inkml:trace>
  <inkml:trace contextRef="#ctx0" brushRef="#br0" timeOffset="271518.3393">8782 13852 10,'0'16'29,"0"-16"2,16 8-2,-2-2-11,6-6-7,0 2-2,4-6-3,-2-1-3,-2-4-1,-3 1 0,-8-3-2,-7 1 1,-2 10-1,-18-15 0,-6 15 0,-2 0 0,-5 12 0,0 1 0,4 6 1,7 5 0,12-2 1,14 2 0,10-5 0,8 1 0,7-3-3,4-4-12,-4-7-20,8-1 1,-10-9-2,8 4 1</inkml:trace>
  <inkml:trace contextRef="#ctx0" brushRef="#br0" timeOffset="271930.4094">9403 13770 18,'-32'9'31,"4"-6"2,28-3-3,0 0-12,44 6-4,24-6-3,32-12-1,40 5-2,26-5-3,24 1-1,8 0-2,-9 4-2,-20 4-7,-24 8-25,-44-5-4,-31 7 0,-48-7 0</inkml:trace>
  <inkml:trace contextRef="#ctx0" brushRef="#br0" timeOffset="272540.4096">10029 13466 13,'-4'-23'25,"-5"13"0,-12-7-8,-5 2-4,-4 1-4,-2 2-2,-1 6-2,2 2-2,6 8 0,4 6-2,7 6 1,11 5-1,10-2 2,6-2 0,8-2-1,3-6 1,7-9 0,1-14 0,2-5-1,0-10-1,-10-13 0,-2-8 0,-9-9-1,-5-6 1,-8 0-1,-2 1 0,-7 7 1,-1 9 0,-2 10 0,-1 13 1,1 17 0,3 13 1,2 19 1,2 11-1,5 14 1,3 7 0,6 9 0,0 4-1,4 3-1,3-1-2,-2-9-8,3-13-25,4 0-2,-11-23 0,7-3 0</inkml:trace>
  <inkml:trace contextRef="#ctx0" brushRef="#br0" timeOffset="273082.4094">10398 13433 14,'6'-8'27,"-15"-10"1,5 2-8,-8 0-4,-4-2-3,-2 7-3,-9-4-2,1 10-2,-1 5-2,2 5-2,4 7 0,6 4-1,10 7 0,8-1 0,9 3-1,5-4 1,8-3 0,2-6 0,4-4-1,0-8 0,-3-4 1,-7-4-1,-5-9 0,-7 4 0,-6-3 0,-3 4 1,0 1 0,0 11 0,-15-9 1,15 9 0,-12 16 1,12 0 0,0 6 0,0 9 1,0 4-1,6 7 0,-1 2-2,-1-2-14,-4-4-22,4 3 0,-4-12-1,5 0 0</inkml:trace>
  <inkml:trace contextRef="#ctx0" brushRef="#br0" timeOffset="273540.1026">9837 14064 43,'14'10'34,"-1"5"-1,12 9-10,6 12-6,-3 0-5,7 10-3,-5-4-5,-2-2-5,-3-8-11,-6-5-21,-7-20-2,3-3 0,-6-21 0</inkml:trace>
  <inkml:trace contextRef="#ctx0" brushRef="#br0" timeOffset="273720.4382">10169 14066 43,'-23'-2'34,"-4"10"0,-9 3-2,-4 7-19,4 8-4,-9 6-4,7 6-2,1-1-4,1-4-4,15 1-10,7-5-19,6-16-1,8-13 0,22 0 1</inkml:trace>
  <inkml:trace contextRef="#ctx0" brushRef="#br0" timeOffset="274089.4082">10340 13987 44,'14'-10'31,"11"6"-4,-3 4-7,2 6-4,-3 4-5,-10 2-3,-6 11-1,-14 0-3,-3 6 0,-12 0-1,1 0 0,2-7-1,14 0 0,10-7-1,16-5 1,12-4-1,9-6-6,7-6-30,3 6-1,-9-6 0,0 3 0</inkml:trace>
  <inkml:trace contextRef="#ctx0" brushRef="#br0" timeOffset="284867.9172">11316 13629 37,'0'0'28,"36"7"-8,16-7-4,19 0-3,23 5-1,16-5-4,14 0-4,4 0-5,-9 5-5,-10 2-9,-16 8-15,-34-8 0,-18 7-1,-31-11 7</inkml:trace>
  <inkml:trace contextRef="#ctx0" brushRef="#br0" timeOffset="285181.4621">11399 13791 37,'0'0'17,"23"8"1,13-4-2,20-4-1,21 2-2,19-2-2,8 0-4,9 0-3,-4 0-2,-12-3-5,-16 3-8,-22 6-18,-34-12-2,-10 6 0,-33-13 1</inkml:trace>
  <inkml:trace contextRef="#ctx0" brushRef="#br0" timeOffset="285467.3563">11826 13259 25,'7'-22'30,"-7"-5"-3,0 10-9,0 17-2,0 0-5,12 11-1,-12 10-4,5 5-6,0 6-12,2 7-17,-7-11-1,11 0-1,-11-17-1</inkml:trace>
  <inkml:trace contextRef="#ctx0" brushRef="#br0" timeOffset="285769.7347">11918 13072 16,'-26'-25'24,"-2"19"0,-9-1-9,-7 9-8,-2 9-2,2 10-2,3 7 1,6 9 1,15 9 1,13 5 1,17 5 1,19-1 1,19-2 0,15-9 0,19-6-1,0-21-1,6-11-2,-11-19 0,-12-15-2,-27-17 0,-25-9-1,-29-5 0,-22 1-2,-14 10-15,-2 6-20,-12 6-2,11 17 1,3 2 0</inkml:trace>
  <inkml:trace contextRef="#ctx0" brushRef="#br0" timeOffset="287164.7892">2829 15700 11,'14'-3'27,"26"8"0,3-5-11,13-4-4,9 4-2,3-3-4,-9 3-7,-10 0-6,-8 10-12,-20-10-8,-4 12-1,-17-12 2</inkml:trace>
  <inkml:trace contextRef="#ctx0" brushRef="#br0" timeOffset="287345.0535">2874 15823 15,'0'0'33,"25"0"0,8-3 1,17-1-16,15 4-5,-4 4-8,8 0-24,-13-7-11,3 11-3,-19-13 0</inkml:trace>
  <inkml:trace contextRef="#ctx0" brushRef="#br0" timeOffset="287984.4106">4070 15072 29,'-18'-25'28,"2"15"-5,-12 15-3,0 19-6,4 22-2,-1 19-3,9 24-2,6 11-1,10 14-1,0 2 0,7 5-2,-4-2-1,4-4 0,-7-12 0,-10-14 0,-6-12-1,-6-16 0,-5-11 0,2-15-2,4-11-5,-5-20-7,4-11-20,16-2-2,-5-15 0,11 1 0</inkml:trace>
  <inkml:trace contextRef="#ctx0" brushRef="#br0" timeOffset="288863.0592">4789 15363 22,'-6'-20'29,"6"20"1,-6 9-11,0 13-3,2 19-3,-1 10-4,8 13-1,-3 9-2,5 7 0,-2-5-2,4 0 0,-4-11-3,4-11 0,-4-14-2,-3-16-3,5-10-5,-5-13-1,10-10-2,0-13-1,8 0 1,-5-8 1,6 4 4,-2 2 4,-3 5 6,-2 4 12,-12 16-5,-18 0-1,4 9 0,-5 4-2,5 2-2,1-3-2,10 2-1,6-4 0,12-1-3,7-4-2,1-1-2,5 0-1,0-4 0,-2 6 0,-4-6 0,-4 5 1,-5-5 1,-4 0 4,-9 0 2,10 7 2,-10-7 0,16 3 1,-3-3 0,4 0 0,6 0-1,2 0-1,1-7 0,-1-1-2,-2-2 0,-4-6 1,-7 4 0,-12-4 0,-9 4 0,-10-2 0,-3 9 1,-8 1-1,0 11-1,-1 5 1,6 6-1,2 6 1,15 3-1,8 1 1,18 0-1,6 0 0,5-6-3,9-3-18,5 0-14,-8-14-1,3 2-1,-14-13 1</inkml:trace>
  <inkml:trace contextRef="#ctx0" brushRef="#br0" timeOffset="292034.4187">6056 15357 22,'14'-25'20,"18"6"-3,2 4 0,5 10-1,0 10-2,-5 11 0,-4 17-3,-11 11-1,-3 17-3,-11-1 0,-1 4-3,-4-7 0,0-4-1,6-17-1,2-12-1,2-17 1,0-19-1,0-10 0,-2-6-1,-8-4 1,0 1-1,-8 8 0,-7 6 1,-8 13-1,-2 11 1,-5 13-1,1 3 1,-1 4-3,2-2-2,9-3-10,4-6-14,5-11-7,10-5 0,0 0-1</inkml:trace>
  <inkml:trace contextRef="#ctx0" brushRef="#br0" timeOffset="292343.9342">5777 15941 28,'27'0'62,"20"-4"-37,21 0-4,22 3-5,9-6-4,7 2-4,-4 1-4,-3 4-2,-15 3-7,-20-3-10,-26 4-20,-10 2 0,-28-6-1,0 0 0</inkml:trace>
  <inkml:trace contextRef="#ctx0" brushRef="#br0" timeOffset="292690.386">5969 16269 37,'19'11'35,"11"9"1,-3 2-3,2-3-17,6 12-4,-5-6-5,1-1-5,-6-1-5,-6-10-8,-3-5-14,-2-1-11,-14-7 0,13-15 0</inkml:trace>
  <inkml:trace contextRef="#ctx0" brushRef="#br0" timeOffset="292862.6558">6294 16303 22,'0'0'32,"-18"-5"1,5 10-4,-12 8-10,-5 0-6,-3 8-4,-6-2-4,2 3-2,1 3-4,2-7-4,6 3-9,4-2-16,0-9-4,15 0-1,-3-10 1</inkml:trace>
  <inkml:trace contextRef="#ctx0" brushRef="#br0" timeOffset="293254.1358">6459 16155 60,'13'-10'32,"8"6"-12,4 4-6,-4 7-2,4 5-2,-11 2-4,-3 6-1,-11 4-2,-12 6 0,-5-2-1,-1-1 0,-1-3-1,0-1-1,10-8 1,9-2 0,13-7 0,9-3 0,2-3 0,4 0-3,3 0-12,1 0-20,-14-7-1,0 5-1,-8-12 1</inkml:trace>
  <inkml:trace contextRef="#ctx0" brushRef="#br0" timeOffset="293989.0228">7211 15919 20,'7'-37'43,"-10"14"-23,-6 2-2,-7 3-3,-8 0-3,-5 4-3,-4 6-2,-1 8-2,-1 4-1,4 9-2,6 5 0,10 6-1,12 3 0,8 1 0,10-4 0,8-1 1,11-7-1,3-4 1,1-12-1,1-13 1,-7-10-1,-2-6 0,-8-16 0,-4-8-1,-10-8 1,-5-6-1,-3 0 1,-6 6-1,-1 5 0,-2 9 1,0 9 0,0 15-1,-1 10 1,10 13 0,-12 13 0,9 10 0,3 13 0,0 13 0,0 5 0,8 9 1,-5 6-1,1-2-3,5 1-9,-5-6-21,2-20-4,6-11 0,-4-18-1</inkml:trace>
  <inkml:trace contextRef="#ctx0" brushRef="#br0" timeOffset="294222.3952">7357 15741 51,'16'0'37,"5"5"1,7 5-5,4 9-15,-5 1-8,5 9-3,-5-1-4,-1 1-4,-2 3-5,-9-13-11,-2-3-20,-1-5-1,-12-11 0,19-14 0</inkml:trace>
  <inkml:trace contextRef="#ctx0" brushRef="#br0" timeOffset="294377.7197">7652 15764 78,'-13'0'39,"-8"3"-2,-7 8-12,4 17-10,-10 4-8,-1 2-15,-3 7-29,2 7-1,-1-1-1,2 7-1</inkml:trace>
  <inkml:trace contextRef="#ctx0" brushRef="#br0" timeOffset="378996.4526">4265 16537 24,'10'-4'29,"-7"-11"-6,0-12 10,-9 7-23,-3 1-1,-7-2-3,-2 0-2,-4 5 0,-3 4 0,-3 5-2,3 12 0,4 7 0,5 12-1,10 4 0,6 8-1,3-2 0,10 4-1,7-7 2,2-7-2,7-11 2,-4-9-2,-1-11 1,0-8 1,-5-4 0,-3-8-1,-9 3 1,-1 0 1,-6 7-1,0 17 1,-6-9 0,2 18 0,4 8 1,6 7-1,4 1 0,8 1-6,4-8-30,9 4-1,-6-10-1,12-2 1</inkml:trace>
  <inkml:trace contextRef="#ctx0" brushRef="#br0" timeOffset="380057.3356">4356 15037 8,'0'-17'21,"6"5"-1,-6-9 0,-3-1-2,-3 2-2,-6-2-3,-1 7-1,-7 0-2,2 12-3,-6 3-2,2 4-3,-2 11 0,5 6-1,3 3-1,7 4 1,9 1-1,5-3 1,5-4-1,11-3 0,2-7 1,2-7 0,-1-5-1,0-8 1,-1-6-1,-5-2 1,-5-7-1,-4 2 1,-3 1 0,-2 4-1,-4 7 1,0 9 1,0 0-1,0 12 0,0 6 1,6 6-1,0 1-1,0-6-5,6 2-16,3-4-14,-15-17 1,25 8-1</inkml:trace>
  <inkml:trace contextRef="#ctx0" brushRef="#br0" timeOffset="380291.226">4572 14878 50,'0'0'36,"0"0"-1,4 15-9,1 8-10,-5 2-7,6 7-3,-6-1-1,4-1-3,-1-1-4,-3-8-5,7-5-11,-7-7-16,0-9-2,0-9-1,-3-7 1</inkml:trace>
  <inkml:trace contextRef="#ctx0" brushRef="#br0" timeOffset="380445.2334">4491 14993 47,'0'0'35,"0"0"-1,16-5-9,3 8-9,3-3-9,5 0-19,-4 0-21,10 7-1,-8-7-1,3 3 0</inkml:trace>
  <inkml:trace contextRef="#ctx0" brushRef="#br0" timeOffset="380959.2012">4799 15069 24,'9'15'31,"-9"-15"1,21 0-10,-4-9-4,2-9-5,4-6-2,-3-10-4,-2-7-3,-3-10 0,-4-3-2,-11-1 0,0 3 0,-13 6 1,0 12-1,-6 8 1,-2 19 0,0 14 1,5 17 0,10 13-1,9 16-1,11 2 0,11-1-8,8 3-31,15-2-1,3-14 0,12-5 0</inkml:trace>
  <inkml:trace contextRef="#ctx0" brushRef="#br0" timeOffset="506817.0193">8201 15824 13,'11'-4'28,"22"8"-2,50-8 1,-34 4-24,1-8-14,1 12-13,-17-9-3,-1 10-1</inkml:trace>
  <inkml:trace contextRef="#ctx0" brushRef="#br0" timeOffset="506990.2681">8335 15882 14,'0'0'29,"6"14"0,12-14-11,16-5-17,13 5-20,-3-12-4,18 9-3,-3-16 4</inkml:trace>
  <inkml:trace contextRef="#ctx0" brushRef="#br0" timeOffset="507555.1334">9145 15308 26,'-10'-23'32,"10"23"2,0 0-9,0 28-7,0 21-5,-3 9-6,3 14-2,0 2 0,8 6-2,-3-4-1,2-11-2,-1-13-2,-1-15 1,2-19-3,-7-18-1,21 0-2,-12-17 1,7-7-1,0-8 1,2 3 1,-2-2 1,-3 6 3,-8 6 1,-5 7 2,0 12 2,-27 4 0,8 7 0,-3 5 0,6 4 0,7 0-1,13-1-2,14-3-3,4-7-7,15-3-16,7 1-8,-4-9 1,6 2 0</inkml:trace>
  <inkml:trace contextRef="#ctx0" brushRef="#br0" timeOffset="507832.8977">9523 15831 34,'4'10'31,"-4"-10"1,24 0-15,-1 0-5,-2-3-2,6-2-3,-4-7-3,-2 2-2,-11-6 0,-7 4-2,-9-2 1,-11 4 0,-8 10 0,-2 0 0,-4 14 0,3 5 1,6 7-1,10 4 1,12 1 0,10-2-1,7-5 0,11-6-3,7-5-4,-1-7-17,0-16-11,10-1 0,-14-14 0</inkml:trace>
  <inkml:trace contextRef="#ctx0" brushRef="#br0" timeOffset="508201.2612">9834 15417 39,'24'-30'36,"5"2"0,11 6-5,6 15-14,-3 7-4,3 13-3,-10 14-3,0 16-2,-11 10-2,-1 8 0,-5 3-1,-7 0 1,-5-4-2,2-6 0,-2-12 0,-2-12-1,2-14 1,-7-16-1,0-12-1,-10-7 1,-5-3 0,-5-3 0,-3 10 0,-6 2-1,-5 13-1,-1 8-6,5 13-31,2 12 0,4-3-1,12 6 1</inkml:trace>
  <inkml:trace contextRef="#ctx0" brushRef="#br0" timeOffset="508997.5922">10921 15141 28,'-7'-24'29,"-12"1"-2,2 12-10,-1 11-2,2 17-3,0 16-4,4 17-2,6 20-1,3 19 0,6 16 0,0 7 1,3 15-2,-3-1 0,4 3 0,-7-11-1,-3-9 0,-6-20-1,-1-12-2,-3-18-1,-5-19-5,0-15-4,-5-21-8,5-9-11,2-4-7,-2-13-1,8 5 1</inkml:trace>
  <inkml:trace contextRef="#ctx0" brushRef="#br0" timeOffset="509703.8437">11082 16450 9,'0'0'11,"0"0"-1,0 0 0,11-7 10,-11-7-10,0 14 2,-9-16 0,-1 9 0,-6 3-2,0 4-1,-4 4-3,4 6-1,3 3-1,5 6-2,5 2-1,3 1 0,11 1 0,1-4-1,8-3 1,-3-10-1,5-6 0,-4-6 1,0-6 0,-3-3 1,-6-6-1,1 3 2,-6 1-2,-4 17 2,10-9-1,-10 9 0,12 14 0,-1 1-2,1 7-5,0-3-14,-4-1-15,8 1-1,-16-19 1,23 0-1</inkml:trace>
  <inkml:trace contextRef="#ctx0" brushRef="#br0" timeOffset="510336.7876">11186 15040 21,'12'-6'18,"-7"-6"-2,0 1-1,-5-5-2,-5-2-2,-5 4-1,-4-1-3,-3 5-1,-2 5-1,-2 5-2,3 10-1,0 6-1,4 5 0,8 4 0,6 1 0,4 0 0,8-8 0,7-1 0,1-9 0,2-8 0,0-8 0,-2-6 0,-7-3 0,-1-1-1,-3 4 0,-3 5 1,-6 9-1,0 0 1,6 14-1,1 6 0,-2 1-3,5-1-8,3-4-12,4 2-8,-3-18 1,8 0-2</inkml:trace>
  <inkml:trace contextRef="#ctx0" brushRef="#br0" timeOffset="510509.4071">11393 14837 42,'2'-17'34,"-2"17"0,9 12-7,-9 9-8,7 16-7,-7-4-5,11 12-1,-3-5-4,-3-2-3,7-4-9,-12-11-18,5-14-8,-5-9-1,0 0 0</inkml:trace>
  <inkml:trace contextRef="#ctx0" brushRef="#br0" timeOffset="510671.4172">11368 14979 27,'0'0'32,"12"5"1,12 2-2,-4-7-22,8-4-22,6 7-14,-9-11-3,6 8-2</inkml:trace>
  <inkml:trace contextRef="#ctx0" brushRef="#br0" timeOffset="510954.0777">11650 15109 31,'17'13'32,"-5"-13"0,12-5-10,-1-5-6,-4-14-7,2-8-2,-4-8-3,-4-12-2,-7-8 0,-6-2-1,0 3 0,-9 3 0,-2 14 0,-5 10-1,-2 17 1,1 15 1,3 17 0,4 17 0,4 13 1,6 12 0,13 1-1,4 3 1,4-1-3,3-6-11,0-11-23,4-5-2,-8-20 0,11-10-1</inkml:trace>
  <inkml:trace contextRef="#ctx0" brushRef="#br0" timeOffset="511373.6824">11921 15737 26,'0'0'32,"24"19"1,14-19 1,19-5-22,25 5-3,5-4-4,6-2-10,3-2-18,-5 4-9,-24-5-1,-11 9-1</inkml:trace>
  <inkml:trace contextRef="#ctx0" brushRef="#br0" timeOffset="511584.5697">12333 15436 11,'-22'-36'31,"-2"-7"1,14 4-1,2 6-16,4 3-3,7 15-2,-3 15-2,12 14-3,-5 19-4,-1 14-8,-4 13-25,5 16-1,-12-3 0,8 9 0</inkml:trace>
  <inkml:trace contextRef="#ctx0" brushRef="#br0" timeOffset="511809.5827">12073 16011 52,'14'5'36,"12"8"1,-1 4-6,-1 3-19,7 8-6,0 2-8,-6-4-15,-5-7-18,1-1-1,-8-14 0,1-4 0</inkml:trace>
  <inkml:trace contextRef="#ctx0" brushRef="#br0" timeOffset="511970.5973">12355 16041 45,'-20'21'33,"-16"2"0,-1 12-8,-7 5-14,-2 1-11,3-4-14,4-6-17,19-5-2,3-21 0,17-5 0</inkml:trace>
  <inkml:trace contextRef="#ctx0" brushRef="#br0" timeOffset="512269.373">12466 15954 40,'5'-13'35,"0"-3"0,10 8-5,7 4-14,-6 4-6,5 10-3,-9-1-3,-5 10-1,-7 3-1,-3 5-1,-7-5 0,1 0 0,-1-7 0,8 1-1,8-6-1,9-8-5,10 1-10,9-3-20,-2-7 0,5 2-1,3-7 0</inkml:trace>
  <inkml:trace contextRef="#ctx0" brushRef="#br0" timeOffset="512771.5517">13140 15746 39,'8'-10'30,"-14"-14"1,-4 5-13,-1-3-6,-8 1-3,-3 1-2,-3 5-3,-4 5-1,-4 10 0,9 11-1,-1 6 0,6 9 0,10 4-1,9 1 0,9-1 0,10-4-1,8-8 1,5-7 0,5-11 0,0-9 0,-6-12-1,-2-13 1,-7-12-1,-5-12 0,-7-7 0,-7-7 0,-3 1-1,-3 4 1,-3 7-1,-2 12 2,1 16-1,-6 20 1,3 18 1,2 21 0,4 12 1,4 19-1,0 10 1,6 8-1,0 3-4,4-5-10,3-9-24,5-5 0,-3-20 0,4-11-1</inkml:trace>
  <inkml:trace contextRef="#ctx0" brushRef="#br0" timeOffset="512954.2698">13425 15568 57,'-9'4'35,"0"6"1,14 2-5,7 12-20,2 2-5,1 3-3,6 3-7,-5-6-9,5-1-16,1-6-6,-12-15-1,6-4-1</inkml:trace>
  <inkml:trace contextRef="#ctx0" brushRef="#br0" timeOffset="513114.2793">13604 15626 50,'-9'-11'40,"-3"11"0,-12 12 0,-8 8-19,1 16-9,-3 8-26,-4 6-22,-5-4-3,0 5 0,-9-9-2</inkml:trace>
  <inkml:trace contextRef="#ctx0" brushRef="#br0" timeOffset="515918.3291">13969 15620 12,'23'0'30,"14"5"1,-1-5 0,9 4-15,-2 3-7,1-2-7,0-1-11,-8-4-19,2 5-2,-17-8-1,-2 8 0</inkml:trace>
  <inkml:trace contextRef="#ctx0" brushRef="#br0" timeOffset="516089.7133">14110 15749 8,'-7'13'30,"7"-13"0,20 6-2,13-6-15,11 5-12,9 0-23,-4-8-4,10 3-3,-7-8 0</inkml:trace>
  <inkml:trace contextRef="#ctx0" brushRef="#br0" timeOffset="516819.8661">14723 15194 33,'3'-22'32,"-3"0"0,0 13-3,0 9-14,7 25-4,-1 11-2,-3 12-3,2 13-1,-1 6-2,3 8-1,1 0-4,-3-7-2,5-6-2,-5-17 0,4-10-3,-4-17-2,5-10 1,-10-8 1,21-20 1,-10-2 2,7 2 3,-2-2 2,-3 3 4,1 2 1,-4 5 9,-10 12-5,0 0 0,-16 6-1,4 8-2,-1-3-2,4 6 0,3-7-1,6 2-4,15-2-2,0-5-3,11 3-1,-1-6-1,5 4-1,-2-6 1,0 8 2,-8-5 3,13 8 8,-24-8 2,4 3 1,-13-6 1,18 9-1,-6-9 0,7 2-2,-3-2-1,7-6-1,-1-4-1,0-3-1,-4-4 2,-2 0-1,-8-1 1,-5 1 0,-10 1 1,0 5-1,-11 7 1,1 10-1,-3 3 0,2 8-1,2 5-1,3 7 1,10 0-1,3 0 0,10-3 0,4-3-1,5-1-2,4-10-8,-2-5-26,4 1-1,-3-16 1,6 1-2</inkml:trace>
  <inkml:trace contextRef="#ctx0" brushRef="#br0" timeOffset="519163.1104">15576 15097 61,'32'-13'21,"4"4"-10,3 0-20,8 14-12,-14-7-4,7 12-2</inkml:trace>
  <inkml:trace contextRef="#ctx0" brushRef="#br0" timeOffset="523446.2906">15581 15192 31,'10'-17'29,"2"5"-7,6 1-1,7 2-6,6 3-2,2 6-2,4 15-2,-2 6-1,1 17-2,-6 10-1,-3 13-1,-6 6-1,-5 7-1,-4-2-1,-5-4 0,-1-8-1,0-9 0,-6-16 0,3-12-1,-3-23 0,0 0 0,-9-26 1,3-12 0,-4-7 0,1 0 0,-4 3 0,2 4 1,1 11-1,1 18 1,-2 17 0,4 18 0,-3 12 0,3 7 1,-5 4-2,-4 4 2,-4-4-1,-2-6 0,-6-11 0,-3-9-1,-2-13-1,-2-10-1,5-4-7,-1-9-16,10-8-11,10 3-2,6-10 1</inkml:trace>
  <inkml:trace contextRef="#ctx0" brushRef="#br0" timeOffset="524197.4396">16288 14855 37,'-4'-47'33,"4"32"0,-5 31-11,1 33-5,4 35-6,-7 31-3,11 28-3,2 20 0,3 14-3,1 8-2,5-9-3,0-8-2,-2-22-3,2-20-5,-5-29-14,-10-36-8,6-17 0,-6-44 2</inkml:trace>
  <inkml:trace contextRef="#ctx0" brushRef="#br0" timeOffset="524429.0157">16194 15001 26,'23'-22'26,"19"9"-4,2-5-20,5-2-20,14 11-2,-15-2-4,9 15 11</inkml:trace>
  <inkml:trace contextRef="#ctx0" brushRef="#br0" timeOffset="524702.4739">16278 16428 41,'9'17'33,"10"-10"0,12-2-7,7 0-24,-2-9-25,14 8-5,-13-18-3,7 4-2</inkml:trace>
  <inkml:trace contextRef="#ctx0" brushRef="#br0" timeOffset="524935.071">16492 15724 44,'15'-5'32,"14"11"1,7-6-10,7 4-22,4 4-23,-3-8-6,8 4-3,-11-9-2</inkml:trace>
  <inkml:trace contextRef="#ctx0" brushRef="#br0" timeOffset="525136.0813">16988 15725 38,'-7'12'36,"26"-5"0,7-7 0,12 0-20,14 0-6,4 0-6,2-7-8,1 1-19,-6 2-12,-20-8-1,-7 2 0</inkml:trace>
  <inkml:trace contextRef="#ctx0" brushRef="#br0" timeOffset="525312.0928">17192 15207 38,'-11'-23'31,"11"23"2,-14 6-6,5 19-15,6 17-7,-1 18-17,8 11-19,-10 3 0,9 9-1,-6-11-1</inkml:trace>
  <inkml:trace contextRef="#ctx0" brushRef="#br0" timeOffset="525521.1054">16982 16022 51,'0'0'37,"18"16"0,3 4 0,2 5-25,-1 1-5,6 3-5,2 2-17,1-4-20,-8-12-2,0-6 1,-9-14-2</inkml:trace>
  <inkml:trace contextRef="#ctx0" brushRef="#br0" timeOffset="525694.1163">17233 16040 63,'-21'9'36,"-15"7"0,4 4-11,-3 13-13,-3-1-11,2-3-16,1-7-20,17 2 0,1-17-1,17-7 0</inkml:trace>
  <inkml:trace contextRef="#ctx0" brushRef="#br0" timeOffset="526310.4411">17514 14952 26,'0'0'28,"22"13"-3,2-8-9,14 0-5,7 3-1,1-4-2,1 4-2,-5-5-2,-7 2-1,-8 3 0,-12 1 0,-15 8-1,-4 8 1,-10 8 0,2 13 1,-6 9-1,5 15 0,1 10-1,5 10 0,2 8 1,5 5-1,5 1 0,2 5 0,0-2-1,0-2 1,0-8-1,-3-7 1,-4-15-2,3-7 0,-6-11 1,-5-15-2,-6-18 1,-4-8 1,-8-10-1,-4-1 0,-5-5 1,-5 0-2,0 0-4,-5 0-8,3 0-21,11 0-3,0-5 2,15 5-2</inkml:trace>
  <inkml:trace contextRef="#ctx0" brushRef="#br0" timeOffset="527281.2733">18133 16556 61,'-18'-19'33,"-1"4"-6,-4 6-7,-5 0-8,1 13-3,-2 6-4,8 9-2,0 8-2,10 1 0,8 2 0,7-4-1,11-1 1,7-8-1,3-13 1,5-8-1,-2-5 1,-2-10 0,-2 1 1,-5-6 0,-8 2 0,1 7 0,-12 15 0,10-8 0,-10 8 0,9 20 0,-2 1-2,0 6-4,5 5-6,-3-8-19,1-9-9,5 0 1,-6-15-1</inkml:trace>
  <inkml:trace contextRef="#ctx0" brushRef="#br0" timeOffset="527935.3576">18206 14996 22,'9'-17'21,"4"1"-1,-5-6-2,-4-3-1,-4 0-3,-4-4-2,-5 4-3,-9 0-2,0 8-3,-7 5 0,2 7-2,-5 5-1,5 12 0,1 6-1,9 7 1,5 4-1,8 1 0,6 0 1,8-1 0,6-6 0,4-7 1,0-8 0,1-8-1,-2-12 1,-2-3-1,-4-5 1,-3 2-1,-4-2-1,-3 8 0,-7 12 0,0 0 0,11 9 1,-8 7-2,4 8-1,0-3-5,3-1-20,7 1-7,-6-13 0,9-3 0</inkml:trace>
  <inkml:trace contextRef="#ctx0" brushRef="#br0" timeOffset="528160.4311">18503 14722 45,'0'0'35,"-12"0"2,6 15-5,3 9-15,-3 4-6,6 12-4,5 1-3,2 5-1,0-3-4,1-6-3,2-2-6,-7-15-9,2-8-10,-5-12-7,0 0-2,-12-21 2</inkml:trace>
  <inkml:trace contextRef="#ctx0" brushRef="#br0" timeOffset="528332.4419">18389 14878 67,'11'-3'32,"14"-2"-10,5 5-10,5 0-9,1 0-16,-7 0-16,5 5-2,-11-5 0,5 9 0</inkml:trace>
  <inkml:trace contextRef="#ctx0" brushRef="#br0" timeOffset="528596.4635">18773 14983 34,'0'0'34,"24"8"1,-14-12-5,3-9-12,5 0-6,-3-15-5,4-4-2,-4-11-3,-1-8 0,-5-9-2,-9-4 1,0 1-2,-7 8 2,-7 11-2,-5 12 2,-3 19-1,0 20 0,3 22 3,13 25 0,6 10 0,6 14 1,10 1-1,10-1-5,17-7-29,14-6-6,7-24 0,19-13-2</inkml:trace>
  <inkml:trace contextRef="#ctx0" brushRef="#br0" timeOffset="533792.283">18772 15596 21,'20'12'30,"-5"-12"1,15 7 0,-1-2-19,8-5-8,4 6-3,3-3-6,-2 2-11,-11-5-12,0 10-2,-19-13 0,-12 3 10</inkml:trace>
  <inkml:trace contextRef="#ctx0" brushRef="#br0" timeOffset="533968.3037">18798 15712 50,'3'10'37,"12"-7"-2,18-3-9,18 2-6,5-2-9,10 4-39,-7-13-5,6 9-4,-10-19-1</inkml:trace>
  <inkml:trace contextRef="#ctx0" brushRef="#br0" timeOffset="538834.2169">19623 15244 33,'-3'-15'33,"3"15"2,5 33-9,-5 16-8,3 24-5,-6 11-5,3 13-2,0 4-5,0-6-5,0-4-7,0-20-6,0-21-12,3-14-7,-3-20 0,0-16 2</inkml:trace>
  <inkml:trace contextRef="#ctx0" brushRef="#br0" timeOffset="539021.6133">19668 15773 27,'0'0'29,"-12"-15"-1,-1 21-7,-5 5-6,-1 4-6,5 3-1,7 3-1,10 0-1,10-4-2,12 1-1,6-7-2,4-3-6,3-4-11,2 5-16,-12-9-1,1 0 0,-16-4-1</inkml:trace>
  <inkml:trace contextRef="#ctx0" brushRef="#br0" timeOffset="539345.408">19888 15929 54,'0'0'34,"13"4"-1,-1-4-12,6 0-13,-4 0-1,8 0-1,-5-7-4,0-1 1,-8-2-3,-5 0 1,-4 10 0,-17-8-1,-1 8 0,-4 9 0,-1 3 0,-1 6 0,3 4 1,8 5 0,6-3 0,10 4 1,10-2-1,7-2 1,3-2-2,5-8-4,6-3-19,1-7-12,-8-12-1,5-2 1</inkml:trace>
  <inkml:trace contextRef="#ctx0" brushRef="#br0" timeOffset="539825.8491">20201 15553 67,'19'-41'36,"12"-1"-11,7 10-5,-5 7-3,9 21-4,-10 11-4,0 24-3,-11 12-2,-5 10 0,-6 7-2,-2 6 0,-4-2 0,2-5 0,-4-10-1,3-11 1,0-16-2,-1-10 1,-4-12 0,3-15-1,-3-7-1,-6-4 1,1 0-1,-3 4-1,-2 7 1,-2 11 1,-6 8-1,-2 15 0,-3 8 2,0 5-2,-2-1 1,0-4-3,2-8-2,-2-9-7,11-5-17,5-12-9,-1-11-2,10-1 2</inkml:trace>
  <inkml:trace contextRef="#ctx0" brushRef="#br0" timeOffset="540876.9979">20911 15736 8,'-13'9'30,"13"-9"2,16 10 0,27-7-14,32-3-6,30 0 0,29-3-2,28-4-2,14-3-6,8 3-1,-11 1-2,-20-1-5,-28 7-15,-28 4-13,-43-4 0,-28 14-1</inkml:trace>
  <inkml:trace contextRef="#ctx0" brushRef="#br0" timeOffset="541480.9774">21509 15516 12,'4'20'30,"-4"-20"1,14-8-8,0-4-3,2-10-4,7-5-4,-3-14-3,3-7-4,-4-15-2,-4-7-1,-5-7-1,-6 4 0,-4 5-1,-14 7 0,-3 14 0,-3 20 0,-5 27 1,-1 26 0,4 24 1,5 15 0,8 13 1,9 8 0,13 2 0,9 0 0,8-16-2,4-13-5,2-18-31,0-7-1,-14-22 0,3-9 0</inkml:trace>
  <inkml:trace contextRef="#ctx0" brushRef="#br0" timeOffset="542380.914">21091 16331 39,'9'-18'19,"-5"-7"-2,1 0-3,-5-1-3,-7-3-1,-4 3-2,-8 2 0,0 11-2,-8 4-1,1 11-1,-1 10-1,4 12-1,3 4 0,10 8 0,7 2 0,7-1-1,10-5 1,6-5-1,4-12 0,5-5 1,-4-10-1,1-13 1,-7-2-1,1-8 0,-9 4 0,-7 4-1,-4 3 1,0 12-1,0 0 0,-11 12 1,11 7-1,0 4 0,4 1-3,6-5-5,5-10-24,10 4-2,-4-13 1,8 0-2</inkml:trace>
  <inkml:trace contextRef="#ctx0" brushRef="#br0" timeOffset="542817.3805">21479 15923 39,'-26'2'33,"-14"7"1,3 11-9,-1 23-7,1 4-6,13 17-4,6 2-2,18 0-2,14 2-5,8-7-8,9-11-22,7-4-4,-7-20-1,7-4-1</inkml:trace>
  <inkml:trace contextRef="#ctx0" brushRef="#br0" timeOffset="543195.4059">21572 16453 30,'10'7'32,"-10"-7"2,18-6-5,-3-3-14,0-7-5,5-2-2,-3-10-3,-1-10-3,-4-7 0,0-7-1,-6-2 0,-6 5-1,-5 5 0,-8 6 1,-5 11-1,-5 12 1,-1 15-1,0 15 1,-2 11 0,8 9 1,7 8 0,11 7 0,6 0-1,12 2 1,7-3-1,5-3-1,2-8-4,-1-14-8,-10-11-23,9-4-1,-10-13 0,1 0-1</inkml:trace>
  <inkml:trace contextRef="#ctx0" brushRef="#br0" timeOffset="543427.9787">21898 16143 77,'0'0'38,"11"0"-3,-6 25-13,-5-2-9,6 17-4,-6-1-2,6 4-2,-2-2-3,-1-3-2,4-4-4,-10-12-7,3-1-14,6-10-14,-6-11 0,-13-15-1,3-6 1</inkml:trace>
  <inkml:trace contextRef="#ctx0" brushRef="#br0" timeOffset="543614.3744">21872 16303 34,'0'-12'36,"0"12"1,6 0-1,6 0-13,6 7-10,1-7-6,8 5-8,9 4-24,4-4-11,-2-5-1,3 0 0</inkml:trace>
  <inkml:trace contextRef="#ctx0" brushRef="#br0" timeOffset="544074.961">22359 16336 54,'0'-28'22,"-7"6"-2,0-3-4,-8 2-3,-1 7-2,-8 0-3,3 9-2,-7 3-1,6 11-2,-1 6 0,2 7-1,6 6-1,8 5 1,7 0-1,6 4 1,4-6 0,6-4 0,5-8-1,3-6 0,2-11 0,-4-6 0,1-4-1,-3-12 0,-4 2 0,0 0 0,-5 1-1,-1 3 0,-5 6 0,-5 10 1,0 0 0,11 10 0,-8 4 0,-3 3 0,6 0-1,-3-2-2,5 1-7,-2-6-16,-6-10-8,14 6-1,-9-15 0</inkml:trace>
  <inkml:trace contextRef="#ctx0" brushRef="#br0" timeOffset="544383.0766">22389 15876 54,'16'24'37,"11"20"0,1 10-6,-5 6-17,8 18-3,-13-8-3,-2 7-4,-16-1 0,0-7-1,-15-12-1,1-5-1,-12-10-2,-10-14-16,-2-8-22,3-6 0,-4-14 0,0 0 0</inkml:trace>
  <inkml:trace contextRef="#ctx0" brushRef="#br0" timeOffset="600756.9444">2949 17448 26,'0'0'33,"-10"8"0,72-15 12,-13-2-36,13 2-5,6 2-3,1 0-7,-4 1-8,-12 4-8,-17 0-9,-5 4-3,-31-4 0</inkml:trace>
  <inkml:trace contextRef="#ctx0" brushRef="#br0" timeOffset="600951.5926">3081 17595 23,'-21'6'34,"21"-6"-1,14 9-8,13-9-8,15-3-7,14-2-21,9 1-15,-6-6-6,12 2-2,-12-9 0</inkml:trace>
  <inkml:trace contextRef="#ctx0" brushRef="#br0" timeOffset="601920.3354">4008 17137 2,'5'-20'30,"-7"1"4,2 19-1,0 0-15,0 0-4,-6 42-4,0-1-2,6 16-2,0 2-2,0 9-2,0-4-4,3 2-3,7-13-4,-1-15-2,6-13-5,1-16-1,6-9 1,-2-14 1,6-7 2,1-10 5,-1-1 4,-5 3 6,-3 5 5,-5-10 12,-13 34-8,-27 0 0,2 14-2,-7 3-1,4 3-1,1-1-2,8-2 0,12-5-2,14 0 1,15-2-2,15-8-5,9 1-14,10 1-13,-12-8-2,12 4 0</inkml:trace>
  <inkml:trace contextRef="#ctx0" brushRef="#br0" timeOffset="602298.3003">4547 17471 25,'0'0'30,"25"18"1,-16-12-10,11-6-9,4 6-2,-2-9-4,2-2-3,-1-5 0,-8-2-2,-6-5 0,-9 1-1,-9 3 1,-4 3-1,-12 3 2,-2 7 1,-7 11-1,3 5 2,2 7 0,12 5 2,7 1-2,16 2 1,13-5-2,14 0 1,14-8-3,6-4-7,3-11-31,6-3 1,-15-12-2,0 1 1</inkml:trace>
  <inkml:trace contextRef="#ctx0" brushRef="#br0" timeOffset="603535.4361">5239 17369 57,'33'5'25,"13"-5"-2,25 8-1,25-8-8,28 7 0,19-7-8,10-3-7,9 3-17,-1 0-16,-27-9-1,-9 3 1,-34-5-1</inkml:trace>
  <inkml:trace contextRef="#ctx0" brushRef="#br0" timeOffset="604144.304">5941 16854 25,'-28'11'27,"-15"5"-8,5 7-5,5 11-4,9 1-2,10 8-2,16-4-2,19 4 1,15-6 0,14-6 0,9-14 1,7-9 0,1-12 0,-2-9-1,-17-14 0,-10-11-3,-25-9 0,-17-6 0,-21 5-2,-9 4-4,-12 11-4,-2 4-13,-4 11-14,10 18 1,5 3-1,17 16 11</inkml:trace>
  <inkml:trace contextRef="#ctx0" brushRef="#br0" timeOffset="604369.3014">6025 17068 45,'34'11'38,"0"1"1,6 12-1,4 9-28,-7 2-36,3 11-7,-10-9-3,-3-5 0</inkml:trace>
  <inkml:trace contextRef="#ctx0" brushRef="#br0" timeOffset="609198.4609">5465 17791 11,'29'-37'39,"-13"14"-19,-7 0-2,-4 2-3,-5 3-1,-10 0-4,-6 7-1,-11 4-3,-1 7-2,-4 6-2,2 3-1,2 5 0,4 3 0,8 5-1,11 7 0,5-29 0,19 56 2,3-34 2,6-3-3,3-7-1,1-10 1,-1-7 0,-6-10 1,-6-11-2,-5 6 0,-10-1-3,-4 4 4,-4 3 1,-6 7-1,1 7-1,6 9 1,3-9 1,7 49-1,-7-49-2,30 55-8,-30-55-15,62 58-10,-31-46 0,-31-12-1</inkml:trace>
  <inkml:trace contextRef="#ctx0" brushRef="#br0" timeOffset="609470.5911">5932 17527 14,'-15'-5'32,"2"7"1,-12 11-4,-5 2-11,6 14-6,-3 2-3,6 8-3,5 4-3,13 3 2,11 0-3,9 0-7,-17-46-17,70 53-11,-70-53 0,86 27-1</inkml:trace>
  <inkml:trace contextRef="#ctx0" brushRef="#br0" timeOffset="609853.6771">6093 17815 34,'0'0'30,"24"-4"-8,-8-7-3,3-8-7,4 1-1,-3-8-4,0-3-3,-5-6-1,-7 3-1,-8 1 0,-6 5 0,-7 7 0,-9 4-1,-2 4 1,-1 11-1,-2 10 1,5 6-1,6 6 0,7 7 0,12 0-1,13 3 1,8 5-4,8-4-5,10-5-10,-1-5-15,0-13 0,1 3-2,-11-13 6</inkml:trace>
  <inkml:trace contextRef="#ctx0" brushRef="#br0" timeOffset="610071.6965">6449 17601 42,'0'0'35,"0"0"0,0 18-2,3-4-18,-3 8-7,5 9-2,-5-31-2,15 70-1,-15-70-4,15 67-8,-15-67-23,18 55-4,-18-55 0,0 0-1</inkml:trace>
  <inkml:trace contextRef="#ctx0" brushRef="#br0" timeOffset="610268.7206">6371 17715 40,'25'0'33,"-9"4"-1,15-4-17,0 4-20,-3-7-19,19-4-5,-13-2-3,9 4 3</inkml:trace>
  <inkml:trace contextRef="#ctx0" brushRef="#br0" timeOffset="610748.6298">6951 17712 9,'9'-9'27,"-9"-4"-5,0-3-4,-6 4-2,-3-2-3,-6 2-3,-7 2-1,-2 3-2,-11 2-3,4 10 0,-2 0 0,4 7 0,8 3 0,8 1 1,9 0-3,14 6 2,9-3-1,12-3 0,6-2-1,1-6 0,-7-8-1,2 0-2,-11-3 3,-4-9-1,-9 2-1,-9 1 0,0 9 0,0-8 0,0 8 1,4 10-2,6 4-3,1 5-10,5-1-13,5-6-9,-2-7 0,7-1 0</inkml:trace>
  <inkml:trace contextRef="#ctx0" brushRef="#br0" timeOffset="611027.3265">7070 17466 59,'24'20'39,"7"9"1,-8 12-3,-12 4-23,1 23-3,-17 5-6,-11 2-7,-3-6-9,-15-13-30,0-13-1,34-43 3,-52 26-1</inkml:trace>
  <inkml:trace contextRef="#ctx0" brushRef="#br0" timeOffset="611386.7969">7488 17372 72,'0'0'40,"9"8"-1,-9-8-40,0 0-28,-19-30-6,19-1-5</inkml:trace>
  <inkml:trace contextRef="#ctx0" brushRef="#br0" timeOffset="866909.2367">8322 17304 6,'0'0'23,"17"6"14,-6-14-22,7-7-1,4-11-3,3-8-1,0-7-4,4-9-1,-4-5-2,-1-3 1,-7-2-2,-3 7 3,-7 5-2,-7 11 0,0 9 0,-9 15 1,-1 10-2,3 16 1,2 11-1,5 12 0,10 5-1,2 9 0,6 1-1,7 6 1,3-2 0,-1-3-3,1-7 1,-3-6-3,-3-10-2,-7-4-6,-2-7-7,-7-8-18,-6-10 3,0 0 0,-22-12 17</inkml:trace>
  <inkml:trace contextRef="#ctx0" brushRef="#br0" timeOffset="867113.3313">8479 17186 24,'0'0'28,"0"0"-2,30 7-12,-5-3-14,4-4-17,13 5-8,-10-9-1,14 4 3</inkml:trace>
  <inkml:trace contextRef="#ctx0" brushRef="#br0" timeOffset="867320.3381">8850 17171 43,'0'12'32,"8"5"0,0 2-14,-1-1-5,5 4-4,-3-4-2,9 2-3,-5-9 2,5-5-2,-5-6 1,4-13-1,-3-2 0,3-1 1,-2-1-2,-1-2 1,-5 4-7,-2 1-12,-7 0-24,0 14 2,9-17-1,-3 7-1</inkml:trace>
  <inkml:trace contextRef="#ctx0" brushRef="#br0" timeOffset="868195.4826">9926 17287 6,'0'-17'19,"6"1"-2,-6-1 2,-6 0-4,-3-1 0,-6 4-4,-1 6-1,-9-3-4,3 11 1,-3 0-4,4 5-1,2 7-1,6 8-1,8 4 2,10 5-1,6 0 0,4 0 0,6-4 0,2-2 0,4-7 1,-2-9-1,-1-11-1,-5-6 0,-6-2 0,-1-5-1,-3 1 1,-7-1 0,-2 0 0,0 8 1,0 9 1,0 0-1,0 0 1,7 11 0,0 1 0,2 2-1,4 3-3,2-6-9,-3-7-21,10 3-2,-10-11 0,11 1 0</inkml:trace>
  <inkml:trace contextRef="#ctx0" brushRef="#br0" timeOffset="868563.6664">10239 17157 43,'-15'0'34,"15"0"1,9 3-11,4-3-11,15 10-3,2-3-4,8-1-2,-4 6-1,4 3-3,-8-5 1,-5 6-2,-10-3 2,-11-1-3,-8-1 2,-5 4-1,-9-4 1,-1 1 0,0 1 1,-2-3 0,2 2-4,1 1-1,11 3-11,1-7-18,6-9-2,0 0 1,12-4-1</inkml:trace>
  <inkml:trace contextRef="#ctx0" brushRef="#br0" timeOffset="869001.0264">10566 17159 38,'0'0'31,"18"-4"1,1 8-13,9 4-7,2 4-4,5 0-3,1-1-2,1 4-2,-2-2 1,-4 1-4,-7-2 3,-8-5-3,-7-1 2,-9-6 0,0 16 0,-8-9 0,-9 2 0,-4 2 1,-1 3 0,-5 2 1,4 1-2,-1-4-3,11-3-14,10 0-15,3-10-1,0 0 2,9-10-3</inkml:trace>
  <inkml:trace contextRef="#ctx0" brushRef="#br0" timeOffset="869464.9855">11115 17387 21,'0'17'31,"0"-17"2,23-3-10,-3 0-9,1-6-3,3-6-5,-2-8-2,1-7-3,-7-4 0,-4-7 1,-7 2-1,-5-8 1,-10 6-1,-5 3 1,-5 10 0,-5 12 2,-3 16-2,2 7 0,1 14 0,7 18 2,8 2-2,10 12 1,11-3 0,12-4-1,12-4-12,5 1-25,6-19 0,9-14-1,-6-14 0</inkml:trace>
  <inkml:trace contextRef="#ctx0" brushRef="#br0" timeOffset="869811.4865">11780 17394 34,'0'15'34,"3"11"-1,-9 2-6,-3-1-23,1 3-18,-6-11-15,11-2-2,3-17-2</inkml:trace>
  <inkml:trace contextRef="#ctx0" brushRef="#br0" timeOffset="870489.0469">12200 17234 4,'0'0'24,"24"7"3,-11-4-11,9 2-5,2 2-3,4-2-2,0 1-1,-3-6-2,-3 5-1,-10-5-1,-12 0 1,0 0-1,-3 10 1,-12-6-1,0 2 2,-2 4-1,2 4 1,3 1-1,5 3 2,10-2-2,10 0 0,9 6-2,9-5-2,9 1-5,0-5 1,7-1-3,-3-4 1,2 1 0,-5-9 0,-7 0 2,-6-10 3,-4-1 5,11-25 6,-28 13-2,-3-3 2,-4 2 1,-6-2 1,-2 10-1,-11-1 0,3 11-1,-8 1-1,5 10-2,-4 4-1,8 7 0,3 3-2,12 2 1,6 1-2,7 0 1,6 4-2,5-6-3,1 1-7,-5-13-12,0-8-14,1-3 1,-10-14 0</inkml:trace>
  <inkml:trace contextRef="#ctx0" brushRef="#br0" timeOffset="870691.059">12738 17113 27,'-14'-10'30,"-5"-2"-2,10 12-18,9 0-29,-19 0-7,25 9-3</inkml:trace>
  <inkml:trace contextRef="#ctx0" brushRef="#br0" timeOffset="871098.4821">12969 17221 5,'-13'8'27,"16"4"2,-3 0-4,10-9-13,11 9-3,4-7-2,7 1-2,-5-6-1,4 0-2,-8-4 0,-4-1-1,-8 3-1,-11 2 1,0 0-1,-21-5 1,5 9-1,-3 2 0,1 2 0,2 2 0,3 3 1,8 2 1,5 2-1,12 2 1,3 0-1,4-2-1,9 4-6,0-4-8,3-8-16,9 0-1,-10-15-1,9 6 9</inkml:trace>
  <inkml:trace contextRef="#ctx0" brushRef="#br0" timeOffset="871483.2559">13537 17246 14,'-16'-5'30,"-12"-4"-1,7 9-8,-1 0-6,-1 5-5,8 5-3,-1-3-2,13 8-2,3-4 0,10 4-1,5-6-2,1 3 0,5-7-1,-1 3-1,0-6 1,-7 3-2,-13-5 2,0 0-2,0 0 2,-15 0 1,-3 0 1,-2 2 0,-1 2 1,0 2 2,4 1-2,8 7 3,7-1-2,7 2 1,8 0-1,5 1 1,4-3-2,6 2-3,0 0-5,-3-3-24,-3-12-4,3 5 0,-10-12 0</inkml:trace>
  <inkml:trace contextRef="#ctx0" brushRef="#br0" timeOffset="872496.7937">14420 17170 31,'4'42'26,"-4"-5"-10,2 6-3,2 4-5,-1-3-2,3 0-3,-1-14-1,2-6 5,-4-7-2,3-5 0,-6-12 0,0 0-1,3-22 2,-3-3-3,-5-3 1,-2-10-4,-2-7 1,0-3-1,0 2 0,-2 0 1,1 4-1,3 7 2,0 4-1,7 8 1,3 7-2,7 8 1,8 4-1,7 4-2,12 0-3,5 0-10,10-4-15,12 8-3,-8-12 1,3 3-1</inkml:trace>
  <inkml:trace contextRef="#ctx0" brushRef="#br0" timeOffset="872766.0939">14469 17566 13,'0'0'27,"32"7"-1,-5-3-9,14-4-4,2 4-8,3-4-14,4 3-15,-13-8-3,5 5 0</inkml:trace>
  <inkml:trace contextRef="#ctx0" brushRef="#br0" timeOffset="872992.1064">14454 17316 10,'-15'0'29,"27"3"0,9 1-12,7-4-6,10 3-11,2-6-18,16 10-5,-12-7-4,12 0 1</inkml:trace>
  <inkml:trace contextRef="#ctx0" brushRef="#br0" timeOffset="873346.4825">15102 17294 18,'0'0'32,"10"12"1,2-9-1,8 0-17,9 2-7,1-5-5,5 3-6,3 0-12,-3-3-14,-7-4-4,-1 1 0,-12-5 6</inkml:trace>
  <inkml:trace contextRef="#ctx0" brushRef="#br0" timeOffset="873554.0717">15124 17400 36,'0'0'30,"24"16"0,4-12-14,3-1-19,13-3-18,-14-4-6,15 4-2,-9-15-2</inkml:trace>
  <inkml:trace contextRef="#ctx0" brushRef="#br0" timeOffset="874159.1276">15668 17011 47,'0'-19'24,"0"19"-1,0 0-5,6 19-3,-6 14-5,0 14-3,0 4 0,0 14-1,0 1-1,3 3-1,-3-7-1,0-7 0,2-14-2,3-8 2,2-12-3,-7-21 0,21 0 1,-7-15-2,1-5 1,2-4 0,0 2 0,-1-3-1,-1 4 0,-3 5 1,-12 16-1,0 0 0,0 0 1,-8 12-1,-4 0 0,-4 2 1,4 6 0,0-3 1,8-2 1,4-5-1,0-10-1,28 16 1,-7-6-1,5-5-4,3 1-11,4 0-19,-9-6-1,0 9-1,-7-9 1</inkml:trace>
  <inkml:trace contextRef="#ctx0" brushRef="#br0" timeOffset="874587.4853">15972 17643 29,'0'0'30,"15"10"-1,-6-3-10,4-5-5,5-2-4,-3 0-3,3 0-2,-1-4-3,-1-4 0,-16 8 0,9-21-1,-9 8-1,-7 1 1,-6 5-1,-1 0-1,-5 7 2,0 0-1,-3 7 0,3 0 1,4 3 0,6 6 1,3 2 2,9-3 0,7 3-1,5-1 1,4 0-1,5 0-2,1 0-6,-5-4-16,-6-9-14,7 1 1,-8-10-2,3-1 1</inkml:trace>
  <inkml:trace contextRef="#ctx0" brushRef="#br0" timeOffset="875136.4834">16409 17472 39,'9'9'32,"6"-4"1,25 0-13,20 7-5,20-4-4,16-1-2,10-1-6,9-3-6,1 2-7,-6 0-16,-12-5-6,-13-8-2,-24-2 0</inkml:trace>
  <inkml:trace contextRef="#ctx0" brushRef="#br0" timeOffset="875745.0428">16933 16975 31,'-36'-24'28,"3"12"-8,-10 2-4,5 10-5,-1 10-4,5 9-2,8 15-1,7 8 0,16 6-2,7-1 3,14 5-2,7-6 1,9-3 1,6-11 0,7-10-2,-1-16-1,1-13 0,-7-14-1,-3-8 1,-9-7-1,-10-6-1,-15-4 0,-8 1 1,-10 6-2,-7 2-1,0 11-6,-8-3-10,2 11-15,11 9 0,-4 0-1,8 9 2</inkml:trace>
  <inkml:trace contextRef="#ctx0" brushRef="#br0" timeOffset="875955.7604">16897 17144 28,'33'14'34,"-4"2"1,5 1 0,1 4-16,-8-4-6,2 4-13,-4-1-20,-1 0-15,-15-11 0,1 1 0</inkml:trace>
  <inkml:trace contextRef="#ctx0" brushRef="#br0" timeOffset="876580.4826">16895 17943 15,'-6'-69'48,"-6"56"-28,-8 0-3,-1-4-3,-1-1-3,-5 16-4,2 2-2,25 0-4,-47 21 6,47-21-2,0 0-1,-40 55 3,40-55-4,0 54-2,0-54-4,28 41 9,-28-41-8,41 26 0,-41-26 5,47-10-3,-47 10 2,40-33 4,-22 10 0,-9 2-9,0 2 6,-9 19-2,0 0-1,0 0 0,0 0-1,0 0-4,0 0 2,12 43 1,-12-43-6,0 0-6,41 53-16,-41-53-4,0 0-8,55 4 10</inkml:trace>
  <inkml:trace contextRef="#ctx0" brushRef="#br0" timeOffset="876956.9592">17021 17691 43,'-4'-17'33,"4"17"1,14-13-10,-1 7-9,8 6-5,0 0-2,4 0-4,-5 0 0,-2 8-2,-9 6 0,-6-2-1,-7 4 1,-7 2-1,-4-4-2,-2 5 1,2-3 0,3-2 1,5-2 0,7 2 0,0-14 1,0 0 0,0 0 3,61 29-3,-61-29-9,48 15-28,-27-19 2,5-4-4,-10-4-1</inkml:trace>
  <inkml:trace contextRef="#ctx0" brushRef="#br0" timeOffset="877625.9637">18162 17055 16,'-31'10'30,"-15"-1"0,1 17-9,-6 14-4,3 8-3,10 14-2,3 2-3,18 9-1,7-6-1,20 6 0,7-9-1,11-5-1,6-9-7,4-8-17,-1-15-15,7-13-2,-5-9 1,1-12 0</inkml:trace>
  <inkml:trace contextRef="#ctx0" brushRef="#br0" timeOffset="878061.4871">18385 17360 9,'-49'10'52,"27"1"-32,-5 2-7,7 5-3,6 5-2,8 1-4,11 3-1,11 2 0,8-7 0,2-3-1,4-3 0,-2-8 0,-4-3-1,-9-5 1,-15 0-1,-7-13-1,-13 6 0,-4-2-4,-3 1-9,-1-7-15,11 9 0,0-11-2,17 17 0</inkml:trace>
  <inkml:trace contextRef="#ctx0" brushRef="#br0" timeOffset="878347.1629">18509 17406 35,'0'0'32,"20"24"3,-15-9-4,-5-2-14,2 7-4,-2-3-5,0 3-3,-2-11-1,2-9 0,0 0-3,15-5 0,-4-7 1,4-4-2,6-6 0,0 1 0,-1 2-1,1 6 0,-3 13 2,-4 4-2,-1 8 2,-6 5-1,-4 8-1,-3 2-7,0-1-27,0 1 0,-3-11-2,11-4 2</inkml:trace>
  <inkml:trace contextRef="#ctx0" brushRef="#br0" timeOffset="878700.6856">18900 17333 55,'4'15'33,"-4"9"-6,0 15-2,-6 2-8,6 8-2,-6 6-5,6 8-1,-7-5-5,7 2 0,-3-11-3,-1-6-9,4-43-13,4 45-14,-4-45-2,0-18-1,0-11 1</inkml:trace>
  <inkml:trace contextRef="#ctx0" brushRef="#br0" timeOffset="878926.1885">18884 17599 45,'0'0'32,"26"3"0,-8 2-13,5-2-15,4 3-25,-6-10-7,10 4-2,-11-10-1</inkml:trace>
  <inkml:trace contextRef="#ctx0" brushRef="#br0" timeOffset="879475.9235">19288 17355 19,'-20'10'26,"-4"-5"-5,3 2-4,5 4-1,10 0-7,6 3-1,15 2-3,4-4-2,4-4 0,4 3 0,-3-5-2,-5-1 0,-3-5 0,-16 0-1,0-8 1,-12 2-1,-7 6 0,-6-5 0,-3 5 1,3 6 1,0 2-2,7 7 2,8-1-1,10 3 1,6-2 1,8-1 0,7-6-1,3 2 0,4-7 0,1-3 0,-1-8 0,1-5-1,-5-4-1,-2-2 0,-6 2 1,-2-4-1,-7 2 0,0 4 1,-7 15 0,0 0 2,0 0-1,0 19 1,0-1 0,0 7 0,3 0-4,3 1-10,1-9-23,9-2 0,-4-12-2,9-3 1</inkml:trace>
  <inkml:trace contextRef="#ctx0" brushRef="#br0" timeOffset="879919.486">19867 17423 42,'-25'12'31,"3"2"0,-9-2-12,1-4-6,1-4-5,1-4-3,6-7-1,5-7-2,8 0-1,9-1 0,0 1-1,14 1 1,0 3-1,3 6 1,4 10 0,-1 7 1,1 6 0,-2 2 0,0 5-2,-3 2-11,2 4-21,-11-9-2,7-7 2,-14-16-3</inkml:trace>
  <inkml:trace contextRef="#ctx0" brushRef="#br0" timeOffset="880624.6679">20059 17389 27,'0'0'27,"-10"17"-2,-4 0-10,-2 1-5,-2 2-1,2 2-3,2-3-3,5-1 0,9-5 0,0-13-1,17 8 0,5-12 0,2-4-1,5-2 0,2 2 1,0-5-2,-4 1 0,-2 4 1,-6 2-1,-4 6-1,-15 0 2,12 0 0,-12 0-1,-3 21 1,3-7 1,0 3-1,0-4 1,10 1 0,2-3-1,6 5 0,5-8 0,1-2 0,1-6 0,1-2 0,-3-4-1,0 0 0,-5-6 2,-6-6-2,-2-3 1,-7 5-1,-3-4 1,-10 5 0,-5 0 1,-2-1 0,-4 6-1,2 7 1,-2 8 0,5 2 1,3 8 0,13 2-1,4-1-1,9 4 1,5 2-1,3 0 0,2-8-2,1-5-6,-3-3-13,-1-6-16,-14-12 1,0-5 0,-9-12-2</inkml:trace>
  <inkml:trace contextRef="#ctx0" brushRef="#br0" timeOffset="880842.6883">20425 17166 55,'-9'-8'36,"9"8"-4,-16 11-13,9 3-28,10 5-21,-8-6-2,12 9-2,-3-8 1</inkml:trace>
  <inkml:trace contextRef="#ctx0" brushRef="#br0" timeOffset="881370.6604">21096 17400 31,'-27'6'14,"-4"3"-1,6 4-3,2 8-3,8 1 1,7 2-1,8-2-1,12 2 0,4-4-1,5-2 0,1-7-2,2-4-2,-3-7-1,-3-4-2,-6-5 1,-9-2-1,-3 0 2,-10-2 1,-1 5 1,-2 4 2,-4 8 1,3 5 1,1 9 1,8 4 0,2 4-2,9 8 0,0 0-1,6-4-2,-12-30-3,29 64-9,-14-47-19,5-2-3,-8-10-1,7-5 0</inkml:trace>
  <inkml:trace contextRef="#ctx0" brushRef="#br0" timeOffset="881664.6776">21335 17467 40,'-19'-5'29,"-11"0"-7,8 5-4,4 5-5,0 2-5,9 10-2,3 0-1,10 4-2,6-3 1,9-2 0,3-4-2,5 1 2,-2-8-2,0-5-2,-3-3-3,-9-8-6,-2 2-10,-4-4-12,-7-5-2,3 1 1,-3 0 0</inkml:trace>
  <inkml:trace contextRef="#ctx0" brushRef="#br0" timeOffset="881963.7015">21513 17570 36,'9'9'30,"7"-4"-3,-2 1-6,2-6-5,3 0-5,0 0-4,1-11-2,-6-2-2,0-2-3,-7 0-1,-7-9 0,-6 0 0,-6 2 0,-5 5-1,-3 8 1,-4 9 1,-2 0 2,2 14 0,5 10 1,1 1 1,5 9 1,5 2 1,8-2 0,0 0-2,11 4-2,0-4-7,-11-34-22,21 61-8,-3-37-1,-6-15-1</inkml:trace>
  <inkml:trace contextRef="#ctx0" brushRef="#br0" timeOffset="882593.8009">21857 17392 33,'23'0'23,"-12"0"-6,11 4-4,-2 0-2,3-4-3,-1 3-1,1-6-3,-6 3 0,-5-3-1,-12 3-2,0 0 1,-4-9-1,-10 9-1,-3 10 0,-2 4 0,1 3 1,0 3 1,8 4 1,7 1 0,7 1 1,7-2 0,8-4 1,3-9-1,9-4 1,2-7-2,-1 0-2,-1-12 1,-1-4-1,-5-5-1,-3-1 0,-6 5 0,-6 2-1,-4 5 1,-6 10 0,0-9-1,-9 18 1,5 7 0,-3 3 0,1 0 0,3-2 1,3 1-3,0 1-5,0-5-11,0-14-15,0 0-1,0 0 1,0-17-1</inkml:trace>
  <inkml:trace contextRef="#ctx0" brushRef="#br0" timeOffset="882813.5544">22195 17281 29,'8'-15'31,"-8"2"0,0 13-13,-5-9-20,5 9-21,0 0-5,0 0-2,0 0 5</inkml:trace>
  <inkml:trace contextRef="#ctx0" brushRef="#br0" timeOffset="883083.5674">22538 17505 38,'-12'-14'20,"0"3"-1,-7 0 0,-3 6-2,-3 5-3,-2 5-2,8 12-4,2-2-2,11 11-1,2-2 0,10 2-1,9-6-1,10-1 0,1-11 0,2-2-1,-1-6 0,-3-11-1,-6-1-5,-8-4-10,-10-7-21,0-1 0,-11-5-1,6 6 1</inkml:trace>
  <inkml:trace contextRef="#ctx0" brushRef="#br0" timeOffset="883536.0067">22642 17108 12,'14'0'34,"19"22"0,-1 10-2,10 9-10,10 21-3,-4 1-6,-4 12-3,-15 1-3,-15 1-3,-21-3-6,-17-10-12,-14-14-22,-3-11-1,-13-21 0,18-11-1</inkml:trace>
  <inkml:trace contextRef="#ctx0" brushRef="#br0" timeOffset="883887.9319">23341 16955 48,'11'-36'35,"1"17"0,-12 19-13,0 0-7,0 37-4,-8 6-5,2 21-7,3 12-8,3 13-25,-9-11-1,16 9 0,-12-14 0</inkml:trace>
  <inkml:trace contextRef="#ctx0" brushRef="#br0" timeOffset="884114.1924">23276 17778 89,'14'10'42,"-2"-4"1,-2-2-5,-10-4-30,0 0-44,24 13-3,-24-13-3,-24-28 0</inkml:trace>
</inkml:ink>
</file>

<file path=ppt/ink/ink1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6:19:02.609"/>
    </inkml:context>
    <inkml:brush xml:id="br0">
      <inkml:brushProperty name="width" value="0.05292" units="cm"/>
      <inkml:brushProperty name="height" value="0.05292" units="cm"/>
      <inkml:brushProperty name="color" value="#FF0000"/>
    </inkml:brush>
  </inkml:definitions>
  <inkml:trace contextRef="#ctx0" brushRef="#br0">6434 14053 43,'0'0'32,"-6"12"1,6-12-6,0 0-27,15 6-25,-15-6-4,29-9-1,-14-3-2</inkml:trace>
  <inkml:trace contextRef="#ctx0" brushRef="#br0" timeOffset="526.1279">6958 13558 29,'0'-11'31,"6"28"0,-6 10-7,0 9-9,3 12-5,1-2-2,5 4-1,-2-4-3,0-7-1,1-10-1,1-10-1,-9-19 0,10 0-1,-10-16-1,0-11 1,-4-11-1,1-5 0,0-4 0,0-5 0,3 1 1,3 4-1,13 6 0,2 7 1,7 13 0,0 8 0,5 13 1,1 7 0,-5 11 1,-1 11 2,-10 9-1,-2 12 1,-10 1 1,0 4-2,-3 2-2,0-3-5,0 1-8,5-12-16,1-14-7,11-10-1,-1-15-1</inkml:trace>
  <inkml:trace contextRef="#ctx0" brushRef="#br0" timeOffset="828.2125">7724 13813 43,'-11'19'34,"-3"4"0,-8-3-3,-6-5-14,4-2-9,-7-7-3,1-6-5,1 0-1,5-12 0,3-1-1,4-5-1,10 2 1,7-3 2,4 2 1,11 11 1,4 0 2,5 12 1,0 0-1,6 12 0,-4 1-2,-2 1-6,3 6-16,1-3-15,-11-11-1,3-1 1,-5-11-2</inkml:trace>
  <inkml:trace contextRef="#ctx0" brushRef="#br0" timeOffset="1128.9124">7835 13869 74,'10'11'36,"-10"-11"-2,17 8-16,0-3-7,-2-5-4,2 3-2,-1-3-2,-2-9-1,-3 0-2,-4-6-1,-3-2 1,-8 0-1,-6-2-1,-6 2 1,-5 0 0,2 11 0,-4 6 1,1 10 1,3 9 1,5 9-1,7 8 2,7 10-1,4 5 0,5 1-5,9 0-15,0-2-17,-3-10-2,4-4 0,-5-14 0</inkml:trace>
  <inkml:trace contextRef="#ctx0" brushRef="#br0" timeOffset="1647.689">8330 13774 48,'6'22'33,"-14"0"1,-1 0-13,-9 3-6,-8-5-7,-1-5-4,-1-8-4,0-13-2,5-7 0,3-9-1,9-2-1,3-4 2,8 5 1,12 4 2,0 5 2,10 9 2,2 10 0,5 13 1,-4 5 1,3 7-2,-3 1-4,-4-3-11,1-2-24,1-1-1,-9-16-1,5-5 0</inkml:trace>
  <inkml:trace contextRef="#ctx0" brushRef="#br0" timeOffset="2195.3405">8456 13740 27,'-4'10'31,"21"-1"0,-4-9 1,11 0-16,2 3-11,2-3-3,2-4-5,-6-2-2,-5-1 0,-6 2-2,-13 5 1,0 0 2,-9-10 0,-6 17 5,-1 1 3,0 4 2,1 7 2,3 3 0,8 2 0,4 0 0,4 1-2,6-8-1,4 2-2,4-7 0,1-5-2,-2-7-1,1-7 0,0-3 0,-5-3-1,1-3 1,-3 2-1,1 0 1,-2 2 1,1 6 1,0 6 0,-3 0 0,5 7 0,-13-7 0,17 17 0,-17-17-1,14 15-1,-14-15-2,10 0-1,-10 0-1,11-17 0,-3 5 1,0-5 1,2 1 0,1 1 3,-1 5 2,2 10 1,-12 0 1,19 17 1,-13-2-2,3 7-3,1 4-12,6 2-24,-4-11 0,12-5-1,4-12-2</inkml:trace>
  <inkml:trace contextRef="#ctx0" brushRef="#br0" timeOffset="2721.1112">9124 13873 24,'0'0'27,"28"14"1,-15-18-3,5 4-14,2-5-6,-2-7-3,-4-4-3,-3-5 0,-6-3-2,-8 1 1,-7 3-1,-6 3 1,-3 6 3,-7 6 1,1 10 3,1 11 0,3 7 1,7 3 2,8 8-1,3 2 0,9 2-2,2 3-1,6-7-7,3-3-12,5 0-16,-8-13-2,8-1 0,-8-17-1</inkml:trace>
  <inkml:trace contextRef="#ctx0" brushRef="#br0" timeOffset="85938.4558">9501 13813 28,'-7'-10'18,"-13"-4"-1,2 7-2,-24 1 8,22 13-16,0 1-1,9 9-1,3 2-1,8 1-1,5-1 0,7 2-1,9-6 0,2-5 0,4-3 0,2-7-1,-3-3 1,0-6-1,-5-2 0,-5-2 0,-6-1 0,-2 3-1,-8-1 1,0 12 0,0 0 0,-11-3 0,11 3 1,-4 18-1,4-8 1,10 2 0,3 1-1,4-4 1,6 0-1,3-2 0,-2-4 0,1-3 0,-3 0-1,-6-3-5,-1-2-7,-6 0-15,-9-12-6,0 1 0,-5-10 1</inkml:trace>
  <inkml:trace contextRef="#ctx0" brushRef="#br0" timeOffset="86052.9244">9684 13634 21,'0'0'25,"-22"0"-10,22 0-21,-7 12-9,7-12-5,0 17 1</inkml:trace>
  <inkml:trace contextRef="#ctx0" brushRef="#br0" timeOffset="86300.5745">9862 13697 51,'-3'22'36,"3"12"0,4 9-8,-4 8-12,5 11-3,-5 1-4,8 3-3,-2-6-6,-1-9-6,6-7-13,2-12-19,-6-22 1,2-10 0,-6-13-1</inkml:trace>
  <inkml:trace contextRef="#ctx0" brushRef="#br0" timeOffset="86444.1048">9880 13907 30,'9'0'28,"13"9"0,-6-9-8,8-4-36,9 9-8,-8-10-2,9 5-2</inkml:trace>
  <inkml:trace contextRef="#ctx0" brushRef="#br0" timeOffset="86812.314">10211 13711 28,'-13'5'25,"-8"-5"0,11 5-11,-2 3-8,12-8-5,-6 16-4,13-7-1,4-2-3,3 1 0,4-4-2,-3 2 1,-2-6 2,-13 0 2,10 7 5,-10-7 5,-31 22 15,15-8-6,0-2 2,1 8-1,5-6-1,10 8-4,3-8-2,11 2-3,6-4-9,5-3-19,1-9-11,14 0-1,-4-12 0</inkml:trace>
  <inkml:trace contextRef="#ctx0" brushRef="#br0" timeOffset="87195.3521">11035 13791 67,'-10'-5'33,"-9"-2"-10,-1 2-6,0 12-4,-4 0-3,6 8-3,-3 0-2,8 6-1,3 1-2,10 4 0,9-6-1,5-1 1,7-6-3,7-6-1,2-1-5,-4-10-10,1-8-14,-3-2-5,-9-8 1,-3-4 0</inkml:trace>
  <inkml:trace contextRef="#ctx0" brushRef="#br0" timeOffset="87299.7883">11001 13655 40,'-19'-19'30,"6"10"-2,-1 1-11,14 8-22,0 12-20,0-12-3,4 21-2</inkml:trace>
  <inkml:trace contextRef="#ctx0" brushRef="#br0" timeOffset="87812.3952">11171 13773 47,'0'0'28,"16"10"-1,3-3-14,2-4-4,5 0-3,0-3-3,2 3-2,-8-3-2,-5-3 0,-15 3-2,0 0 1,0-10 1,-14 15 0,-5 0 2,-4 4 1,3 1 1,1 7 1,3 1 1,9 4 0,4-3-1,10 1 1,5-2 0,9-4-1,1-2 0,9-4-2,2-8-1,-3-5-2,4-3-2,-6-10-1,2 0 1,-7-5 0,-2 0 1,-8 1 4,-4 1 0,-1 9 4,-11 2 1,3 10 1,0 0 0,-9 18-1,4-6-1,5 9-2,5-3-1,1 0-4,6 1-6,-2-8-11,0-2-20,8 0 0,-5-9-2,8-5 2</inkml:trace>
  <inkml:trace contextRef="#ctx0" brushRef="#br0" timeOffset="88007.7457">11963 13754 68,'0'0'38,"0"0"-2,0 0-4,0 0-26,0 0-17,-9-3-23,9 3-2,0 0 0,0 0-1</inkml:trace>
  <inkml:trace contextRef="#ctx0" brushRef="#br0" timeOffset="88173.2187">11940 13971 104,'-3'10'43,"3"-10"-1,0 0-5,0 10-31,0-10-44,0 0-2,0 0-2,-6 9-1</inkml:trace>
  <inkml:trace contextRef="#ctx0" brushRef="#br0" timeOffset="645290.9042">15193 17012 21,'2'-14'17,"-7"-11"-2,0 3-1,-4-2-1,-5 13-2,-1 5-4,-1-1 0,-1 12-3,0-1-1,2 16 0,3 1-2,6 3-1,6 4 1,0-6-1,12 0 0,5-5 1,3 2 0,3-13 0,3-8 0,-2-3 0,-3-12 0,-5 0 0,-5-2 1,-7-5-2,-4-6 0,-12 4 1,-1 14 1,-2 0-1,-1 12 1,3 5 0,4 8 0,9 15 1,4 4 1,8 6-1,6-11-4,5 1-21,1-6-8,11-4-1,-8-24-1</inkml:trace>
  <inkml:trace contextRef="#ctx0" brushRef="#br0" timeOffset="646594.2724">23490 16871 44,'0'0'25,"3"-12"-5,-3 12-3,0 0-4,0 0-3,-6 19-2,6 1-3,5 14-1,-5 7 0,6 0 1,-6-3-4,4 4 2,0-8-1,-1 3 0,-3-7 1,4-7 0,-4-23-3,0 0 2,0 0 0,0 0-1,8-11-1,1-8 1,0-3-2,6 4 1,8 3 0,3 15 0,-1-3-1,0 8 1,-3 15 2,-5 2-1,-6 10 0,-5-4-2,-10-4 4,-8-12-3,0 10 3,-1-8-4,2-9-7,-6-2-25,3-10-5,0-5 1,-3 8 1</inkml:trace>
  <inkml:trace contextRef="#ctx0" brushRef="#br0" timeOffset="648864.0904">23542 17203 16,'0'0'8,"0"12"-1,0-12-2,-4 12 1,4 0-1,0-12-1,-12 22 0,12-22 0,-7 16 0,2-6 1,5 2-1,0-12 0,0 0-1,-6 9 0,6-9 1,0 0 0,0 0-1,0 0 0,0 0-1,0 0 1,0 0-1,0 0-1,4 12 1,-4-12-1,0 0-1,0 0 0,0 0 1,0 0 0,0 0-2,0 0 2,0 0-2,0 0 1,0 0 1,0 0 1,9 11-3,2-2 2,1-13-1,5 16-7,7 2-21,-9-14 0,8 0 0,-1-17 9</inkml:trace>
  <inkml:trace contextRef="#ctx0" brushRef="#br0" timeOffset="656573.6517">5665 15126 24,'40'6'30,"-3"-12"0,22 6-5,4 6-15,8-4-6,-1 5-14,-4-7-17,-1 7-1,-18-10-2,-4 10 3</inkml:trace>
  <inkml:trace contextRef="#ctx0" brushRef="#br0" timeOffset="656957.961">5736 15251 46,'20'0'32,"10"4"-3,7-4-13,10-5-6,9 0-5,6 2-10,-1 3-18,-5-8-8,0 8 0,-16-8-1</inkml:trace>
  <inkml:trace contextRef="#ctx0" brushRef="#br0" timeOffset="657296.0462">6056 15040 43,'25'-3'31,"11"6"-3,2 7-10,-3 3-3,2 11-5,-10 1-1,-5 4-3,-15 0-4,-14 0-12,-11-7-21,-4 4-2,-13-12-1,4-1 0</inkml:trace>
  <inkml:trace contextRef="#ctx0" brushRef="#br0" timeOffset="657785.0906">6641 14979 16,'10'3'31,"-10"-3"3,15 33-1,-8 3-14,-4 5-6,6 13-3,-6 4-3,3 3-4,1-1-4,-4-9-6,1-5-11,-4-6-15,0-20-1,0-7 0,0-13 0</inkml:trace>
  <inkml:trace contextRef="#ctx0" brushRef="#br0" timeOffset="657911.767">6745 15197 12,'14'-10'17,"14"7"-10,0 6-21,-8-7-4,13 4 15</inkml:trace>
  <inkml:trace contextRef="#ctx0" brushRef="#br0" timeOffset="658258.2039">7027 15032 58,'-28'-3'28,"13"3"-7,-2 5-7,-1-2-5,18-3-2,-7 15-3,7-15-2,16 14-1,-3-8 0,5 0-1,-3-4 0,1-2 0,-7 3 0,-9-3-1,0 0 1,-6 14 0,-9-4 0,-4 0 1,0 5 0,1 1 1,2 2 0,7 0 0,9-1 0,4-5 0,11-4-2,6-3-3,1-5-6,4-7-13,5-1-10,-10-16 0,0 5-1</inkml:trace>
  <inkml:trace contextRef="#ctx0" brushRef="#br0" timeOffset="658385.3922">6970 14820 64,'-17'-12'29,"17"12"-12,-10 14-29,10-14-13,0 24-3,-4-15-2</inkml:trace>
  <inkml:trace contextRef="#ctx0" brushRef="#br0" timeOffset="658551.8323">7132 15025 40,'21'0'29,"14"12"0,-10-9-12,5-3-9,-4 0-6,-4-6-11,-4 6-13,-12-9-6,-6 9-1,0-13 0</inkml:trace>
  <inkml:trace contextRef="#ctx0" brushRef="#br0" timeOffset="658694.9578">7215 15075 58,'-3'29'29,"-5"-3"-8,4 2-7,4-2-7,0-1-7,0-6-13,0-19-12,16 17-4,-16-17-1,30-12 0</inkml:trace>
  <inkml:trace contextRef="#ctx0" brushRef="#br0" timeOffset="659048.4454">7393 15175 16,'13'20'29,"-13"-20"0,26 14-1,-10-10-16,2-1-2,-1-3-3,-1 0-2,-1-6-2,-4-4-1,-3-3 0,-8-4-1,0-1 0,-8-2-1,-6 4 0,-6 0 0,0 5 1,-6 5-1,2 6 1,0 9 0,7 6 0,1 4 0,9 7 0,7 5 1,4 5-1,7 2 0,2 1 0,-1 1-1,3-5-5,3 1-11,1-2-16,-8-18-1,7 0 1,-8-16 0</inkml:trace>
  <inkml:trace contextRef="#ctx0" brushRef="#br0" timeOffset="659356.3809">7744 15116 52,'-16'-16'28,"6"5"-4,-3 2-7,-5-1-5,1 10-4,-1-4-2,3 7-3,0 6 0,5 4-3,7 3-1,3 1 1,6 0 0,7-3 0,5-3 0,3-2 1,0-9-2,-1-5-5,-3-10-20,-1 5-5,-16-11 0,8 5-1</inkml:trace>
  <inkml:trace contextRef="#ctx0" brushRef="#br0" timeOffset="660723.4389">8045 14962 22,'0'0'29,"3"-12"3,-3 12-5,6 25-11,-3 3-3,3 11-6,2 5-2,-2 6-2,4 4-3,-1-7-9,1-2-11,2-2-11,-12-21-2,9-3 1</inkml:trace>
  <inkml:trace contextRef="#ctx0" brushRef="#br0" timeOffset="660875.0891">8073 15136 17,'9'-16'22,"15"13"1,-9-2-16,8 0-13,9 5-15,-7-9 0,9 9 1</inkml:trace>
  <inkml:trace contextRef="#ctx0" brushRef="#br0" timeOffset="661136.8077">8436 15030 40,'-4'11'31,"4"14"1,-13-8-13,-3 1-3,3 0-7,-5-8-2,-1-7-5,2-9-1,3-3-1,2-4-1,5-2 0,3-3-1,4 4 0,0-1 1,0 15 0,20-9 1,-7 9 0,3 7 0,-1 3-5,3 3-13,5 6-12,-8-13-1,2 6 1,-7-12-1</inkml:trace>
  <inkml:trace contextRef="#ctx0" brushRef="#br0" timeOffset="661446.6769">8506 14987 38,'0'0'31,"9"13"3,5 9-3,3 7-17,0 2-4,3 10-3,-2 4 0,-1 3-3,-7-1-2,-5 1-2,-10-8-2,-8-9 0,-5-6-1,-6-13 0,0-12 0,2-13 0,1-10 2,9-11 2,5-10 1,7 0 1,7-8 0,11 4 1,2-1-1,7 8-2,4 7-6,-6 2-14,-2 6-15,5 10-1,-14 1 0,1 8 0</inkml:trace>
  <inkml:trace contextRef="#ctx0" brushRef="#br0" timeOffset="661648.9089">8730 14961 49,'4'9'35,"8"12"-2,2-1-8,-4 2-6,7 5-8,-7-7-3,4 1-2,-3-10-2,3-4-1,-2-10 0,3-6-1,-5-7-3,2-3-1,1 4-8,-5-2-19,-2-1-8,3 9 0,-9 0 0</inkml:trace>
  <inkml:trace contextRef="#ctx0" brushRef="#br0" timeOffset="661798.9156">9003 15078 62,'0'0'36,"8"10"0,-8-10-12,0 0-24,14 9-28,-14-9-3,0 0-4,0-14 0</inkml:trace>
  <inkml:trace contextRef="#ctx0" brushRef="#br0" timeOffset="662363.14">9365 14955 37,'-34'0'28,"9"15"-1,-2-2-13,6 4-4,13 3-3,8 0-1,13 0-1,5-4-1,8-4-1,2-7 0,2-5-1,-5-7 0,-3-8-1,-9-9 0,-8-5-1,-10-12 1,-2-4-1,-8-3 0,2-4 0,-2 0-1,2 4-3,4 7-3,5 6-5,7 9-10,11 16-8,-3 1-1,12 17 0</inkml:trace>
  <inkml:trace contextRef="#ctx0" brushRef="#br0" timeOffset="662597.7002">9599 14976 47,'-8'14'33,"8"7"-1,0-4-12,0-3-5,8 3-3,1-7-3,9-3-2,1-7-2,2-4-1,0-2-1,-6-9-5,1 4-9,-6 0-25,-10-10 0,0 4 0,-7-6 0</inkml:trace>
  <inkml:trace contextRef="#ctx0" brushRef="#br0" timeOffset="662725.2916">9655 14746 33,'-8'-13'28,"8"13"-5,0 0-13,0 0-29,0 0-5,0 0-3,10 21 4</inkml:trace>
  <inkml:trace contextRef="#ctx0" brushRef="#br0" timeOffset="662898.171">9769 14926 30,'21'36'32,"-6"-5"2,4 3 0,-1-7-14,-4-12-6,9-2-5,-5-13-2,4-4-3,-3-8-2,-2-7-6,-3 1-11,2 0-21,-10-3 0,3 7-1,-6-1 1</inkml:trace>
  <inkml:trace contextRef="#ctx0" brushRef="#br0" timeOffset="663183.8129">10259 14974 59,'0'19'33,"-7"-4"1,-6-1-14,0 1-8,-7-5-5,1-3-5,-2-7-3,0 0-1,4-8 0,1-6-2,8-2 1,2-2 0,8 2 1,6-1 2,5 4 0,3 6 1,2 7 0,1 6 1,0 5 0,-1 6-1,-2 3-7,-4 3-18,-6-4-8,6 3 0,-8-10 1</inkml:trace>
  <inkml:trace contextRef="#ctx0" brushRef="#br0" timeOffset="663394.4889">10307 14890 57,'11'23'36,"-7"1"1,5 10-2,0 11-23,-2 1-2,4 9-4,-3 1-3,-3-1-6,3-1-9,-8-11-17,0-11-10,0-11 2,0-21-1</inkml:trace>
  <inkml:trace contextRef="#ctx0" brushRef="#br0" timeOffset="663536.7378">10358 15083 46,'8'-11'29,"12"17"-3,-8-6-17,-4 0-33,17 5-4,-13-10 0,11 7-1</inkml:trace>
  <inkml:trace contextRef="#ctx0" brushRef="#br0" timeOffset="663966.2689">10550 14976 61,'0'0'35,"0"0"1,5 12-3,1 0-21,-6-12-6,5 19-3,-5-19-1,8 9 0,-8-9-3,16-6 1,-6-1 0,-10 7-1,18-16 1,-18 16 1,16-6-1,-16 6 2,11 12-1,-8 3 0,1-1-3,-1 2-1,3 0-3,-6-16-10,22 10-5,-7-16-1,6-3 1,-4-8 2,4 1 6,-4-4 8,-1 0 5,8-2 33,-11 22-13,-3 0 0,6 10 0,-1-2-5,7 11-4,-4-2-5,-1 3-1,-4 0-2,-6 0-1,-10-9-1,-10-2-2,-5-4-5,-10-5-24,-3-7-7,4 0-1,-1-12 0</inkml:trace>
  <inkml:trace contextRef="#ctx0" brushRef="#br0" timeOffset="664596.0708">11532 14894 54,'16'7'32,"2"12"-6,-7 6-10,-5 0-5,-2 7-4,-4-2-1,-5-4-2,-3-6-3,3-11 0,5-9-1,0 0-1,0-21 1,9 2 0,0-6-2,1-2 2,2 3-1,0 1 1,-4 5 0,-2 6 0,-6 12-1,0 0 2,0 0-1,0 15-1,-6 2 2,1 4-1,5-1-2,0 1-4,10-2-4,3-4-11,5-10-5,10 1-2,0-14 0</inkml:trace>
  <inkml:trace contextRef="#ctx0" brushRef="#br0" timeOffset="664829.2176">11994 14966 67,'0'0'26,"-9"20"-4,-10-4-4,-9-3-6,-1-1-4,-6-7-4,6-5-3,1-7 0,11-5-1,7-5 1,10 1-1,3 1 1,8 4 0,6 4 0,3 7 1,1 8 0,1 7-1,-2 2-3,-1 0-10,-1-3-20,0 5-2,-5-14 1,-1 4-2</inkml:trace>
  <inkml:trace contextRef="#ctx0" brushRef="#br0" timeOffset="665063.649">12097 14884 64,'13'0'35,"-7"14"0,-6 4-14,10 18-7,-10 3-3,2 14-4,-2 1-3,0 3-4,5 1-10,-5-9-14,0-13-13,9-7-1,-4-16 0</inkml:trace>
  <inkml:trace contextRef="#ctx0" brushRef="#br0" timeOffset="665213.2938">12179 15066 50,'3'-12'32,"9"12"-1,1-8-3,-1 8-28,4 0-20,-2-6-10,6 9-2,-6-6 1</inkml:trace>
  <inkml:trace contextRef="#ctx0" brushRef="#br0" timeOffset="665522.6915">12350 14963 61,'0'0'35,"8"13"-1,-8-2-9,0-11-15,4 21-3,-4-13-2,0-8-3,0 0-2,0 0-1,0 0 0,-7-20-1,7 3 0,0-5 0,6-2 0,3 1 2,1 4 1,7 7 0,-3 5 1,3 10 0,-5 6 0,0 9-1,0 8-4,-5-2-11,-2 0-20,3 4-1,-3-10 0,9 1 0</inkml:trace>
  <inkml:trace contextRef="#ctx0" brushRef="#br0" timeOffset="665875.9412">12676 14916 45,'0'0'32,"-16"-9"1,16 9-9,-10 4-8,1 1-4,3 12-3,6-3-4,0 7 0,6-2-1,6-1-1,1-3 0,7-1-1,-3-5-1,4-5-1,0-4-4,-4-13-6,4 1-5,-12-14-3,4 0-2,-13-11 2,6-2 6,-10-4 4,-3 1 7,-3 5 6,-4 2 8,4 10 2,-4 1 1,4 11-2,1 5-12,9 8-29,-12 3-4,17 6-2,-5-9-1</inkml:trace>
  <inkml:trace contextRef="#ctx0" brushRef="#br0" timeOffset="666347.83">12935 14633 59,'25'-15'28,"-6"11"-7,2 13-4,2 18-2,-5 11-4,0 16-2,-9 4-2,1 5-1,-6-3-3,-4-4 0,0-10-2,0-12-1,0-13-1,0-21 0,0 0-1,-8-9 0,2-5 0,-6-3 0,0 2-1,-4 1-1,-1 11-3,-1 3-5,4 4-11,4 11-10,-3-5 0,13 7 0</inkml:trace>
  <inkml:trace contextRef="#ctx0" brushRef="#br0" timeOffset="666830.7722">13371 14991 42,'-5'-12'26,"-7"-9"-7,-1 2-5,0 2-3,-5 4-3,1 5-2,-4 6-2,2 5-1,3 5-1,3 7 0,4 2-1,9 4 0,0-2 0,13 1 0,1-7-1,7-1 1,4-7 0,2-5 0,-1-4-1,-4-6 0,-1-3 0,-9-2 0,-1 0 1,-6 2-1,-5 3 0,0 10 1,-9-10 0,9 10 1,-12 9 0,12 3 1,3-1 0,6 3 0,2-2 0,9 0 0,1-4 0,4-3 0,0-5-1,-3-5 1,-3-2-1,-1-4-1,-6-4-3,-9-3-7,-3-4-24,0 5-2,-11-5 0,8 6-1</inkml:trace>
  <inkml:trace contextRef="#ctx0" brushRef="#br0" timeOffset="667386.2043">13859 14837 46,'0'0'27,"30"4"-10,-8-4-7,7 0-4,4 0-3,1 0-1,-3-5-2,-4-2-2,-4-1 1,-5-1-1,-7-1 1,-5 1 0,-6 9 1,0 0 2,0 0 2,-17 12 0,7 7 1,1 0-1,1 6 0,1-3 0,3 1 0,4-4-2,4-6-3,3-4-3,3-4-9,-1-5-13,8 0-4,-17 0 0,17-5-1</inkml:trace>
  <inkml:trace contextRef="#ctx0" brushRef="#br0" timeOffset="667694.647">14234 14797 61,'0'0'34,"-3"11"-2,3 11-13,0 3-5,3 16-6,-3 3-2,10 7-3,-4 1-4,2-6-7,3-3-7,-2-7-17,-3-14-4,2-10 0,-8-12 1</inkml:trace>
  <inkml:trace contextRef="#ctx0" brushRef="#br0" timeOffset="667833">14262 14959 43,'16'0'27,"-16"0"-2,24-5-19,-6 9-17,-4-8-14,10 9-1,-10-13 0</inkml:trace>
  <inkml:trace contextRef="#ctx0" brushRef="#br0" timeOffset="668084.7219">14439 14867 62,'6'-12'35,"-6"12"-6,6 10-7,-6-10-6,0 25-6,-3-16-4,3 3-2,0-12-2,0 9-2,0-9 1,10-10-1,-2 0-1,4-3 1,2 3 1,1 2-2,2 4 1,0 4 1,-3 10-2,-1-1 2,-1 7-1,-3 0-4,0 1-8,-5 0-21,-4-17-3,0 15 0,0-15 0</inkml:trace>
  <inkml:trace contextRef="#ctx0" brushRef="#br0" timeOffset="668235.7507">14451 14656 45,'-3'-13'25,"3"13"-12,13 0-22,-13 0-13,11 0-5,-11 0 3</inkml:trace>
  <inkml:trace contextRef="#ctx0" brushRef="#br0" timeOffset="668462.9184">14669 14754 58,'0'22'37,"0"2"0,7 9-4,0 11-19,-2 1-3,5 10-5,-1 1-2,2 0-3,2-4-3,-3-12-5,4-2-11,-6-14-18,-8-24-3,12 4 1,-12-18 0</inkml:trace>
  <inkml:trace contextRef="#ctx0" brushRef="#br0" timeOffset="668597.9578">14688 14990 46,'0'-22'30,"13"17"-1,-13 5-14,25-12-15,-3 12-21,-4-12-8,13 9 1,-8-11-2</inkml:trace>
  <inkml:trace contextRef="#ctx0" brushRef="#br0" timeOffset="668859.7504">15024 14899 76,'-13'14'35,"0"5"-3,-7 0-14,-8-7-7,3 1-6,-3-7-4,3-6-1,6-5-1,1-9 0,10-2-1,5-3 1,3 0 0,11 1 0,1 4 2,9 6 1,-2 4 0,5 9-1,-1 5 2,1 4-2,-3 4-5,-4-2-14,-5-2-17,4 1 0,-6-13-1,4 1 0</inkml:trace>
  <inkml:trace contextRef="#ctx0" brushRef="#br0" timeOffset="669040.2428">15027 14795 56,'12'0'31,"11"0"1,1 0-15,7 0-14,0-5-10,3 1-13,-1 7-11,-13-9 1,0 10-2</inkml:trace>
  <inkml:trace contextRef="#ctx0" brushRef="#br0" timeOffset="669178.0169">15160 14824 25,'-13'15'31,"13"11"0,-3-8-5,7 1-15,5 4-16,-3-11-20,10 8-4,-6-15-1,11 6-1</inkml:trace>
  <inkml:trace contextRef="#ctx0" brushRef="#br0" timeOffset="669521.6254">15470 14899 13,'-18'-27'59,"5"13"-33,-8-1-10,-4 2-3,0 7-2,-2-1-2,4 7-3,4 8-1,11 6-1,0 0-1,8 3-1,8-3 0,6-1 0,5-6 0,5-3 0,4-8 0,4-6-1,2-4 0,3-1 1,-1 2 0,2 4 1,-6 2 0,-1 7 0,-9 7 1,-5 11 1,-10 1-1,-7 8-1,-11-4-3,-9-2-6,-1-3-32,-8 0-1,-4-9-1,2-4 1</inkml:trace>
  <inkml:trace contextRef="#ctx0" brushRef="#br0" timeOffset="670809.4946">6853 15848 34,'9'-11'27,"-9"-7"-9,-6 1-3,-2 1-4,-3 0-2,-5 5-2,-1 3-2,-2 8-2,-3 5 0,4 5-2,1 1 0,3 4-1,1 6 0,10-1 0,3-1 1,6-2-1,6-4 0,4-4 0,3-3 1,3-6 0,2-6 0,-6-1 0,2-6-1,-5 0 2,-3 0-2,-5 1 1,-7 12-1,4-9 0,-4 9 0,0 0 1,-2 19 0,2-4-1,2-3-1,2 3-4,3-3-9,8 2-17,-15-14 0,22 0 0,-16-12 1</inkml:trace>
  <inkml:trace contextRef="#ctx0" brushRef="#br0" timeOffset="671275.6966">7023 15605 64,'0'0'28,"-9"11"-11,6-1-7,3 12-4,3 6-2,0 4-1,4 1 1,1 4-1,-1-4 0,2-5-1,-3-2 1,0-7-1,-6-19 0,10 10 0,-10-10 0,3-13 0,-3 0-1,6 0 0,-3-3-1,5 0 0,-1 2-1,9 4 2,1 6-1,4 4 0,0 7 2,-3 3 0,-4 4 1,-3 5-1,-8 2 2,-3 1-1,-9-6-1,-6 0-5,2 1-12,-2-2-20,-10-11 0,9-1 0,-5-3-2</inkml:trace>
  <inkml:trace contextRef="#ctx0" brushRef="#br0" timeOffset="671960.4572">7612 15767 13,'-13'6'28,"13"-6"0,0 0-4,15 5-10,6-5-5,7 0-3,5-3-3,3 3-6,2 0-11,-4-7-14,4 14-1,-16-12 0,-4 13 8</inkml:trace>
  <inkml:trace contextRef="#ctx0" brushRef="#br0" timeOffset="672126.0556">7656 15876 47,'7'12'30,"10"-9"-2,7-3-18,7 6-12,1-15-22,12 9-1,-7-9-3,6 6-1</inkml:trace>
  <inkml:trace contextRef="#ctx0" brushRef="#br0" timeOffset="672494.019">8283 15670 74,'0'0'35,"-4"10"-12,7 22-6,-3 11-5,8 17-5,-4 2 0,7 8-3,-2-5-5,2-7-5,3-6-10,-3-12-19,-5-19-1,-6-21 1,0 0-1</inkml:trace>
  <inkml:trace contextRef="#ctx0" brushRef="#br0" timeOffset="672622.6133">8327 15867 46,'12'0'20,"12"3"-15,3 6-25,-5-9-4,12 0 0</inkml:trace>
  <inkml:trace contextRef="#ctx0" brushRef="#br0" timeOffset="672996.1078">8638 15689 24,'-13'0'24,"-12"-6"-4,5 6-5,0 3-3,3 1-3,6 6-2,7 2-2,8 0-1,4 0 0,8-4-1,1-2 0,4 0 0,-1 1-2,-1-7-2,-6 3-2,-13-3-1,10 0 0,-10 0 0,-20 10 1,-1-2 1,0 0 0,0 5 2,-1-2 3,5 6-1,3-2 2,10 2-2,4-6 2,12 0-2,2-2-1,3-4-7,3-5-13,7 0-9,-12-14-2,7-1 1</inkml:trace>
  <inkml:trace contextRef="#ctx0" brushRef="#br0" timeOffset="673116.3814">8598 15591 36,'-23'-12'14,"14"8"-14,9 4-17,0 0-6,0 0 14</inkml:trace>
  <inkml:trace contextRef="#ctx0" brushRef="#br0" timeOffset="673273.6982">8680 15689 23,'31'19'30,"-5"-9"0,9 6 0,-2-9-16,4-7-8,-3 0-7,-4 7-9,-4-4-18,-12-9-2,1 6 0,-15-16 0</inkml:trace>
  <inkml:trace contextRef="#ctx0" brushRef="#br0" timeOffset="673419.7069">8859 15773 36,'0'23'30,"-7"-4"-1,7-1-9,0 2-7,6-1-9,-1-3-14,-5-16-17,13 15-2,-13-15-2,12 0 1</inkml:trace>
  <inkml:trace contextRef="#ctx0" brushRef="#br0" timeOffset="673742.706">9016 15833 16,'0'0'30,"14"12"3,-14-12-2,15 7-12,-1-4-5,-2-3-4,4 0-2,-5-7-2,2 2-2,-13 5-1,14-20-2,-14 8-1,-2-1 0,-6-2-1,-6 2 1,-3 2-2,-2 5 1,-1 6 0,0 6 0,3 5 1,2 7 0,4 3 1,6 7-2,5 4 2,4 2-1,5-4 0,1 0-2,5 7-8,-2-6-20,1-11-4,3-2 0,-6-12 0</inkml:trace>
  <inkml:trace contextRef="#ctx0" brushRef="#br0" timeOffset="674018.8148">9316 15756 27,'-22'-11'26,"-5"-5"-6,2 4-5,-4 7-2,4 2-2,5 9-1,3 6-1,11 7-1,6-1-1,10 2-1,4-4 0,10 0 0,2-6-1,3-5-2,-3-8-2,-2-7-8,-3-6-26,-3 0-1,-15-6 0,-3 4-1</inkml:trace>
  <inkml:trace contextRef="#ctx0" brushRef="#br0" timeOffset="674477.0106">9749 15556 14,'-12'-6'32,"9"21"1,-3 6 2,8 16-14,3 15-5,-5 4-5,8 15-2,-4-5-3,5 0-3,-3-3-3,0-13-9,3-7-8,-3-14-18,-6-15 0,0-14-1,0 0 0</inkml:trace>
  <inkml:trace contextRef="#ctx0" brushRef="#br0" timeOffset="674629.0107">9725 15866 21,'11'-7'27,"-4"-4"-1,14 11-3,1-5-18,6 2-13,9 6-17,-6-10-1,11 4 0,-9-14 10</inkml:trace>
  <inkml:trace contextRef="#ctx0" brushRef="#br0" timeOffset="675334.9546">10159 15708 68,'-7'18'33,"-11"-3"-6,-5 2-10,0 3-7,-6-4-3,0-5-4,0-8-2,3-7-2,3-5 1,6-7-2,3-2 0,6-2 0,8 3 0,0 2 1,11 9 1,3 6-1,4 9 1,4 1 0,3 5-1,0-2-3,1 4-1,0-9-1,-1-1 0,-2-7-1,-2-9 1,-6-3 1,-2-2 3,-3 0 5,-4-3 2,-6 17 2,4-13 1,-4 13 1,3 17 0,4 8-1,-3 5-2,5 7-1,-5 8-1,3 2-3,-4-3 1,-3-5-4,-4-2-1,-7-15 0,-4-6-1,-3-10-1,2-13 1,1-13 0,2-1 1,2-8 1,8-5 1,6 2 0,6-3 0,7-2 2,3 4-2,4 4 1,1-3 0,3 4 0,1 4 0,-5 3 1,-5 3 1,-4 7 0,-1 6 1,-4 5 1,-9 0 0,15 23 0,-12-3 1,3 7-2,1-2 1,2 3-2,-3-5 1,4-1-1,-4-5 0,-1-6-1,-5-11-1,16-7 2,-9-4-2,1-8 1,2-2-2,-3-5-1,5 3-5,-6-2-5,4 9-11,-10 16-14,13-17 1,-13 17-1,0 0 2</inkml:trace>
  <inkml:trace contextRef="#ctx0" brushRef="#br0" timeOffset="675464.4353">10561 15795 37,'19'17'36,"-19"-17"0,17 8 1,-17-8-21,0 0-33,14 0-13,-14-9-4,0 9-1</inkml:trace>
  <inkml:trace contextRef="#ctx0" brushRef="#br0" timeOffset="676035.5331">10961 15703 53,'-23'0'27,"8"9"-8,-4 1-5,4 2-4,6 5-5,9-1-1,10 0-2,4-3 0,6-5-1,5-6 1,-5-2-1,1-9-1,-7-5 0,-7-3-2,-7-8 2,-3-4-1,-7-3 0,-3-6 0,1-3 0,-3-2 1,6 1-1,0 3-3,3 6-10,3 2-15,9 18 0,-6-5 0,0 18 2</inkml:trace>
  <inkml:trace contextRef="#ctx0" brushRef="#br0" timeOffset="676276.2017">11073 15620 38,'-4'25'30,"11"7"-3,-3-2-7,0-2-5,4 1-5,-3-7-1,9-3-1,-4-8 0,9-7-2,-4-12-2,3 0 0,-6-9-1,1 0-1,-3 0-3,-5-7-8,3 3-14,-5 2-13,-11-8 1,3 5-2</inkml:trace>
  <inkml:trace contextRef="#ctx0" brushRef="#br0" timeOffset="676395.8761">11143 15487 3,'0'0'12,"0"0"-13,15 12-11,-15-12 11</inkml:trace>
  <inkml:trace contextRef="#ctx0" brushRef="#br0" timeOffset="676613.1542">11283 15608 27,'16'20'33,"4"7"0,-9 1-3,-2-4-12,4 3-5,-6-6-4,2-3-3,-3-8-2,-6-10-1,14 0-1,-3-10 1,0-9-2,1-4 1,-2 1-3,-3 0-5,5 5-11,-2 4-18,-10 1-1,0 12 0,3-9 0</inkml:trace>
  <inkml:trace contextRef="#ctx0" brushRef="#br0" timeOffset="676900.4109">11667 15640 22,'0'38'68,"-2"-11"-35,-10-3-11,-4-5-8,1 0-5,-3-9-5,1-4-3,1-6-1,1-8-1,5-3 0,2-8 0,8-1-2,0 0 1,7 2 1,1 6 0,5 3 1,1 9 0,0 0 0,2 13 0,1 6-1,-4-2-6,2 4-12,4 1-13,-13-5-1,9 0 0,-5-17-1</inkml:trace>
  <inkml:trace contextRef="#ctx0" brushRef="#br0" timeOffset="677119.0619">11776 15576 57,'0'0'35,"0"10"1,0 9-8,10 13-12,-10 4-6,9 13-4,-6 4 0,6 5-3,-6 3-1,0-6-6,0-2-5,-3-14-11,-5-10-19,5-9 2,0-20-1,0 0 0</inkml:trace>
  <inkml:trace contextRef="#ctx0" brushRef="#br0" timeOffset="677262.1542">11768 15796 23,'11'-12'27,"2"19"1,-13-7-3,22-8-26,0 16-23,-10-16-3,13 8 0,-13-10 4</inkml:trace>
  <inkml:trace contextRef="#ctx0" brushRef="#br0" timeOffset="677547.1989">11959 15676 70,'12'4'34,"-12"-4"-3,0 20-13,5-3-8,-5-3-4,5 3-1,-5 0-2,0-17-3,3 11 0,-3-11-1,6-13-1,1 0 1,-2 0 0,0-5-1,5 1 1,1 4 1,0 4 1,0 6-1,-2 6 1,-9-3 0,18 15-2,-9-4-4,-2 5-10,0 3-18,-7-10-2,7 0 1,-7-9 0</inkml:trace>
  <inkml:trace contextRef="#ctx0" brushRef="#br0" timeOffset="677725.9648">12176 15673 58,'0'0'34,"22"11"-1,-6 2-13,-1 2-8,3 4-3,-6-2-2,0 2-2,-12-2-2,-3-3-3,-8-3-7,-9-1-26,-4-16-2,3 2-2,-7-7 1</inkml:trace>
  <inkml:trace contextRef="#ctx0" brushRef="#br0" timeOffset="678576.3824">12800 15573 27,'-16'3'24,"-9"-3"-9,4 8-3,1 3-3,4 1-3,7 4-2,9-3-1,7-1-2,6-2 1,5-2-1,1-1 0,0-4-3,-1-3-3,-5 0-3,-13 0 0,0 0-2,0 0 1,-19 0 0,3 4 3,-1 3 4,0 4 3,-3 16 13,20-14-6,10 4 1,6-4-1,3-3-1,6-4-2,3-6-1,2-2-2,-4-10-1,-1 0 0,-5-8-1,-5-1 0,-5-3 0,-4 1 1,-6 3-1,-6 4 0,-1 7 1,-2 4-1,9 5 1,-17 7 0,12 6 1,5 3 1,3 1 1,7 4 1,1-3 0,6-3 1,0-1 0,6-8 0,-3-6-1,1-6-1,-5-1 0,-1-5-3,-3-1-2,-8-3-11,-4-4-20,0 8-1,-7-4 0,7 16 0</inkml:trace>
  <inkml:trace contextRef="#ctx0" brushRef="#br0" timeOffset="678893.4955">13103 15649 46,'0'13'35,"9"11"-1,-5-4-6,1 0-15,8 2-3,0-5-3,5-2-3,0-8-1,5-7-1,-1-8-1,1-4 0,-6-9 0,1-5-1,-8-6-1,-7-6 0,-9-4 1,-8-1-2,-8-2 0,-9 0 0,-2 6 1,-7 6-1,1 9 1,5 10 0,8 10 1,6 9-1,14 9-3,6 4-6,17 7-12,9 5-13,-1-8 1,13 7 0</inkml:trace>
  <inkml:trace contextRef="#ctx0" brushRef="#br0" timeOffset="679194.6316">13347 15594 68,'0'17'31,"0"-5"-7,0-1-5,7 9-5,1-8-3,10 8-1,-2-9-4,9 0-1,-4-7-2,2-4-5,-4 0-7,-8-6-13,-4-7-14,-2-2-2,-9-9 2,-4-3-2</inkml:trace>
  <inkml:trace contextRef="#ctx0" brushRef="#br0" timeOffset="679321.2331">13396 15369 52,'0'0'18,"14"17"-20,-14-17-16,17 20-7,-17-20 1</inkml:trace>
  <inkml:trace contextRef="#ctx0" brushRef="#br0" timeOffset="679682.7633">13548 15591 40,'21'8'33,"1"4"1,8 9-4,3 6-17,-3 7-4,0 8-3,-6 2-3,-7 1-3,-9-1-2,-15-6-2,-8 1 0,-12-15-1,0-10 0,-3-14 1,2-9 2,4-11 2,5-9-1,10-8 3,9-8-1,9 2 0,6 4-6,8 5-23,-2-7-3,13 12-1,-6-5 1</inkml:trace>
  <inkml:trace contextRef="#ctx0" brushRef="#br0" timeOffset="680230.1176">13858 15683 26,'0'0'29,"25"0"0,-12 0-10,8 0-9,-2-6-2,2-2-2,-4-4-3,-6 0-1,-7-3-1,-4 1-1,-12-1-1,-3 2 1,-7 4-1,-1 7 0,-1 2 0,1 9 1,5 6 1,4 4 0,7 10 1,7 5 1,0 5-1,10-3 0,-3 3-2,6 0-4,-3-8-10,0-10-16,8-1 0,-8-20-2,12 0 3</inkml:trace>
  <inkml:trace contextRef="#ctx0" brushRef="#br0" timeOffset="680510.3436">14302 15568 29,'0'0'33,"0"20"-1,-19-4-3,-7 0-14,0 4-5,-5-5-4,0-4-3,5-7-2,2-4 0,5-8-1,6-2-1,7-5 1,6 1-1,9-2 0,7 4 0,2 4 1,5 8 0,1 4-1,1 8 1,-2 5-5,-5 4-16,-8-1-11,5 3 0,-12-9-1</inkml:trace>
  <inkml:trace contextRef="#ctx0" brushRef="#br0" timeOffset="680706.3812">14360 15519 46,'0'0'35,"7"14"1,-2 12-3,6 12-17,-8 2-7,9 10-2,-5 1-3,4 3-5,-2-3-8,-6-7-18,-3-8-10,8-10 0,-8-26-1</inkml:trace>
  <inkml:trace contextRef="#ctx0" brushRef="#br0" timeOffset="680855.1952">14442 15663 38,'9'-8'30,"13"12"-1,-4-1-5,4 1-25,5 7-24,-5-11-3,5 3-1,-11-13-1</inkml:trace>
  <inkml:trace contextRef="#ctx0" brushRef="#br0" timeOffset="681059.2069">14614 15468 56,'0'22'34,"-5"1"1,8 4-15,6 16-7,-3 2-4,5 10-2,-6 0-4,3-3-6,3-4-6,-7-9-10,-4-10-16,7-6-2,-7-23 0,0 0 1</inkml:trace>
  <inkml:trace contextRef="#ctx0" brushRef="#br0" timeOffset="681194.2167">14662 15679 49,'0'-18'31,"17"9"-1,-3 2-15,3 3-8,4 4-12,2 0-15,7 4-10,-7-8 0,11 7-1</inkml:trace>
  <inkml:trace contextRef="#ctx0" brushRef="#br0" timeOffset="681646.0499">15048 15604 2,'0'0'25,"-4"-28"16,-6 14-29,-3-3-3,-1 2-2,-6 5-1,1-1-2,-5 6-2,3 5 0,1 0-1,3 5 0,3 7 1,7 4 0,2 1 1,5 3-1,9-3 1,4-3 0,5-2 0,2-4-1,0-6 0,2-4-1,0-6 0,-3-4-1,-4-2 1,-2-2-1,-6 0 0,-2 5 1,-5 11-1,0-12 1,0 12 1,0 0-1,-10 16 1,10-2 0,0 2 0,9 0 1,0 0 0,6-3 1,3-7 0,6-2 0,-3-8 0,5-4-1,-2-6 0,-3-6-1,-4-3-4,-8-5-13,-9 1-20,0 4-1,-14-9 0,2 9 1</inkml:trace>
  <inkml:trace contextRef="#ctx0" brushRef="#br0" timeOffset="682758.59">6620 16298 6,'9'14'24,"1"-14"-1,9 10-12,4-2-2,6-2-3,-1-2-2,1-4-3,-3-4-2,-6 0-2,-5 1 0,-15 3 0,0 0-1,0 0 0,-20-6 2,-1 12 0,1 6 1,-2 3 2,5 1 0,5-1 1,7 2 2,5 1-1,12 1 1,6-3-1,3-8 0,7 1 0,-3-9 0,2 0-2,0 0-1,-3-14-1,-5-5-1,-1-2 1,-6-2 0,-1-1 1,-3 5 0,-4-3 1,-4 11 2,0 11 2,0 0 1,-7 9 1,7 15 0,-4 2-2,8 8 1,-1 1-3,5-2-2,3-1-7,1-4-7,-3-13-13,7 2-3,-16-17-2,16 0 9</inkml:trace>
  <inkml:trace contextRef="#ctx0" brushRef="#br0" timeOffset="682881.3268">7004 16412 15,'7'-20'23,"9"20"-6,-4 0-20,0 0-14,10 9-4,-10-9 8</inkml:trace>
  <inkml:trace contextRef="#ctx0" brushRef="#br0" timeOffset="683158.2614">7166 16361 26,'0'0'31,"15"8"0,-15-8-5,7 18-12,1-4-4,-3 1-3,1 2-1,-1-7-3,-5-10 0,13 0-2,-13 0 0,15-20 1,-6 10-1,2-6 0,1-1-1,3 5 1,-3 12 0,-1 7 1,0 8-1,-2-1-1,0 3-2,1 10-7,-4-5-12,-6-7-14,6 2 0,-6-17 1</inkml:trace>
  <inkml:trace contextRef="#ctx0" brushRef="#br0" timeOffset="683300.7339">7274 16158 66,'0'0'30,"0"0"-14,-14 4-35,23 18-7,-9-4-3,8 12-2</inkml:trace>
  <inkml:trace contextRef="#ctx0" brushRef="#br0" timeOffset="683653.6388">7478 16298 23,'0'0'33,"15"7"0,-11 10 1,6 7-17,1 12-4,-4 4-4,4 9-2,-1-7-5,-3-6-6,3 5-8,-4-8-19,-6-19-5,0-14 1,0 0-2</inkml:trace>
  <inkml:trace contextRef="#ctx0" brushRef="#br0" timeOffset="683798.9565">7544 16465 45,'10'-3'28,"13"7"-3,-8 3-20,4-7-19,9 3-12,-8-13-1,8 7 0</inkml:trace>
  <inkml:trace contextRef="#ctx0" brushRef="#br0" timeOffset="684058.9724">7845 16378 53,'0'9'33,"0"8"-7,-3 1-9,-7-2-7,-2 0-4,0-5-5,-6-11-4,5 5-1,-5-13-1,7-5 0,-4-5 0,9-2 1,6 0 3,0 4 2,9 6 2,4 3 1,5 7 0,1 0 0,4 11 1,0 3-2,2 4-5,0 0-9,-2 3-20,-11-10 0,7 3 0,-10-14 0</inkml:trace>
  <inkml:trace contextRef="#ctx0" brushRef="#br0" timeOffset="684246.982">8006 16312 44,'19'3'31,"-6"-3"1,12 0-11,3 5-14,-1-5-2,1 0-5,-4 3-7,-4-3-8,-7 0-8,1 0-6,-14 0 1,0 0 1</inkml:trace>
  <inkml:trace contextRef="#ctx0" brushRef="#br0" timeOffset="684379.9916">8139 16345 55,'-6'10'26,"6"7"-4,3 2-4,3 2-13,1 0-16,-4-9-16,12 8-2,-4-15-1,12 2 2</inkml:trace>
  <inkml:trace contextRef="#ctx0" brushRef="#br0" timeOffset="684737.8681">8472 16397 24,'0'0'25,"-15"-25"-5,3 12-4,-8 3-4,-2 1-2,0 1-2,0 8-3,6 4 0,0 5 0,11 7-1,5 1 0,5-3-1,7 0-1,4-1 1,2-1 0,3-12-1,0 0 0,0-9 0,3-3 0,1 3 1,-3 0 1,3 4-2,-5 0 2,1 5-1,-7 10 1,-4 9 0,-7-1-2,-9 3-5,-1 1-13,-5 1-19,-11-10-1,6-1 0,-6-12-1</inkml:trace>
  <inkml:trace contextRef="#ctx0" brushRef="#br0" timeOffset="685278.7198">9331 16330 30,'0'0'31,"0"10"0,-12 6-6,-6 5-11,-8 1-4,0 1-3,-4-7-5,1-2 0,2-4-2,1-10-2,7-8 0,1-4 0,7-7-1,5-3 0,6 3 2,7 5 2,6 0 1,6 14 0,4 0 2,5 5 1,-3 11-1,5 6 0,-3 0-1,0-1-5,0 4-8,-7-4-18,-5-12-5,4 2-1,-8-22 1</inkml:trace>
  <inkml:trace contextRef="#ctx0" brushRef="#br0" timeOffset="685638.7724">9403 16094 41,'0'0'31,"4"15"1,-4 6-12,4 4-6,3 10-4,-7 3-1,9 4 0,-9 0-3,8 0-2,-3-13-2,-2-2-1,-3-8 0,0-19-1,0 0 0,12 0 0,-4-16-1,-1 0 0,6 6 2,1-2-2,5 2 1,-1 10-1,-1 8 1,-4 6 1,-4 5 0,-9 6 0,-4-7-2,-7-2 0,-5 2-3,-5-6-6,4-3-11,5-9-14,-2-5 0,14 5 0,-6-25 0</inkml:trace>
  <inkml:trace contextRef="#ctx0" brushRef="#br0" timeOffset="686023.1034">9942 16172 47,'-5'-20'34,"5"20"-1,0 0-12,0 0-5,-5 22-6,5 5-6,0 2-16,-4 1-20,11 8-2,-7-7 1,7 4-1</inkml:trace>
  <inkml:trace contextRef="#ctx0" brushRef="#br0" timeOffset="686157.6517">9962 16499 67,'0'0'36,"0"12"3,0-12-11,23 7-51,-23-7-7,10-19-6,-10-6 0</inkml:trace>
  <inkml:trace contextRef="#ctx0" brushRef="#br0" timeOffset="688117.1474">6112 16995 7,'12'4'28,"1"-11"1,24 7-3,15-5-13,7 1-5,9 8-4,1-4-6,2 0-11,-9-5-14,-3 10-1,-21-9-1,-5 11 14</inkml:trace>
  <inkml:trace contextRef="#ctx0" brushRef="#br0" timeOffset="688334.4226">6186 17088 33,'0'0'29,"31"3"-1,-2-3-14,13-4-7,9-2-8,1-6-10,3 9-15,-14-7-2,2 3-1,-20-9 14</inkml:trace>
  <inkml:trace contextRef="#ctx0" brushRef="#br0" timeOffset="688478.2866">6608 16902 57,'31'10'38,"-7"4"0,-4 6-10,-2 16-13,-15 1-5,-10 13-31,-14-10-12,-3-4-2,-14-7-2</inkml:trace>
  <inkml:trace contextRef="#ctx0" brushRef="#br0" timeOffset="691962.2608">7200 16948 30,'0'0'25,"-27"-11"-6,11 11-4,0 7-3,-2-2-5,6 7 0,5 0-4,7 9-1,0 6 1,10 4-3,4-15 1,6 4 0,-2-4 2,4-3-3,-7-2 2,-6-3-1,-9-8-1,0-10 0,0 10-2,-21 0-10,6-8-18,15 8 1,-17-24-1,21 12 3</inkml:trace>
  <inkml:trace contextRef="#ctx0" brushRef="#br0" timeOffset="692337.6888">7460 16929 27,'-23'-5'27,"7"5"-3,-5 0-9,4 8-4,1 5-5,5-4-3,11 0-2,0 1-1,0-10 1,21 17-1,-8-9-2,-2-8 0,2 0-1,-4 0 0,-9 0 0,0 0 0,0 0 1,-19 4 2,7-4 2,0 12 1,-1-2 4,3 6 0,10 4 1,0-8-1,9 7 0,5-6-1,9 1-10,4-21-24,6 7-3,-5-17 0,9 4-2</inkml:trace>
  <inkml:trace contextRef="#ctx0" brushRef="#br0" timeOffset="692872.9517">7947 16973 11,'12'-3'30,"10"12"0,-13 2-7,2 1-6,-1 14-4,-10 2-2,3 4-4,-6-7 0,-4-1-3,-2-12-2,9-12-1,-10 8 2,10-19-3,0-7 0,8-4-1,-1-2 0,1 2 1,-1 3 0,-1 4 0,-1 3-1,-5 12 0,0 0 0,0 0 1,2 20 0,2-1 0,4 0 0,1 0-4,8 1-5,0-2-14,1-9-9,5 1-1,-8-13 2</inkml:trace>
  <inkml:trace contextRef="#ctx0" brushRef="#br0" timeOffset="693165.3498">8206 16877 57,'11'-15'35,"6"19"-1,3 8-16,-4 4-5,5 10-4,-5 7-2,2 8 0,-4 2 0,0-1-4,-4-10 0,0 1-3,-2-11 1,0-8-2,-8-14-1,0 0-2,11 0-3,-16-11 3,5 11 0,-19-17 0,6 11-1,-7 6 2,-1 3-2,0-3-7,2 15-13,7-3-7,-1-5 0,13-7 1</inkml:trace>
  <inkml:trace contextRef="#ctx0" brushRef="#br0" timeOffset="693654.4395">8615 16982 22,'-28'3'24,"18"4"-2,-4-7-10,1 0-4,13 0-2,-10 12-3,15-2-1,-5-10-1,18 6 0,-3-6-1,0 0 2,0 6-1,-4-6 0,-11 0-1,11-7 1,-11 7-1,-15 5 0,1 7 2,-2-5-1,-1 0 1,1 11 1,2 0 1,6 0 0,6-3 1,8 1 0,5-7 0,7 3-2,0-6 1,7-6-1,0-8-1,0-4-1,-1-3-1,-6-3 2,-2 0-2,-5 1 1,-2 0 0,-5 5 2,-4 12-2,0 0 2,0 0-1,4 22-4,3-5-12,6 3-18,-10 1 0,12 2-2,-3-6 2</inkml:trace>
  <inkml:trace contextRef="#ctx0" brushRef="#br0" timeOffset="694127.1066">9015 16963 14,'-12'7'27,"-14"-4"-1,1 11-7,1-2-6,2 5-4,6 0-2,7 7-2,9 5-1,5-9 0,10 1-1,5-11 1,3 2-2,2-12 1,-4 7 0,-2-14-1,-6-5-3,-7 1-4,-6-9-8,-9 2-14,1 4-4,-10-7-1,7 4 0</inkml:trace>
  <inkml:trace contextRef="#ctx0" brushRef="#br0" timeOffset="694273.1108">9049 16990 22,'25'-3'28,"8"8"1,-4-9-7,0 4-11,1-2-8,-2 2-8,-3-3-14,-10-7-9,3 7 0,-14-6 0</inkml:trace>
  <inkml:trace contextRef="#ctx0" brushRef="#br0" timeOffset="694431.1196">9188 16976 27,'-12'14'27,"12"8"-4,-6-1-5,6-5-6,6 2-5,0 0-6,0 1-10,4-10-12,6 7-7,-6-19 0,10 3 0</inkml:trace>
  <inkml:trace contextRef="#ctx0" brushRef="#br0" timeOffset="694715.3756">9449 17065 13,'0'0'28,"10"19"0,-10-9-3,0-10-11,22 24-4,-8-24-3,3 10-2,-1-10 0,4 0-2,-5 0 0,1-9-2,-7-6 0,-3-8 0,-6 7 0,-7-1 1,-6 2-2,-4 5 0,-1-4-2,-5 9-7,2 8-13,6 5-10,-6-8 0,21 0 0</inkml:trace>
  <inkml:trace contextRef="#ctx0" brushRef="#br0" timeOffset="694936.1028">9516 16824 52,'-5'-18'34,"5"18"0,0 0-9,0 0-18,10 34-36,-10-20-2,9 3-2,-5-1-1</inkml:trace>
  <inkml:trace contextRef="#ctx0" brushRef="#br0" timeOffset="695586.05">10081 16986 17,'0'0'16,"0"11"-1,10 0-1,4-3 0,5 2 0,2-6-1,4-1-2,-5 0-3,2 4-2,-7-12-2,-4-3-1,-7-3-1,-4-1 0,-10 1 0,-3 0-2,-6-1 1,-4-3-1,2 6 0,-4 5 0,5 10 0,0 9-1,7 6 1,6 8 1,7 5 1,5 13-2,2 1 4,7 5-4,0-4-1,2-10-11,-5-6-16,7-2-3,-10-16 0,9-10 0</inkml:trace>
  <inkml:trace contextRef="#ctx0" brushRef="#br0" timeOffset="696159.8517">10463 16917 19,'-40'10'44,"21"-5"-34,6-1-3,13-4-1,-6 20-2,6-20 0,21 11-2,-8-11-1,6 0 0,-4 0-1,0 3-2,-4-6 0,-11 3-1,0 0 1,0 0 0,0 0 2,-13 11-1,3 1 3,-3-3 1,2 8 1,5 0 1,6-2 1,0 2 0,12-8-1,3 6 2,4-10-2,6-1 0,-1-8-1,-1 1-2,0-11 1,-3 2-2,-5-3 0,-3-2 0,-3-4-1,-5 8 0,-4 0 0,0 0 1,0 13-1,0 0 1,0 0 0,0 0 0,-4 19 1,13-7 1,1 9 0,7-5 1,1-7 0,5 0-1,-2-9 0,2 3 1,-4-6-2,-5 0-6,1-10-22,-4 6-9,-11-9 0,0 16-1</inkml:trace>
  <inkml:trace contextRef="#ctx0" brushRef="#br0" timeOffset="696558.3248">10795 16893 55,'9'0'32,"3"12"-3,-1 19-9,0 6-7,6 16-6,-4 0 3,4 0-5,-2-7-2,-1-2-7,-1 3-8,-3-12-22,-10-23 0,0-12 0,0 0-2</inkml:trace>
  <inkml:trace contextRef="#ctx0" brushRef="#br0" timeOffset="696700.3724">10900 17089 6,'17'0'18,"-3"0"-5,4-12-14,9 12-19,-9-15 5</inkml:trace>
  <inkml:trace contextRef="#ctx0" brushRef="#br0" timeOffset="696963.889">11221 16978 31,'-21'12'26,"4"0"0,-16-3-13,0-1-7,3-4-2,-1-1-3,5-6-2,4-9 1,9-3-1,7-3 0,6-2 0,9 3 1,6 3 0,4 3 2,4 7 2,26 19 4,-27 5-4,2 3-3,-1 1-6,-5 0-16,-6-8-7,7-2-1,-10-14 0</inkml:trace>
  <inkml:trace contextRef="#ctx0" brushRef="#br0" timeOffset="697136.4023">11231 16902 7,'12'-5'55,"9"11"-27,-5 1-13,9-7-8,4 6-4,3-6-4,-3-4-6,-2 4-8,-1-6-7,-12-5-4,0 11 0</inkml:trace>
  <inkml:trace contextRef="#ctx0" brushRef="#br0" timeOffset="697296.413">11407 16883 36,'-7'16'26,"-1"4"-4,4-3-4,4 0-5,4 0-6,4 1-5,2 0-6,4-1-6,4-11-6,2-6-3,4 0-1,3 4-1,-5-7 2</inkml:trace>
  <inkml:trace contextRef="#ctx0" brushRef="#br0" timeOffset="697505.4234">11658 16970 52,'0'0'18,"-9"-14"0,-5 14-3,0 0-5,-6 0-2,5 5-2,-3-5 0,6 12-1,2 0 1,10 0-2,0-12 0,10 21 1,3-16-2,7 0 1,-2 3 0,-1-5-5,4-3-13,1 0-20,-22 0 1,17-21-2,-17 9 0</inkml:trace>
  <inkml:trace contextRef="#ctx0" brushRef="#br0" timeOffset="698060.2631">11907 16890 38,'-33'0'20,"4"10"-2,-3 8-4,5 3-4,3 4-4,8-3-1,12-1 0,7 1-1,7 2-1,9-12 0,9 0 0,2-12-1,2 0 1,-3-3-2,-5-1-1,-4-4 0,-9-5 0,-7 3 0,-4 0 0,-12 6 0,0 9 0,-4-1 1,1 7 1,1 3 0,5 9 1,4 6 2,5 1-4,4-2 3,2-6-6,5 9-6,3-2-20,-4-10-2,7-12-2,-3-7-2</inkml:trace>
  <inkml:trace contextRef="#ctx0" brushRef="#br0" timeOffset="698391.0606">12123 16961 42,'-21'0'29,"-7"0"-11,2-5-3,6 10-4,2-5-2,18 0-1,-10 21-2,18-4-1,1-9-1,11 5-1,1-3 0,4-6-2,2 1-3,-5-5-4,1-3-4,-9-15-4,0 2-3,-8-9 0,-6 2 0,-4-5 1,-5-3 3,-4 0 4,-2 7 3,-1 4-1,-6 4-8,10 13 11,-6-7 4</inkml:trace>
  <inkml:trace contextRef="#ctx0" brushRef="#br0" timeOffset="698699.8472">12184 16970 36,'17'20'32,"8"1"1,-4-8-6,1-3-13,3 3-5,-3-11-4,1-2-1,-4-11-2,-2-2 0,-6 4-1,-4-3-2,-7-4 1,-9-2-2,-4-1-1,-6 6 1,-3 10 1,-3 3-1,1 4-1,2 4 2,3 15 1,7-1 0,5 12 1,7 2 0,0-9 0,10 4-1,1 4 0,0-7-8,5-9-12,3 1-11,-7-15-1,9-5 0</inkml:trace>
  <inkml:trace contextRef="#ctx0" brushRef="#br0" timeOffset="698994.2936">12548 16951 28,'-16'0'25,"-11"-5"-6,8 10-5,2 2-4,4 5-2,9 4 0,4 2 0,8-2-1,3 1 0,9-2-1,2-2 0,2-2-2,1-11-1,-2 0-3,-5-9-10,-4 9-22,-14-18-1,4 9 0,-15-11 1</inkml:trace>
  <inkml:trace contextRef="#ctx0" brushRef="#br0" timeOffset="699383.8418">12973 16893 60,'0'0'28,"0"20"-9,0 8-4,0-2-4,6 13-4,-6-6-2,7 2-3,-4 2-2,-3-4-8,3-11-7,-3-5-12,0-17-2,0 0-3,-16-14 1</inkml:trace>
  <inkml:trace contextRef="#ctx0" brushRef="#br0" timeOffset="699956.7319">12951 16857 37,'12'-37'22,"8"16"-4,0 10-5,1 8-2,-7 9-4,-6 8-3,-8 8-1,-8 5-1,-4 0-1,-5-10-1,-1-3 0,0-7 0,8 0 0,10-7 0,0 0-1,9-9 1,11 2 0,4 7 0,4 0 0,-3 10 0,-2 2 0,-3 3 0,-8 1 0,-6 3-3,-6 3-4,-6-8-1,-2 1-4,8-15 0,-13 10 0,13-10 1,0 0 3,0 0 5,15 0 5,14 2 15,-11 9-4,3-2 1,0 0-2,2-4 0,-2 3-4,1-4-1,-3-8-2,-1 1-2,0-14 0,-5-3-1,-7-3-1,-6 1 1,-3-4-1,-7 4-1,-3 3 1,-4 1-1,-4 13 0,3 10 0,1 5 0,4 7 0,6 2 1,3 16-1,4 0 2,10 6 0,1-7 1,-1 3-2,4-4-1,-4-1-6,4-2-6,-1-9-18,-4-15-2,7-6-1,-3-4 0</inkml:trace>
  <inkml:trace contextRef="#ctx0" brushRef="#br0" timeOffset="700241.5858">13638 17030 16,'6'-23'26,"-6"12"-4,-12-3-5,0-2-3,-4 1-3,-5 5-2,2 5-1,-4 5 0,3 5-3,1 2 1,7 3 0,5 2-2,7 6-1,4-2 0,8 5-1,3-10-1,5-2-2,3-4-9,-4 7-22,-3-17-2,2-4 0,-9-5 0</inkml:trace>
  <inkml:trace contextRef="#ctx0" brushRef="#br0" timeOffset="700392.5019">13616 16745 18,'-12'-23'28,"12"23"-5,-11 0-16,1-3-25,15 15-5,-5-12-4</inkml:trace>
  <inkml:trace contextRef="#ctx0" brushRef="#br0" timeOffset="700554.5098">13716 16919 28,'22'25'34,"3"11"0,-3 0-2,-4 1-14,7 1-11,-5-6-5,-5-6-13,-4-5-16,2 2-6,-13-23 0,15 2-3</inkml:trace>
  <inkml:trace contextRef="#ctx0" brushRef="#br0" timeOffset="700714.5189">13924 16970 33,'-17'-9'35,"2"6"1,-12 6-3,-4 6-14,4 13-6,-8 5-7,4 11-3,0-4-5,0 0-10,7 1-17,8-5-7,-2-2 2,13-7-2</inkml:trace>
  <inkml:trace contextRef="#ctx0" brushRef="#br0" timeOffset="701023.1689">14045 16929 7,'0'0'28,"-42"0"18,25 8-31,-2 3-3,4 4-3,2-8-1,5 11-1,8-7-1,5 8 1,4-7-2,10-1 1,3-11-3,3 7 1,-1-7-1,1-4-3,-6-4 0,-6-7-5,0 0-5,-13-1-15,-7-1-9,5 2-1,-9-5 0</inkml:trace>
  <inkml:trace contextRef="#ctx0" brushRef="#br0" timeOffset="701242.5721">14277 17056 68,'7'16'40,"-2"3"-3,-10-2-16,-10 2-47,1-1-6,-19-4-3,-5 0-2</inkml:trace>
  <inkml:trace contextRef="#ctx0" brushRef="#br0" timeOffset="703168.9155">7546 17445 10,'-18'-8'23,"-6"6"0,-9 4-8,-7-2-5,-5 0-3,-3-8-2,3 8-1,4 0-3,7 4 1,13 1-1,12-10 0,9 5 1,24 11-1,5 1 2,9 9 0,4-3 0,0 2 0,-5-1 1,-7 9-2,-15 8 0,-11-6 0,-4-30-2,-29 54 1,29-54 1,-59 51-1,59-51 1,-56 41-1,56-41-1,0 0 2,-41 36 1,41-36-2,10 42-1,-10-42 2,0 0-3,71 31-1,-71-31-9,70 0-19,-22-13 0,-7-20 1,7-2 0</inkml:trace>
  <inkml:trace contextRef="#ctx0" brushRef="#br0" timeOffset="703538.4507">7703 17561 39,'0'0'30,"0"0"3,8 24-5,-5-2-18,1 2-3,-4-24-1,7 59 0,-7-59-2,11 62 0,-11-62 1,0 0-2,0 0-1,0 0 2,0 31-1,-8-45-1,1-8-1,-6-17 0,1 0-2,1 6 0,3-4 2,1-3-1,5 11-2,2-8 1,6 7 1,7 16 0,3 5-2,5 1-1,4 3-5,4 13-6,1-3-14,-2 7-7,8 3-1,-7-11 1</inkml:trace>
  <inkml:trace contextRef="#ctx0" brushRef="#br0" timeOffset="703770.8629">7725 17670 29,'-11'7'29,"11"-7"-1,11 13-9,7-13-5,6 13-6,-24-13-6,62 20-15,-35-34-15,7 7-1,-12-8-2,4 15 4</inkml:trace>
  <inkml:trace contextRef="#ctx0" brushRef="#br0" timeOffset="703989.8633">7950 17723 22,'16'43'31,"-16"-43"1,0 0-3,0 69-15,0-69-5,4 74-5,-4-74-7,5 51-11,-5-51-11,0 0-8,3 46 1,-3-46 4</inkml:trace>
  <inkml:trace contextRef="#ctx0" brushRef="#br0" timeOffset="704425.0044">7936 17784 53,'0'0'29,"0"0"-3,0 0-11,50-23-4,-50 23-2,46 8-5,-46-8 1,45 19-3,-45-19-2,0 0 3,0 0-1,31 61-3,-31-61 1,0 0 1,0 0-2,0 0 2,0 0 0,0 0-1,-18 45 0,18-45 2,0 0-2,0 0 0,49 15 1,-49-15-3,0 0 1,0 42 0,0-42-4,0 0-8,-60 47-14,60-47-5,-51 3 0,51-3 0</inkml:trace>
  <inkml:trace contextRef="#ctx0" brushRef="#br0" timeOffset="705283.7389">7639 17316 45,'21'-7'16,"7"10"-5,6-3 1,3-4-3,0 10-2,-1-1-2,-2-5-3,-7 5-2,-9-1-4,-7-11-2,-11 7-3,0 0 0,3-14 0,-3 14 1,-4-12 1,4 2 4,0 10 4,0 0 2,7 2 5,-7-2 0,19 12 1,-19-12 1,16 21 0,-12-3-3,-4-5-6,0 1-17,-15-5-8,15-9-2,-12-5-1</inkml:trace>
  <inkml:trace contextRef="#ctx0" brushRef="#br0" timeOffset="705727.5196">8443 17586 48,'0'0'29,"3"11"-4,13-16-13,4 1-4,5 4-9,3 5-11,-4-12-14,10 7-2,-12-9 0,4 2 2</inkml:trace>
  <inkml:trace contextRef="#ctx0" brushRef="#br0" timeOffset="705886.1037">8473 17692 27,'11'0'25,"-1"0"1,15 7-11,8-7-35,-6 0-2,18-8-3,-7-12 0</inkml:trace>
  <inkml:trace contextRef="#ctx0" brushRef="#br0" timeOffset="706334.4467">9134 17541 51,'-27'0'27,"-9"7"-10,-1-2-2,0 10-6,1-1 0,7 1-1,29-15-1,-34 70-2,34-70-2,8 60 1,11-18 0,-19-42 1,62 55-1,-62-55-1,83 16-1,-41-32 0,-6 0 0,-7-4 0,-11-12-1,-10 4-4,-8-11-5,-20 3-18,-5 16-8,0 8-1,-4-8 0</inkml:trace>
  <inkml:trace contextRef="#ctx0" brushRef="#br0" timeOffset="706698.075">9548 17423 62,'0'0'32,"0"0"0,0 0-11,-9 14-9,9 15-10,0 0-18,9 6-15,-12 0-1,7 2 1,-4 9-1</inkml:trace>
  <inkml:trace contextRef="#ctx0" brushRef="#br0" timeOffset="706854.7238">9564 17788 103,'0'0'19,"0"0"-17,0 0-20,0 0-11,27 19-7</inkml:trace>
</inkml:ink>
</file>

<file path=ppt/ink/ink1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6:02:47.02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
  </inkml:definitions>
  <inkml:trace contextRef="#ctx0" brushRef="#br0">5001 8365 16,'0'46'14,"3"40"-2,0 35-1,8 46-3,-3 43 0,5 47-2,-5 42-2,-1 44 0,-7 43-1,-7 31 1,-4 26 0,-7 18 2,-1 9-2,-3-1 0,1-12 0,4-16-6,2-25-16,-1-38-8,7-27-1,-6-56 0</inkml:trace>
  <inkml:trace contextRef="#ctx0" brushRef="#br0" timeOffset="690.9718">4984 8322 14,'-11'10'16,"5"7"-2,-8 3-2,2 6-2,-3-1-3,4-1 0,1-5-1,4-7-1,6-12 0,0 0-1,3-15-1,3-4 0,1 2 2,-1-2 0,-2 4-2,-4 15 0,14-5 1,-4 16-5,8 12-21,4-9-4,18 9-2,4-14-1</inkml:trace>
  <inkml:trace contextRef="#ctx0" brushRef="#br0" timeOffset="2052.3594">2374 12008 18,'179'0'11,"43"5"1,28-5 0,39 6 1,27-6-1,32 0-1,22 0-2,28 0 0,24 0-1,22 0-1,18 0 1,6-2-2,4 2 0,-4-9 0,-3 4-1,-16-2-2,-13 0 0,-24-2-6,-29 1-14,-35-2-15,-27 10-1,-44-10 1,-34 15-1</inkml:trace>
  <inkml:trace contextRef="#ctx0" brushRef="#br0" timeOffset="2759.717">10677 11857 6,'18'10'20,"-7"-2"-5,6 4-2,-5-2 0,5 1-2,-3 2 0,-1-6-1,1 1-1,0-4-2,0-1-1,-3 1 0,-1 1-1,-10-5 0,8 17 0,-13-5 0,-5 6-1,-9 2 0,-5 4-10,-7-4-24,2 5-1,-8-8-1,2 4-1</inkml:trace>
  <inkml:trace contextRef="#ctx0" brushRef="#br0" timeOffset="4650.1142">2674 13909 11,'194'-147'15,"22"-35"2,36-14-2,17-23-1,35-21 0,17-22-2,19-21-2,20-11-2,10-21-1,20-5-2,7-5-2,6 1 0,-3 6-1,0 15-1,-5 19-8,-11 23-22,-13 10 0,-15 30-1,-28 12 1</inkml:trace>
  <inkml:trace contextRef="#ctx0" brushRef="#br0" timeOffset="5613.2306">8893 8845 10,'0'0'14,"0"0"-1,0 16-1,0-16-2,23 11-2,-7-7 0,8 2-1,1-2-1,2 1-1,-1-1-2,-2 0-1,-5 1 1,-6 3 0,-8 5 0,-5 2 0,-8 6 0,-6 1 0,0 2-5,-3 1-17,8 11-7,-8-11-1,14 7 0</inkml:trace>
  <inkml:trace contextRef="#ctx0" brushRef="#br0" timeOffset="91225.0793">10885 12240 6,'10'15'56,"8"6"-35,-7-4-5,3 5-1,2 2-3,1-4-4,-2 3-5,4-2-7,-5-4-12,-3-11-13,4 4-1,-15-10 0,18-10 3</inkml:trace>
  <inkml:trace contextRef="#ctx0" brushRef="#br0" timeOffset="91412.6226">11092 12210 64,'-11'20'33,"-11"1"-1,-1 7-15,0 6-6,-5 0-2,4-2-5,1-2-2,3-9-6,10-2-14,6-5-15,4-14 0,0 0-2,-8-10 0</inkml:trace>
  <inkml:trace contextRef="#ctx0" brushRef="#br0" timeOffset="92383.0619">9273 8809 19,'0'0'26,"0"22"-1,0-6-9,3 6-5,4-2-2,0-1-4,6-4-1,3-5-1,-1-4-1,2-6-1,-2-11 1,-1-3-1,-4-6 0,0-2 1,-8 2-1,-2-1 0,-2 4 0,-3 3 0,5 14 1,-11 0-1,11 13 1,0 7 0,7 9-1,2 7 1,3 6 0,1 6 1,0 3 0,-6-4-1,-4 0 1,-8-6 0,-7-5 0,-9-11-1,-5-9-4,-3-10-3,-5-17-9,1-12-18,9-4 0,-5-19-2,12-2 2</inkml:trace>
  <inkml:trace contextRef="#ctx0" brushRef="#br0" timeOffset="93270.4974">4388 8185 13,'0'12'24,"0"-12"2,11-6-10,0 6-4,6 0-3,2 0-1,2-5-1,5 5-1,-5-4-2,3 4-2,-8 0-1,-3 0 1,-13 0-1,9 10-1,-14 2 2,-6 3-1,-4 4-1,-5 3 1,-2 0-1,-1 3 0,0-3 1,2-1-1,4-3-1,5-4 1,1-6 0,11-8 2,0 12 0,0-12 2,19 0-1,1 0 0,3-4 2,8 1-7,8-9-25,3 8-3,-7-10-2,6 7 0</inkml:trace>
  <inkml:trace contextRef="#ctx0" brushRef="#br0" timeOffset="97598.7582">5004 11703 11,'0'0'13,"13"-6"1,-13 6 0,29-29 8,-15 17-13,6-7-2,1-3-1,0-1-1,4-5-2,-2 2 0,-2 3 0,-2 4-1,-1 3-2,-7 4-3,0 5-6,-11 7-14,0 0-3,0 0 1,0 0 0</inkml:trace>
  <inkml:trace contextRef="#ctx0" brushRef="#br0" timeOffset="98096.8578">5239 11471 12,'0'0'15,"0"0"-3,0 0 10,8 12-13,-8-12 0,0 21 0,0-3-2,3 2 2,-3 4 0,0 5-1,6 4-1,-6-2 0,0 3-2,0-8 0,4 0-1,-4-4-2,5-3 0,-2-4-1,-3-15 0,9 16-5,-9-16-16,0 0-11,0 0 0,0-13 0</inkml:trace>
  <inkml:trace contextRef="#ctx0" brushRef="#br0" timeOffset="100743.7231">5033 12267 8,'-9'-5'22,"9"5"11,12 0-20,-12 0 0,19 0-4,-1 0 0,4 0-1,5 2-1,2-2-4,-2 0-5,1 0-10,3 7-15,-12-14-1,5 7-1,-14-17 3</inkml:trace>
  <inkml:trace contextRef="#ctx0" brushRef="#br0" timeOffset="101360.7593">5299 12007 12,'0'0'8,"0"0"-1,0 0-1,0 0-1,0 0-1,0 0 0,0 0 5,3 15-4,-3-2 1,-2 3 0,2 5 2,-4 4 1,4 4 1,-3 2-1,3 2-1,0-5-1,0-1-1,0-4 0,0-2-3,0-5-2,0-8-6,0-8-10,12 9-15,-12-9 1,3-11-2,-3-4 3</inkml:trace>
  <inkml:trace contextRef="#ctx0" brushRef="#br0" timeOffset="103174.5474">4702 11700 14,'0'0'39,"0"0"-25,18 0-1,-2 0-1,7 0-2,8 0-1,2 3-2,6-3-9,1 7-20,-8-7-3,6 3-3,-15-6 1</inkml:trace>
  <inkml:trace contextRef="#ctx0" brushRef="#br0" timeOffset="103865.5871">4709 11716 7,'0'18'32,"-4"-1"-19,4-3 0,0 4-2,4 3 0,-4 1-1,5 3-2,-5 2-1,3-1-1,-3-6-2,3 0-2,-3-2-1,0-8-4,0-1-10,6 6-14,-6-15 0,0 0-1,0 9 2</inkml:trace>
  <inkml:trace contextRef="#ctx0" brushRef="#br1" timeOffset="221789.8953">5753 13646 14,'16'-3'9,"-16"3"1,17-3 0,-7-3 0,3 6 0,4-5 0,1-3-1,4-2-1,6-4 0,0 0-1,3-3-1,4 2 0,-1-2-2,3-4 0,-2-1 0,1 1-1,-2 1 0,-1-1-1,0-4 0,0 1-1,-1-1 0,1-1 0,-2 2 1,1-1-2,-5 1 2,-1 0-1,2 1-1,-4 0 0,-2 1 1,0-2-1,2 0 0,-2-3 1,0 2-1,3 2 1,0-4 0,2 1 1,-4 0-1,4-2 0,-6-1 0,4 0 0,-4 3 1,2-2-2,-6-2 1,3 3 0,-2 1 0,-2 1 0,0-1 0,0 3 0,-1-2 0,1 3-1,-1 0 1,3-2 0,-1-1-1,1 0 2,3 0-2,-2 0 1,4-1-1,0-3 0,2 1 0,0 1 1,2-1-1,1-1 0,1-3 1,3 1 0,0-1-1,3-2 0,-1-1 1,3 1-1,0 0 1,0 2-1,-3 1-1,4 0 2,-4 0-1,-1 5 1,2-3-1,-1-1 1,-3 1-1,0 0 0,-1 0 0,3 1 0,-3-3 1,1 0-2,0 2 2,-2 2-1,1-2 0,4 0 0,0 0 0,2 0 1,-1 0-2,3 2 2,-1-2-1,3 0 0,-4 1 0,0 3 1,2 2-1,-5 3 1,1-1-1,-1 2 0,0 2 1,5-4-1,1 2 1,2-1-2,5-5 2,1 2-1,2-4 0,-1 1 0,0 1-1,-3 4 1,-2-2 0,-2-1 0,-1 3 0,-2-2 1,-1 0-1,2-2 1,1 1-1,0-2 0,1 2 1,0 0-1,-1 0 0,-1 6 0,0 0 0,-2 5 0,-2 1 0,-1 1 0,-3 0 1,2 1-1,-5-1 0,2-2 0,0-1 0,1-1 0,-1-1 0,0-2 1,-1 1-1,0-1 0,-1-1 0,0 0 0,-2 0 0,2-1 0,2-3-1,1 2 1,1-4 0,4 2-1,-1-3 2,1 1-1,-2-1 0,0 2 0,-1-2 0,-3 1 0,-2-1 0,0-1 0,0-1 0,0-1 0,0 0 1,-1-1-1,2 3 0,-1 0 0,1 1 0,-2 5 0,-4 1 0,0 3-1,-4 5 2,-1 1-1,-2 4 0,-7 2-2,0 5-8,-9 0-25,0 0 0,-9 21-1,-11-10 0</inkml:trace>
  <inkml:trace contextRef="#ctx0" brushRef="#br1" timeOffset="224745.2625">5892 13776 24,'0'0'7,"0"0"0,0 0 0,0 0-2,0 0 0,0 0-2,0 0 1,0 0 0,0 0 1,0 0 1,16 0 0,-16 0 0,12-10 0,-12 10 0,18-11-1,-6 7-1,1-2-1,0 2 0,2-4-1,-1 4 1,-1-3-1,5-1 1,2-5 0,-2-1 0,4-3 0,-1 0 0,4 2 0,-2-2 0,2 0-1,-1 2-1,-5 4 1,2-1-1,-5 5 0,2-3 0,-5-2-1,4-3 1,-2-2 0,3 2 0,0-1 0,1-3 0,2-3 0,2 2 0,-2 1 0,-2 5-1,-1 1 1,0 1-1,-2-2 0,-1 2 1,1 0-1,-1 2 1,1-4-1,2-2 1,1 0-1,-1-1 1,2 2 0,-1 1-1,2-1 1,-5 1-1,2 4 0,-3-2 1,1 2-1,-1 1 0,1-6 0,-1 3 0,1-2-1,2 1 1,-2-3 0,0 3 0,0-3 0,1-1 0,-1 4 0,-3 1 0,0 1 1,-1-2-1,0 4 0,0-5 0,-3 3 1,4-1-1,-1 0 0,-2-5 0,5 3 1,-2-3-1,1 0 0,2 3 0,-3-2 0,-2 1 0,0 2 1,1 1-1,-2 0 0,-5 2 0,2-3 0,-1 0 0,3 0 1,-2 1-1,1-2 0,2-2 0,1 0 0,-1-1 0,1 3 0,0-2 0,2-1 0,-3 2 0,3 0 1,-1-2-1,1 1 1,0-3-1,3-2 0,3 2 0,-1-2-1,2 1 1,1 0-1,-2 4 1,0-2-1,-2 4 1,-1 3 0,-4 0 1,-2 3-1,-3-1 0,0 0 1,3-4-1,0 2 0,3-3 1,-1-2-1,5-1 0,0-2 0,1-3 0,2 3 1,-1 2-1,-3-2 0,1 1 0,1-1 0,-4 3 0,2-1 1,0 1-1,0-1 0,1-1 0,0 0 1,3 2-1,-1 1 0,0-2 0,1 0 0,1 2 0,-4 0 0,4 0 0,-3 1 0,1 1 0,-1-1 1,0-1-1,-1 2 0,-2 1 0,3 1 0,-6 0 0,3 1 0,-4 0 0,1 4 0,1-1 0,-1-1 0,4-2 0,2-2 0,4-2 0,3 1 0,3-3 0,2-5 1,8-2-1,-1 0 0,3-4 1,1 1-1,0-3 0,2-3 0,1-1 1,-3 3-1,0 0 0,1 0 1,-4 2-2,1 2 2,-3 2-1,-4 4 0,-2 4 0,-5 1 1,-4 3-2,-3 3 1,-2 3 0,-3-2 0,2 2 0,-2-1 0,2-1 0,0 0-1,4-4 2,2 0-2,2-2 1,1-1 0,1-2 0,2-1 0,5-1 0,-1-1 0,4-2 0,5 0 0,1-3 0,4 2 1,-1-4-2,-1 3 2,1-1-1,-4 2 0,-1 1 0,-2 3 0,-1 1 0,-4 2 0,-1-1 1,-1 2-1,-2-2 0,2 3 0,-1-1 0,-3 0 0,0-2 0,0 2 0,-1-1 0,-1 2 1,-1 2-1,-1-5 0,-1 5 0,1 0 0,0 2 0,-3-3 0,4 2 0,0-2 0,1 0 0,1-3 0,0 2 0,-3-2-1,1 1 1,-2 2-1,-1 0 2,1 1-2,-1 1 1,0 1 0,-2-1 0,1 1 0,0-2 0,1 2 0,-2 0 0,-4-4 0,0-1 0,3 0 0,-2-1 0,1 1 0,0 2 0,-2-3 0,1 2 0,-1 4 0,-1 0 1,-2 1-1,-2-1 0,0 0-1,0-2 2,-1 3-1,1-3 0,-1-1 0,0 0 0,0 1 0,-1-1 0,0 4 0,-2 0 0,-2-1 0,-3 10 0,7-13 0,-7 13 0,0 0 0,0 0 0,5-10 0,-5 10 0,0 0 0,0 0 1,0 0-1,0 0 0,0 0 0,-12 4 0,12-4-1,-10 6-11,-1-6-24,11 0 1,-16 0-1,16 0 1</inkml:trace>
  <inkml:trace contextRef="#ctx0" brushRef="#br1" timeOffset="232691.5329">6971 8631 21,'-12'-11'27,"12"11"-4,0 0-3,-10 5-4,10-5-4,-7 12-3,7-12-2,0 15-2,0-6-1,0-9-1,11 13 0,-11-13 0,16 5 0,-16-5 1,18-6 0,-15-3 0,-3 9 1,8-20-1,-8 9 1,0 0 0,0 11-2,-14-16 0,14 16 0,-17-6-1,8 6-1,9 0-1,-16 12 0,10-3 0,6 2 0,0 0 0,0 2 0,10-4 0,-2-3 0,5-3 1,0-3-1,-1-4 1,-2-2 0,-1-6 1,-3 2 1,-6 0-1,0 0 1,0 10 0,-16-13 0,5 10-1,1 3 0,0 5-4,10-5-12,-12 16-26,12 1 0,6 0 0,3 0 0</inkml:trace>
  <inkml:trace contextRef="#ctx0" brushRef="#br2" timeOffset="244666.1567">7995 11705 47,'0'0'20,"-9"5"-2,9-5-2,0 0-2,0 0-3,-11 9-2,11-9-2,0 0-2,10 13 0,-10-13-1,10 7-1,-10-7 0,17-6-1,-17 6 1,16-11-1,-16 11 1,5-12 0,-5 12 0,-7-13 0,-2 13-1,-2 0 1,-3 4 0,2 0-1,1-1-1,1 1 0,10-4-3,-9 7-18,9-7-15,13-2-2,-4-10 0,19 3 0</inkml:trace>
  <inkml:trace contextRef="#ctx0" brushRef="#br2" timeOffset="245666.276">8006 11713 51,'-9'9'20,"9"-9"-2,0 0-2,-12 7-3,12-7-2,0 0-2,0 0 0,0 0-2,18-10-1,0-1-1,10-3 0,6-5 0,13-5 0,6-9-1,9-5-2,3-4 1,4-3-1,-3-1 0,-2 4-1,-7 2 1,-8 10-2,-9 5 0,-12 7 1,-5 6 0,-9 8-1,-14 4 1,0 0 0,0 0-1,0 0 1,0 0 0,0 0-1,-14 7 0,14-7 1,0 0-1,0 0 1,-9 3 0,9-3-1,0 0 1,0 0-1,0 0 0,0 0 1,-10-7-1,10 7 0,-12-4 0,12 4 0,-17-6 0,4 4-1,1-2 2,0 1-1,2 0-1,2 3 2,8 0-2,-15-3 1,15 3 0,0 0 0,0 0 0,20-12 0,-3 5-1,7-2 2,2 2-1,2-2 0,0 1-1,-1 3 1,-5 0 0,-6 5 0,-5 2 1,-11-2 0,-3 20 0,-7-5 1,-2-1-1,-3 6 1,0-2-1,1-3-1,7 4-9,2-6-30,5-13 0,0 0 1,13-16-1</inkml:trace>
  <inkml:trace contextRef="#ctx0" brushRef="#br2" timeOffset="246590.4587">9019 11643 36,'0'0'29,"6"-10"-6,-6 10-3,2-12-3,-2 12-2,-3-15-3,3 15-3,-12-14-1,12 14-1,-24-9-2,9 9-2,-2 0 0,-2 3-2,0 0 0,2 5-1,2 3 0,5 2 0,1-1 0,9 2 0,0 1 0,9-1 1,0-1-1,6-1 0,1-6 1,1-6-1,1 0 1,-1-7 0,-2-6-1,-1-3 0,-2-8 1,-3-5-1,-2 0 0,-2-5-1,-1 1 1,-4-2-1,0 4 1,0 5 0,0 3 0,-4 10 0,1 4 1,3 9-1,0 0 0,-11 0 1,11 0-1,0 20 1,0-3-1,0 3 1,0 6-1,5 3 1,-2 3 0,0 1 0,1-3-1,-1-4 0,2-2-2,-5-7-7,10-3-16,-3-5-12,-7-9 0,11 0 0</inkml:trace>
  <inkml:trace contextRef="#ctx0" brushRef="#br2" timeOffset="247110.0731">9359 11579 51,'-8'-10'21,"8"10"-2,-17-7-2,0 2-4,1 5-2,-4-3-2,2 7-1,-2-4-3,3 8-1,1-1-1,6 3-2,10-10 0,-9 15 0,13-5-1,-4-10 1,22 16-1,-7-7 1,3 1 0,-2 0 1,-3 1 1,-3 4-1,-5-2 1,-5-2-1,-10-2 0,-2 1 0,-5-7-1,0-3-4,2 4-6,-4-8-17,2-6-9,7 5 0,0-9 0</inkml:trace>
  <inkml:trace contextRef="#ctx0" brushRef="#br2" timeOffset="247653.1038">9190 11411 70,'0'0'32,"0"0"-9,0 0-8,14-4-4,5 4-4,1 0-3,6 0-1,2 0 0,0 3-2,-4-3-2,-1 0 1,-2 0-2,-7-5 0,-3 1 0,-11 4-1,10-12 1,-10 12 0,0-13 2,0 13 0,-3-11 2,3 11 0,0 0 1,0 0 0,0 0 0,0 0 1,0 15-1,0-6-1,0-9 0,0 18 1,0-8-1,0-10-1,-3 16-8,-3-7-27,-4-5 0,10-4-1,-16 0-1</inkml:trace>
  <inkml:trace contextRef="#ctx0" brushRef="#br2" timeOffset="249132.0812">7020 8768 37,'4'19'17,"-4"-4"-5,9 6-2,-3 3-3,4 3-6,4 7-16,-7-7-6,11 6-2,-9-9-1</inkml:trace>
  <inkml:trace contextRef="#ctx0" brushRef="#br2" timeOffset="249553.3197">7150 9153 32,'0'0'22,"0"0"-5,-2 16-5,2-4-4,5 4-4,1 2-10,4 11-14,-4-7-4,7 11 1,-7-10 2</inkml:trace>
  <inkml:trace contextRef="#ctx0" brushRef="#br2" timeOffset="249997.0322">7218 9523 36,'0'0'21,"0"0"-4,0 9-5,3 6-3,1 2-4,2 6-4,-1 5-11,2-6-12,7 12-3,-9-11 0,12 9 7</inkml:trace>
  <inkml:trace contextRef="#ctx0" brushRef="#br2" timeOffset="250402.8577">7367 9965 60,'0'0'29,"0"0"-5,0 0-8,-10 16-6,14-3-4,1 5-4,-1 6-7,9 3-14,1 8-11,-3-9-1,6 9 0</inkml:trace>
  <inkml:trace contextRef="#ctx0" brushRef="#br2" timeOffset="250741.1979">7524 10395 43,'0'0'25,"8"23"-3,-5-5-14,4 5-13,5 8-17,-5-8-2,7 8-1,-6-7 4</inkml:trace>
  <inkml:trace contextRef="#ctx0" brushRef="#br2" timeOffset="251072.1059">7690 10905 40,'0'16'28,"0"-7"0,6 7-10,-3 3-15,3 5-14,7 8-15,-7-9-1,6 9-1,-5-5 4</inkml:trace>
  <inkml:trace contextRef="#ctx0" brushRef="#br2" timeOffset="251484.7006">7825 11347 20,'11'9'30,"-11"4"0,12 15 0,-4 5-12,1 5-11,2 1-13,-2 0-20,8 7-3,-9-14-1,6 3-1</inkml:trace>
  <inkml:trace contextRef="#ctx0" brushRef="#br2" timeOffset="252289.7312">7804 11248 44,'-6'-12'32,"6"12"0,0 10-8,0-10-7,3 22-6,-3-6-2,10 13-3,-3 2-2,6 14 1,1 1-2,1 6 1,4 0-2,-1 1 0,1-6-1,1-8 0,-4-7 0,-2-7-1,-2-12-2,-12-13-3,14-3-7,-14-9-14,-5-9-10,5-2-1,-10-6 0</inkml:trace>
  <inkml:trace contextRef="#ctx0" brushRef="#br2" timeOffset="252854.3393">7817 11200 64,'0'0'32,"0"0"-6,-13 4-6,10 6-7,3-10-4,-15 22-3,4-5-2,2 2-1,-2-2 0,2 3-2,-1-6 0,4-2 0,0-3-1,6-9 0,0 0 1,0 0-1,6-20 0,2 2 0,0 1 0,4-9 0,-1-2 0,1 0 0,-2 1-1,0 6 0,0 9 1,-10 12 0,15-8 1,-6 19 0,1 3 0,2 7 0,3 0-2,1-6-13,-2-1-21,9-2 0,-7-8-1,6 0 0</inkml:trace>
  <inkml:trace contextRef="#ctx0" brushRef="#br2" timeOffset="253516.3056">7264 11211 33,'10'10'29,"-10"-10"-1,9 19-8,-1-2-7,0 1-3,3 3-3,-4 1-1,3-1-3,-2-3 0,-2-3 0,-2-6 0,-4-9 0,0 0-1,0-9 1,0-10-1,0-1 0,0-4 0,4-1-1,2-1 1,8 6-1,2 1-1,2 4 0,4 8-3,-2 3-7,1 4-15,1 4-8,-9-4-2,0 3 2</inkml:trace>
  <inkml:trace contextRef="#ctx0" brushRef="#br2" timeOffset="254010.3629">7328 10901 53,'0'0'28,"-7"13"-9,2-3-7,-2 5-4,0 3-2,-2 0-2,1 0-1,0-5-1,2-1-1,-1-1 0,7-11-1,0 0 1,-11 3-1,11-3 0,6-18 1,0 5-1,0-2 0,3-2 0,1 0 0,-1-2 0,-1 5 0,0 3 0,-8 11 0,12-11 0,-12 11 1,18 8-1,-6 1-2,8 5-16,4 6-11,-5-11 0,12 9-1</inkml:trace>
  <inkml:trace contextRef="#ctx0" brushRef="#br2" timeOffset="255984.7946">7872 11476 9,'16'-5'55,"-7"-2"-32,10 1-5,3 2-2,6-2-4,6 11-2,-1-3-2,5 8-2,-1 5-2,-1 5-3,-4 3-10,-4 5-22,-12-4-1,3-1 0,-12-10 0</inkml:trace>
  <inkml:trace contextRef="#ctx0" brushRef="#br2" timeOffset="273546.4033">7832 8252 13,'0'13'21,"7"7"-6,-4 8-7,6 10-6,6 18-14,-4-3-7,13 19-1,-8-4 13</inkml:trace>
  <inkml:trace contextRef="#ctx0" brushRef="#br2" timeOffset="273887.8052">8077 8919 14,'8'14'18,"1"9"-10,3 7-5,0 8-8,12 10-11,-10-6-2,13 16 15</inkml:trace>
  <inkml:trace contextRef="#ctx0" brushRef="#br2" timeOffset="274141.3925">8328 9576 12,'20'34'17,"-9"6"-13,6 4-6,5 17-11,-5-8-3,8 11 15</inkml:trace>
  <inkml:trace contextRef="#ctx0" brushRef="#br2" timeOffset="274420.6847">8556 10340 5,'12'32'20,"-8"-1"-4,9 10-11,1 8-7,-1 0-13,8 8-3,-8-6 8</inkml:trace>
  <inkml:trace contextRef="#ctx0" brushRef="#br2" timeOffset="274644.6984">8780 10943 8,'45'96'9,"-22"-57"-23,8 2 12,-9-14 2</inkml:trace>
  <inkml:trace contextRef="#ctx0" brushRef="#br2" timeOffset="275329.0322">8863 8089 5,'22'58'-4,"9"9"4,-6-7 0,9 3 0</inkml:trace>
  <inkml:trace contextRef="#ctx0" brushRef="#br2" timeOffset="275668.6311">9514 9214 42,'7'38'27,"6"14"-4,-4-5-15,2-4-11,2-1-11,-4-12-11,10 3 0,-10-17-2</inkml:trace>
  <inkml:trace contextRef="#ctx0" brushRef="#br2" timeOffset="275797.4288">9768 9707 28,'19'42'24,"-11"-7"-4,3 6-27,7 6-11,-10-11-3,9 7-1</inkml:trace>
  <inkml:trace contextRef="#ctx0" brushRef="#br2" timeOffset="276517.2737">9776 7527 12,'7'26'22,"0"8"-1,9 19-11,5 10-8,6 12-14,12 17-8,-7-13-1,10 4 8</inkml:trace>
  <inkml:trace contextRef="#ctx0" brushRef="#br2" timeOffset="276675.3163">10257 8470 32,'5'36'20,"9"13"-11,-1 6-27,-5-6-2,9 4-1,-8-14 20</inkml:trace>
  <inkml:trace contextRef="#ctx0" brushRef="#br2" timeOffset="276847.3284">10507 9140 4,'28'100'47,"-16"-47"-24,7 5-16,-2-4-4,6-2-6,2 0-7,-3-7-10,8 7-3,-12-15 0,8 5 19</inkml:trace>
  <inkml:trace contextRef="#ctx0" brushRef="#br2" timeOffset="277597.78">5880 9420 31,'14'52'12,"9"13"-3,-2 8-9,6 2-10,11 11-8,-10-13-1,10 7 15</inkml:trace>
  <inkml:trace contextRef="#ctx0" brushRef="#br2" timeOffset="277806.5559">6351 10577 12,'18'41'8,"0"-2"-9,4 5-7,-6-13-2,3 10 10</inkml:trace>
  <inkml:trace contextRef="#ctx0" brushRef="#br2" timeOffset="277966.1014">6587 11131 3,'17'37'21,"-7"-4"-2,9 13-8,-1 8-25,-3-8-4,11 11-2,-7-13 19</inkml:trace>
  <inkml:trace contextRef="#ctx0" brushRef="#br2" timeOffset="278131.0475">6954 11848 17,'19'38'24,"-5"0"0,7 14-9,-2 1-14,2 3-4,10 5-17,-13-17-2,8 3-2,-14-26 13</inkml:trace>
  <inkml:trace contextRef="#ctx0" brushRef="#br2" timeOffset="278762.9204">5260 10638 29,'17'44'22,"-1"6"-9,6 11-2,2 7-7,5 7-7,7 3-10,-7-11-9,11 3 0,-12-19 4</inkml:trace>
  <inkml:trace contextRef="#ctx0" brushRef="#br2" timeOffset="278896.8299">5733 11653 5,'9'48'8,"5"-2"-20,3 8 12,-7-11 0</inkml:trace>
  <inkml:trace contextRef="#ctx0" brushRef="#br2" timeOffset="279033.8896">6005 12411 3,'10'41'11,"6"3"-13,2 2-9,-8-8 11</inkml:trace>
  <inkml:trace contextRef="#ctx0" brushRef="#br2" timeOffset="284318.0626">7035 8635 17,'10'6'26,"24"-15"13,-3 1-22,12-3-2,16-1-1,9-5-2,15-2-3,2-1-2,9 3-1,-8-3-1,-3 4-2,-11 3-1,-16 2 0,-15 4-1,-14 7-1,-13-5 1,-14 5 0,0 0 0,-17-3 0,3 3 0,0-6-1,0 2 0,3 0 0,2 4 0,9 0 0,-14-6-1,14 6 1,-10-4 0,10 4-1,0 0 1,-12-5 0,12 5 0,0 0-1,0 0 1,-10-9-1,10 9 1,0 0-1,18 0 0,-3 0 1,7 0 0,-1 5-1,7-1 1,-4 0 0,-1 1-1,-1 1 1,-6 2 0,-9 1 1,-7 3 0,-7 1 0,-9 0 0,-1 0-1,3 1-4,-5-4-13,2-5-17,17-5-1,0 0 1,7-17-1</inkml:trace>
  <inkml:trace contextRef="#ctx0" brushRef="#br2" timeOffset="284680.9841">8149 8061 37,'0'0'32,"-3"-10"1,3 10-9,-7 19-5,4 0-6,3 11-4,0 2-4,0 8 0,3 1-2,4 1-1,-4-5-1,4-4-4,3-4-5,-6-12-12,2-7-15,5-4 0,-11-6-1,7-11 1</inkml:trace>
  <inkml:trace contextRef="#ctx0" brushRef="#br2" timeOffset="285137.3312">8109 8132 14,'13'-15'55,"1"9"-33,4 1-6,1 1-3,8 4-4,-4 0-1,2 5-3,-5 2-1,-3 4-2,-9 3 0,-8 0 0,0 3-1,-11-2 1,-1-3-2,1-1 1,0-2 0,11-9-1,-3 12 1,3-12 0,22 7-1,-4 0 2,2 0-1,-1 7 1,-4 1 0,-5 7 1,-10-1-1,-5 2 0,-9-2 0,-5-1-1,-4-5-2,2-9-5,3-2-6,3-8-14,4-8-8,11-1-1,-3-12 0</inkml:trace>
  <inkml:trace contextRef="#ctx0" brushRef="#br2" timeOffset="285634.1944">8049 7934 46,'17'3'26,"0"-8"-9,9 0-5,4 2-2,0 0-3,2 3-2,-3-4-2,0 4-1,-8 0-1,-5 0 0,-5 4 0,-11-4 0,0 0 0,0 0-1,-6-10 1,6 10-1,-16-14 1,16 14-1,-17-14 0,17 14 0,-9-10 0,9 10 0,0 0 1,14 6 0,-5 0 0,3 6 2,-2-2 0,-1 7 0,-4-1 1,-5-2-2,0 4-7,-5 0-24,-5-10-2,1 5 0,-6-9-2</inkml:trace>
  <inkml:trace contextRef="#ctx0" brushRef="#br2" timeOffset="286445.7361">7166 8631 35,'0'0'24,"0"0"-6,9 9-2,-9 1-4,3 4-3,1 4-2,2 2-1,0 4-1,1 3-2,1-2 0,1 0-3,-2-4-6,2-3-10,0 1-13,-9-19 0,9 18 0,-9-18 1</inkml:trace>
  <inkml:trace contextRef="#ctx0" brushRef="#br2" timeOffset="286756.5077">7222 8874 53,'-9'10'23,"-7"-3"-2,1 1-4,-1 1-4,-2-4-2,2 2-4,1-2-6,2-2-11,3-3-20,10 0 0,-11 0-2,11 0 1</inkml:trace>
</inkml:ink>
</file>

<file path=ppt/ink/ink1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6:12:16.17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BFBFBF"/>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
  </inkml:definitions>
  <inkml:trace contextRef="#ctx0" brushRef="#br0">21845 3052 13,'-8'17'28,"-7"27"-1,-8 26-6,-2 24-5,0 27 0,-1 18-3,10 20-2,2 0-3,14 0-2,6-7-5,7-19-7,10-20-11,8-24-15,0-29-2,9-20 0,-5-25 0</inkml:trace>
  <inkml:trace contextRef="#ctx0" brushRef="#br0" timeOffset="464.6371">22029 3439 35,'8'18'24,"-8"-2"-7,0 6-4,0-3-2,-4-2-4,4-5-2,0-12-2,0 0 0,-15-12-2,15-6 0,0-4-1,6-3 0,0-4-1,5 2 1,2 4-1,2 3 0,4 8 1,0 7 0,-4 7-1,-2 8 1,-3 9 0,-2 5 0,-4 5 0,-4 0-3,0 1-5,0-3-8,0-8-9,11 2-2,-11-21-1</inkml:trace>
  <inkml:trace contextRef="#ctx0" brushRef="#br0" timeOffset="819.4806">22291 3517 28,'0'0'26,"14"20"-9,-5-9-2,2 1-4,1-3-3,0-3-2,0-6-3,-1-5-1,-2-5-1,-9-4 0,3-3 0,-6-3-1,-3 0 0,-1 2 0,-5 3 0,-1 6 0,-3 4-1,1 5 1,2 12 0,0 5 1,4 8 1,-2 6 0,6 4 1,2 0 0,3 3 1,5-2-1,0-2-3,2-6-4,-1-2-12,4-14-13,5 2-1,-15-14 0,21 7 4</inkml:trace>
  <inkml:trace contextRef="#ctx0" brushRef="#br0" timeOffset="1248.5052">22588 3521 8,'5'-16'25,"-13"-10"-1,4 6-5,-5 0-5,3 2-4,-4 6-3,-2 2-2,12 10-1,-21 0-1,12 10-2,1 1 0,2 3 0,3-2 0,3 1 0,-5-5-1,5-8 1,12 11 0,-2-11 0,2-5 0,4-2 0,3 0-1,4 0 0,7 1 1,3 2-2,-3 4 1,-4 3 1,-4 4 1,-4 7 1,-6-2 2,-8 5-1,-12 0 1,-6 2 0,-7-4-1,0 1-7,7-6-14,1 2-16,-8-12 0,21 0-1,0 0 0</inkml:trace>
  <inkml:trace contextRef="#ctx0" brushRef="#br0" timeOffset="1676.5297">23033 3441 46,'19'-4'27,"15"4"-8,1 0-8,0 0-4,3 0-2,0 0-3,-6 0-3,-8 2-3,-12-2-4,-12 0-2,0 0 0,0 0 0,-15 0 0,1 0 2,-4 0 4,1 6 5,-15 6 12,22-1-3,-6 4 0,7 2 0,-2 3-2,7 0-1,0-1-6,4-3-11,0-16-15,10 22-3,1-26 1,13 4 6</inkml:trace>
  <inkml:trace contextRef="#ctx0" brushRef="#br0" timeOffset="1970.5468">23547 3517 50,'-18'17'35,"-9"-8"-2,1-1-12,-1 1-7,-5-9-5,0 7-3,4-11-3,4 0-3,10-7-2,7-3 0,7 1-1,0-3 0,13 6 0,3 0 0,7 4 1,3 6 2,-4 6 1,2 8 0,-4 4 0,5 3-2,-7 4-14,2 4-17,-13-8-1,3 7 0,-4-12-1</inkml:trace>
  <inkml:trace contextRef="#ctx0" brushRef="#br0" timeOffset="4384.5839">23132 4003 9,'4'18'26,"-7"-9"-1,8 8-7,-5 0-14,0-5-15,10 7-11,-20-14-2,10 7 0</inkml:trace>
  <inkml:trace contextRef="#ctx0" brushRef="#br0" timeOffset="4519.8299">23173 4030 17,'0'0'23,"9"23"-14,-9-5-18,0-18-8,14 25-5</inkml:trace>
  <inkml:trace contextRef="#ctx0" brushRef="#br0" timeOffset="8683.6554">23527 3074 23,'21'24'30,"6"27"-4,3 22-6,-2 25-4,3 24-1,-8 14-3,-9 19-2,-20 4-6,-8 1-1,-4-9-5,-10-17-6,3-10-11,0-11-15,-6-24 0,12-12-1,4-22 9</inkml:trace>
  <inkml:trace contextRef="#ctx0" brushRef="#br0" timeOffset="22720.6624">22048 4043 25,'-4'11'20,"4"9"-7,-4 0-4,4 6-5,0-4-7,-4-6-9,12 3-9,-8-19-2,0 0 12</inkml:trace>
  <inkml:trace contextRef="#ctx0" brushRef="#br0" timeOffset="22872.181">22134 4010 34,'0'15'29,"-11"-1"-3,4 6-8,2 0-10,2 1-17,9 7-16,-9-14-3,12 10-1</inkml:trace>
  <inkml:trace contextRef="#ctx0" brushRef="#br0" timeOffset="23321.7893">22406 4170 2,'0'0'22,"-26"0"0,15 8-6,-4-6-5,10 7-5,0 1-3,5 3 0,6-4-2,-2 1 0,7-3 0,1 1-1,-2-1 0,-10-7 0,15 10 1,-15-10-1,-7 9 2,-3-2 2,-4 3 0,-4-1 2,2 3 1,-5 1 1,6 3 1,4-1 0,11 2-2,0-4-1,11 1 0,-1-4-2,5-1-2,7-4-6,-5-5-11,-1-12-17,5 2-2,-11-10 1,5-1-1</inkml:trace>
  <inkml:trace contextRef="#ctx0" brushRef="#br0" timeOffset="23450.3504">22395 4045 30,'-15'-20'31,"15"20"0,-11-9-3,11 9-22,0 14-29,0-14-5,18 15-2,-7-11-1</inkml:trace>
  <inkml:trace contextRef="#ctx0" brushRef="#br0" timeOffset="23985.76">22502 3999 9,'4'9'23,"6"-12"-1,9 6-12,0-3-4,8 5-1,-2-5-2,-4 0-2,-1 0 0,-3 0 0,-17 0-1,13 0 1,-13 0 0,0 0 1,-13 0 0,13 0 1,-17 12 0,17-12 0,-14 17 0,10-4 0,-1-2-1,8 2-1,-3 0 1,0 0-1,5-4 1,-8 1 1,3 0 1,-6-1 0,6 2 0,-5 1 1,5 6 1,0 3-1,5 7-1,2 2 0,0 7-1,-7-2 0,5 4-1,-15-8 0,-1-1-1,-8-8-1,-9-10-2,1-6-3,-1-13-3,7-2-4,4-8-5,13-4-6,8 3-7,7-7-1,13 8 1</inkml:trace>
  <inkml:trace contextRef="#ctx0" brushRef="#br0" timeOffset="24406.667">22754 4253 48,'11'0'24,"-11"0"-3,0 0-5,13 14-3,-13-14-4,0 22-2,-4-7-2,8 5 0,0-5-1,4 2-1,-3-5-1,3-1 0,2-4-1,6-7 0,-4 0-1,1-12 0,-3-1 0,-1-3 0,-1-1 0,-1-2 0,-3 1 0,-4 1 0,0 5 0,0 12 1,0-12-1,0 12 1,-4 10-1,4 2 1,4 2-1,-1 5 1,8-1 0,-1-2 0,4-3 1,-1-4 0,3-3 1,0-6-1,1-8 1,-4-4 0,-6-7-1,-2-1-1,-1-2 0,-4-1-8,0-2-24,-4 11-5,-4-5 0,8 19 0</inkml:trace>
  <inkml:trace contextRef="#ctx0" brushRef="#br0" timeOffset="31605.4031">19847 3197 17,'0'0'15,"-3"9"0,3-9-2,0 0 0,14-4-3,0-2-2,9-1 0,7-7 0,12-2 0,11-8-3,13-2 0,6-7 0,5 2-2,-4 1 0,-4 2 0,-13 7-2,-14 6 0,-12 5 0,-17 6 0,-13 4-1,0 0 1,-17 7 0,5-5 1,-2-2-1,14 0-1,-17 0 1,17 0 0,-12-5 0,12 5-1,0 0 1,-11-16-1,11 16 0,-12-20 1,8 11-1,0-2 0,-1 1 0,5 0 0,0 10 1,3-13-1,7 8 0,4 5 0,2 0 0,3 0 1,0 4-1,-2 0 1,-2 3 1,-5 2 0,-10 1 0,0 2 1,-10-2 0,3 3 0,-4-4-1,11-9-3,-12 14-8,12-14-18,0 0-8,16-2 0,-5-13 0</inkml:trace>
  <inkml:trace contextRef="#ctx0" brushRef="#br0" timeOffset="31980.6757">20690 2593 53,'0'-15'27,"0"15"-3,0 0-5,0 0-4,-5 15-3,0-1-3,5 13-3,0-1 0,7 6 0,-7-1-3,6 3 1,-1 0-1,3-5-2,-1-2-3,-2-10-5,5 0-12,-1-8-17,-9-9 0,12 0-1,-12-13 0</inkml:trace>
  <inkml:trace contextRef="#ctx0" brushRef="#br0" timeOffset="32469.2124">20608 2605 25,'-4'-12'27,"14"4"-3,1-4-6,5-2-3,10-1-5,2 1-3,8 4-1,-2 4-2,0 6-2,-8 4 0,-6 10-1,-12 4 1,-8 3-1,-12-1 1,-3 0-1,-3-6 0,1 0 0,4-7 0,13-7 0,0 0 0,0 0-1,21-5 0,0 5 1,2 5 0,-1 5 1,-4 4 0,-5 5 0,-13 6-1,-7-1 1,-11 2-1,-5-4-9,-3-10-24,3 4-1,-7-13-1,12 0 0</inkml:trace>
  <inkml:trace contextRef="#ctx0" brushRef="#br0" timeOffset="33327.5466">20091 3099 21,'0'0'15,"0"0"0,0 0-2,0 0-1,0 0-2,0 0 0,0 11-1,0 1-1,0 2 0,6 9-1,-6 1 1,8 7-1,-4 1-1,5 3-1,-4-3-1,2-3-1,0-4-2,-2-5 1,-1-7-1,-4-13-1,9 13-3,-9-13-11,0-10-20,0 10 1,0-14 0,0 14-1</inkml:trace>
  <inkml:trace contextRef="#ctx0" brushRef="#br0" timeOffset="34433.3076">19863 3484 13,'0'0'9,"0"0"-1,0 0 0,0 0 0,0 0-1,0 0 0,0 0-1,0 0 0,0 0-1,0 0 0,0 0-1,0 0-2,0 0 0,0 0-1,0 0 0,0 0 0,0 0-1,0 0 1,0 0-1,0 0 1,0 0-1,0 0 1,0 0-1,0 0 1,0 0-1,0 0 1,0 0-1,0 0 1,0 0-1,0 0 0,0 0 0,0 0 0,0 0 1,11-5-1,-11 5 0,19-6 1,-5 0 0,7-1 0,4-1-1,0 1 1,0-3 0,-1 0 1,-2 5 0,-2-2 0,-2 2 1,-9-2 0,-9 7 1,13-7 0,-13 7 0,0 0 0,9-6 0,-9 6-1,0 0-1,0 0 0,0 0 0,0 0-1,-12 8-2,12-8-2,0 0-4,0 0-11,0 0-13,0 0-1,0 0 1,0-12 8</inkml:trace>
  <inkml:trace contextRef="#ctx0" brushRef="#br0" timeOffset="56959.1009">10832 13222 41,'-4'29'16,"1"32"0,-5 36-4,3 41-2,-7 43-2,-2 41-1,-5 37-2,-9 39-2,-6 21-1,-8 25-1,-10 7 0,-7-6-2,4-12 1,-2-28-3,5-25-9,4-37-13,15-26-3,-4-69 1,18-29 2</inkml:trace>
  <inkml:trace contextRef="#ctx0" brushRef="#br0" timeOffset="57679.8457">10782 13239 24,'0'0'16,"-16"0"-1,3 12-2,-5 2-2,1 1-1,-2 0-2,3-1 0,4-5-3,12-9 0,0 0-2,0-16-1,14-1 0,6-5-1,5 0-1,2 3 1,2 10 0,0 9 0,-4 13-1,-3 12-7,5 9-21,-13-4 0,11 14 0,-8-11-1</inkml:trace>
  <inkml:trace contextRef="#ctx0" brushRef="#br0" timeOffset="58749.8143">7646 15884 28,'152'-7'11,"40"-1"1,32 1-1,31-5 0,24-2 1,25-1-3,22-2 0,18-5-1,14-1 0,8-2-2,7 0-1,-2 2-2,-2 0 0,-12-3-1,-14 4-1,-26 1 0,-23-3-4,-30 7-7,-32 4-17,-36-9-3,-27 11-1,-42-5 1</inkml:trace>
  <inkml:trace contextRef="#ctx0" brushRef="#br0" timeOffset="59472.4484">13799 15422 40,'25'16'16,"-6"-6"-1,6 4-1,0-1-5,0-2-2,-2 2-2,-6-4 0,-6 3 0,-11-12 0,-2 18 0,-14-8 0,-6 4 0,-7-2-1,0 2-2,3 1-6,5-1-16,-1-8-10,22 4-1,0-10-1</inkml:trace>
  <inkml:trace contextRef="#ctx0" brushRef="#br0" timeOffset="64412.7009">8345 17159 26,'104'-73'14,"32"-17"-1,28-25-1,33-16 0,31-29-1,26-14-1,25-17 0,15-17 0,23-5-1,5-12 1,14 0-2,-5-4 1,4 6-2,-8 3-1,-4 11-3,-15 12-2,-18 14-9,-18 12-25,-21 25 0,-35 13-1,-26 29 0</inkml:trace>
  <inkml:trace contextRef="#ctx0" brushRef="#br0" timeOffset="65159.1269">13633 13442 13,'11'0'23,"4"-4"-7,2-1-3,10 0-3,1-2 0,1 4-2,1 3-1,-6-5-2,-2 5 0,-8 0 1,-14 0 1,9 10-1,-13 6 0,-8 0 0,-3 5 0,-3 1-1,1 5-2,2 2-8,2-5-17,0-12-10,13 2 0,0-14 0</inkml:trace>
  <inkml:trace contextRef="#ctx0" brushRef="#br0" timeOffset="65594.0037">14065 13296 40,'0'0'30,"18"19"-5,-4 0-6,4 2-6,5 4-3,1 2-2,2-1-4,-3 0-4,-1-6-7,-3-6-10,-2 0-14,-8-14 0,3 2-1,-9-14 2</inkml:trace>
  <inkml:trace contextRef="#ctx0" brushRef="#br0" timeOffset="65783.1485">14292 13297 52,'-19'-2'31,"5"9"-8,-4 8-6,-4 4-4,-4 7-3,-2 1-3,1 3-2,1 1-7,0-5-6,8-3-16,7 0-9,-4-13 0,15 2 1</inkml:trace>
  <inkml:trace contextRef="#ctx0" brushRef="#br0" timeOffset="66668.8159">13984 15780 51,'-4'15'22,"-2"-3"-5,1 1-2,5 3-5,4-7-3,5 2-1,3-5-2,4-6-1,0-9 0,3-3-1,1-5-1,-1-2 2,-3 1-2,-3 1 1,-5 5-1,-8 12 1,0 0 0,5 15 0,-10 12 2,1 12-1,-3 6 0,2 12-1,-6 3 1,-2 8-1,-6-6 0,-1-2-1,-6-10-1,-4-10 1,-4-10 0,-1-14-1,4-16 0,4-15-3,9-8-5,3-14-14,7-4-13,14-1-1,4-14 1,14 1-1</inkml:trace>
  <inkml:trace contextRef="#ctx0" brushRef="#br0" timeOffset="67558.264">10121 13080 38,'0'0'26,"25"0"-12,-3 0-2,5 0-2,2 4-3,-2-4-3,-1 5-1,-6-2-1,-4 4 0,-7 5-1,-9 3 0,-6 2 1,-9 2-1,-3 0 0,-6 3 0,-1 0 0,-1 0 0,4-4 0,2-3 2,6-2 1,11-4 2,3-9 1,20 12-1,1-12 1,13-2 0,4 2-11,13 0-26,-10-10-3,9 1-1,-6-9-2</inkml:trace>
  <inkml:trace contextRef="#ctx0" brushRef="#br1" timeOffset="72826.0745">9669 16085 24,'0'0'34,"0"0"-20,0 0-4,0 0-1,0 0-2,0 0-1,0 0-1,0 17 0,0-3 0,0 1 1,4 9 0,-4 1 1,7 6-1,0-1 0,0 5-1,-1-10-1,3 1-1,-2-4-1,1-5 0,-4-5-1,-4-12 1,0 0-1,0 0 0,3-17 0,-6 1 0,-3-5 0,0-8 0,-1-2-1,3-3 1,-1 0-1,0 5 1,0 1 0,2 5-1,3 6 0,0 17 0,0 0-10,0 0-24,0 0 0,13 5-1,-7-15 0</inkml:trace>
  <inkml:trace contextRef="#ctx0" brushRef="#br1" timeOffset="73523.5989">9656 16111 6,'0'0'22,"0"0"-5,0 0-3,22-20 10,-5 8-15,4-4-2,6-9 0,10-1-2,4-7 0,2-1-2,6 1-2,-2-2-2,0 5-3,-7 2-3,-4 7-3,-7 6-3,-10 5-5,-5 10-2,-14 0-1,0 0 2</inkml:trace>
  <inkml:trace contextRef="#ctx0" brushRef="#br1" timeOffset="74644.6206">9707 16047 13,'0'0'30,"20"-13"-18,3-3-1,10-9-2,8-5-2,12-6-1,8-5-2,8-4-2,6-2-1,1 0 0,-2 3-2,-5 4-2,-10 7-3,-10 10-4,-16 4-1,-11 8-1,-22 11 1,0 0 0,-12 7 1,-12 6 2,-6 1 3,-9 5 3,-6 6 2,-7 0 0,-4 4 0,-4 0 1,5 3-1,2-2 1,6-2 1,5-4 2,13-7 1,10-4 1,13-4 0,6-9 2,52-21 8,-11-1-9,13-8 0,9-6-1,12-9-1,4-5-1,9-4 0,3-5-1,-2 3-1,-7 5 1,-8 3-2,-11 7 0,-11 8-1,-12 8-1,-16 9 0,-24 16 1,0 0-1,0 0-1,-33 9 1,4 7 0,-8 2 0,-3 5 1,-48 31-3,43-25 0,2 2 0,0-2 0,3 1-1,4-4 1,2-4 0,9-1 2,3-8 1,8-5 4,14-8-1,14-18 1,12-6-1,10-8 1,11-6 0,11-8 0,11-4-1,6-4 0,5-2 0,-1 2 0,-3 6-1,-8 3 0,-10 9-1,-14 6 0,-12 8-1,-12 5-1,-11 8 0,-9 9-1,-12 0 0,-6 12 1,-4-3-2,-5 8-1,-7 3-2,-1 2-1,-6 5-1,-4 4-1,-3 3 0,-2 1 1,2 2 0,2-5 3,6-3 2,6-4 3,8-5 1,11-9 1,15-11 6,22-17-3,9-5-1,10-7 0,72-52 5,-41 34-5,6-4-1,5-4 0,1 4-1,-4 1 0,-8 6 0,-8 6-1,-13 9-1,-14 7 0,-13 6 0,-11 8 0,-13 8-2,0 0 0,-22 8-1,3-1 0,-5 5-1,-2-1-4,-1 6-3,-7-6-4,5 11-2,-7-7 0</inkml:trace>
  <inkml:trace contextRef="#ctx0" brushRef="#br1" timeOffset="75059.6208">11016 15101 11,'10'0'12,"39"-32"9,-9 9-12,4-8 0,13-2-2,4-4-1,2-1-2,-1-2 0,-4 3-2,-5 2 0,-12 8-3,-5 1-1,-14 6 0,-7 6-3,-7 1 0,-8 13-2,2-13-1,-2 13 1,-12 0 1,-1 9 0,-3 1 1,-7 6 1,-3 4 1,-6 4 2,-3 3 0,0 0 1,0-1 0,1-2 1,6-2 0,4-2 1,9-9 2,15-11 2,9-5 6,16-7-5,8-9 1,8-5 0,4-4-1,6 1-1,-3-2-6,41-17-34,-65 21 12,1 15-2</inkml:trace>
  <inkml:trace contextRef="#ctx0" brushRef="#br1" timeOffset="75839.9091">11613 14747 31,'3'-10'18,"-3"10"-1,0 0-1,0 0-2,5-12-2,-5 12-3,0 0-1,0 0-1,0 0-2,7 17 0,-4 1-1,-3 1 0,8 9 1,-4-2-1,2 6 0,0 0-1,1-4-1,-3-6 0,4-4 0,-5-8-1,-3-10-1,0 0 1,10-9 0,-10-7-1,-4-4 1,0-2-1,-1-4 0,-3 2 0,1 2 0,1 5-1,2 6 1,4 11 0,0 0 0,0 22 1,6 3-1,4 4 1,1 5-1,2-1 0,-3-4-10,2-8-23,1 0-1,-13-21 0,11 11-1</inkml:trace>
  <inkml:trace contextRef="#ctx0" brushRef="#br1" timeOffset="78292.7644">9787 16394 32,'13'-9'13,"11"-1"-2,3-9-1,11-6-2,5-4-1,5-3-3,4-3-3,-1-4-1,2 3-3,-8 3 0,-6 4-1,-10 8-1,-7 9 1,-11 8 0,-11 4 0,-5 14 0,-8-1-2,-9 6 1,-5 4 0,-5-3 1,-2 2-1,-5 0 1,-2 2 0,1-2 3,1 1 0,2-3 2,5-2-1,3 0 0,6-4 2,5 1 1,9-8 0,9-7 1,0 0 2,0 0-1,22-16 2,36-23 7,-14 9-9,5-7 1,5 0-3,4-6-1,-1 1-1,1 1-2,-8 3-1,-6 6-1,-8 6-1,-10 10-1,-8 3-1,-18 13 1,0 0 0,0 0 1,-16 21 0,-5-4 0,-6 0 2,-4 4 0,-5 4 1,0 2 0,-1 0 1,1 0 0,5-6 1,2-4-1,9-1 1,6-4 1,14-12 2,16-11-2,10-9 0,6-2-1,12-10 2,67-49 2,-44 37-3,1-1 1,5 3-1,-7 4-1,-2 1-1,-9 10-2,-10 3-3,-10 9-1,-12 1-1,-10 9 1,-13 5-1,0 0 2,-22 0 1,0 13 2,-9 4 2,-8 4 0,-3 1 1,-4 2 0,-1 9-1,0-3 1,2-1 1,4-2 0,6-5 0,8-6 2,5 1 0,9-9 5,13-8-5,22-24 1,3 2-1,15-6 0,9-7-1,11-6 0,9-6 1,8-3-1,4-3 0,3 1 0,-1 3 0,-9 0-2,-6 9 1,-13 7-2,-10 5 0,-13 9-1,-16 10-1,-16 9 1,0 0-1,0 0 1,-21 17 0,-34 22 1,17-15 0,-3 4 0,-6 3 0,-3 5 0,-2-2 0,0-1 0,-43 25 0,57-33 0,10-9 0,10-5 0,18-11 1,25-20-1,9-2 0,11-7 1,13-8 0,9-5 0,7-5 0,4 1 1,-1 3-1,-5-1 0,-5 5 1,-10 4-2,-10 6 1,-12 7-1,-9 4 0,-12 5 0,-6-1 0,-8 1-1,0 13 1,-17 0 0,2 7 0,-4 5-1,-5 7 1,-3 4 0,-4 3 0,1 2 0,-1-2 0,4-1 0,5-5 0,5-8 0,17-12 0,0 0 0,8-10 1,15-9-1,9-6 0,7-4 0,8-2 1,4-6-1,5 1 0,-2 2 1,-2 1-1,-10 4 0,28-15 1,-48 30 0,-8 5-1,-14 9 0,0 0-1,-18 0-2,6 10-1,-3-2-1,-1 3-2,0-2-2,2 3 1,-3-1 0,4 0 0,0-2 1,1-1 3,4-4 1,8-4 5,-11 7 2,11-7 1,0 0 8,16-15-5,-4 2 0,2 2-1,2-1-1,1 1-1,-4 0-1,-4 4-2,-9 7-2,0 0-2,0 0-2,0 0-2,0 0-1,-12 0-1,12 0 0,0 0-1,0 0 1,0-9 1,0 9 1,0 0 2,12-9 3,-12 9 3,0 0 2,0 0 3,0 0 2,0 0 1,-9-12 11,9 0-13,0 12-3,4-13-9,-4 1-18,0 12 0,5-10-2,-5 10 11</inkml:trace>
  <inkml:trace contextRef="#ctx0" brushRef="#br1" timeOffset="84705.1877">10323 15926 13,'9'0'9,"-25"21"6,-12 2-10,-8 7-1,-10 2-1,-4 8 0,-2-2 0,2-3 0,2-1 0,8-7-1,9-11 1,12-8 0,19-8-2,5-21 1,19-2 0,13-10-1,13-8 1,11-1 0,5-1 0,2 2 1,-4 7-2,-8 7 1,-11 8 0,-16 13-1,-19 12 0,-20 8-1,-17 14 0,-14 5 0,-16 6 1,-9 4-1,-8 2 1,1-5 0,4-2-1,7-8 2,11-6 0,11-10 1,15-8-1,25-6 0,0-22-1,25-1 1,15-8 0,12-3-1,9-5-1,4 3 0,-2-1 1,-6 11-1,-11 9 1,-14 12-1,-18 13 0,-20 11 1,-21 10-1,-14 10 0,-14 5 1,-7-3-1,-4 0 0,1-7-1,7-5 2,8-8-1,15-5 0,14-16 0,21 0 0,4-21 1,21-3 0,15-5-1,10-8 0,9-2 1,4-2-2,-3 9 1,-7 6 0,-11 10 1,-17 16-1,-20 10-1,-22 15 2,-21 12-1,-16 7 1,-9 0 0,-5 1 0,-1-10 0,8-5 2,11-13-1,16-9 0,15-16 1,19-8-1,11-9-1,19-6 1,10-2-1,13-4-1,3 1 1,0 0-1,-1 11 0,-10 9 1,-11 6 0,-14 10-1,-20 14 0,-17 8 0,-18 12 0,-11 5 1,-8-4-1,-7 3-1,4-7 1,3-4 1,8-10-1,14-9 0,16-8 1,12-17-1,14-4 0,16-13 0,9 1 1,12-7-1,6 3 0,2-1 0,-4 10 0,-8 8 1,-12 9 0,-14 18 0,-17 7 0,-14 12-1,-17 3 1,-8 9 0,-8 0 0,-2-4-1,2-8 0,6-6 1,10-11 0,13-9-1,11-12 1,13-12-1,9-7 1,12-6-1,9 1 1,8-3-1,3 2 1,-2 5-1,-4 9 0,-9 7 0,-9 16 0,-23 0 0,3 22 1,-24 6-1,-11 4 0,-8 6 0,-7-1 0,-1-3 0,4-8 0,7-7 0,7-11 0,11-8 0,12-12 1,11-8-1,11-9 0,10-7 0,6 0 0,10-1 0,4 0 1,0 4-2,0 4 1,-11 12 0,-8 11 0,-15 12 1,-11 9-1,-20 10 0,-13 7 0,-9 5 0,-7 1 0,-2-1 0,1-8 0,10-8 0,5-10 0,12-11 0,10-3 0,13-14 0,7-6 0,13-7 1,8-4-2,9 2 1,7-3 1,4 3-2,-2 1 1,-3 8 0,-8 10 0,-12 11 0,-14 7 1,-18 14-1,-15 7-1,-14 5 2,-10 6-1,-6 0 0,-1-7 0,4-1 0,9-11 0,11-11 0,10-7 0,21 0 0,0-27 0,18-2 0,12-3 0,8-4 0,12 0 0,5 2 0,2 1 0,-6 5 0,-6 12 0,-9 9 0,-13 7 0,-17 11 0,-16 8-1,-17 6 2,-12 6-1,-8 4 0,-4 0 0,-2-5 0,1-2 0,10-8 1,6-6-1,11-6 0,12-8 0,13-15 0,9-4 0,17-8 0,10-3 0,10-7 0,13-5 0,6-4 0,8 3-1,-2 2 2,-1 7-1,-9 7 0,-10 10 0,-16 10 0,-17 12 1,-18 12-2,-20 9 2,-18 10-1,-12 6 0,-9 1 0,-7 3 1,1-2-1,6-9 0,10-10 0,15-12 0,19-16 0,21-15 0,22-11 0,19-12 1,17-10-1,15-6 0,11-3 0,8 2 0,4 2 0,-2 8 0,-14 7 0,-11 11 0,-17 13 0,-23 12 0,-23 14 0,-26 16 0,-22 10 0,-19 13 0,-13 5 0,-10 9 1,-3-1-1,1-6 0,9-6 0,12-13 0,15-10 0,19-20 0,22-16 0,20-14 0,22-16 1,19-9-2,18-8 2,14-6-2,11-4 1,4 4 0,1 5 1,-12 4-1,-11 14 0,-15 9 0,-22 13 0,-27 18 1,-23 14-1,-25 13 0,-21 10 1,-16 7-1,-11 7 0,-7 1 1,-2-5-1,5-6 1,10-10-2,11-9 2,25-10-1,16-12 0,25-18 0,19-11 0,26-6 1,18-11-2,15-7 2,14-3-1,5-3 0,3 2 0,-9 8 1,-14 11-1,-22 10 0,-23 14 0,-30 17 0,-26 12 0,-26 19 0,-26 11 0,-22 6 0,-13 12 1,-11 2-2,-5 1 2,5-5-1,8-4 0,15-13 0,19-13 0,24-13 0,26-18 0,29-20 0,26-10 0,25-16 0,20-11-1,20-10 2,12-6-2,7-1 2,-4 7-1,-9 10 0,-19 9 0,-22 19 0,-29 15 0,-32 14 0,-25 34 0,-34 8 0,-19 11 0,-19 8 0,-9 9 0,-6-1 0,2-4 1,10-8-2,16-12 2,19-14-2,22-12 1,26-19 0,24-21 0,28-15 0,23-14-1,23-14 2,14-6-1,14-6 0,7-1 0,-5 7 0,-7 7 0,-16 13 0,-20 13 1,-28 20-1,-27 17 0,-29 17 0,-28 19 0,-26 13 0,-15 9-1,-14 5 1,-6 5 0,-1-3 0,7-4 1,9-8-2,16-13 1,19-12 0,18-14-1,25-14 1,20-15 0,19-15 0,22-12-1,18-12 2,17-8-1,16-8 0,7-1 1,1 4-1,-5 4 0,-10 11 0,-16 9 1,-21 13-2,-21 12 2,-35 18-1,-10 10 0,-30 18 0,-19 10 0,-18 14 0,-12 9-1,-14 9 2,-5 7-1,1 1 0,2-3 0,13-9 0,14-13 1,19-16-2,21-14 1,22-23 0,21-12-1,22-19 1,20-15 0,21-12 0,21-9-1,15-8 2,13-6-1,8 1 0,4 0 0,-2 9 0,-9 7 0,-17 15 1,-17 10-2,-24 16 2,-21 9-2,-23 14 1,-19 11 1,-20 10-1,-14 8 0,-13 8 1,-10 6-1,-7 9 0,-6 6 0,-2 2 0,5-7-1,9-5 1,12-11 0,19-13 0,18-14 0,19-20 0,20-19 0,19-11 0,17-7 1,13-6-2,7-1 2,4-2-1,-3 9 0,-7 8 0,-14 12 0,-13 8 0,-17 11 1,-20 8-1,-17 11 1,-19 10-1,-13 5 1,-10 6-1,-6 4 1,-5 3-1,-1 0 0,3 0 1,6-6-1,11-6 0,14-12 0,13-11 0,11-4 1,24-28-1,11 1 0,13-8 0,10-5 0,6 1 1,1 2-1,1 2 0,-7 5 0,-9 8 0,-11 11 1,-12 5-1,-17 9 0,-13 9-1,-14 5 1,-15 7 0,-9 6 0,-7 3 0,-4-2-1,-2-1 2,5-4-1,8-7 0,8-6 0,15-10 0,18-3 0,3-20-1,21-5 1,13-4 0,11-3 1,4-5-1,6-2 0,-2 4 0,-3 5 0,-6 5 0,-12 6 0,-13 7 0,-12 8 0,-10 4 0,-16 20 1,-7-1-1,-5 3 1,-10 6-1,-2 1 1,-5 3-1,-1 0 1,5-4-1,2-5 0,10-8 0,6-5 0,23-10 0,-4-15 0,23-7 0,12-8 0,10-4 0,4-2 0,-1 1 0,1 3 0,-9 7 0,-10 7-1,-12 10 2,-14 8-1,-20 7-1,-11 9 2,-14 7-2,-11 5 2,-6 5-1,-4 1 0,-2 0 0,7-5 0,8-5 0,12-7 0,14-12 0,18-8 0,16-14 0,15-6 0,16-12 0,10-5 0,12-3 0,6 0-1,3 1 1,-5 3-1,-8 8 1,-9 6 0,-16 13 0,-14 8 0,-17 4 0,-24 19 0,-14 7 0,-11 5 1,-13 8-1,-6 4 1,-8 3-1,-2 2 0,3-2 0,4-4 1,13-10-1,11-9 0,16-11 0,15-12 0,23-16-1,19-10 1,15-13 0,13-5 0,12-6 0,10-4-1,5 3 1,-1 5 0,-9 6 0,-10 10 0,-17 10 0,-18 12 0,-26 8 0,-16 18 1,-25 9-1,-15 7 1,-14 7-1,-6 5 0,-5 3 0,0 1 0,3-4 0,10-4 0,9-9 0,14-7 0,16-13 0,16-10 0,17-13-1,17-14 1,16-8 0,16-8 0,11-10 0,13-3 0,9-2 0,3 1-1,-2 4 1,-11 9 0,-12 9 0,-18 13 0,-25 13 1,-21 6-1,-37 32 0,-14 2 1,-20 9-1,-8 5 0,-7 6 0,-2 1 0,6-5 0,11-6 1,12-9-2,14-7 0,19-12 2,14-11-2,18-15 1,13-10 0,18-9 0,12-10 0,13-4 0,10-8 0,14-2 0,0-2 0,2 3 0,-7 6 0,-11 8 0,-12 8 0,-16 11 0,-17 8 0,-25 11 1,-7 11-1,-17 7 0,-11 5 1,-7 7-1,-7 1 0,-1 4 0,0-2 1,6-3-1,7-7 0,11-7 0,12-10 0,14-6 0,12-14 0,15-7-1,10-7 0,7-6 1,4-2-1,3 0 1,0 1 0,-8 6 0,-5 4 0,-10 7 0,-10 6 0,-7 7 0,-11 5 0,-3 12 0,-8-3 0,-1 1 0,0 0 0,-1 0 0,3-6 1,10-4-2,-13-4 1,13 4 1,0-14-2,0 14 1,5-9 0,-5 9 0,12 7 0,-5 4 0,0 3 0,-1 4 0,-2 1 0,0 0 0,-4-2 0,3-4 1,-3-13-1,-5 13 0,5-13 0,-11-4 0,11 4 0,-13-20 0,10 6 0,-3-1 0,6 1 0,-4 2 0,4 2 0,0 10 0,10-10 0,-10 10 0,15 14 0,-6 0 0,-1 6 0,1 2 0,-2 3-1,0-1 2,-2-2-2,-1-4 2,0-3-1,-4-15 0,3 11 0,-3-11 0,0-12 1,0-5-1,-6-3 0,2-5 0,-3-3 0,0-2 0,1 2 1,2 2-1,-1 4 0,2 6-1,3 16 1,0 0 0,0 0 0,8 27 0,-1-2 0,3 4 0,-3 3 0,3 1 0,0 1 0,-1-8 0,-2-2 0,-1-8 1,-3-5-1,-3-11 0,0 0 0,0 0 0,-6-22 1,1 0-1,0-7 0,-2-9 0,0-3 0,-1 0-1,1 0 1,1 3 0,1 8 0,-1 9 0,2 11 0,4 10 0,-4 23-1,4 3 1,5 7 0,2 3 0,2 3 0,2-3 0,-1-3 0,1-6 0,-1-6 0,-3-5 0,-1-6 0,-6-10 1,0 0-1,0 0 0,-13-15 1,4-2-2,0-8 1,-4-5 0,5-2-1,0-5 1,2 3 0,0 1-1,3 5 1,3 5-1,-5 10 1,5 13 0,0 0 0,-9 26 0,2-1 0,-1 5 0,-2 6 0,0 1 0,-3-2 0,1-4 1,3-8-1,-1-8 0,10-15 1,-9 0-1,9-15 0,0-10 0,7-5 0,-2-8 0,4-1 0,1 0 0,2 5 0,-5 5 0,2 8 0,-3 11-1,-6 10 1,-8 11 0,-6 8 0,-8 6 0,-8 3 0,-1 1 0,-3 0-1,2-4 1,2-4 0,6-6 0,7-6 0,17-9 0,0 0 0,0 0 0,20-21 0,3 3 0,3-3 0,2-2 0,-1 4 0,-6 2 0,-4 8-1,-17 9-5,0 0-17,-7 24-13,-12-10 1,0 7 0,-8-4 0</inkml:trace>
  <inkml:trace contextRef="#ctx0" brushRef="#br1" timeOffset="86916.3731">9866 16019 29,'0'0'12,"-17"13"-4,4-1-2,-6 0-2,-5 2-3,0 1 0,-2 0 0,2-4 0,2 2 0,2-6 0,5-7-1,15 0 0,-11 0 1,11 0-1,4-12 0,-4 12 0,7-11 0,-7 11 0,0 0 0,11-4 0,-11 4 0,0 0 0,0 0 1,-4 9-1,4-9 0,0 0 2,0 0 1,0 11 7,0 5-5,0-6 2,0 9 0,0 0 1,0 5-2,0-2-1,4 4 0,-4-5-2,4 1 1,1-5-1,0-4 0,-2-3-1,-3-10 1,10 7-1,-10-7 0,0 0-1,7-17-2,-7 4 0,-4-5 0,1 2 0,0-4-1,-3 1 1,3-3-2,-2 5 2,2 0 1,0 6 0,3 11 0,-4-9 2,4 9-1,0 13 1,0 5 1,3 2-1,0 8 0,0-2 0,2 6 0,-1 1-1,1-1 0,-1-3 0,1-3-1,0-6 0,-2-6 1,0-2 0,-3-12 0,0 0 0,0 0-1,0-21 0,0 2 0,0 1 1,-3-1-1,3-5 0,0 4-1,0 0 0,0 9 0,0 11 1,0 0-1,0 0 1,0 14 0,0 5-1,0 1 2,0 0-1,0 4 0,0-7-1,3-1 1,-3-2 0,0-1 1,0-13-1,3 14 0,-3-14 1,0 0 0,0 0 0,0 0 0,0 0 0,12-11 0,-12 11 0,19-20-1,-7 10 1,6-2-2,2-6 0,3-3-1,3-2 0,1-5 0,-1 5 0,-1 0-1,-3 0 1,-2 2 1,-5 6 0,-4 7 2,-11 8-1,0 0 0,0 0 0,0 0 0,-7 14-2,-4-2 0,-4 1-1,-2 0-1,-1 5-1,-5-2 0,1 6 1,-1-4-1,2 2 2,4-9-1,-7 11 2,24-22 3,0 0 1,0 0 0,17-14 1,6-7-1,8-1 1,8-7-1,6-1-2,4-8-2,3 1-1,-4 5-1,-3 0 0,-7 7 1,-8 5-1,-9 5 1,-10 6 1,-11 9 1,0 0 1,-14 12-2,-3 0 0,-5 3 0,-7 6 0,-7 4 1,-5-1-1,-3 3 0,-1 2 1,2 0 2,-30 14 3,46-31-2,11-4 1,16-8 0,0 0-1,16-19 0,12-6 1,15-7 0,10-7-1,8-4 2,11-6 1,6-3 0,2 0-1,-2 2 1,0 7-1,-7 6-1,-10 4-3,-5 6-2,-18 6-1,-5 6-1,-14 5 1,-10 6-2,-9 4 1,-13 4 1,-5 5 0,-6 0 1,-3 4-2,-6 2 0,2 5 0,-2 0 0,-4 3-1,-1 4 1,0 1 0,0 4 2,2-5 1,2 1 2,4-9 2,7-1 0,9-10 0,23-25 3,13-6-3,12-6-1,11-8-1,10-5-1,13-7-1,6-2 1,6 3-2,1 2 0,-5 2-1,-9 7-1,-7 4 0,-13 11-2,-15 3-5,-15 14-2,-17 5 0,-18 9 0,-16 2 1</inkml:trace>
  <inkml:trace contextRef="#ctx0" brushRef="#br1" timeOffset="87534.6437">10456 15874 3,'-98'56'3,"0"2"-1,4-1 0,5-3-2,7 0 2,9-3 0,14-5 1,10-10 0,16-10 0,14-11-1,19-15 0,0 0-2,21-4 0,10-15-1,11-6-1,6-6 1,4 3 0,-1-1 1,-2 6 0,-11 3 0,-8 8 0,-13 9 0,-17 3-1,-5 18 1,-17-3 0,-9 5 1,-3 0 1,-8 2 3,-37 21 7,44-25-6,5-4 0,5 0 0,8-1-1,3-2-1,6-2-3,8-9-1,0 0 0,0 0 0,0 0 0,10 0 0,-10 0 0,14-14 3,-5 9-1,-9 5 2,0 12-1,-9-2 0,-3 5 0,-3-1 0,0 3 0,1-7 0,0 1-1,2-5 1,12-6-2,-13 0 2,13 0-1,0-10 1,8 0-1,-1-1-1,3-2-1,-1 1 0,2 1 1,-1 2 0,0 0 1,-10 9 0,15-10 1,-15 10 1,0 0 0,0 0-2,10 13-5,-10-13-24,0 0-1,0 0-2,0 0 1</inkml:trace>
  <inkml:trace contextRef="#ctx0" brushRef="#br1" timeOffset="89836.2196">11314 15275 32,'7'-9'22,"-2"-10"-7,14 0-2,5-5-2,5 2-2,3 1-1,-3 1-1,-1 5-1,-7 5-1,-5 6-1,-16 4-2,0 0 0,-3 18-1,-15-3 0,-5 2 0,-5 2 0,-4-1-1,-2-1 0,0-4 1,5-4-1,1-3 0,9-6 1,10-7-1,9-8 0,9-3 0,8-5 0,7-3-1,6 3 1,0 0 0,3 5 0,-5 3 1,-5 10 0,-8 5 0,-15 0 0,0 20 1,-15-2 0,-8 2-1,-5 0 1,-5-1-1,3-5-1,4-6 1,6-4-1,12-8 0,8-9 1,14-6-2,6-1 2,8-1-1,5-1 0,1 6-1,0 3 1,-4 4 0,-3 9 1,-9 0 0,-1 9 0,-9 3 1,-1 1 0,-4 1 0,-3 4 0,-4 0 1,-4 2-2,-4 0 1,-7 1-2,-1-2 0,-3-3 0,1-3 0,2-8-1,4-5 0,16 0 0,-5-18-1,17-3 1,6-2 0,8-2 0,4 1 0,4 0 1,0 4-1,-2 3 2,-4 3-1,-6 11 1,-6 3 0,-5 0 0,-11 0 2,0 23-1,-11-9 0,-3 5-1,-7 0 1,-6 3-1,-3 2 1,-7 1-2,-2-1 0,0-2 1,1-1-1,1-2 0,4-3 0,5-5 0,6-3 0,8-8-1,14 0 1,-4-10-1,11-1 0,11-7-1,9-2 0,8-7 0,3 1 0,7-2 1,2 0-2,-3 3 3,-1 1-1,-9 6 1,-6 3 0,-12 10 1,-16 5-1,0 0 1,-16 15 0,-8 1 0,-14 7 0,-6 3-1,-9 6 0,-2 3 1,-1 2-1,1-4 0,5 1 0,8-4 0,5-6 0,12-4 0,8-10 0,17-10 0,0 0 0,0-9-1,17-8 1,5-7 0,7-5 0,11-4 0,4 1 0,3 1 0,-3 6 0,-5 7 0,-11 10 0,-11 8 0,-17 14 0,-14 8 0,-15 8 1,-10 4-2,-7 2 1,0-2 0,-1-4 0,6-8 1,4 1-1,10-14 0,7-5 0,8-6 0,8-9-1,8-6 0,8-3-1,6-6-1,7-3 0,5-6 0,7 3 0,-3-3 0,-1 7 1,-10 8 0,-8 5 1,-15 15 1,0 0 1,-31 20-1,-7 6 0,-7 10 1,-13 2-1,-1 7 0,-5-3 0,0-4 1,3-1-1,2-7 0,7-6 0,8-7-1,9-8 1,12-9 0,11-7-1,12-4 1,4-3 0,9 0-1,1 0 1,2 2 0,-1 5 0,-15 7 1,0 0-1,0 22 0,-24-5 0,-7 7 0,-7 2 0,-10 3 0,-5 0 0,-4 3 0,-2 0 0,4-4 0,2 0 0,4-4 0,9 0 1,8-9-1,10-4 1,22-11-1,-6-9 0,18-3-1,13-8 0,9-1 1,0-4 0,4 3-1,-4 2 0,-4 8 1,-11 8 0,-19 4 0,0 0 0,-19 20 0,-12-1 0,-12 4 0,-7 5 0,-8 1 0,-3 0 0,0-1 0,4-1 0,6-5 0,7-3 1,11-6-1,11-7 0,13-6 0,9 0 0,22-29 1,9 3-1,10-3 1,13-7-2,9-3 2,6-1-2,2 2 2,-6 8-1,-8 6 0,-10 9 0,-16 9 0,-17 9 0,-19 9 0,-19 6 1,-14 9-1,-8-1 1,-10 5-2,-2 2 2,1-5-1,5-6 1,14-4-1,12-8 0,17-10-1,17-10-3,16-9 0,17-7-6,12-6-9,8-8-12,14 2 0,-3-12 0</inkml:trace>
  <inkml:trace contextRef="#ctx0" brushRef="#br1" timeOffset="90407.9397">11542 15011 24,'0'0'26,"0"0"0,11 4-11,-11-4-4,6 10 0,-6-10-3,0 16 0,0-16 0,-6 17-1,6-17-1,-15 12-1,5-12 0,10 0-2,-15 0 0,15 0-1,-13-12 1,13 12-1,0 0 1,-5-9 0,5 9 0,9 0 1,-9 0-1,22 0 1,-8-6-1,1 3 0,-1-3-1,-2 0-1,-2 0-2,-10 6-4,12-11-16,-12 11-16,4-12 0,-4 12-2,5-16 2</inkml:trace>
  <inkml:trace contextRef="#ctx0" brushRef="#br1" timeOffset="90828.961">11667 14948 35,'0'13'27,"0"-13"0,-6 16-8,6-2-3,0-2-4,5 5-2,-5-3-3,5 2-1,-5-6-2,0-10-5,6 15-13,-6-15-19,0 0 1,0 0-2,-2-14 2</inkml:trace>
  <inkml:trace contextRef="#ctx0" brushRef="#br1" timeOffset="91625.3103">9959 15959 22,'0'0'9,"18"-27"-1,18-4-2,12-8 0,18-7-1,11-8 1,12-5 0,12-7 0,5-1-1,108-59 6,-113 72-6,-12 4-1,-11 8-1,-14 9-1,-15 8-5,-16 5-8,-6 13-13,-25-9-2,-2 16 1,-14-17 11</inkml:trace>
  <inkml:trace contextRef="#ctx0" brushRef="#br2" timeOffset="106202.3723">12917 15563 11,'0'0'33,"-12"-4"-20,12 4-3,0 0-1,0 0-2,0 0-1,0 0-1,8 13-1,-8-13-1,15 5 0,-15-5 0,17 0 1,-17 0 0,13-14 1,-13 4 0,0 10 1,-3-17 0,3 17 0,-22-8 1,9 8-1,-4 5-1,2 3-1,1 1-1,5 4-1,4 0-1,5-2 0,7-2 0,3-2 0,3-7-1,4 0-1,0-4-5,-3-7-15,-8-3-12,3 2-1,-9-7-1,5 9 1</inkml:trace>
  <inkml:trace contextRef="#ctx0" brushRef="#br2" timeOffset="106873.3956">12964 15908 63,'0'0'27,"0"0"-5,0 0-4,0 25-5,-4-4-3,4 13-3,-4 2-1,4 5-1,0-4-3,0 2 0,0-5-2,-3-6-2,6-6-4,-3-22-4,4 15-9,-4-15-12,0-15-4,6 1 1,-6-10 1</inkml:trace>
  <inkml:trace contextRef="#ctx0" brushRef="#br2" timeOffset="107234.0931">12930 15852 58,'11'-7'27,"11"7"-6,3 0-6,3 5-4,4 3-5,-4 2-1,-1 2-2,-6 4-1,-5 1 0,-9 2-1,-11 0 0,-7-1-1,-7-4 0,-4 4-4,-4-4-4,-1-2-10,3 1-13,-5-13-1,9 13 0,-4-13 6</inkml:trace>
  <inkml:trace contextRef="#ctx0" brushRef="#br2" timeOffset="137081.8658">12887 14778 37,'0'0'26,"0"0"-3,-11 0-2,6 38 8,1-8-20,4 14-3,0 7 2,0 13-2,0 6-2,0 5-1,0-1 0,4 0-1,1-9 0,2-6-1,-2-14-3,0-13-1,1-10-3,-6-22-7,0 0-13,14 0-9,-19-13 1,5-3-1</inkml:trace>
  <inkml:trace contextRef="#ctx0" brushRef="#br2" timeOffset="138143.1809">12867 14760 26,'0'0'19,"0"0"-1,0 0-2,0 0-4,0 0-1,-8 19-3,1-7-2,0 2-1,-2 0-1,-1 1-2,-2 0 0,5-2-1,-2 0 0,9-13 0,-12 15-1,12-15 1,0 0-1,0 0 0,0 0 0,4-15 0,4 1 1,2-4-1,3 1 0,-2-2 0,2 0 0,-1 1 0,-1 2 1,-3 6 0,-8 10 0,12-12 1,-12 12-1,0 0 2,0 0 0,0 0 1,12 14-1,-12-14 1,13 18-1,-2-6 0,3-1-1,3 4-6,0 3-28,-3-12 0,1 5-1,-15-11 0</inkml:trace>
  <inkml:trace contextRef="#ctx0" brushRef="#br2" timeOffset="139857.5529">12658 15329 54,'0'0'21,"0"12"-3,0 1-3,0 11-4,0 2-3,0 6-1,0 2-1,5 0-2,-5-4-2,3-2-3,0-6-2,-3-11-5,0-11-5,12 0-5,-9-13-5,1-2-4,-8-9-2,8 5 6</inkml:trace>
  <inkml:trace contextRef="#ctx0" brushRef="#br2" timeOffset="140044.7167">12672 15340 36,'12'-6'14,"7"2"-1,2-1-1,5 5-2,0 0-4,0 0-13,6 9-14,-14-11-3,7 10 0,-14-16 10</inkml:trace>
  <inkml:trace contextRef="#ctx0" brushRef="#br2" timeOffset="140699.5821">13195 14521 47,'0'11'31,"0"-2"-2,0 7-8,0 9-7,-3 0-3,6 8-3,-3 1-1,3 0-4,0-1-3,-3-8-5,7 2-4,-7-13-8,0-14-11,13 10-6,-13-10 0,5-15 1</inkml:trace>
  <inkml:trace contextRef="#ctx0" brushRef="#br2" timeOffset="141143.0225">13161 14550 56,'11'-4'29,"0"-5"-7,7-1-5,5 5-7,5-1-3,3 6-3,-1 0-1,-2 6-1,-3 2-2,-9 5 1,-6 2 0,-10 2-1,-6 0 1,-4 0-1,-4-3 0,-1-1 0,2-4-1,5-4 1,8-5-1,0 0 1,0 0-1,21 6 1,1-1 0,-1 2 0,-1 5 1,-3 5 0,-6 6 0,-9 3 0,-10 0 0,-6 2-2,-8-4-3,-8-7-6,4-3-8,-1 0-13,-7-18-1,10 4 0,-2-15 6</inkml:trace>
  <inkml:trace contextRef="#ctx0" brushRef="#br2" timeOffset="141811.8053">13124 14336 49,'0'0'27,"17"-7"-9,2 4-5,4 3-5,4-3-2,5 3-2,3 0-2,2 0-2,-2 0-2,-3 0-3,-3 0-4,-5 0-4,-5-8-3,-4 1-1,-15 7 1,15-15 3,-15 15 3,-3-14 5,3 14 5,-18-9 7,8 9 2,-15 0 15,12-5-13,13 5-1,-14 0-2,14 0-2,0 0-1,0 0-1,13 0 0,-2 0-1,4 0 0,1 5 1,1 1 0,-2 0 1,0 1 2,-9 3-1,-2 5 1,-10-1-1,-5 5 0,-9-4-2,-3 2-13,-8-5-22,13 10-1,-7-17-2,12 5-1</inkml:trace>
  <inkml:trace contextRef="#ctx0" brushRef="#br0" timeOffset="148897.2403">9638 16254 20,'39'-39'9,"12"-1"-2,4-6-1,10-1-2,0 2-1,1 3-3,-2 5-6,-10 4-9,-1 19-4,-19-9 11</inkml:trace>
  <inkml:trace contextRef="#ctx0" brushRef="#br0" timeOffset="149324.3913">9817 16142 12,'44'-35'11,"11"-2"-1,71-54 6,-56 39-11,7-3-2,1 3-2,-2 2-3,-1 5-3,-9 3-3,-3 11-5,42-27-16</inkml:trace>
  <inkml:trace contextRef="#ctx0" brushRef="#br0" timeOffset="149700.2081">10493 15669 7,'74'-42'12,"2"-8"-3,7 3-5,1-3-5,-2-1-6,0 5-5,-12-3 1,2 13 11</inkml:trace>
  <inkml:trace contextRef="#ctx0" brushRef="#br0" timeOffset="150123.1887">11106 15279 25,'49'-38'12,"15"1"0,3-6-1,5-1-3,2-3-2,4 2-3,-1-6-6,-3-3-9,7 9-9,-15-13-2,8 13 6</inkml:trace>
  <inkml:trace contextRef="#ctx0" brushRef="#br0" timeOffset="151031.4057">10654 15216 18,'0'0'13,"0"0"-2,0 20-2,0-2-4,-3 11-1,-2 11 0,1 11 0,-4 10-1,-2 15 0,0 4 0,-2 12-1,0 4-2,2-1-5,4 0-14,-6-18-2,12 0-1,-9-23 11</inkml:trace>
  <inkml:trace contextRef="#ctx0" brushRef="#br0" timeOffset="151708.0586">10014 15735 28,'18'-4'22,"18"4"-6,8 0-1,16 0-4,16 0-3,12-4-2,14-1-2,5-5-7,6 0-10,-5-9-12,6 6-2,-12-9 1</inkml:trace>
  <inkml:trace contextRef="#ctx0" brushRef="#br0" timeOffset="153098.3388">10559 15646 22,'0'0'10,"0"0"-3,-10 6-2,10-6-2,0 0-1,0 10 2,0-10-1,7 6 0,-7-6 1,19 6 0,-8-3 1,1-3 0,-1-3 1,1-1 0,-12 4 1,15-9 0,-15 9 1,6-13 2,-13 2 0,7 11-1,-17-9-1,4 9-1,-3 0 0,1 0-1,-3 4-2,6 4-1,0 0-1,4 3-1,3 0 0,5-1 0,0-10 0,15 15-1,-3-10 1,4-5 1,0 0-3,-1-5-4,3-1-15,-4 3-15,-14 3 0,0-12 0,-7 4 0</inkml:trace>
  <inkml:trace contextRef="#ctx0" brushRef="#br3" timeOffset="166673.786">11473 15066 17,'0'0'15,"0"0"18,0 0-18,0 0 0,0 0-2,0 0-2,0 0-1,0 0-2,-15 18-1,-3-4-1,-2 5-1,-10 5-1,-5 3-1,-4 2 2,-1 3-2,-5-4 2,7-1-2,1-6 1,7-1-1,5-8-1,10 0 1,2-7-1,13-5-1,-12 0 0,12 0 0,0 0 0,0 0-1,3-8 1,-3 8-1,0 0 0,8-10 0,-8 10 0,0 0-1,0 0 2,0 0-2,0 0 1,0 0 0,0 0 0,0 0 0,0 0 0,9-5 0,-9 5 0,0 0 1,0 0-1,0 0 0,0 0 0,0 0 1,5-9-1,-5 9 0,0-11 0,0 11 0,7-18 0,-2 7 0,1-2 1,0-2-1,-1 2 0,0 1 0,0 2 0,-1 1-1,-4 9 1,0 0 0,0 0 0,0 0 0,-5 14 0,0 0 0,-4 2 0,-1 3 0,0-1 0,-1-1 1,2-2-2,2-4 1,1 0 1,6-11-1,-7 10 0,7-10 1,0 0 0,16 0-1,-6-5 2,6 5-1,-1 0 0,4-3 0,2 6-4,-3-3-16,-3 0-18,7 4-1,-11-8-1,0 8 1</inkml:trace>
  <inkml:trace contextRef="#ctx0" brushRef="#br3" timeOffset="167591.2129">11103 14875 45,'0'0'21,"0"-20"-3,0 20-4,-21-14-3,5 9-2,0 2-3,-2 3 0,0 0-3,2 6 0,1 3-2,3 1 0,4 0-1,5-1 1,3 1-1,4 0 0,5 0 1,3-5-1,1-1 1,3-4 0,4 0 0,-2-4 0,-1-7 0,-2-3-1,-2-5 1,-4-6-1,0-3 0,-5-5 0,-4-5-1,0 2 1,-4-1 1,-1 4 1,-1 5 1,0 1 1,0 11-1,0 2 1,6 14 0,0 0-1,0 0-1,0 0-1,0 19 0,0 1 0,6 8 0,-1 6 0,-1 5 0,-1 2 0,0 1 1,1-3-1,-4-6-2,5-3-4,-5-12-9,0-18-18,13 12-3,-13-12 0,14-17 0</inkml:trace>
  <inkml:trace contextRef="#ctx0" brushRef="#br3" timeOffset="168079.4042">11321 14701 36,'0'0'26,"0"0"-7,-10-3-2,0 3-5,-1 0-3,-1 5-3,0 0-1,1 2-1,-1-2-1,6 5-2,6-10 1,0 18-1,0-18 0,22 16 0,-5-7 2,0 1 0,1 2 1,-2 1 0,-6 0 0,-2 2 0,-8-3 0,-10-2-3,-4-1-4,-3-9-5,2 3-12,0-3-13,-4-12-1,9 0 0,-2-7 0</inkml:trace>
  <inkml:trace contextRef="#ctx0" brushRef="#br3" timeOffset="168553.1008">11173 14604 56,'10'3'28,"7"-3"-7,5 0-6,3-6-4,5 6-3,0-2-2,-2 2-3,0 0-2,-6-3-2,-6 3-4,-16 0-1,13-5-1,-13 5 0,-3-9-1,3 9 0,-14-14 2,14 14 2,-12-14 4,9 4 8,3 10 0,11 0 1,0 6 2,-11-6 0,13 20-1,-13-6-2,0 6-9,-6-8-28,-1 17-2,-12-12-2,7 7-1</inkml:trace>
  <inkml:trace contextRef="#ctx0" brushRef="#br3" timeOffset="175937.4039">11514 15057 6,'0'0'9,"0"0"0,0 0-2,0 0 0,-4 9 0,4-9-2,0 0 0,0 0 1,0 0 0,0 0 2,0 0 8,0 0-8,0 0 1,0 0-2,0 0-2,0 0 0,3 10-3,-3-10 0,15 10 0,-5-3-1,6 4 0,3 1 1,4 1-1,5 1 1,3 1 0,1-1 0,2 1 0,-3-2 0,0 0 1,-3-3-1,-1 0 1,-9-2 0,-1-2-1,-5-1 0,-12-5-1,13 9-5,-13-9-17,0 0-11,0 0-1,-14-6 1</inkml:trace>
  <inkml:trace contextRef="#ctx0" brushRef="#br3" timeOffset="176863.1306">11831 15293 14,'0'0'37,"0"0"-22,0 0-4,0 0-2,0 0-2,0 0-2,10-7 0,-10 7-1,15 5 0,-5-2 0,0 1-1,3 0-1,-2 2 1,1-2-1,-1 0 0,0-4 0,-2 4 1,-9-4 0,13-5 0,-13 5 1,3-12 0,-3 0 1,-3 3 0,-1-3-1,-1 1 0,5 11-1,-12-15-1,12 15-2,-11-11-10,11 11-22,0 0-1,0 0-1,0 0 0</inkml:trace>
  <inkml:trace contextRef="#ctx0" brushRef="#br3" timeOffset="177555.6771">11331 15202 25,'0'0'28,"0"0"-4,0 0-3,12 13-4,4-9-4,5 0-3,3-4-1,7 3-2,3-7-1,4 1-2,-2-6-1,1-4-2,-3 3-4,-7-7-12,-9 1-17,5 8-1,-13-6-1,1 8 1</inkml:trace>
  <inkml:trace contextRef="#ctx0" brushRef="#br3" timeOffset="178992.5258">12028 14959 49,'0'0'26,"0"0"-2,0 0-5,3 13-2,-3-3-5,8 6-2,-4-2-2,5 7-1,-6-3-2,4 1-2,-3-6 0,0-2-1,-4-11 0,0 0-1,0 0-1,6-12 1,-6-4 0,7-1 0,-1-2-1,3 0 0,3 1 0,4 1 0,-1 6 0,5 3 0,0 5 0,-1 3-1,0 3 0,-3 1-5,1 5-7,-6 1-20,-11-10-3,17 11 0,-17-11 1</inkml:trace>
  <inkml:trace contextRef="#ctx0" brushRef="#br3" timeOffset="179586.7614">12145 14761 47,'0'0'18,"-11"12"-2,1-5-5,10-7-3,-17 17-2,7-9-2,-1 2-1,2-6-2,9-4 0,-12 10-1,12-10 1,0 0-1,0 0 1,0 0-1,4-9 1,-4 9 0,17-19-1,-10 6 1,5 1-1,-3-1 1,3 4 2,-12 9 0,18-10 2,-18 10 1,16 7 0,-9 2 0,5 8 0,0 1-4,1 2-19,-3-9-13,11 4-2,-9-15 0,6 0-2</inkml:trace>
  <inkml:trace contextRef="#ctx0" brushRef="#br3" timeOffset="181687.5657">12086 15314 24,'11'0'34,"-11"0"-20,11 0-3,-2 0-2,2 6-6,5 6-16,-16-12-9,27 22-2,-19-14-1</inkml:trace>
  <inkml:trace contextRef="#ctx0" brushRef="#br3" timeOffset="182219.9993">12340 15387 37,'0'0'21,"13"0"-6,-1 0-3,-1 4-7,0-4-19,8 9-8,-19-9-1,27 5-2</inkml:trace>
  <inkml:trace contextRef="#ctx0" brushRef="#br3" timeOffset="182635.2852">12557 15458 45,'0'0'24,"10"4"-7,-10-4-7,21 5-13,-2 8-18,-9-13-3,7 12-2,-17-12 5</inkml:trace>
  <inkml:trace contextRef="#ctx0" brushRef="#br3" timeOffset="183198.929">12769 15516 41,'0'0'28,"0"0"-7,17 7-10,-7-10-29,8 16-3,-8-13-4,11 12-2</inkml:trace>
  <inkml:trace contextRef="#ctx0" brushRef="#br3" timeOffset="189133.9122">9539 14950 26,'0'0'25,"15"0"-9,-1-5-2,9 5-3,5-7-3,1 2 0,3 2-3,-3-1-1,-3 0-2,-6 4 0,-6-4 0,-14 4-1,0 0 0,0 0-1,-16 0 1,3 0 0,-2 7-1,-3 0 0,5 4 0,1 1 0,3 5 1,3 1 0,6 3 1,0 1 1,6 2 0,1-1 0,1-1 1,1-1-1,-3-3 0,0-4 1,-6-1-2,0-13 0,-9 13-1,-1-13 1,-2 0-1,-4 0 0,3 0 0,1-6-1,2 6 1,10 0-1,-10-5 0,10 5 0,0 0 0,0 0 1,11 0 1,-11 0 0,17 0 0,-5 0 1,6 2 0,3-2 0,4 0 0,1-4-1,5-1-4,2 5-12,1 0-20,-17-9-2,-5 9 1,-12 0-1</inkml:trace>
  <inkml:trace contextRef="#ctx0" brushRef="#br3" timeOffset="197587.0985">10564 15661 29,'0'0'16,"0"0"-1,0 0-3,-12-7-3,12 7-3,-10 7 0,10-7-2,0 0-1,-4 14-1,4-14-1,6 11 1,-6-11 1,18 8 2,-7-8 0,0-4 3,-2-2 1,3 2 2,-10-6 0,-2 10-1,-3-16 0,3 16-1,-21-2-3,9 2-3,-1 4-7,-1-4-16,3 5-16,11-5-1,-5 9 0,5-9 0</inkml:trace>
  <inkml:trace contextRef="#ctx0" brushRef="#br3" timeOffset="198152.4123">10821 15962 41,'-17'0'32,"5"7"0,-8 3-10,-2 0-6,3 8-6,-1-4-3,7 9-3,4-1-3,9 4 1,0 3-2,11-2 0,7-5 0,6-4-1,3 2 0,2-9 0,4-11 0,-2-4 0,-1-10 0,-5-10 2,-9-5 1,-4-1 2,-12-11 2,-3 5-1,-11 3 0,-5 8 0,-5 10-6,-4 15-32,-1 0-3,8 8 0,-4 5-1</inkml:trace>
  <inkml:trace contextRef="#ctx0" brushRef="#br3" timeOffset="202471.9629">10323 15232 11,'0'0'24,"-10"0"-3,-3 8-2,-2 6-4,-9 6-2,-7 6-4,-9 7-2,-7 4-2,-3 5-1,-6 0-1,2-2-1,1-6-1,9-4 0,4-9-1,15-9 1,4-8-1,11-4 1,10 0-1,0-13 0,6 3 0,3 0 0,2 3 1,-3 2-1,2-1 0,-10 6 0,14-6 0,-14 6 1,0 0-1,9-12 0,-9 2-1,4-1 1,-4-4 0,0 0 0,0-3 0,0 5 0,0-2 0,0 15 0,-12-3 1,12 3-1,-21 18 0,10-1 0,-5 6 0,1-3 0,-1 4 0,2-4 0,5-3 0,0-3 0,4-2 0,5-12 1,0 14 2,0-14 0,20 6 0,-3-4 1,0-2 0,7-2-4,7-12-30,6 3 0,0-20-2,20-3-1</inkml:trace>
  <inkml:trace contextRef="#ctx0" brushRef="#br3" timeOffset="203617.4843">9774 15633 17,'0'9'17,"0"-9"2,9 0 0,3 0 1,4 0-1,0-5-1,6 5-4,0-4-5,2-3-15,-5-4-22,11 1-3,-8-16-1,10-3-1</inkml:trace>
  <inkml:trace contextRef="#ctx0" brushRef="#br3" timeOffset="210340.9181">12333 15422 25,'0'0'14,"6"-10"0,-6 10-3,0 0 0,4-10-3,-4 10 0,0 0-1,0 0-2,-9-7 0,9 7 0,-11 5 0,11-5 0,-16 9 1,8 2 0,-3-2-1,3 6 2,-3 2-1,1 2-1,3 0-1,2 3 0,2-3-3,3 0-8,0-8-25,9 4-2,-9-15 1,23-6-1</inkml:trace>
  <inkml:trace contextRef="#ctx0" brushRef="#br3" timeOffset="211505.2522">11987 15511 36,'0'10'16,"0"-10"-1,0 15-1,0-15-3,8 16-2,2-9-2,0 0-1,3 0-1,-2-3-2,2-4 0,-2 0-1,-1-11 0,0-1-1,-7-4 1,-3-4 0,-7-5 0,0-1 1,-7 0 1,-4 4 1,-6 1 0,1 7 1,-2 3-1,5 11 0,-3 0-1,10 14-1,4 2-1,9 0-2,13 1-7,8 1-26,8-15-1,18-6-1,6-19 0</inkml:trace>
  <inkml:trace contextRef="#ctx0" brushRef="#br3" timeOffset="225803.194">10772 15484 20,'0'0'11,"0"0"-1,0 0-3,0 0-1,0 0-2,0 0 0,0 0 0,0 0-1,0 0 1,3 12-1,-3-12 1,0 0-1,0 0 1,0 0 0,0 0 0,9 8 0,-9-8 0,0 0-1,0 0 0,0 0 0,0 0 0,0 0-1,0 0-1,0 0 0,0 0 0,0 0 0,0 0-1,0 0 1,0 0 0,11 3 1,-11-3-1,12 0 1,-12 0 0,21 0 1,-7 0-1,3 0 0,0 0 0,4 0-1,-1 0-1,-1 0 1,1 0-1,-2 0-1,0 4-3,-6-4-7,1-7-14,1 7-5,-14 0 0,13-5 0</inkml:trace>
  <inkml:trace contextRef="#ctx0" brushRef="#br3" timeOffset="226736.2009">11039 15547 3,'0'0'15,"0"0"-9,0 0-1,0 0-2,0 0 1,0 0-2,0 0 1,0 0-1,0 0 0,6-11 0,-6 11 0,0 0 1,0 0 1,0 0 1,0 0-1,0 0 1,0 0 0,0 0-1,0 0 0,0 0-1,-13 11-1,13-11 1,-15 15 0,5-7 0,-3 1 0,-1 3 1,-3 0 0,3 0 1,-4-1-1,4 0 0,-1-4-1,3 1 1,2-2-1,10-6-1,-11 7-2,11-7-5,0 0-14,0 0-9,5-11-1,-5 11-1</inkml:trace>
</inkml:ink>
</file>

<file path=ppt/ink/ink1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4:39:14.745"/>
    </inkml:context>
    <inkml:brush xml:id="br0">
      <inkml:brushProperty name="width" value="0.05292" units="cm"/>
      <inkml:brushProperty name="height" value="0.05292" units="cm"/>
      <inkml:brushProperty name="color" value="#FF0000"/>
    </inkml:brush>
  </inkml:definitions>
  <inkml:trace contextRef="#ctx0" brushRef="#br0">2832 1869 19,'14'0'21,"3"0"0,-10-10-3,5-3 6,-18-4-17,-7 6-2,-8 1-3,-6-6 0,-5 9-1,-1 7-1,-2 0 0,4 14-2,3 10 3,6-1-2,13 6 2,9 2-1,9-3 1,7 4 2,6-9 1,6-10 1,6-10 0,2-3 1,-4-13-1,-1 0 0,-7-19-1,-2-21-1,-9-13-3,-4 4 2,-2-9-2,-7-4 1,0 1-1,-3 11 0,-3 11 0,-1 31 0,7 21 3,-10 3-1,4 15 0,6 19 0,3 13 1,1 8 0,2 8 2,4-9-1,-1 1 0,6 8-3,-6-8 1,-2-8-6,3-2-8,-6-15-20,-1-15-7,8-5 1,-11-13-1</inkml:trace>
  <inkml:trace contextRef="#ctx0" brushRef="#br0" timeOffset="278.0405">3176 1457 37,'4'-9'33,"-4"9"1,0 0-14,7 36-4,-7-3-2,9 10-3,-9 3-2,9 16-4,-6-6 2,4-5-5,-2-5-1,1-8-5,1-7-7,-7-8-10,0-2-16,0-21 0,0 0-2,0 0 1</inkml:trace>
  <inkml:trace contextRef="#ctx0" brushRef="#br0" timeOffset="744.0387">3115 1451 52,'21'-32'36,"11"7"-3,5 14-13,0-4-4,8 6-3,-9 9-6,1 24-3,-14-5-1,-12 13-2,-11-6 0,-3-2 0,-13 3-1,-3 5-2,1-9 1,-3-13 0,9-2 0,12-8 0,0 0 0,12 0 0,10 5 2,5 0-1,1 8 2,7 6 0,-8 10-1,-5 5 0,-7 8 1,-9 3-2,-11-5 0,-11-4-3,-6-7-4,-11-7-8,1-10-13,4-2-9,-6-13-1,10-1 1</inkml:trace>
  <inkml:trace contextRef="#ctx0" brushRef="#br0" timeOffset="1363.2766">3155 1062 18,'0'0'28,"0"0"-4,0 0-4,44-15-5,-44 15-3,86-7-2,-28 2 0,9 5-2,-2 5-1,0-14-3,-9 9-3,-6 0 0,-50 0 0,55 0-2,-55 0 2,0 0-3,0 0 0,0 0 1,-46 0 0,46 0 0,0 0 2,0 0 0,0 0 0,0 0 2,-12 45 0,12-45 0,0 0 2,0 0-2,27 46-6,-27-46-16,0 0-15,0 0-2,0 0 0,-12 49 0</inkml:trace>
  <inkml:trace contextRef="#ctx0" brushRef="#br0" timeOffset="1670.0418">3953 1607 62,'15'-6'35,"6"6"0,3-3-14,6 1-9,10 4-4,2-2-5,0 7-7,0 1-11,-7-5-17,-7-3-4,-6 14-2,-11-8 2</inkml:trace>
  <inkml:trace contextRef="#ctx0" brushRef="#br0" timeOffset="1837.3132">4039 1729 26,'0'0'35,"20"15"1,4-8 0,7 5-17,0-2-14,8-1-33,-8-14-5,7 13-2,-7-8 0</inkml:trace>
  <inkml:trace contextRef="#ctx0" brushRef="#br0" timeOffset="2438.0411">4740 1673 28,'13'0'33,"4"-6"3,28 6-4,26 0-14,20 0-5,33 9-2,18-7-3,23 9-2,5 2-2,1-6-7,-8 6-18,-19 9-17,-36-15 1,-28-4-2,-42-11 1</inkml:trace>
  <inkml:trace contextRef="#ctx0" brushRef="#br0" timeOffset="3189.0405">5251 965 27,'0'0'35,"6"-49"-1,-6 49-10,0 0-4,0 0-6,0 0-2,8 63-3,-8-14-3,0 18-2,5-10-1,-5 6-1,7 3-2,-4-8-3,-3-13-6,10-13-4,-10-32-7,0 0-5,0 0 0,3-50 2,-3 50 4,-9-68 7,9 68 7,-11-63 6,11 63 24,0 0-8,0 0 1,0 0-3,0 0-4,49-16-3,-49 16 0,48 7-3,-48-7-1,56 4-1,-56-4-2,53 4 0,-53-4 0,43-6 0,-43 6-1,0 0 1,0 0 0,0 0 0,0 0 0,0 0 1,0 0-1,0 0 1,0 0-2,0 0 0,14 29 1,-6-13 0,3 5-2,7 3 2,6 7 1,7-16-2,3-6 2,3-5 1,-3-4-1,-1 6 0,-33-6 1,0 0-1,35-70-1,-35 70 1,0 0-1,-74-58-2,74 58 0,-85-39-4,85 39-8,-73-17-12,73 17-12,-50 4 0,50-4 2</inkml:trace>
  <inkml:trace contextRef="#ctx0" brushRef="#br0" timeOffset="3760.1897">5203 1973 51,'0'0'36,"0"0"-2,0 19-14,-7-3-6,-3-2-6,4 13-4,1 1 0,5-1-1,0-2-2,11-6 1,2 0-1,10-2-2,1-5-1,-2-7-4,3-5-4,-6-12-6,2-1-4,-8-2-1,-1-8 3,-6-5 4,0 7 8,-3-5 6,-3-20 22,-4 34-3,4 12 2,0 0 0,-9 16-3,2 4-6,7 19-3,-7 1-3,7 4-1,0-2-1,0 6-2,3-5-4,1-9-3,3 0-11,-2-7-19,2-16-5,1 4 0,-8-15 1</inkml:trace>
  <inkml:trace contextRef="#ctx0" brushRef="#br0" timeOffset="4196.0101">5584 2219 55,'0'0'35,"8"9"-1,-8 4-14,0-1-8,3 3-3,-3-7-4,0 6-2,0-14-1,3 10-1,-3-10 0,-3-24 0,0 2 0,-2 2-1,-1-4 1,0-2-1,3-3 0,3 3 0,0 7 0,6 6-1,7 4 2,5-6-1,8 5-1,2 0 1,7 1 0,0 9 0,-1-4 0,0-2 1,-6 3-1,-6 8 1,-7 2 1,-4 7 0,-11 5 1,0-1-1,-7 6 1,3 13 0,-2 6-1,6 3 0,0-2-1,3-1-2,11-3-14,2-5-24,-1-15 0,13-20 0,5-17-1</inkml:trace>
  <inkml:trace contextRef="#ctx0" brushRef="#br0" timeOffset="5288.0406">6591 1512 26,'-18'0'21,"3"0"1,15 0-3,-3 11-3,18-11-4,16 3 0,16-3-1,27 12-1,32-10 0,36 3-2,36-8-2,35 13-1,32 0 0,21-1-2,11 5 0,-5-8-2,-17 4-4,-31-1-14,-44 1-19,-38-13 0,-55-9-2,-40 2 1</inkml:trace>
  <inkml:trace contextRef="#ctx0" brushRef="#br0" timeOffset="5972.0396">6896 916 3,'0'0'30,"-3"-43"2,3 43-9,71 0-4,-71 0-2,86 7-3,-86-7-3,78 5-4,-78-5-2,56 0-2,-56 0 0,0 0-2,0 0 0,0 0-1,0 0 0,0 0 1,-49 7-1,49-7 0,0 0 1,-41 46-1,41-46 0,-7 56 2,7-56-1,3 69 0,-3-69 1,7 67 1,-7-67-2,-4 47 1,4-47 0,0 0-3,-55 32 2,55-32-1,-65-10-1,65 10 1,-67 0-1,67 0-1,-50-22 1,50 22 1,0 0-1,0 0 1,0 0 1,0 0 0,73 6 1,-73-6-1,83 18 0,-39-13-2,-3-2-7,-41-3-16,66 4-12,-66-4 0,45 17-1</inkml:trace>
  <inkml:trace contextRef="#ctx0" brushRef="#br0" timeOffset="6580.5345">7776 1183 38,'0'0'24,"0"0"-3,0 0-1,4-53-6,-4 53-1,0 0-5,-54-36-2,54 36-2,-58-6-1,58 6-2,-57-6-2,57 6 3,-45 33-2,45-33 1,-20 44 0,20-44 0,0 0 0,26 64 2,-26-64-1,45 22 0,-45-22 0,53-10 0,-53 10-1,54-41 1,-54 41-1,46-73-2,-30 25 2,-7 2-1,-3-2-1,-6 48 2,0-69 0,0 69-1,-18-59-1,18 59 3,0 0-1,0 0 0,-28 43 0,28-43 0,3 51 1,3-6 3,0-4-2,-6-41-1,13 74 0,-13-74-2,15 47-3,-15-47-10,10 42-15,-10-42-10,0 0 0,0 0 1</inkml:trace>
  <inkml:trace contextRef="#ctx0" brushRef="#br0" timeOffset="6934.04">8117 1076 28,'0'0'32,"0"0"0,-49-23-14,49 23-3,0 0-4,0 0-2,-19 42 1,19-42-3,0 0-1,40 67-1,-40-67 0,0 0-1,46 56 0,-46-56-2,-3 37-2,3-37 1,0 0-2,-66 8-2,66-8-2,-60-6-7,60 6-4,-47-29-5,47 29-9,0 0-3,0 0-2,0 0 3</inkml:trace>
  <inkml:trace contextRef="#ctx0" brushRef="#br0" timeOffset="7400.4996">7950 877 10,'0'0'32,"0"0"-1,0 0-1,56 0-11,-56 0-7,74 3-2,-74-3-2,78 12-3,-78-12-2,65 4-3,-65-4-2,0 0-1,0 0 0,0 0-1,0 0 0,0 0 1,0 0-1,0 0 3,0 0 2,0-43 1,0 43 0,0 0 1,0 0 1,0 0 0,31 50 0,-31-50-2,0 0-5,0 0-17,0 0-13,0 0-1,-19 44 0</inkml:trace>
  <inkml:trace contextRef="#ctx0" brushRef="#br0" timeOffset="7724.2239">8419 1109 61,'0'0'38,"0"0"-2,0 0-13,0 0-5,53 3-5,-53-3-5,46 40-2,-46-40-2,45 45-2,-45-45-4,30 43-2,-30-43-9,0 0-11,0 0-13,0 0-3,0 0 1,43 7 1</inkml:trace>
  <inkml:trace contextRef="#ctx0" brushRef="#br0" timeOffset="7928.5033">8673 1142 23,'0'0'31,"0"0"4,0 0-8,0 0-11,-62-8-3,62 8-3,-55 18-4,55-18 0,-62 40-3,62-40-2,-54 23 1,54-23-2,0 0-4,-46 20-3,46-20-8,0 0-21,0 0 1,0 0 1,52-9-1</inkml:trace>
  <inkml:trace contextRef="#ctx0" brushRef="#br0" timeOffset="8296.652">8940 1041 53,'6'-47'38,"-6"47"1,0 0-7,7 45-14,-7-45-6,11 58-5,-11-58-2,13 83 1,-7-42-3,1-6-1,-4 1-2,1-10-2,-2-12-4,-2-14-9,0 0-18,0 0-8,0 0 1,-28-56 2</inkml:trace>
  <inkml:trace contextRef="#ctx0" brushRef="#br0" timeOffset="8783.7803">9021 1148 28,'0'0'32,"-31"-43"2,31 43-8,0 0-8,0 0-2,68-34-7,-68 34-2,60-8 0,-60 8-2,55 0-1,-55 0-2,43-4-3,-43 4-13,0 0-25,0 0 3,0 0-1,0 0-1</inkml:trace>
  <inkml:trace contextRef="#ctx0" brushRef="#br0" timeOffset="9281.043">8940 801 51,'0'0'32,"0"0"-2,0 0-10,50 5-7,-50-5-1,74 8-4,-74-8-2,84 5-2,-84-5 0,71 9-3,-71-9 1,47 0 0,-47 0-3,0 0 1,0 0-2,0 0 0,0 0-1,0 0 2,18-48-1,-18 48 1,0 0 1,0 0-1,0 0 2,0 0 0,0 0 2,0 0-2,-5 54 1,5-54-1,0 0-3,0 0-22,-31 51-10,31-51-2,0 0-1</inkml:trace>
  <inkml:trace contextRef="#ctx0" brushRef="#br0" timeOffset="10176.0391">7646 1970 54,'0'0'32,"13"3"-7,-2 13-4,-1 5-4,6 12-4,-4 0-4,4 11-2,-5 0-1,3-5-2,-6-4-2,-2-4 0,-2-11-1,-4-4 1,0-7-1,0-9 1,-3-15-1,0 1 0,0-9 0,3-4 0,0-2-1,3-1 1,12 1-1,4 8 0,6 2 0,6 8 0,2 3 0,2 1-2,2 7-3,-10 0-14,-7 0-20,1 0 1,-12 0-2,-9 0 1</inkml:trace>
  <inkml:trace contextRef="#ctx0" brushRef="#br0" timeOffset="10695.2052">8194 1941 45,'4'-14'32,"-4"0"-4,9 2-7,7 2-3,-4 3-4,13 10-4,-7-3-1,5 16-3,-11-1-1,0 4-1,-12 8 0,0 1-2,-10-1-2,-4 2 1,-6 1 0,-1-7 0,3-6-1,1-2 0,6-3 0,7-2 1,4-10 0,13 4 1,5-4 0,4 0 0,3 0 0,2 8-2,2-5-4,-7 3-35,-8-6-1,0 0-1,-8-16 1</inkml:trace>
  <inkml:trace contextRef="#ctx0" brushRef="#br0" timeOffset="13426.9934">2231 678 35,'0'0'31,"22"60"-11,-18 8-2,0 39-5,10 24 2,-11 27-3,10 18-4,-10 17 2,-3 8-5,0 3 2,3-13-7,-6-24 4,3-19-3,0-28-6,-6-33-7,2-26-24,17-23 2,-13-38-3,22-13 2</inkml:trace>
  <inkml:trace contextRef="#ctx0" brushRef="#br0" timeOffset="13861.7012">2326 647 20,'79'-7'28,"45"-4"1,21-2-14,57 0-4,43-9-2,44 4-3,47-7-1,29-1-1,34 10 1,33 0 0,24-4-1,-1 7 1,14 4 2,-1-1 1,1 18 0,-7 1-1,-13-3-2,-36 3-4,-27 10-12,-36 0-22,-41-9-4,-57-2 0,-45-8 0</inkml:trace>
  <inkml:trace contextRef="#ctx0" brushRef="#br0" timeOffset="14337.0459">9722 523 14,'0'0'30,"15"83"-1,-9-28-8,-3 28-3,4 26 0,-1 26-4,4 28-3,1 13-2,9 0-3,1 9 0,7-7-3,-3-10-2,3-18-3,2-24-11,-5-30-24,-12-29 1,0-13 0,-13-25 0</inkml:trace>
  <inkml:trace contextRef="#ctx0" brushRef="#br0" timeOffset="14931.4531">2452 2890 21,'0'0'23,"18"8"-6,28-8-1,29 0-2,31-6-1,43-1 0,39 3-3,51-6-1,47 1-1,49-6-1,42 4-2,29 0 0,42 1-1,28-2 0,24 5 1,10-1 0,14 8 0,-3 0 0,-1 4-1,-1 2-1,-23 10 1,-36 0-4,-33-1-7,-53-3-31,-47 4 0,-71-13-2,-60-3 1</inkml:trace>
  <inkml:trace contextRef="#ctx0" brushRef="#br0" timeOffset="33535.6395">18457 7999 20,'0'0'25,"0"0"-2,0 0-1,0 0-4,0 0-2,6 12-3,4-12-3,7 4-2,-1-4-1,7 5-3,1-5-2,-2 0-4,3 0-5,-8 0-6,0-3-8,-5 3-7,-12 0-7,9-4 1,-9 4 7</inkml:trace>
  <inkml:trace contextRef="#ctx0" brushRef="#br0" timeOffset="33754.046">18472 8082 34,'0'0'28,"13"0"-2,-3 0-7,4 0-5,3 4-5,0-4-8,-1 0-14,-4 0-16,6 3-1,-7-7-1,11 8 4</inkml:trace>
  <inkml:trace contextRef="#ctx0" brushRef="#br0" timeOffset="34430.4684">18968 8058 32,'0'-9'28,"0"9"-5,7-20-5,-7 11-3,-5-4-4,-3 3-2,-4-2-2,-6 2-1,1 4-3,-5 2-1,1 4 0,0 4-2,1 6 0,6 0 0,5 7 1,7-3-1,2 4 0,7-2 0,3-3 1,5-2-1,3-4 1,-2-7-1,1-3 1,0-6-1,-1-7 1,-1-9-1,-2-4 1,-3-9-1,-1-2-1,0 0 1,-2-1 0,-5 1-1,-2 9 1,0 7 0,-6 4-1,6 20 1,-13-9 0,13 9-1,-16 12 2,11 2-1,-1 4 0,2 6 0,4 4 1,0 5 0,4 3-1,2-2-2,-1 0-8,3-6-17,7 2-6,-9-12 0,9 2 0</inkml:trace>
  <inkml:trace contextRef="#ctx0" brushRef="#br0" timeOffset="34790.1625">19099 7936 50,'0'0'35,"0"9"0,0-9-9,24 24-8,-9-12-7,8 10-3,-2-3-2,3 1-4,2-1-3,-4-5-5,0 1-6,-8-5-8,-1-6-16,0 3-1,-13-7 0,12 0 0</inkml:trace>
  <inkml:trace contextRef="#ctx0" brushRef="#br0" timeOffset="35031.0433">19326 7968 27,'0'0'30,"-10"-3"0,0 8-8,-4 3-7,-3-3-4,0 10-3,-6-3-1,1 7-2,-2-4-2,2 2-1,3-4-5,2-4-5,6-2-13,11-7-11,-10 6-1,10-6 0</inkml:trace>
  <inkml:trace contextRef="#ctx0" brushRef="#br0" timeOffset="35745.3394">19115 7832 32,'0'0'21,"0"0"-3,18 0-3,1 3-4,6 1-2,2-4-3,6 5-1,0-5 0,0 0-1,-8 0-2,-3 0 0,-4 0-2,-7 0-1,-11 0-1,10 0-3,-10 0-2,0 0-1,0 0-2,-10-8-1,10 8 1,-14-9 1,14 9 2,-16-10 2,16 10 4,-12-10 3,12 10 9,0 0-4,0 0 1,0 0 1,0 0 0,14-4-2,-4 8 0,4 0-2,0 4 1,-1 1 1,-5 3-1,-8 1 0,0 2-2,-11 3-14,1 1-20,-20-16 0,9 7-1,-11-20-1</inkml:trace>
  <inkml:trace contextRef="#ctx0" brushRef="#br0" timeOffset="45173.0153">1979 10500 32,'0'-10'22,"-36"-8"17,10 14-23,0 4-6,1 8-3,-4 3-2,13 7-1,2 4-1,8 5-1,15-1-2,6 4-1,7-5 2,6-2-1,5-4 0,-1-4 0,-1-4 0,-4-6 0,-7-3 1,-11-2 0,-9 0-1,-15-2 1,-6 2-1,-5 5 1,-7 1 0,1 7 0,-2 10 0,7 2 0,4 7 0,11 4 0,9-2 0,3-2 0,15-3-1,4-3 0,6-11 1,6-6 1,6-13 0,-3-5 0,0-7 1,1-5-1,-9-4 2,0 1 1,-6 2-1,-6 5 0,-8 6-1,-6 11 1,0 0-1,13 14-1,-13 4 0,3 2-2,1 3-2,3-3-5,6 2-15,0-4-16,-13-18 0,9 13 0,-9-13 0</inkml:trace>
  <inkml:trace contextRef="#ctx0" brushRef="#br0" timeOffset="45324.1262">2170 10532 77,'-10'-13'38,"10"13"-2,-8-9-9,8 9-34,11 4-27,0-4-2,6 12-1,-1-6 0</inkml:trace>
  <inkml:trace contextRef="#ctx0" brushRef="#br0" timeOffset="45617.3946">2357 10767 8,'5'11'32,"-5"-11"2,6 25-2,3-6-13,-2-2-2,6 5-3,-2-7-3,6 0-3,-6-7-2,5-3 0,-3-12-1,5-3-2,-6-5 1,-2-2-2,-2 1-4,-8-6-12,3 3-24,4 5-1,-4-2-1,7 5 1</inkml:trace>
  <inkml:trace contextRef="#ctx0" brushRef="#br0" timeOffset="46096.4025">2883 10788 40,'-7'29'35,"-11"-2"0,-1 1-5,-5-1-15,-7-4-11,2-5-7,1-3-5,1-10-2,5-10-2,1-7 1,10-5 2,3-9 2,8 2 5,6 1 5,0-1 4,4 10 2,2 2 1,12 12 1,-5 7 0,6 8-2,-3-1-3,4 10 0,-1-2-2,8 2 0,-5-5-2,-1-1 0,-2-9 0,2-7-1,-4-4 0,2-7 1,-4-9-1,-6-6 0,1-3-1,-6 1 1,-1 1 0,3 6 0,-5 0 0,-3 9 0,-4 10 1,0 0 0,8 15 0,-5 7 0,-1-2 0,-2 8 1,0-4-1,7 3 0,-3-4-2,-4-8-10,0-7-29,0-8-1,0 0 0,-4-10-1</inkml:trace>
  <inkml:trace contextRef="#ctx0" brushRef="#br0" timeOffset="47607.9192">4324 10836 36,'7'-11'33,"-10"-11"0,-4 3-14,-6 4-4,-4-3-4,-6 9-4,-1-1-2,0 10-3,-2 4-1,5 7-1,2 10 0,10 4 0,9 6 0,2-2 0,11 0 0,5-2 1,4-8 0,6-8 0,0-11 0,-3-8 1,0-13-1,-1-9 1,-8-11-1,0-11 1,-7-12-1,-3 1-1,-3 0 1,-3 8 0,0 7 0,-6 11 0,2 15 0,4 22 0,-11 14 1,11 18-1,-3 9 2,3 10-2,6 4 1,0 4-1,0 0 1,4-6-1,2-4-1,-3-11-3,1-2-9,-3-8-26,-7-28 1,5 10-1,-5-10 0</inkml:trace>
  <inkml:trace contextRef="#ctx0" brushRef="#br0" timeOffset="48021.6043">4780 10736 25,'0'0'32,"-24"-8"1,14 2-7,-7 6-10,0-8-4,2 8-5,-1 4-2,16-4-3,-12 14 1,18 1-1,3 2 0,9 6 1,2 0 0,4 6 0,-5-4 1,2 3-1,-11-3 0,-7-3-1,-12-6-1,-6-6-1,-7-4-4,-9-13-12,3-9-21,3-1 0,2-9 0,8 1-1</inkml:trace>
  <inkml:trace contextRef="#ctx0" brushRef="#br0" timeOffset="48437.0478">4585 10505 37,'-10'0'32,"20"9"1,8-4-13,8-5-7,7 8-2,4-3-2,6 0-2,-2 0-3,-3-1-1,-9-4-2,-5 0 0,-10 0-1,-4-9-1,-10 9 1,0-18 0,0 9-1,-5 1 0,5 8 0,0 0 1,0 0 0,0 0 1,0 0 0,9 20 0,-9-8-1,0 0-3,0-1-14,0 2-18,0-13 1,8 10-1,6-10 0</inkml:trace>
  <inkml:trace contextRef="#ctx0" brushRef="#br0" timeOffset="48834.9915">5237 10778 67,'12'5'38,"-12"-5"0,19 10-15,1 7-9,-3-2-5,7 4-3,-3 0-3,-1-2-3,3 3-7,-11-6-11,3-4-20,-2-1 0,-13-9-1,18 0 1</inkml:trace>
  <inkml:trace contextRef="#ctx0" brushRef="#br0" timeOffset="49013.9292">5484 10789 54,'-11'0'36,"-8"-2"0,0 2-9,-2 10-11,-9-2-7,4 6-4,-3 2-2,2 2-2,5 5-4,1-9-12,5 0-21,9 0-1,7-14 0,0 0 0</inkml:trace>
  <inkml:trace contextRef="#ctx0" brushRef="#br0" timeOffset="49707.7651">5773 10694 21,'19'10'33,"-15"0"0,4 12 0,-1 2-16,-1 1-6,3 6-2,-6-3-3,2-1-1,-5-7-2,0-2 0,0-18-1,0 0 0,0 0 0,-6-18 0,6-5 1,6 1 0,-1-5 0,9 1-1,-1 4 0,9 6 0,3 3 0,3 8 0,1 5-1,-1 0-2,0 5-5,-9-5-13,-5 0-19,1 4-1,-15-4 0,0 0 1</inkml:trace>
  <inkml:trace contextRef="#ctx0" brushRef="#br0" timeOffset="50277.8731">5730 10440 59,'0'0'31,"12"-5"-7,9 0-6,8 10-5,5-5-4,8 9-2,0-4-2,5 5-2,-8-2 0,-1 1-2,-9-4-1,-8-5-1,-9 0 0,-12 0-1,6-17 0,-12 2 1,3 2-1,-3 2 0,2-3 2,4 14 0,0-10 2,0 10 1,10 12 0,-1 2 1,-3 2 1,0 3 0,-6 2-1,-5 1-6,-14 1-32,0 9-2,-12-9-1,-6 11-1</inkml:trace>
  <inkml:trace contextRef="#ctx0" brushRef="#br0" timeOffset="51895.0482">6530 10761 41,'0'0'36,"0"0"0,0 0 0,23-6-19,9 10-8,0-4-5,8-4-7,7 4-10,-2 2-17,-4-4-6,-1 2 0,-14 0-1</inkml:trace>
  <inkml:trace contextRef="#ctx0" brushRef="#br0" timeOffset="52150.0475">6589 10839 29,'-13'5'34,"13"-5"1,9 9-7,4-9-7,12 10-6,3-10-4,12 9-4,1-5-8,-1 2-24,-4-6-11,2 8 0,-11-12-1</inkml:trace>
  <inkml:trace contextRef="#ctx0" brushRef="#br0" timeOffset="52977.302">7577 10793 28,'0'0'28,"19"-9"-3,-19 9-5,9-8-5,-9 8-6,0 0-3,4-9-2,-4 9-3,0 0 0,0 0 0,0 0-1,0 0 0,0 0 0,-6-10 0,6 10 1,0 0-1,0 0 0,0 0 0,0 0 1,0 0-1,-9-2 1,-2-2 0,-6-1-1,-5-3 1,-1 5-1,-4-2 1,-1 5-1,0 0 0,3 7 0,7 7 0,8 6 0,10 2 0,5 3 0,6-3 1,11 1 0,6-6 0,5-7 1,-1-10-1,3-12 1,-6-8-1,0-7 1,-8-11-1,-5-9-1,-10-4 1,-6-1-1,0 2 0,0 4 0,-6 9 0,-1 3 0,5 11-1,-1 10 1,3 13 0,0 0 2,0 22 0,3 6 1,-3 4 1,6 14 1,-6 3 1,9 12-1,-4-3 0,3 2-2,-3-7-1,5-10-4,0-4-8,-3-15-17,4-18-10,2-6-1,-4-11 0</inkml:trace>
  <inkml:trace contextRef="#ctx0" brushRef="#br0" timeOffset="53263.0189">7817 10714 48,'15'0'37,"-15"0"0,27 18-8,-7 1-9,-2-3-6,7 10-5,-2-1-3,2 0-4,2-4-2,-6-3-6,7-1-10,-7-5-19,-2-12-4,1 0 0,-9-12 0</inkml:trace>
  <inkml:trace contextRef="#ctx0" brushRef="#br0" timeOffset="53443.1769">8104 10723 47,'-13'7'36,"-7"3"0,-5 6-8,0 11-9,-6-3-6,0 12-3,-3-7-6,6 3-5,6 1-15,6-10-21,-1-14-1,17-9 0,0 0 0</inkml:trace>
  <inkml:trace contextRef="#ctx0" brushRef="#br0" timeOffset="54564.3033">7876 10560 42,'0'0'32,"25"0"0,-1 4-14,3-4-6,11 0-1,3 0-4,-4 0-3,-3 0-3,-4-4-2,-8 4-1,-9-6-2,-13 6 0,6-15 0,-6 15 1,-15-20-1,9 11 2,0 1 1,6 8 3,0 0 0,0 0 2,0 0-1,8 15 1,2 0 0,-4-1 1,-4 0-2,-2 1-3,-2-3-13,-8-6-19,10-6-1,0 0 0,0 11-1</inkml:trace>
  <inkml:trace contextRef="#ctx0" brushRef="#br0" timeOffset="54932.274">8566 10732 51,'4'14'37,"6"-9"1,7 8-7,4 11-14,-3-5-5,8 5-4,-5 2-6,-2-5-4,3 5-15,-4-8-20,-6-12-1,-2-6 0,-5-11-1</inkml:trace>
  <inkml:trace contextRef="#ctx0" brushRef="#br0" timeOffset="55098.1209">8804 10764 75,'0'0'37,"-25"5"-2,0 1-15,1 8-8,-9 0-6,2 5-2,-2-2-4,-1-1-4,12 5-11,1-3-20,8-13-2,13-5 0,0 0 1</inkml:trace>
  <inkml:trace contextRef="#ctx0" brushRef="#br0" timeOffset="55569.9722">9085 10676 71,'0'0'37,"17"0"-2,-5 20-13,-3-2-7,3 10-6,-2 0-3,0 5-1,-2-2-2,-1-8-1,-7-4-1,0-9 0,0-10 0,0-10-1,3-11 1,0-7-1,4-2 0,4-3 0,5 1 1,2 5-1,8 7 0,2 4 0,3 11-3,-1 5-5,4 4-19,-8 4-12,-8-3-1,-3 6 1</inkml:trace>
  <inkml:trace contextRef="#ctx0" brushRef="#br0" timeOffset="56083.0366">9074 10433 71,'0'0'35,"21"2"-8,7-2-11,1 0-5,13 0-4,-1 0-2,8 5-1,-6-5-1,-3 0-2,-10 0-1,-9 0-1,-6-1 0,-15 1 0,7-17 0,-13 6 0,6 1 0,-6-2 0,6 12 1,0 0 2,0 0 0,0 0 2,12 17-1,-9 1 1,-6-3-2,-7 0-15,-6-5-22,-2 2-1,-16-16-1,-3 4-1</inkml:trace>
  <inkml:trace contextRef="#ctx0" brushRef="#br0" timeOffset="65844.0601">9859 10784 23,'0'0'29,"9"4"1,15-4-11,8 0-4,10 5-4,8-1-3,6-2-1,0 4-3,-1-3-3,-5-3-4,-6 7-6,-7-7-8,-13-8-10,4 8-4,-18-10-1,2 6 5</inkml:trace>
  <inkml:trace contextRef="#ctx0" brushRef="#br0" timeOffset="66295.2121">9921 10882 15,'-10'-4'26,"10"4"-3,16-6-4,8 6-2,7-1-3,9-3-3,7 4-1,2-4-3,4 4-2,-3 0-2,-4 0-2,-6 0-4,-5-4-2,-11 4-4,-8 0-3,-6-2-3,-10 2 0,-4-13 0,-1 4 1,-2-2 4,0-3 5,1 1 7,1 1 5,5 1 19,8-3-10,5 14 0,6 0 0,5 9-3,-2-3-2,0 6-3,-4-2-2,-5 5-1,-13 2-3,-9-2-6,-6-2-31,-5 2 1,-14-10-2,13 3 1</inkml:trace>
  <inkml:trace contextRef="#ctx0" brushRef="#br0" timeOffset="66987.6005">10953 10342 38,'-8'-28'31,"12"17"-3,-4 11-9,0 0-4,7 15-3,0 13-4,4 15-2,-2 12-2,5 11 0,-3 4-1,2 7 0,-4-5-2,-2-5 1,-2-10-2,-5-10-3,0-9-20,-3-7-12,-11-16 1,2-2-2</inkml:trace>
  <inkml:trace contextRef="#ctx0" brushRef="#br0" timeOffset="69405.247">11486 10822 24,'0'0'17,"22"-10"0,-22 10-3,8-15-2,-11 6-2,-6-3-2,-3 0-2,-7-1-1,-6 0-3,-2 3-1,-1 4 0,-2 2 0,9 8-1,2 3 0,8 7 0,11 7 0,5-2 0,9 5 1,4-6 1,7 0 0,3-8 1,2-8 0,-1-4 0,-4-12 1,-3-7-1,-7-9 0,-1-9-2,-9-9 0,-5-4 0,-4-3-1,0 4 0,-4 6 0,-2 6 0,2 15 1,0 13 1,8 11 0,-11 23 1,11 8 0,0 10 1,6 4 0,3 2-1,1-1 1,4-2-2,0-3-4,-2-12-8,3-7-19,2 1-5,-6-17-1,6 1 0</inkml:trace>
  <inkml:trace contextRef="#ctx0" brushRef="#br0" timeOffset="69645.5918">11700 10667 31,'-7'-12'34,"7"12"2,13 17-4,-2-3-13,9 13-6,-4-3-5,8 8-1,-3-3-4,2-2-4,-6-1-8,-3-10-10,0-7-12,-1-5-6,-3-16 1,-1-3 0</inkml:trace>
  <inkml:trace contextRef="#ctx0" brushRef="#br0" timeOffset="69794.8056">11919 10694 61,'-10'5'35,"-16"2"-5,-1 5-7,2 6-7,-6-2-7,5 6-5,3-3-7,1-5-10,7-3-17,11 2-5,4-13-1,0 0-1</inkml:trace>
  <inkml:trace contextRef="#ctx0" brushRef="#br0" timeOffset="70217.0501">11706 10514 23,'9'5'29,"2"-7"1,18 2-11,2 5-5,5-1-4,3 2-2,-5-2-3,6 2-2,-9-2-2,-9-4-1,-6 0-1,-16 0 1,6-14-1,-9 4-1,-4-2 1,-1 2 0,1 0 1,7 10 1,-11-9 1,11 9 1,0 9 0,0 3 1,0 1 0,0 4 0,-5 2-6,-1-6-13,0-4-16,6 1-2,0-10 0,0 0-1</inkml:trace>
  <inkml:trace contextRef="#ctx0" brushRef="#br0" timeOffset="70848.2954">12302 10681 48,'13'5'36,"-13"-5"-1,25 19-10,-3-1-9,-1-3-5,6 7-5,-8-4-7,4-3-7,-2-1-14,0-4-14,-21-10 1,16 0-1</inkml:trace>
  <inkml:trace contextRef="#ctx0" brushRef="#br0" timeOffset="70999.1718">12486 10686 58,'-10'3'35,"-18"3"-2,3 3-11,0 5-7,-3 0-10,1 0-15,5-5-23,18 5-2,-8-9 0,15 5 0</inkml:trace>
  <inkml:trace contextRef="#ctx0" brushRef="#br0" timeOffset="71510.8352">12745 10638 39,'13'0'35,"-13"0"-1,16 15-8,0 4-6,-2-1-7,-1 10-4,-3-6-3,-1 2-2,0-3-2,-2-3 0,-4-6-1,-3-12 1,0 0-1,-3-12-1,3-4 1,0-7 0,9 1 0,2-2-1,3 1 1,7 4-1,-2 5 1,3 9-1,9 5-1,0 0-5,-3 1-23,-7 8-9,-8-9 0,-4 8 0</inkml:trace>
  <inkml:trace contextRef="#ctx0" brushRef="#br0" timeOffset="71932.0382">12727 10462 43,'0'0'33,"22"-4"-2,5 4-10,4 6-6,10-3-5,5 6-4,-6-4-2,1 3-1,-7-3-4,-12-3-1,-4-2-1,-8-3-1,-10 3-1,-10-17 0,10 17 0,-12-18 0,12 18 2,-9-14 2,9 14 1,0 0 2,0 0 1,12 18 1,-8-7-2,-2-1-6,-2-10-25,0 19-2,0-19 1,0 0-2</inkml:trace>
  <inkml:trace contextRef="#ctx0" brushRef="#br0" timeOffset="72330.625">13347 10314 52,'7'-10'34,"-7"10"-1,0 0-11,12 28-5,-9 2-6,9 19-5,-6 6-1,3 11 0,2 4-2,-2 3 0,-1-5-1,2-4-1,-4-8 0,-2-13-1,-4-9-3,0-14-4,5-5-13,-5-15-18,0 0 1,-2-20-1,2 2 1</inkml:trace>
  <inkml:trace contextRef="#ctx0" brushRef="#br0" timeOffset="72721.0534">13781 10696 46,'0'0'34,"0"0"1,12 8-12,5-8-6,14 0-5,-1 0-4,10 0-2,1 0-3,-1 0-2,-5 0-4,-5-3-4,-1 6-8,-10-3-12,-19 0-10,18 4 1,-18-4-1</inkml:trace>
  <inkml:trace contextRef="#ctx0" brushRef="#br0" timeOffset="72954.1186">13847 10803 29,'5'13'36,"8"-10"-1,11 2-4,11 2-9,-1-7-6,6 4-12,-6-4-35,10 0-2,-7-4-3,1 4-1</inkml:trace>
  <inkml:trace contextRef="#ctx0" brushRef="#br0" timeOffset="76361.0598">14718 10760 13,'13'-8'18,"-8"-19"16,-5 11-19,-3 2 0,-10 0-3,-5 5-2,-1 3-3,-7 2-1,-2 9-3,3 4 0,2 5-2,1 10 0,11-1 0,7 4-1,4 2 1,9-6-1,10 0 1,4-5-1,0-7 1,7-11 0,-2-5 0,-1-12 1,-4-5-1,-4-9 1,-3-11-1,-7-8 1,-3-2-1,-6 0 1,3 3 0,-6 6 0,0 5 0,0 10 0,-1 9 0,4 19 0,-11-5 0,4 20-1,7 4 1,-4 12 0,4 6-1,0 3 1,3 7 0,4 2 0,0-5-2,2 1-7,-6-4-18,2-16-11,6 2 0,-1-18-1</inkml:trace>
  <inkml:trace contextRef="#ctx0" brushRef="#br0" timeOffset="76745.2218">14961 10617 40,'0'0'34,"0"0"2,7 17-9,6-8-8,9 12-7,-1-4-4,3 10-2,-3-3-3,3-4-3,0 6-6,-5-11-7,2 0-14,-9-4-9,-12-11-1,21 0 1</inkml:trace>
  <inkml:trace contextRef="#ctx0" brushRef="#br0" timeOffset="76986.4059">15218 10625 45,'0'0'29,"-20"3"-6,4 3-4,1 5-6,-10 1-2,2 9-3,-7 0-2,6 3-1,-5 2-2,1-1-1,7-2-1,-1-3-3,10-2-4,1-7-7,11-11-16,0 11-4,0-11-1,14-7 0</inkml:trace>
  <inkml:trace contextRef="#ctx0" brushRef="#br0" timeOffset="77639.7481">15378 10732 59,'0'0'37,"0"0"0,0 0-10,0 0-8,12 0-8,-12 0-11,0 0-27,-9 0-10,9 0-1,0 0 0</inkml:trace>
  <inkml:trace contextRef="#ctx0" brushRef="#br0" timeOffset="78203.9299">15669 10425 54,'0'0'31,"0"0"-1,0 0-11,0 14-5,0 5-5,0 13-3,-6 4-2,6 6 0,-3 1 0,3-1-2,0 0-1,0-9-2,0-1-6,0-13-11,3-5-17,6-5 0,-9-9-1,17 0 0</inkml:trace>
  <inkml:trace contextRef="#ctx0" brushRef="#br0" timeOffset="78572.8207">15841 10604 26,'0'11'31,"12"12"0,-7-4-8,3 5-8,1 0-3,-5-4-5,1-2-1,-5-4-1,7-2-1,-7-12 0,0 0 0,0-9 0,0-4 0,0-4 0,5 1 0,-2-2-1,4 3-1,5 0-1,4 6 1,0 1-1,6 6 0,-7 2-1,3 0-4,1 2-13,-3 2-19,-16-4-2,0 0 1,0 0-1</inkml:trace>
  <inkml:trace contextRef="#ctx0" brushRef="#br0" timeOffset="79405.4264">15865 10462 44,'0'0'21,"0"0"-4,16 0-2,2 0-4,4 4-3,3-4-2,1 5-1,1-5-2,-5 2-1,-1-2-1,-3 3 0,-5-3-2,-13 0 0,13 5 0,-13-5-1,0 0 1,0 0-1,0 0 0,0 0 1,-11-9 0,11 9 1,-10-8 0,10 8 0,-13-7 0,13 7 0,-10-10 0,10 10 1,0 0-1,-11-12 0,11 12 1,0 0-1,11-8 0,-11 8 0,16 0 0,-6 0 0,2 3 0,1 3 1,-6 2 0,-2 1 0,0 0 0,-5 2 0,0-1-2,0 1-9,0-11-18,-8 16-1,8-16 0,0 0-1</inkml:trace>
  <inkml:trace contextRef="#ctx0" brushRef="#br0" timeOffset="79821.4371">16321 10360 46,'0'0'33,"6"14"-2,-2 5-9,-4 6-6,3 11-6,-3 5-2,8 7-2,-4-2 0,3 4-2,-2-8 0,2-4-2,-4-6 0,0-7-1,-3-11 0,0-2-1,0-12-1,0 0-5,0 0-14,0 0-17,6-14 0,1 4 0,-2-4-1</inkml:trace>
  <inkml:trace contextRef="#ctx0" brushRef="#br0" timeOffset="80393.0747">16597 10666 27,'0'0'37,"0"0"1,0 0-3,0 0-9,13 6-7,-13-6-6,0 0-6,0 0-12,0 0-32,0 0-2,5-12 0,-7-8 0</inkml:trace>
  <inkml:trace contextRef="#ctx0" brushRef="#br0" timeOffset="81131.5845">17071 10565 39,'-11'0'15,"-8"-5"-2,-1 5-3,-3 0-3,1 5-2,4 0 0,1 4 0,11 4 1,6-3 0,7 9 0,9-1 0,8 3 0,0 0 0,4-2 0,-5-1-1,0 0 0,-10-2-1,-7-4-1,-6-12 0,-24 14-1,2-14-2,-6 0-4,1-4-4,-4-2-7,5-3-12,8 5-7,2-5 0,16 9 1</inkml:trace>
  <inkml:trace contextRef="#ctx0" brushRef="#br0" timeOffset="81380.3303">17195 10602 47,'0'0'34,"10"-9"0,-10 9-10,12 4-7,-12-4-5,8 18-4,-8-3-3,0 8-2,0-1-3,-5-1-5,5 1-14,0 2-16,-6-15-2,6 4 1,0-13-1</inkml:trace>
  <inkml:trace contextRef="#ctx0" brushRef="#br0" timeOffset="81560.1877">17213 10467 38,'0'0'30,"0"-23"-2,0 23-16,17 0-32,-17 0-4,10 0-5,-10 0-1</inkml:trace>
  <inkml:trace contextRef="#ctx0" brushRef="#br0" timeOffset="82054.8954">17412 10602 43,'12'4'32,"-12"-4"-3,13 15-7,-3-1-5,-6-1-5,7 11-3,-8-7-3,4 7-1,-4-8-2,0 1 0,-3-7-1,0-10 0,0 0 0,0 0-1,11-21 1,-4 4-1,3-5 0,2-2 1,3 5-2,0-3 1,2 10 0,-1 4 0,1 8 0,-2 12 0,2 3 1,-4 4-1,-2 5 0,-1 3 1,-3-3-2,-2 0 0,1-1-7,-6 1-31,0-15-1,0 1 1,0-10-1</inkml:trace>
  <inkml:trace contextRef="#ctx0" brushRef="#br0" timeOffset="85365.4218">18088 6293 46,'29'0'34,"-11"14"0,2 8-14,14 16-4,-4 11-5,4 14-4,-1 7-1,-3 10-2,0 0-2,-3 1-1,-4-5 0,-6-6-2,-2-9-1,-5-11 0,-4-11-1,-2-7 0,-4-6-1,0-14-5,0 0-3,0-12-12,-10 2-9,10-2-1,3-13 1</inkml:trace>
  <inkml:trace contextRef="#ctx0" brushRef="#br0" timeOffset="86368.5199">18849 6514 38,'-16'-14'23,"0"8"-4,-6-2-4,-5 8-4,2 0-3,-5 9-4,3 4 0,2 8-2,6 1-1,5 5 0,8 6 0,9-3 0,8 1 0,4-4 0,8-3 0,4-10 1,2-2-1,-1-12 0,0 0 1,-6-7-1,-3-5 1,-8-4-1,-7 1 0,-4-2-2,-5 2 2,-6 4-1,-2 0 0,-3 9 0,-1 4-1,2 9 1,2 6-1,2 6 2,5 9 0,1 4 2,5 7 0,5 4 1,3-1 1,-4 0 0,6-5 1,-4-7-2,1-2-1,-2-8-3,-5-11-7,0-13-28,0 0 0,0 0 0,0 0-1</inkml:trace>
  <inkml:trace contextRef="#ctx0" brushRef="#br0" timeOffset="89471.7367">18083 10630 35,'11'-5'24,"-11"-5"-4,0 10-4,-14-14-2,-2 6-5,-3 2-2,-6 6-1,1 0-3,-4 6-2,6 7 0,0 2 0,7 7 0,9 1 0,6 0-1,8 1 0,6-2 1,7-6 0,1-3 0,3-3 0,-1-8 0,-1-2 1,-6-7 0,-6-5 0,-6 1 0,-5-3 1,-4 5-2,4 9 1,-18-5-1,3 9 0,2 9 0,0 11 0,2 6 1,4 10-1,4 7 2,0 1-1,6 3 2,0-4-1,1 2 1,-1-10-1,3-2 1,-6-9-2,0-6 1,-3-8-5,-5-5-14,-2-3-20,10-6-1,0 0 0,0 0-1</inkml:trace>
  <inkml:trace contextRef="#ctx0" brushRef="#br0" timeOffset="115958.6009">1801 11872 37,'0'0'33,"15"14"-2,4-11-10,7-3-9,7 6-4,7-6-10,-1 0-14,0-6-15,6 6-2,-11-12 1</inkml:trace>
  <inkml:trace contextRef="#ctx0" brushRef="#br0" timeOffset="116116.3461">1910 11988 20,'18'8'31,"-4"-8"-1,15 0-18,7 5-29,-10-13-6,10 8-4</inkml:trace>
  <inkml:trace contextRef="#ctx0" brushRef="#br0" timeOffset="120348.8014">16256 10111 24,'9'0'27,"-14"11"-5,-1 14-2,-11 16-4,-10 15-4,-8 18-3,-7 11 0,-11 17-3,-3 10-4,-6 0-3,0-5-3,9-12-5,6-11-8,13-13-12,3-28-3,15-11 0,0-25 10</inkml:trace>
  <inkml:trace contextRef="#ctx0" brushRef="#br0" timeOffset="120845.596">16203 10106 21,'13'-5'17,"-4"-1"-3,7 0-1,-3-2-2,1 3-1,-1 1-2,0 4-1,-4 8-1,-3 1-1,0 2-2,-3 3 0,0 0-4,0 2-12,4 4-13,-7-20-2,11 10-1,-11-10 9</inkml:trace>
  <inkml:trace contextRef="#ctx0" brushRef="#br0" timeOffset="121363.0543">16465 9844 18,'5'-17'23,"-5"17"-5,0-12-1,0 12-4,0 0-3,0 0-3,-3-9-3,3 9-2,0 0 0,0 0-1,0 9 0,0-9-1,3 20 1,-3-11 0,3 6 0,0 2 0,-3-3 0,0 0 1,0 0-1,0-5 1,-5 3-1,5-12 1,-13 12-1,3-12 0,10 0 0,-17 0 0,17 0 0,-14 0-1,14 0 2,0 0-1,0 0 1,25 0-3,-4 0-8,5-8-21,23 8 0,-3-12 0,18 8-1</inkml:trace>
  <inkml:trace contextRef="#ctx0" brushRef="#br0" timeOffset="123283.6624">2739 11933 47,'-3'-18'24,"-2"1"-3,-1 5-2,-7-5-6,-2 8-2,-8-1-3,2 10-3,-3 0-2,2 5-1,3 8-1,7 5-1,3 1 1,9 4-1,3 0 1,9-1-1,10-5 1,3-2-1,-2-10 0,-1-5 1,1-5-1,1-11 1,-5-9-1,-4-9 1,-2-9-1,-7-9 1,3-3-1,1-3 0,-4 0 1,-3 7-1,-3 7 1,6 7 0,-6 11 0,4 12 0,-4 14 0,0 0 1,-4 22-1,4 10 0,0 6 1,0 8-1,0 6-1,0 5 2,-3-2-3,6-2-6,6-6-15,-2-8-13,-3-13-1,7-5 0</inkml:trace>
  <inkml:trace contextRef="#ctx0" brushRef="#br0" timeOffset="123525.97">3028 11848 40,'7'18'35,"5"1"0,-3 0-7,6 0-15,4 5-4,-1-2-8,-2-2-10,1-6-23,1 1-3,-3-15 0,0 7-1</inkml:trace>
  <inkml:trace contextRef="#ctx0" brushRef="#br0" timeOffset="123721.4773">3243 11857 42,'-20'0'36,"5"6"0,-6 3-6,-4 4-14,4 6-7,-8 0-3,5 1-3,2 2-2,0-3-4,10-2-4,-1-6-8,13-11-15,-6 14-7,6-14 1,0 0 0</inkml:trace>
  <inkml:trace contextRef="#ctx0" brushRef="#br0" timeOffset="123962.8">3363 11928 57,'13'0'36,"-13"0"1,0 0-11,0 0-36,0 0-20,0 0-4,5-12-1,8 6-3</inkml:trace>
  <inkml:trace contextRef="#ctx0" brushRef="#br0" timeOffset="124542.0561">3956 11815 20,'-16'0'26,"-12"-8"-5,0 8-6,1 0-3,2 0-4,0 5-1,9 4-3,7 0-1,4 4 0,10 2 1,7 2 1,7 3 0,-3-1 2,7 3-1,-6-2 1,-2 2-1,-8-7-1,-7 2-2,-10-8-2,-6-3-7,-2-2-11,-1-4-15,-5-10-4,8 3 1,1-8 0</inkml:trace>
  <inkml:trace contextRef="#ctx0" brushRef="#br0" timeOffset="124752.4278">4021 11848 20,'12'0'35,"3"7"0,-15-7-5,13 20-9,-4 0-7,-5 0-4,4 5-4,-4-1-4,-4-1-7,6-2-11,-6 0-19,0-21-1,-12 14 0,2-20-1</inkml:trace>
  <inkml:trace contextRef="#ctx0" brushRef="#br0" timeOffset="124904.0348">4051 11723 46,'0'0'34,"4"-19"-3,-4 19-13,15 0-42,-15 0-6,0 0-3,13-4 0</inkml:trace>
  <inkml:trace contextRef="#ctx0" brushRef="#br0" timeOffset="125269.1379">4225 11869 15,'0'0'34,"13"26"1,-13-11-2,0 3-14,8 5-5,-8-5-4,7 1-4,-7-6-2,3-4-2,-3-9-1,0 0 1,10-13-1,-2-1 0,2-3-1,0-2 1,4 1-1,6 3 0,1 5 0,1 1 0,-1 5-1,-2 4 2,2 10-1,-4 3 0,-2 1 0,-6 4 0,-2-2-3,-7 1-11,0-3-21,3 3-1,-3-17 0,10 19 0</inkml:trace>
  <inkml:trace contextRef="#ctx0" brushRef="#br0" timeOffset="126158.4181">4946 11439 24,'-27'14'32,"-16"1"2,0 21-11,-1 15-5,1 12-3,12 15-4,3 9-2,22 7-3,9 2-1,15-1-2,15-8-5,5-12-19,4-14-14,8-10-2,-7-20 0,3-10 0</inkml:trace>
  <inkml:trace contextRef="#ctx0" brushRef="#br0" timeOffset="126992.7201">5204 11621 16,'0'0'31,"4"9"1,-4 4-6,-2 3-9,2 8-6,0-2-4,2 5-2,-2-8-4,4-2-2,-4-7-3,0-10-4,0 0-1,-4-13-1,2-1 0,-7-8 1,1 3 0,-1-5 2,4 5 2,-3-18 3,13 28 3,-5 9 0,22-13 1,-8 10 0,10-1 2,-3 1 0,3 3 0,-3-5 1,-1 5 0,-2 0 1,-4 0 0,-14 0 0,15 11-1,-15 0 1,5 4-2,-5 2 0,0 7-1,0-2-1,0 4-4,5 1-7,-5-2-11,0-9-11,9 7-1,-12-14 1</inkml:trace>
  <inkml:trace contextRef="#ctx0" brushRef="#br0" timeOffset="127194.8203">5115 11904 44,'0'0'32,"15"0"-4,6 0-9,9 0-4,7 0-6,8 0-5,4 9-7,-3-4-12,-3 1-17,2 7-1,-12-3 0,-2 5-1</inkml:trace>
  <inkml:trace contextRef="#ctx0" brushRef="#br0" timeOffset="127579.3132">5203 12066 35,'-11'-12'32,"15"-3"-3,3 5-8,5-1-4,10 9-3,-2 2-3,7 6-2,-9 6-2,-2 4-2,-7 7-2,-6 4-1,-9-1-2,-5 0 0,-3 0-2,-8-10 0,1 0-1,-3-10-1,7-6 1,1-6 0,6-3 1,2-3 0,8-2 2,0 5 1,0 9 0,25-9 1,-9 9 0,1 8 0,4 2 0,3 0-2,2 6-5,-3-6-18,1-5-12,8 0 0,1-15-1</inkml:trace>
  <inkml:trace contextRef="#ctx0" brushRef="#br0" timeOffset="127834.0555">5690 11951 41,'0'0'36,"0"0"1,14 4-5,3-4-14,-2 0-7,10-4-9,3 4-18,3 0-19,-7-9-2,4 9 1,-9-6-1</inkml:trace>
  <inkml:trace contextRef="#ctx0" brushRef="#br0" timeOffset="128308.6768">6049 11928 45,'-20'0'33,"20"0"0,-9 19-13,4-10-6,12 8-4,-3-2-1,10 5-2,2-3-2,5 2-1,1-8-1,2-3 0,-5-8-1,6 0-1,-8-9 0,0-9 0,-3-8-1,-6-5 0,-5-8-1,-6-6 0,-3-4-1,-10 0 1,-6 3 0,-8 5 0,-2 12 0,2 10 1,-1 10-1,4 13 2,7 7-2,7 11 2,11 1-2,9 1 0,14 0-4,2-2-8,12-4-16,8 0-7,-5-8 0,5 0-1</inkml:trace>
  <inkml:trace contextRef="#ctx0" brushRef="#br0" timeOffset="128647.3679">6297 11463 44,'31'17'39,"7"15"1,7 11-1,0 20-17,-8 6-8,2 22-4,-18 3-3,-10 13-3,-17-3-3,-14-7-4,-7-6-14,-7-11-24,-6-19 0,6-11 0,0-21-1</inkml:trace>
  <inkml:trace contextRef="#ctx0" brushRef="#br0" timeOffset="130433.8723">6954 11925 16,'0'0'29,"7"13"0,2-13 0,13 8-23,7-2-15,-2-8-15,13 8-3,-13-11-1,11 9 8</inkml:trace>
  <inkml:trace contextRef="#ctx0" brushRef="#br0" timeOffset="130606.4398">6988 12031 41,'20'4'30,"-5"-4"-3,18 0-22,5 4-26,-7-6-5,13 9-2,-7-7 1</inkml:trace>
  <inkml:trace contextRef="#ctx0" brushRef="#br0" timeOffset="131178.0572">7758 11956 31,'11'0'32,"-11"-10"-3,0-3-7,0 13-5,-18-23-5,3 14-4,-10-3-4,1 5-1,-7 1-1,3 6-1,-1 11 0,4 6-1,7 2 1,9 4-1,9 0 0,6 1 1,12-1 0,5-4-1,5-8 0,2-3 1,1-8 0,0-10-1,-3-9-1,-7-8-1,-1-6 0,-8-5 0,-3-9-1,-9-8 1,0 1-1,-3 2 2,-7 6 1,2 9 0,-2 7 1,4 10 1,6 20-1,0 0 1,-6 22-1,9 9 1,3 6-1,4 6 0,-1 9 1,3-2-5,1 1-12,5-5-18,-11-12 0,8 1-2,-9-17 1</inkml:trace>
  <inkml:trace contextRef="#ctx0" brushRef="#br0" timeOffset="131380.7962">7956 11857 60,'0'0'36,"14"5"2,3 8-5,4 6-21,-4 1-6,4 8-4,-1-1-4,-3-3-12,-1 1-17,-4-4-6,-5-9 0,2-6 0</inkml:trace>
  <inkml:trace contextRef="#ctx0" brushRef="#br0" timeOffset="131539.8015">8173 11918 54,'-9'-12'36,"-1"16"-1,-8 4-7,-7 1-12,5 10-8,-7 1-4,0 2-7,5 5-15,4-3-18,-4-9 0,10 3-1,-1-12 0</inkml:trace>
  <inkml:trace contextRef="#ctx0" brushRef="#br0" timeOffset="132003.3389">8475 11980 52,'0'0'36,"7"9"1,-7-9-5,0 0-38,18 8-22,-18-8-5,12-7-2,-12-5-2</inkml:trace>
  <inkml:trace contextRef="#ctx0" brushRef="#br0" timeOffset="132605.0651">9087 11858 21,'-10'-5'30,"-11"-5"1,-1 6-9,-4 4-4,-3 0-6,0 4-3,4 3-4,4 10-1,8 3-1,9 2-2,10 2 1,10 0-1,6-1-2,6-4-3,10-1-7,-4-5-11,-3-13-12,8 7 2,-13-13-2</inkml:trace>
  <inkml:trace contextRef="#ctx0" brushRef="#br0" timeOffset="132907.4477">9284 11880 47,'-5'-12'31,"-8"-1"-6,-3 2-6,-2 6-6,-4 5-4,3 0-4,-3 11-2,5 2-1,5 6-1,4 5-1,8 3 1,6-4-1,4 0 1,8-4 0,2-5 0,0-4 1,-1-10-1,0 0 1,-7-10-2,-2-5-3,-4-2-10,1 1-20,-7-5-1,3 6-1,0-4 1</inkml:trace>
  <inkml:trace contextRef="#ctx0" brushRef="#br0" timeOffset="133261.2808">9396 11858 37,'0'0'34,"15"4"0,1 1-9,5 5-7,-2 2-6,6 7-3,-9-3-2,2 6-3,-10-4-1,-6 1-2,-10-4-1,-6-3-3,-5-5-6,-6-7-7,7 0-13,6-5-7,-7-6 0,19 11-1</inkml:trace>
  <inkml:trace contextRef="#ctx0" brushRef="#br0" timeOffset="133787.6831">9774 11857 37,'0'0'30,"-24"5"2,11 5-13,1 7-5,0 3-4,6 7-4,6-1-1,6 5-1,3-6-1,9 1-1,3-7 0,5-2 1,-2-8-2,1-9 1,-2-4 0,-2-9-1,0-11-1,-4-8 0,-3-8-2,-4-13 2,-7-13-2,-6-8 1,-6 1 0,-10 6 0,-8 8 1,-9 11 1,-7 17 1,3 20-1,3 27 1,13 17 0,11 13-1,19 1-3,28 0-33,22 2 0,28-22 0,33-3 0</inkml:trace>
  <inkml:trace contextRef="#ctx0" brushRef="#br0" timeOffset="142254.5883">10351 11976 35,'18'-3'36,"-18"3"-1,7 11-4,-10 6-12,-7 0-11,-5 4-17,-6-3-23,8 1-2,-8-10-2,13 3 1</inkml:trace>
  <inkml:trace contextRef="#ctx0" brushRef="#br0" timeOffset="142690.07">10842 11885 21,'0'0'17,"-4"-17"-1,4 17-3,-22-14-3,6 8-3,-2 4-3,-5 2-1,3 4-2,4 8 0,1-2 0,8 9-1,7-1 0,0 1 1,13-1 1,5-5 2,7-4 0,0-9 1,3 0 1,-3-12-1,-5-1-1,-9-3-5,-4-3-11,-21-2-17,8 9 0,-15-9-2,11 11 9</inkml:trace>
  <inkml:trace contextRef="#ctx0" brushRef="#br0" timeOffset="143098.5773">11025 11858 16,'0'0'30,"9"14"-1,-9-14-4,2 17-11,-2-5-3,0 0-4,0-12-2,0 14-2,0-14-1,0 0 0,0 0 0,-6-14-2,6 2 2,5-3-1,2 1 0,3-1 0,4 2 0,2 7 0,3 2 0,0 4 0,-1 5 0,1 3 0,-3 3 0,-4 6-1,-1-3-2,-4 6-5,-2-1-7,0-1-10,1 1-5,-6-5-4,16 4 0</inkml:trace>
  <inkml:trace contextRef="#ctx0" brushRef="#br0" timeOffset="143458.7927">11464 11983 12,'19'-4'20,"-9"-7"-1,3 5 0,-5-4-3,-8 10-2,9-16-1,-9 3-3,-7 4-2,-5-7-2,-2 5-2,-3-1-2,0 3-1,-6 1-1,3 4 0,0 4 0,1 8 0,4 2 0,5 5 0,6 2 1,4 1-1,7-2 1,5 1-1,6-3 2,4-3-2,-1-3 1,-1 0-1,1-6-4,-8-2-9,-5-11-18,3 4-2,-11-11 1,-3 2 0</inkml:trace>
  <inkml:trace contextRef="#ctx0" brushRef="#br0" timeOffset="143607.6532">11458 11715 20,'0'0'29,"0"0"-1,0 0-8,0 0-34,0 0-9,12 7-5,-12-7 0</inkml:trace>
  <inkml:trace contextRef="#ctx0" brushRef="#br0" timeOffset="143983.8926">11597 11830 26,'0'0'29,"10"4"-1,4-2-10,6 2-5,6-1-5,0 2-1,5-5-3,-2 6 0,-2-6-2,-7 0-1,-3 0 1,-6-4-1,-11 4 0,0 0-1,-14-6 1,2 6-1,-7 4 0,4 1 0,-3 2-1,3 2 1,4 7 0,4-4 0,7 6 1,0 0-1,5 0 0,5-4-4,4 4-1,2-8-5,8-4-17,7 5-4,0-14-1,14 3 0</inkml:trace>
  <inkml:trace contextRef="#ctx0" brushRef="#br0" timeOffset="144376.7543">12079 11815 18,'-11'11'20,"-4"-3"-10,7 2-4,8 1-2,11 1-1,2-3 0,2 1-1,5-7-1,-4 3 1,-4-6-1,3 0 0,-15 0 0,0 0 0,-15-9-1,2 9 1,-6 0 0,-2 0-1,0 8 0,-2-1 1,10 6 0,4 0 4,3 3 1,6-2 2,12 4 2,1-5 0,8 0 1,1-6-1,1 1-4,5-8-32,2 0-2,-8-9-4,9-1-1</inkml:trace>
  <inkml:trace contextRef="#ctx0" brushRef="#br0" timeOffset="145793.058">13145 11965 48,'0'0'26,"13"-15"-3,-6 3-4,-7-1-5,0 4-2,-7-6-4,-3 3-2,-6-1-4,-2 4 0,-4 2-1,-2 7-1,-3 3 0,4 6 0,2 6 1,5 4-2,10 3 2,0 2-1,13 3 1,3-7-1,11-1 1,3-6-1,4-7 0,3-6 1,-4-8-1,4-9 1,-7-7-1,2-9 0,-11-6 0,-2-8 0,-4-5-1,-6-6 1,-3 4-1,-3 8 1,-3 2 0,-2 8 0,-2 12 0,1 11 0,9 13 0,-13 13 1,7 12-1,6 10 1,0 9-1,0 7 2,6 4-1,0 2 1,4-3-2,-2-5-4,3-6-12,3-8-19,-10-16 1,7-2-1,-11-17-1</inkml:trace>
  <inkml:trace contextRef="#ctx0" brushRef="#br0" timeOffset="146230.0294">13654 11836 15,'0'0'-1,"0"0"-9,0 0 7,0 0 3</inkml:trace>
  <inkml:trace contextRef="#ctx0" brushRef="#br0" timeOffset="147322.0639">13374 11825 47,'13'5'34,"7"5"0,0 3-13,-3 2-6,13 8-4,-1 0-3,-5 3-5,8-1-6,-12-2-10,2-4-17,0-1-6,-22-18 0,22 11 0</inkml:trace>
  <inkml:trace contextRef="#ctx0" brushRef="#br0" timeOffset="147510.0076">13657 11880 19,'0'0'28,"-18"-8"0,5 12-6,-9 2-5,-5 6-5,2 7-4,-3 1-1,-3-1-5,3 5-7,1-2-13,-1-5-13,18-1-1,-8-11 0</inkml:trace>
  <inkml:trace contextRef="#ctx0" brushRef="#br0" timeOffset="147959.7052">13360 11686 30,'-10'4'30,"10"-4"1,19 10-13,2-6-5,11 2-4,5-3-1,12 3-2,-5-3-3,5 1-2,-5-4 0,-16 0-1,2 0-2,-13-7 0,-8-2-2,-9-1 0,-4 0-1,-5-4 1,0 2-1,9 1 1,0 11 0,-9-10 1,9 10 2,0 0 2,-4 16 1,10 1 1,-11-3 0,1 6 1,-2-1-6,3 3-22,3-22-4,-3 20-1,3-20 0</inkml:trace>
  <inkml:trace contextRef="#ctx0" brushRef="#br0" timeOffset="148366.4157">14092 11850 24,'0'0'34,"21"19"0,-9-12-2,4 3-13,3 5-6,-4 0-6,7 2-8,5 1-8,-11-3-19,-1-8-6,1 4-1,-16-11 0</inkml:trace>
  <inkml:trace contextRef="#ctx0" brushRef="#br0" timeOffset="148538.4271">14308 11869 49,'-12'6'32,"-9"-6"2,-4 10-13,-4 3-7,-4 3-6,1 3-3,1-1-5,3-4-9,10 0-15,5 0-9,2-10-2,11-4 1</inkml:trace>
  <inkml:trace contextRef="#ctx0" brushRef="#br0" timeOffset="149094.9592">14553 11797 16,'0'0'32,"16"22"0,-10-7-2,0 5-13,3 6-4,-9-5-4,13 3-2,-11-6-2,2-2-2,-4-6 0,0-10-2,0 0 1,0 0-1,0-14 0,0-3 0,0 1-1,5-2 1,-1-4-1,2 3 1,8 4-2,0 3 2,5 2-1,6 6 0,5 1-5,-1-1-11,-5 1-19,17 3 0,-20-5 0,4 5-1</inkml:trace>
  <inkml:trace contextRef="#ctx0" brushRef="#br0" timeOffset="149630.9259">14527 11601 22,'0'0'27,"0"0"-3,23 0-5,-4 0-4,10 0-4,7 0-2,4 0-1,0 0-2,2 4-2,-6-1-2,-7-3 0,1 5-3,-10-5 0,-9 0-3,-11 0 0,0 0 0,5-9-1,-5 9 0,-5-12 0,5 12 1,-6-9 2,6 9 1,0 0 1,0 0 1,9 20 0,-3-8 0,2 3 1,0 1-7,-2 5-21,-6-21-1,4 20-2,-13-20 1</inkml:trace>
  <inkml:trace contextRef="#ctx0" brushRef="#br0" timeOffset="150051.8089">15152 11840 16,'0'0'32,"0"0"1,24 13-2,0-13-12,2 0-6,6 4-4,1-4-3,4 0-3,-3 3-4,-2-3-4,-3 0-8,-6 0-15,-12-6-6,4 6 0,-15 0 0</inkml:trace>
  <inkml:trace contextRef="#ctx0" brushRef="#br0" timeOffset="150553.6117">15147 11973 30,'26'10'27,"-10"-10"-2,8 0-3,4 5-5,9-5-3,-2 0-4,-6 0-4,-1-4-8,-8 0-29,-1 11-1,-19-7-2,0 0 1</inkml:trace>
  <inkml:trace contextRef="#ctx0" brushRef="#br0" timeOffset="152714.3973">16058 11959 51,'15'-8'22,"-9"-7"-2,1 2-3,-7-2-4,-7-6-4,-5 6-3,-10-2-2,1 2-1,-7 6-1,-3 4-1,0 5-1,6 8 0,0 6 1,10 10-1,4-1 1,11 1-2,5 4 2,7-2-1,9-6 1,-1-5 0,5-11 0,-1-6 0,4-11-1,-6-5 1,-1-11 0,-5-11 0,-4-7-1,-3-4 0,-3-10 0,-3 6-1,-3 3 2,0 1-2,0 9 1,-6 14 0,6 9 0,0 19 0,-9 10 1,6 18 0,-3 7 0,6 10 0,0 6 0,6 3 1,-2-1 0,7 1-3,5-8-5,-6-10-9,8-12-16,1-2-3,-7-18 0,7 3 0</inkml:trace>
  <inkml:trace contextRef="#ctx0" brushRef="#br0" timeOffset="152939.8775">16250 11794 59,'10'7'36,"2"0"1,3 6-17,4 9-6,-1-2-4,4 11-4,-3-7-4,2 0-5,-2-1-7,-7-8-10,-1-2-13,1-7-4,-12-6 0,15-9 1</inkml:trace>
  <inkml:trace contextRef="#ctx0" brushRef="#br0" timeOffset="153135.3025">16473 11826 36,'0'0'30,"0"0"-6,-18-1-5,5 7-4,-6 3-5,1 8-1,-7 1-3,0 5-1,-2 1-2,2 0-3,4-1-4,2-4-7,6-2-10,10-3-12,3-14-1,0 0 1</inkml:trace>
  <inkml:trace contextRef="#ctx0" brushRef="#br0" timeOffset="153385.0333">16655 11894 56,'0'0'37,"0"0"1,0 0-2,0 0-25,0 0-14,0 0-28,0 0-5,0 0-1,0 0 0</inkml:trace>
  <inkml:trace contextRef="#ctx0" brushRef="#br0" timeOffset="153744.6115">17058 11783 37,'-14'-15'44,"-2"12"-27,-2 3-4,-2 8-4,0 2-2,-2 4-3,6 8-1,4-1-1,6 8-1,12-3 0,6-2 0,7-3-1,6-4-4,5-6-9,5 0-18,-8-19 1,5 6-1,-12-12 2</inkml:trace>
  <inkml:trace contextRef="#ctx0" brushRef="#br0" timeOffset="154129.8242">17381 11853 41,'-21'-19'18,"9"10"-4,-8 1-2,0 1-3,3 3-1,-4 0-1,5 8-1,-2 2 1,6 4 0,0 3 0,7 5 2,5 1-1,5 0-1,3-2 0,8-2-1,2-5-2,4-8-4,4-2-7,-4-7-12,-2-6-16,2 2 0,-10-6-2,2 12 1</inkml:trace>
  <inkml:trace contextRef="#ctx0" brushRef="#br0" timeOffset="154469.0621">17437 11803 26,'25'12'33,"-5"-2"2,7 5-1,-3 5-14,-6-4-7,-1 5-4,-12-4-3,-5 2-2,-12-6-2,-6-4-7,0 0-12,-4-4-18,-3-12-1,6 7 0,-1-11-1</inkml:trace>
  <inkml:trace contextRef="#ctx0" brushRef="#br0" timeOffset="155046.8823">17725 11821 31,'-19'-9'30,"19"9"0,-2 14-12,2-2-5,0 3-3,5 4-3,6 0-1,-2 0-2,7 1 0,-1-7-1,1 0-1,0-7 1,4-6-2,-5-7 0,1-6 1,-4-11-2,-1-5 1,-5-10-1,-6-10 1,-9-10-1,-5-1 0,-10 3 1,-6 4-1,-4 7 1,-2 10-1,-1 14 1,4 12-1,6 20 1,7 7 0,11 8-1,9 5 1,10 2-1,11 2 0,9 3-4,4-7-7,6-2-20,7 0-4,-6-14 1,9 0-2</inkml:trace>
  <inkml:trace contextRef="#ctx0" brushRef="#br0" timeOffset="155619.0593">18107 11834 48,'3'9'35,"-3"-9"1,10-4-11,-10 4-8,0 0-9,14-3-11,-14 3-26,14-5-6,-14 5 0,7-6-1</inkml:trace>
  <inkml:trace contextRef="#ctx0" brushRef="#br0" timeOffset="156339.8523">18447 11436 45,'0'-10'15,"0"10"-2,0 0-3,0 0-2,0 0-2,-6 13-1,6 1 1,0 9-1,0 11 2,0 6 0,7 7-1,-2 2 1,4 6-1,-1-5 0,3 2-2,-3-7-1,0-4-1,-2-8-1,0-8-4,-2-3-3,-4-3-11,0-19-17,3 19 1,-3-19-1,0 0 0</inkml:trace>
  <inkml:trace contextRef="#ctx0" brushRef="#br0" timeOffset="156686.6952">18662 11794 39,'0'10'29,"-15"-10"0,2 8-14,-1 2-5,-3-2-2,-2 2-4,-1 0 0,3 0 0,-1-3 1,8 4 0,10-11 1,-7 17 0,7-17 1,22 21-1,-5-12 0,10 3-1,0 1-2,2-7-7,4 2-25,-1-1-8,-8-9 0,7 2 0</inkml:trace>
  <inkml:trace contextRef="#ctx0" brushRef="#br0" timeOffset="157430.5356">18430 11263 50,'0'0'25,"11"5"-4,7-5-4,8 0-5,5 0-1,12 4-3,2-4-2,2 0-2,-2 4-1,-4-4-2,-7 0-1,-7 0-1,-8 1-2,-9-1-2,-10 0-3,10-5-2,-10 5-2,0-10-2,0 10 1,-6-10 0,6 10 2,-9-9 2,9 9 3,-15-4 4,15 4 3,-15 0 1,6 0 8,9 0-4,0 0 1,0-13 0,0 13 2,0 0-2,15-6 2,-15 6-2,24 15 0,-12-6 0,3 9 0,-7 1-1,-4 5-1,-11 3-8,-6 5-27,-22-16-2,-6 14 1,-32-18-1</inkml:trace>
  <inkml:trace contextRef="#ctx0" brushRef="#br0" timeOffset="209447.0255">1737 13213 22,'9'-3'31,"-5"-9"0,17-22 8,-10 3-24,8-6-4,-7-11-3,1-3-2,-3-7-2,1 5 0,-5 3 0,2 10-2,-8 5 0,0 15 1,0 20-2,0 0 1,-6 32 0,9 6-2,6 8-1,-1 7 2,8 3-3,6 3 1,7-7-2,-3-8-2,8-6-5,-12-13-5,1-10-14,2-6-7,-25-9 0,11-9 0</inkml:trace>
  <inkml:trace contextRef="#ctx0" brushRef="#br0" timeOffset="209618.0632">1844 13050 23,'0'0'29,"21"14"-1,-9-14-9,8 3-31,5 10-11,-8-10-3,8 9-3</inkml:trace>
  <inkml:trace contextRef="#ctx0" brushRef="#br0" timeOffset="209799.0735">1721 12975 21,'-21'-11'28,"1"-7"0,20 18-4,-10-7-27,10 7-19,25 6-4,-9 0-1,10 14 5</inkml:trace>
  <inkml:trace contextRef="#ctx0" brushRef="#br0" timeOffset="210133.3838">2213 13193 24,'18'4'33,"-5"-7"2,11 3-4,0 3-13,-7-6-6,6 3-3,-4-7-4,-5-1-1,-5-3-2,-2-2-1,-7-2 0,-10 0 0,-1 3-1,-5 3-1,-9 4 1,4 5-1,-2 12 1,0 2 0,6 11 0,6 3 0,2 4 1,6 4 0,7-2 0,-4 3 0,13-4-2,-2-5-3,6-2-10,-8-9-17,3-9-5,10-4 1,-10-11-1</inkml:trace>
  <inkml:trace contextRef="#ctx0" brushRef="#br0" timeOffset="210446.9275">2799 13146 51,'-11'9'36,"0"5"-2,-11 4-10,-5-8-11,6 3-6,-8-3-4,3-5-3,0-5-1,-2-3 0,8-6-2,2-3 2,8-2-1,4 1 2,6-2 1,0 15 1,13-12 2,8 17-1,-1 5 2,11 7-1,-8 5-2,-1 6-27,1-6-10,5 7-1,-10-9-2</inkml:trace>
  <inkml:trace contextRef="#ctx0" brushRef="#br0" timeOffset="212139.5441">3680 12956 24,'0'0'20,"3"-14"-1,-3 14-1,0-13-2,0 13-3,0-12-2,0 12-2,0-9-2,0 9-2,0 0 0,-4-14-2,4 14 1,0 0-2,0 0 0,0 0-1,0 0 1,0 20 0,0 8-1,0 10 0,4 11 1,-1 4-1,0 7 0,4 1 1,-2-5-1,-1-7-2,2-11-1,-1-6-5,-5-13-15,0-19-14,0 0 1,0 0-1</inkml:trace>
  <inkml:trace contextRef="#ctx0" brushRef="#br0" timeOffset="212725.4681">3612 12975 31,'-23'-4'30,"23"4"-5,3-16-5,10 2-3,8 5-3,3-6-3,11 8-2,3 2-2,8 9-2,-5 2 0,-1 8-2,-6 8-2,-6 2 0,-9 3-1,-10 2 0,-9-1-1,-15-1 1,-8-5-2,-5-3 0,3-6 0,1-6-1,6-4 1,2-3-1,16 0 2,7-12-1,13 10 2,8 2 0,10 0 1,3 11 1,2 4-1,1 7 1,-17 4 0,-7 6 0,-16 2-1,-12-1 0,-11 1-3,-15-11-4,-3 0-9,-10-8-12,3-12-9,11-3 1,-2-10-1</inkml:trace>
  <inkml:trace contextRef="#ctx0" brushRef="#br0" timeOffset="214425.8259">4365 13136 5,'19'0'29,"-7"0"1,16 4-1,0-1-16,3 1-6,0-4-8,0 3-11,0 6-13,-9-9-4,5 5 0,-27-5 13</inkml:trace>
  <inkml:trace contextRef="#ctx0" brushRef="#br0" timeOffset="214652.5273">4405 13239 34,'0'0'34,"22"12"-2,3-12-9,3 4-8,6 0-4,0 0-10,-1 4-21,-7-8-13,2 9 0,-19-9-2</inkml:trace>
  <inkml:trace contextRef="#ctx0" brushRef="#br0" timeOffset="215985.0685">4049 13505 32,'8'-15'35,"-8"15"2,0 0-6,0 13-12,6 9-5,-6-1-5,4 4-3,-4 2-1,10 4-1,-7-2-3,3-5-1,0 2-1,-3-9-2,1-1-4,-8-7-5,4 0-9,0-9-14,0 0-3,-11-5 0,4-8 2</inkml:trace>
  <inkml:trace contextRef="#ctx0" brushRef="#br0" timeOffset="216256.0291">4060 13497 56,'0'0'33,"23"-10"-8,1 10-5,1 0-7,6 6-3,-3-2-3,1 8-1,-11-1-2,-3 6-1,-12-3-1,-13 1-3,-8 2-16,-3-3-18,-13-14-1,3 1-1,-6-9 0</inkml:trace>
  <inkml:trace contextRef="#ctx0" brushRef="#br0" timeOffset="218185.2513">5277 12666 28,'-5'-15'29,"-13"4"-6,3 11-4,-6 16-4,1 15-4,3 20-4,2 15-3,5 15-1,10 14-1,4 9 0,3 10-1,6 3 0,1-3 0,0-6 1,-5-15-1,-9-7-1,-9-12 0,-8-13-1,-6-12-6,-7-17-15,-4-13-10,10-3-1,-9-16 1</inkml:trace>
  <inkml:trace contextRef="#ctx0" brushRef="#br0" timeOffset="219960.1498">5839 13251 24,'0'0'26,"-5"-14"-5,-4 3-5,-7 1-4,-4-2-3,-2 4-2,-4 1-3,3 7 0,-2 0-2,5 7 0,6 4 0,8 7-2,6-1 1,9 2 0,5-2 0,4 0 0,6-7 0,4-3 0,-2-7 0,0-12 0,-4-8 0,-3-5 0,-2-10 0,-3-9-1,-7-7 0,-5-5 1,-2 2-1,0 5 0,-5 6 1,-1 9 0,-2 9 0,1 13 0,7 12 1,-14 5-1,11 9 1,-1 6 0,4 9 0,4 6 1,-4 5 0,6 8 1,-6 4 0,9 3-1,-6-6 1,3-2-5,-3-7-7,0-5-26,1-19-1,5-5-1,-9-11-1</inkml:trace>
  <inkml:trace contextRef="#ctx0" brushRef="#br0" timeOffset="220458.0676">6101 12943 28,'0'0'34,"0"0"-1,0 31-7,0-3-5,8 13-7,-8 3-4,6 6-2,-4-3-2,5 1-2,-2-9-2,2-8-3,-1-4-2,-6-10-3,7-5-7,-7-12-16,0 0-9,0 0 1,0-10 0</inkml:trace>
  <inkml:trace contextRef="#ctx0" brushRef="#br0" timeOffset="221105.0817">6090 12966 19,'6'-12'31,"7"5"-2,1-1-6,5-2-6,9 7-4,-1-1-3,8 8-3,-2-1-2,3 9-1,-5 1-2,-4 1 0,-11 1-1,-7 2 0,-12-2 0,-9 1 0,-10 0-1,-7-1-1,2-4 0,-4-1-1,6-4 1,1-1-1,10-5 0,14 0 1,0 0 1,17 0 1,4 5 0,7 0 1,6 7 0,7 2 1,-4 6-1,0 4 1,-10 3-2,-7 2 0,-12 2 1,-13-3-1,-11-3 0,-8-1-1,-11-5 0,-6-7-2,2-5-1,-2-7 0,7 0-3,3 0-4,10-4-8,2 4-17,0-9-1,19 9 2,-12-5 6</inkml:trace>
  <inkml:trace contextRef="#ctx0" brushRef="#br0" timeOffset="227303.564">6914 13142 14,'13'8'31,"-4"-8"1,19 5-3,-1-5-12,5 0-8,5 4-5,0-4-8,-1 3-12,-6-3-13,1 3-3,-13-6 0,1 7 10</inkml:trace>
  <inkml:trace contextRef="#ctx0" brushRef="#br0" timeOffset="227499.297">6985 13242 48,'9'9'36,"1"-9"0,13 0-10,6 4-13,2-4-37,7 9-6,-7-12-3,13 3-3</inkml:trace>
  <inkml:trace contextRef="#ctx0" brushRef="#br0" timeOffset="228212.2391">7618 13305 19,'4'10'31,"-4"-10"1,41 4-9,10-4-6,21 0-2,29 0-2,21-2-4,26-3-3,14-2-1,16-3-3,-5 1-2,-5 0-6,-19 3-20,-25 6-8,-43 0-2,-27 5 0</inkml:trace>
  <inkml:trace contextRef="#ctx0" brushRef="#br0" timeOffset="228648.0757">7916 12680 46,'0'0'34,"0"0"1,-4 17-14,8 19-6,-4 11-6,9 11-3,-6 5-2,6 4 0,-1-1-5,-3-11-3,4-4-5,-5-17-8,2-14-9,-3-10-4,-3-10-2,0-15 1</inkml:trace>
  <inkml:trace contextRef="#ctx0" brushRef="#br0" timeOffset="228828.287">7966 13022 65,'19'-7'26,"2"1"-4,6 3-5,7 6-6,-2-3-7,1 6-7,-1-4-12,-5 3-13,-10-8-4,4 6-1,-21-3 1</inkml:trace>
  <inkml:trace contextRef="#ctx0" brushRef="#br0" timeOffset="229031.7573">8251 13004 34,'0'0'28,"-6"13"-5,6-13-5,0 12-6,3-2-3,6-1-4,7 5 0,-1-3-1,7 3 0,-4-6 0,4 1 0,-6-9 0,-1 0 0,-9-13-1,-6-1 0,-10-5 0,-4 2-1,-5-2-1,-3 1-4,4 8-8,-1 1-17,1-1-7,18 10 0,-13-4 1</inkml:trace>
  <inkml:trace contextRef="#ctx0" brushRef="#br0" timeOffset="229587.0791">8494 12715 50,'0'0'32,"12"0"-7,7 0-6,8 0-5,4 0-4,10 4-3,-7-4-2,3 5-2,-8-5 0,-4 2-2,-8-2 0,-7 0-2,-10 0 0,0 0 0,-12-6-1,-1 6 0,0 3 0,-1 5 0,1 7 1,0 3 1,2 7 0,4 7 1,3 4-1,4 3 2,0 1-1,0-3 1,0-6 0,0-1 0,0-7-1,-9-7 1,-3-5-1,-4-6 0,-2 0-1,2-5 0,1 0 0,2 2-1,13-2 1,0 0 0,0 0-1,16 8 1,12-8 0,2 0-4,12 0-13,7 2-18,-12-7 0,3 8 0,-12-3 0</inkml:trace>
  <inkml:trace contextRef="#ctx0" brushRef="#br0" timeOffset="230188.0684">8062 13559 26,'0'0'34,"5"9"0,-5 10-3,-6 2-15,-4 0-6,5 8-2,2-7-4,9 2-2,6-7 0,7-5-1,3-3 0,8-5-1,2-4-1,-5 0-3,2-4-6,-10-6-7,-1 0-7,-3-1-3,-9-1 2,-3-7 2,-3 4 8,0-4 8,-6 2 9,6 6 11,0 11 9,-12-7 31,3 29-28,3-5-7,6 14-4,-3-1-4,3 6-3,-3-4-3,3 0-4,0 1-10,0-5-26,3-13 0,3-2-1,-6-13 0</inkml:trace>
  <inkml:trace contextRef="#ctx0" brushRef="#br0" timeOffset="230678.0681">8419 13732 40,'0'0'33,"0"27"0,0-7-13,0-3-7,0 5-3,5-6-3,-2 1-2,-3-17-2,4 11-1,-4-11-1,0-15 1,0-3-1,-4-3 0,1-3-1,-2 1 0,1 1 1,1 2-1,0 5-1,3 3 1,0 12 0,6-11 0,4 8 0,4 3 0,3-3 0,3 3-1,4 0 2,-2 0-1,-1-4 0,1 4 0,-6-4 0,0 4 0,-4-4 0,0 0 1,-12 4-1,12-7 0,-12 7 0,0 0 0,10 0 1,-10 11 0,0 3 0,0 9 0,-4 2 1,4 4-1,0 5-2,0-9-10,0-1-24,4 1-1,-4-16 1,0-9-2</inkml:trace>
  <inkml:trace contextRef="#ctx0" brushRef="#br0" timeOffset="232721.6095">9706 12691 18,'-24'-15'28,"11"19"2,-8 6-11,4 11-5,6 16-3,2 14-3,5 16 0,4 12-3,12 11 0,-5 8-1,2 6 0,-2 0-1,-5 0 0,-8-12 1,-6-5-1,-7-15-1,-6-9 1,-6-11 0,6-9-2,-3-13 0,6-5-3,4-8-4,2-12-10,7-5-19,9 0-1,0 0 0,0 0 0</inkml:trace>
  <inkml:trace contextRef="#ctx0" brushRef="#br0" timeOffset="235789.8514">10352 13308 47,'8'-10'21,"-8"-5"-4,-2-2-3,-8 0-3,-5-2-3,0 2-3,-11 1-1,-2 6-1,-5 2-2,1 8-1,4 9 0,3 6 0,7 7 0,6 1 0,6 3 1,12 0-1,9-2 1,3-2-1,5-11 1,4-9 0,1-6 1,0-14-1,0-10 0,-4-10 0,-8-8 0,-3-14 1,-4-1-1,-6-4 1,-3 6-1,-6 6 1,-3 11 0,1 9 0,1 15 0,7 18 0,-11 18 0,11 11 0,0 10 0,7 12 1,2 4-1,0 5 0,4-3 1,0-1-3,2-7-3,-6-12-11,1-10-20,2-5-1,-12-22-1,9 9 1</inkml:trace>
  <inkml:trace contextRef="#ctx0" brushRef="#br0" timeOffset="236030.8659">10479 13201 24,'0'0'34,"0"0"-1,0 0 2,0 0-17,24 19-6,-11-3-5,8 5-3,-2 2-2,2 1-4,-1-2-7,-6-2-12,-1-13-14,5 2 0,-8-12 0,5-3 4</inkml:trace>
  <inkml:trace contextRef="#ctx0" brushRef="#br0" timeOffset="236215.8781">10717 13207 59,'0'0'35,"-27"0"0,5 10-13,2 7-8,-4-3-7,2 4-3,0 1-4,4-4-9,6 0-14,5 1-12,-4-9-1,11-7 0</inkml:trace>
  <inkml:trace contextRef="#ctx0" brushRef="#br0" timeOffset="236413.8889">10928 13259 46,'0'0'36,"0"0"0,0 0 0,0 0-22,0 0-10,0 0-23,0 0-15,0 0-1,9 4-2,-9-4 2</inkml:trace>
  <inkml:trace contextRef="#ctx0" brushRef="#br0" timeOffset="236828.0804">11317 13184 44,'0'-13'32,"0"4"-9,-10-1-3,-11 1-5,1 6-4,-8 3-3,3 6-3,-8 0-2,4 10 0,4 4-2,10 5-1,8 1 1,10-1-1,10-3 1,7 0-3,11-5-2,3-5-7,8-3-11,1-2-12,-9-7 0,5 0 0</inkml:trace>
  <inkml:trace contextRef="#ctx0" brushRef="#br0" timeOffset="237126.9828">11576 13225 57,'0'-13'24,"-15"0"-4,-1 2-4,-3 6-5,-6 1-4,2 4-3,1 10-2,1 0 0,7 6 0,4 3-1,7 2 1,8 0 0,10-2 0,2-2 1,6-7 0,1-1 0,-1-9-1,-3-7 1,-6-8-1,-4-1-1,-10-4-6,-13-2-10,-4-2-19,8 9 0,-7-3-1,16 18-1</inkml:trace>
  <inkml:trace contextRef="#ctx0" brushRef="#br0" timeOffset="237474.9085">11714 13138 62,'7'8'36,"6"-2"1,4 10-16,6 12-7,-6-4-5,0 7-2,-9-5-2,-8-3-2,-8-6-3,-10-8-4,-4-4-5,-12-14-7,5-1-13,5 0-8,-1-7-1,13 6 0</inkml:trace>
  <inkml:trace contextRef="#ctx0" brushRef="#br0" timeOffset="237893.5879">11966 13201 20,'-14'0'31,"3"4"1,8 8-6,3 7-8,0-1-5,3 6-3,8-2-2,3 0-1,5-8-3,3 0-1,-1-14 0,3-7 0,-3-10-2,1-9 1,-7-9-1,-3-10 0,-12-13-1,-6-10 0,-10-4-1,-9 4 1,-12 7-1,-4 9 0,-4 14 0,0 12 1,5 24 0,11 16-1,13 15 1,13 8 0,15 6-3,16-2-9,11-4-24,18 6 0,-4-15 1,2 1-1</inkml:trace>
  <inkml:trace contextRef="#ctx0" brushRef="#br0" timeOffset="238384.6217">10128 13568 29,'0'0'29,"34"5"-7,28-5-5,45 0 0,35 0 1,43 3-3,30-3-2,26 7-3,4-7-2,3 4-4,-22 4-8,-31-2-23,-45-6-9,-41 10-1,-56-16 0</inkml:trace>
  <inkml:trace contextRef="#ctx0" brushRef="#br0" timeOffset="239279.633">11039 13914 33,'13'-5'32,"-13"5"1,12 10-9,-4 7-8,0 2-5,-1 9-3,1-5-2,-2 5-2,-6-3-2,3-5-1,-3-5 0,0-15 0,0 0-1,0 0 0,-4-15 1,8-5-1,6-4 0,2-3 1,7 0 0,5 4 0,2 3 0,1 4 1,-1 5-4,-2 3-5,-3 2-26,-2 13-2,-7-7-1,2 13 0</inkml:trace>
  <inkml:trace contextRef="#ctx0" brushRef="#br0" timeOffset="239693.0724">11495 13808 42,'11'-3'33,"-2"-6"0,5 4-11,8 5-5,-7 0-4,9 5-4,-10 4-3,-1 6-2,-8-1-1,-5 4 0,-9 3-1,-4 3-1,-2-2 1,3 0-2,-1-5 2,9-4-2,4-13 1,20 13-1,1-13 0,7 0 0,3 0-5,-3 3-31,0-3-2,2 6 0,-7-3 0</inkml:trace>
  <inkml:trace contextRef="#ctx0" brushRef="#br0" timeOffset="311849.0811">19528 6822 31,'3'-15'19,"6"11"-2,-9 4-1,0 0-2,7 23-2,-9-3-3,2 7-2,-7 3-1,4 5 0,-2 1-2,2-2-1,-1-3-2,1-6 1,3-5-1,-3-5 0,3-15 0,0 0 0,0 0-1,-4-28 1,1 2 0,-1-8-2,-1-2 0,0-5-1,1 3 0,-3 3-1,4 6 1,0 9-1,3 6 0,0 14 1,9-10 1,1 10 0,8 5 1,6-5-1,9 0 2,10 0-1,2-5 0,5 1 0,-3-1 0,-6 1 0,-5 0 1,-6 1 0,-12 3 0,-6 0 1,-12 0 0,0 0 0,0 0 1,0 0-1,0 0 0,0 0 0,0 0-1,0 0 1,0 0-1,0 0 0,0 0 0,0 0-2,0 6-15,0-6-16,-25 0-1,15 0 0,-13-18 0</inkml:trace>
  <inkml:trace contextRef="#ctx0" brushRef="#br0" timeOffset="331166.3726">20893 3212 46,'0'0'33,"9"22"-7,-7-3-7,8 13-4,-8-3-3,6 9-1,-8-3-3,6 0-3,-6-7-2,0-5 0,0-8-1,0-15-1,0 0 0,-8-21 0,8-4-1,8-4 1,2-4 0,7-1 0,4 2 0,7 7 0,2 8-1,2 5 1,-1 12 0,-1 0-3,-1 15-5,-6-5-11,4-4-18,2 2-1,-9-8 0,8 0-1</inkml:trace>
  <inkml:trace contextRef="#ctx0" brushRef="#br0" timeOffset="331533.0914">21261 2998 34,'3'-23'32,"12"7"-3,1 0-6,5 0-5,8 11-3,-5 2-4,3 6-3,-9 9-3,-3 4-1,-15 4-1,-6 8-1,-9 0-1,-2-2 0,-3-1 0,2-4 0,3-6 0,12-3-1,3-12 0,22 5 0,3-5 0,2 0-4,8 4-13,0 1-20,-4-5 0,2 12 0,-8-12 0</inkml:trace>
  <inkml:trace contextRef="#ctx0" brushRef="#br0" timeOffset="331850.4793">21574 3305 26,'9'5'33,"5"-8"3,16 3-4,4 3-14,-2-8-5,5 9-5,-1-4-7,-3 0-6,0 9-8,-13-9-10,-7 0-8,0 5-5,-13-5 1</inkml:trace>
  <inkml:trace contextRef="#ctx0" brushRef="#br0" timeOffset="332043.8241">21637 3413 49,'0'0'36,"16"9"-3,4-9-8,8 0-9,0 0-8,2 0-20,-4 0-21,8 3-1,-10-6-2,10 3 0</inkml:trace>
  <inkml:trace contextRef="#ctx0" brushRef="#br0" timeOffset="332813.0923">22309 3378 16,'21'0'19,"-11"-14"-1,4 5-2,-1-8-3,-4 0-1,-6 3-1,-11-4-3,1 4 0,-12-2-2,-1 5-2,-4 7-2,-5 4 0,1 2 0,-1 9-2,6 5 1,3 7 0,9 1 0,6 3-1,5-4 1,14 3-1,3-6 1,5-5 2,6-7-1,-1-6-1,-1-5 2,1-5-1,-4-5 0,-7-4 1,-1 1-2,-5 2 0,-4 5 0,-6 9-1,0 0 1,0 0 0,5 18 0,-2 1-1,4 0 0,2 2-4,6-2-8,-3-5-15,2-12-7,9-2 0,-5-10 0</inkml:trace>
  <inkml:trace contextRef="#ctx0" brushRef="#br0" timeOffset="333189.1301">22365 2914 22,'11'-7'30,"0"-4"-4,7 3-4,6 3-2,-3-1-4,7 6-4,-8 4-3,1 5-2,-11 4-2,-1 3-2,-9 3-2,-7 3 1,-2-2-1,-5 1 1,-2-5-2,9-2 1,7-5 0,0-9-1,15 12 1,1-7-1,5-3-1,4 2-3,5 4-11,-8 8-21,-4-9 0,6 7 0,-2-6-1</inkml:trace>
  <inkml:trace contextRef="#ctx0" brushRef="#br0" timeOffset="333747.0842">22823 3255 28,'0'-18'33,"10"8"-4,-10 10-3,4-10-6,-4 10-3,4 20-4,3-2-5,-4 4-2,2 8-1,0 1 0,2 3-2,-7-3-1,8 0-3,2-6-3,-10-4-2,6-5-9,-6-16-13,0 0-10,0 0 0,-7-8 0</inkml:trace>
  <inkml:trace contextRef="#ctx0" brushRef="#br0" timeOffset="333963.5402">22727 3341 47,'21'0'35,"2"-8"-1,12 8-9,1 8-13,2-4-10,5 6-18,3-6-17,6 4 0,-5-5-2,2 7 2</inkml:trace>
  <inkml:trace contextRef="#ctx0" brushRef="#br0" timeOffset="334302.2716">23217 3270 67,'15'-7'38,"-4"12"-2,9 4-13,-2-1-6,7 12-6,-5-2-5,13 9-2,-1-1-1,-11-1-4,6 2-3,-5-8-4,-3 0-11,-3-12-14,-3-7-7,-13 0 1,9-10-1</inkml:trace>
  <inkml:trace contextRef="#ctx0" brushRef="#br0" timeOffset="334511.2843">23549 3296 37,'-19'-4'35,"10"8"0,-8 1-11,-3 4-7,-7 8-5,-9-2-4,3 6-4,1 0-2,3 2-4,0 1-7,-3-1-13,3-10-13,9 1-1,8-10 1</inkml:trace>
  <inkml:trace contextRef="#ctx0" brushRef="#br0" timeOffset="334977.6826">23509 3006 13,'18'-28'62,"-9"15"-36,9 2-5,7 5-4,-7-4-5,11 10-2,-10 0-3,6 10-2,-11-1-1,-14 7-2,-6 3-1,-6 4-1,0 2 0,-7 4 1,12-3 0,2 2 1,10-9-2,21 1 2,16-7-3,11-5-27,10-13-8,20-2-1,-30-19-1</inkml:trace>
  <inkml:trace contextRef="#ctx0" brushRef="#br0" timeOffset="379076.2566">20930 4693 34,'-10'-20'21,"-4"18"-1,-9 2-5,-2 4-3,-3 12-3,1 1-2,6 9-2,3 1-1,9 9-2,9-7-1,10 0-3,13-3-6,7-8-8,0-9-11,14 1-3,-10-15 0,7 5 14</inkml:trace>
  <inkml:trace contextRef="#ctx0" brushRef="#br0" timeOffset="379391.2605">21197 4761 4,'-16'-27'54,"3"13"-35,1 6-4,-4 4-4,-2 4-3,-1 10-3,1 1-2,2 6-1,4 5-1,2 3-1,10 2 1,3-2-1,9-3 1,9-7 1,5-1 0,3-10 1,-1-4 1,2-10-1,-10-5 1,-4-2-2,-9-3-3,-12 3-14,-10-2-15,4 7-1,-14-5-2,7 13 1</inkml:trace>
  <inkml:trace contextRef="#ctx0" brushRef="#br0" timeOffset="379775.0944">21411 4724 60,'-19'-12'33,"19"12"-6,-18 0-10,8 6-5,10 5-4,3 2-1,8 6-3,6 2 0,4 4-2,-2 1 1,0-1-1,-7-1 0,-6-1 0,-12-8-1,-12 0-3,-7-5-5,-10-8-17,-2-7-12,6 1 0,-1-4 0</inkml:trace>
  <inkml:trace contextRef="#ctx0" brushRef="#br0" timeOffset="380240.476">21614 4807 50,'-6'10'28,"-5"-3"-10,4 5-5,3 7-5,4-7-3,0 12-1,7-4 0,6-1-1,0-7 1,4 0 1,0-9 0,1-3 1,-1-12-1,2-5 0,-6-12 0,0-3-1,-13-14-1,0-6-2,-13-9 0,-6 1-1,-2 1 0,-6 8 0,-6 8-1,1 7 1,3 17 0,7 10 0,7 14 0,10 8 0,10 9-1,10-1-4,16 5-12,9 6-18,3-12 0,15 11 0,-3-7 0</inkml:trace>
  <inkml:trace contextRef="#ctx0" brushRef="#br0" timeOffset="380550.4934">22016 4756 38,'0'0'34,"20"5"0,-2-3-10,9-2-8,8 10-4,-3-8-5,5 3-5,-3-1-8,-9 1-10,-3-5-16,-2 3-2,-20-3-2,0 0 1</inkml:trace>
  <inkml:trace contextRef="#ctx0" brushRef="#br0" timeOffset="380783.7164">22004 4858 32,'7'9'33,"6"-9"-2,12 6-9,7 1-9,3-1-13,6 4-26,-10-12-3,13 7-2,-8-8-2</inkml:trace>
  <inkml:trace contextRef="#ctx0" brushRef="#br0" timeOffset="382933.0898">22541 4826 15,'13'0'31,"4"-5"0,18 5-7,16 5-4,17-5-3,17 4-4,7-4-3,18 4-3,-4-4-5,-2 0-5,-11 0-10,-30 8-20,-29-14-2,-13 6 0,-24-10-1</inkml:trace>
  <inkml:trace contextRef="#ctx0" brushRef="#br0" timeOffset="383527.9007">23033 4587 25,'13'0'21,"-2"-12"-1,6 4-3,-5-3-1,0-3-5,-9 0 0,-6-4-4,3 3 0,0-2-3,-15 2-2,-5 6 0,-8 4-2,-2 10 0,7 4 0,0 8 0,-1 4-1,8 6 1,6 0 0,6 2 1,13-5 0,9-4 1,6-6-1,-1-7 0,3-7 1,-1-9-1,0-6 1,1-4-2,-12-3 1,-5-2-1,-9 2 1,7 2-1,-2 6 0,-5 14 0,0 0 1,-11 0 0,11 10 0,4 9 1,4 4 0,2 1 0,1-1-6,6-1-28,9 0-1,-12-10-1,4 4 0</inkml:trace>
  <inkml:trace contextRef="#ctx0" brushRef="#br0" timeOffset="384084.0904">22823 5095 40,'15'29'32,"-12"-12"0,4 2-12,-4 5-4,-5-5-5,10 3-2,-8-6-3,0-3-2,0-13 0,0 0-1,0 0 0,0 0 0,4-23 0,1 5 0,1-1 1,8-1-1,-4 3 0,16 5 1,2 5-1,1 7 0,-2 0-1,4 0-6,6 3-34,-7 2-1,-13-10-1,-5-3 0</inkml:trace>
  <inkml:trace contextRef="#ctx0" brushRef="#br0" timeOffset="595082.0052">13147 13193 27,'0'-14'30,"0"-6"-5,0 3-3,0 2-6,-5 1-4,5 14-3,0 0-3,0 0-1,0 17-3,6 0 0,-2 7 0,5 4 0,-5 2-1,-2 2 1,-2-4 0,-9 0-1,-2-7 0,-5 0 1,-1-8-1,-1-5-1,6-4 1,-3-4-1,15 0 0,0 0 0,15-12 0,-3 6 0,10-1-2,2 1-2,4 6-8,-3 0-12,-12 0-11,5 5 1,-18-5-1</inkml:trace>
  <inkml:trace contextRef="#ctx0" brushRef="#br0" timeOffset="595486.3589">13192 12968 22,'-27'-34'28,"4"5"-6,-11 5-5,-5 9-2,-6 11-4,-4 11-4,-7 13-2,0 13-2,7 11-1,3 12 0,14 9 0,7 5 1,19 7 0,12-2 0,17 3 0,19-7 0,17-7 1,13-18-1,11-16 0,7-17-1,6-23 1,0-22 0,-8-21 0,-14-25 0,-24-19 1,-31-18 0,-23 5-1,-33 3 0,-22 11-4,-18 16-15,-14 19-20,-10 13-1,5 30 0,-4 15-2</inkml:trace>
  <inkml:trace contextRef="#ctx0" brushRef="#br0" timeOffset="598928.328">20495 4105 9,'0'12'27,"-9"9"-2,9 26-5,-4 16-4,4 22-2,0 27-2,0 18-2,0 15-3,0 2-2,4-1-1,-4-7-2,0-10-1,-6-18-3,-3-26-4,2-17-8,-1-16-17,-8-32-2,8-10 0,-6-29 1</inkml:trace>
  <inkml:trace contextRef="#ctx0" brushRef="#br0" timeOffset="599372.1131">20399 4160 10,'0'0'16,"0"0"-1,24-10-2,35 2-1,39 4-1,38 0-2,44-1 0,43 5 0,43 0-1,29 9-1,20 1 1,15 2-3,-5 3 0,-18-1-6,-26 1-18,-27-1-11,-61-14-1,-31 6 1</inkml:trace>
  <inkml:trace contextRef="#ctx0" brushRef="#br0" timeOffset="599829.9327">23663 4300 33,'9'-16'31,"6"16"-2,-3 7-7,-8 15-5,8 17-3,-3 16-3,10 27-1,-7 17-3,-4 18 0,-2 9-2,-1 4 0,0-4-2,6-8-5,4-8-10,-4-10-25,3-30-1,9-9 0,3-21-1</inkml:trace>
  <inkml:trace contextRef="#ctx0" brushRef="#br0" timeOffset="600468.1164">20440 5593 22,'-27'-8'17,"27"8"-2,0 0 0,40-11-1,27 3 0,32-1-1,35 1-3,35-3 0,43 1-1,32-1-1,37 3-1,18-5-1,17 12-2,-5-2 0,-12 3 0,-29 4-1,-25 4-1,-43-1-1,-47 2-1,-44 3-4,-39-7-14,-30-5-18,-15 0 0,-27-13 0,-29 5 0</inkml:trace>
  <inkml:trace contextRef="#ctx0" brushRef="#br0" timeOffset="607483.4914">24112 4873 32,'2'-15'28,"-7"-2"-6,15-3-5,8 6-4,1 0-3,-19 14 0,49-3-2,-49 3 0,48 26 0,-31-3-1,-6 5-2,-22 4 0,-7 1-1,-5 1-2,6-1 0,-7-3-1,10-6-1,2-4 1,0-1 0,24-7 0,1-2-1,0-4 0,-13-6-1,50 0-3,-50 0-4,59-11-6,-59 11-6,42-31-3,-42 31 0,40-54 2,-40 54 3,20-69 7,-20 69 9,-12-78 8,6 35 26,-9-39-13,-1 50 0,-12-2-4,-9 7-3,4 3-4,-8 8-3,1 7-1,-12 12-3,1 9 0,0 15 0,7 10 1,9 11-1,9 12 1,3 7 0,14 6 0,17-2 1,12-4-1,19-4 1,12-14-2,1-6 1,14-19 0,-1-15 1,8-18-2,-4-14 0,-21-19 1,-15-14-1,-11-14 1,-11-1-1,-18-3-1,-11 1-10,-23 8-28,3 16 0,-7 9 0,-2 24-1</inkml:trace>
  <inkml:trace contextRef="#ctx0" brushRef="#br0" timeOffset="608489.929">1629 14587 41,'6'-12'33,"-6"2"1,0 10-9,11 14-8,-8 8-6,5 15-4,-2 7-2,4 11 0,-7 3-4,1 2-5,4 1-10,-4-6-15,-4-13-7,9-6 0,-9-19-1</inkml:trace>
  <inkml:trace contextRef="#ctx0" brushRef="#br0" timeOffset="608711.4621">1801 14638 38,'12'-15'35,"4"15"2,-16 0-2,13 27-16,-5 7-6,0 4-5,1 15-2,-1-1-4,-3 1-7,3-1-16,-2-5-17,-3-14-1,3-5-1,-12-17 3</inkml:trace>
  <inkml:trace contextRef="#ctx0" brushRef="#br0" timeOffset="608931.476">1740 14900 33,'-11'-10'31,"21"17"-1,0-4-9,12-3-40,17 8-8,1-14-1,15 6-1</inkml:trace>
  <inkml:trace contextRef="#ctx0" brushRef="#br0" timeOffset="609163.4868">2553 14890 4,'-3'-41'59,"6"16"-29,-3-4-11,0-6-5,13 8-3,-13-3-1,4 11-1,-4 1-2,0 18-1,0 0-1,0 0-2,5 24-1,-5 5-1,3 9-1,1 0-4,5 10-9,-6-7-9,1-3-14,7-1-1,-7-17 1</inkml:trace>
  <inkml:trace contextRef="#ctx0" brushRef="#br0" timeOffset="609498.3075">2612 14541 34,'-31'-24'33,"-3"13"1,-12 7-11,0 10-6,3 11-5,-7 8-4,13 11-4,3 8-1,6 8-1,14 6-1,5 6 0,13 0-1,15-2 1,7-1 0,8-6 0,11-9-1,8-9 1,5-15-1,7-12 0,1-16 1,-2-13-1,-1-13 0,-8-12-1,-18-11 2,-14-8-1,-18-4 1,-16-3-3,-17 7-6,-9 9-22,-12 4-6,5 13 0,-7 5 0</inkml:trace>
  <inkml:trace contextRef="#ctx0" brushRef="#br0" timeOffset="609933.1161">3239 14843 12,'-15'7'33,"18"4"1,-3-11 1,40 4-15,13 1-8,10-5-2,10 0-2,8 0-4,9 5-2,-4-2-2,-5-3-4,-7 12-8,-21-3-15,-16-4-8,-5 7-1,-21-12 0</inkml:trace>
  <inkml:trace contextRef="#ctx0" brushRef="#br0" timeOffset="610219.912">3302 15022 16,'-16'7'30,"0"-7"2,16 0-9,15 0-6,5 0-3,14 0-3,12 0-3,13 0-1,9-7-2,7 1-3,3 1-3,-7-5-4,-7 4-6,-14-3-4,-9 5-4,-17-1-7,-14-2-3,-10 7-3,-10-9 6</inkml:trace>
  <inkml:trace contextRef="#ctx0" brushRef="#br0" timeOffset="610440.3095">3825 14804 27,'0'-18'33,"19"10"-1,0 8-5,2 8-4,10 8-8,-6 2-4,0 12-3,-7 0-3,-8 3-2,-10 2-5,-9-8-10,-10-7-25,-6 0 0,-7-15 0,-2-5-1</inkml:trace>
  <inkml:trace contextRef="#ctx0" brushRef="#br0" timeOffset="610882.875">3570 14425 19,'-21'-5'20,"9"0"-3,3-7-2,6-2 0,3-1-2,9-4-2,9 7-1,1-1-1,12 13-1,-4 0 0,1 14-1,-9 1-2,-6 13-1,-13 1-2,0 3 0,-12 3 0,-4-3-1,0-6 0,0 2 0,5-10 0,11-4-1,5-4 0,4-10-1,11 0-3,1-10-4,7 3-8,-6-5-9,3-7-4,0 4-2,-7-7-1</inkml:trace>
  <inkml:trace contextRef="#ctx0" brushRef="#br0" timeOffset="611212.9127">3784 14284 39,'-31'-31'28,"4"4"-3,-10 7-4,-3 4-6,-1 9-5,-5 7-4,-1 4-2,1 9-2,2 8 0,4 8-2,9 8 1,9 4 0,6 5 0,7 2 1,12 6 0,13-5 1,15-4 0,9-4 0,7-5 0,9-11 0,6-6-1,6-14 0,0-11-1,-6-12-1,-7-9 1,-14-8-1,-13-12 0,-18-4 1,-17-6-1,-15 5-1,-11 1-2,-8 15-11,1 4-23,-7 3 1,8 15-1,3-1 0</inkml:trace>
  <inkml:trace contextRef="#ctx0" brushRef="#br0" timeOffset="612024.7148">4740 14576 33,'0'0'34,"0"0"1,0 11-12,0 21-6,0 11-5,2 17-3,-2 1-3,7 5-1,-3-2-5,-1-4-5,3-8-8,-6-8-15,-6-16-8,6-5 0,0-23-1</inkml:trace>
  <inkml:trace contextRef="#ctx0" brushRef="#br0" timeOffset="612454.1026">4598 14690 34,'0'-15'31,"17"6"-3,3-2-9,16-2-5,15 4-3,2 1-1,8 2-3,-4 6 0,-4 6-2,-16 2-2,-13 11-1,-19 1 0,-16 4-2,-10-2 0,-9-3-1,1-2 0,2-2 0,13-1 0,14-14 0,0 15 0,22-6 1,8 2 1,7 5 0,-2 5 1,-2 6 0,-11 2-1,-11 5 1,-16 0-1,-13-2 0,-11-3-3,-11-9-3,1-5-5,-2-8-8,8-7-13,13-3-5,2-10-1,18 13 1</inkml:trace>
  <inkml:trace contextRef="#ctx0" brushRef="#br0" timeOffset="612777.7141">5204 15020 33,'0'0'37,"0"0"0,0 0 0,7 12-18,2 17-4,-9 2-6,5 11-2,-5 1-1,3 5-4,-3-1-1,0-4-2,6 0-4,-8-15-8,4-1-11,-2-8-15,0-19-1,-6 9 1,6-9 0</inkml:trace>
  <inkml:trace contextRef="#ctx0" brushRef="#br0" timeOffset="613016.2069">5161 14933 52,'26'-7'35,"2"3"2,6 8-11,7 13-13,-12 2-3,1 7-3,-19 1-2,-1 4-1,-10-5-4,-15-4-4,-4-4-10,-7-4-21,-2-14-2,9 3-2,0-9 1</inkml:trace>
  <inkml:trace contextRef="#ctx0" brushRef="#br0" timeOffset="613356.0466">5673 14863 42,'10'0'35,"6"-4"0,12 4-10,8 3-11,-1-3-6,6 3-4,-3 2-8,-7-5-9,-4 0-16,1 8-5,-19-8-2,-9 0 1</inkml:trace>
  <inkml:trace contextRef="#ctx0" brushRef="#br0" timeOffset="613579.5176">5744 14963 38,'12'4'32,"16"6"-2,-1-5-27,1-10-22,15 14-7,-13-15-3,11 13 1</inkml:trace>
  <inkml:trace contextRef="#ctx0" brushRef="#br0" timeOffset="613943.0053">6369 14973 13,'-13'0'31,"1"0"2,12 0-2,31 0-14,3 0-3,25 0-2,19-8-1,27 8-2,16-13-2,21 6-1,7-2-2,6-1 0,-6 0-3,-12-2-6,-17 8-20,-26 1-13,-35-4 0,-28 1-1</inkml:trace>
  <inkml:trace contextRef="#ctx0" brushRef="#br0" timeOffset="614281.805">6648 14345 37,'0'0'34,"0"0"0,-3 26-9,3 8-9,-7 10-6,7 16-2,0 3-2,3 7-3,1-1-4,2-10-6,3-3-8,0-13-14,-5-20-7,2-8 0,-6-15 0</inkml:trace>
  <inkml:trace contextRef="#ctx0" brushRef="#br0" timeOffset="614650.1436">6651 14699 17,'-6'-15'30,"6"15"1,0 0-4,18-10-10,-3 10-7,4 0-4,2 0-4,6 0-3,0 0-2,1-3-1,-3-2-1,-1 1 0,-3-3 1,-1 2 1,-6 0 4,-14 5 1,17-7 3,-17 7 1,0 0 1,0 0-1,0 0 1,-13 14-3,13-4 0,3-1-1,7 3-1,2-2 0,6 1 0,1-2 0,3 0 0,-2-6 0,0-3 0,-7-7 0,-13 7 0,0-19-1,-10 6-1,-11-1-2,-5 1-6,4 4-14,2 4-14,-2-4-1,9 3 1</inkml:trace>
  <inkml:trace contextRef="#ctx0" brushRef="#br0" timeOffset="615151.6339">7060 14318 23,'15'-4'31,"1"-3"0,12 7-11,6 2-3,3 3-4,4 4-4,-7-4-3,0 3-3,-10-4-1,-11 1 0,-13-5-1,0 0 0,0 0-1,-19 8 1,7-8-1,-1 6 1,-2 3-2,2 6 1,1 3 0,3 6 0,5 6 1,1 5-1,3 1 1,0 4-1,0-5 1,4 0-1,-4-5 1,0-5 0,0-8-1,-7-5 1,-2-4 0,-3-4-1,3-4 1,9 0 0,0 0-1,0 0 0,15 0 0,3 0-1,10 5-7,-5-2-19,-2-3-8,0 6 1,-21-6-2</inkml:trace>
  <inkml:trace contextRef="#ctx0" brushRef="#br0" timeOffset="615753.0566">6785 15152 30,'0'0'33,"8"3"1,-14 7-9,4 7-8,-5 6-5,1 1-3,6 4-3,-4-3-1,8 1-3,8-4 0,3-2-1,4-7 0,3-3-1,4 0-1,-5-10-4,3 0-5,-8-7-7,-1-3-8,-3-2-2,-2-2 1,-7-9 2,-3 0 8,0-1 9,0 4 9,0 3 10,0 5 10,0 12 4,0 0 0,-13 22-2,8 4-6,5 10-5,-4 5-4,4 7-3,0 1-4,0-8-8,4 0-15,5-7-15,-9-18 0,12-3-1,-12-13 0</inkml:trace>
  <inkml:trace contextRef="#ctx0" brushRef="#br0" timeOffset="616236.1189">7131 15366 16,'6'14'33,"-6"-14"-1,3 28 2,-3-7-18,0-6-5,4 7-3,-4-6-3,0-3-2,0-13-1,0 0 0,0 0-1,0-9 0,0-11 0,-3-2 0,-1-3-1,4 1 0,-5 4 0,5 4 0,0 2 0,0 5 0,0 9 0,16-9-1,-1 9 1,0 0 0,3 0 0,4-2 0,-1 2 0,1-3 0,-6-1 0,0 4 0,-4-5 0,-12 5 1,12 0-1,-12 0 0,0 0 1,13 10 0,-13-10 1,9 18-1,-6-2 1,1 5 1,-4 3-1,3 6 0,-3 1-7,5 6-31,-13-11 0,4 7-1,-11-17 0</inkml:trace>
  <inkml:trace contextRef="#ctx0" brushRef="#br0" timeOffset="617737.013">8235 14283 30,'-6'-23'22,"-12"6"-3,-1 21-4,-3 16-3,1 17-3,5 18-1,-3 12-2,11 19 0,1 12-1,10 12-1,6 3 0,-2 5-1,2 0 1,-3-3-1,-6-1 0,0-9 0,-9-14 0,-4-11-1,-5-17-2,-4-10-1,0-14-7,1-13-15,-1-23-11,9-3-1,0-22 0</inkml:trace>
  <inkml:trace contextRef="#ctx0" brushRef="#br0" timeOffset="619572.1252">9021 14897 51,'0'-22'21,"-9"1"-2,-3 4-4,-8-1-3,-4 7-4,-4 4-2,-3 11-2,0 7-1,3 10-2,8 7 0,3 6 0,10-1-1,11 2 0,8-6 1,10-5-1,2-12 1,5-12 0,-2-7-1,4-14 1,-5-10 0,-2-9-1,-6-3 1,-4-8-1,-5 0 1,-1 2-1,-5 1 0,-3 9 0,-5 6 0,2 11 1,-7 7-1,1 12 1,-5 10 0,4 8 1,0 13 1,3 9-1,2 6 1,5 8-1,3 1 0,2 1-1,5-2-2,-1-5-4,4-5-12,2-7-17,-8-17-1,11-2 0,-18-15-1</inkml:trace>
  <inkml:trace contextRef="#ctx0" brushRef="#br0" timeOffset="619813.1342">9169 14850 38,'0'12'35,"7"6"0,5 6-4,7 8-16,-4-5-4,4 6-4,-1 0-7,-2-11-6,6 2-10,-7-12-13,-6-12-6,4-3-1,-4-15 0</inkml:trace>
  <inkml:trace contextRef="#ctx0" brushRef="#br0" timeOffset="620044.1478">9383 14883 30,'-16'-15'33,"5"19"2,-14 4-7,-3 4-9,4 12-7,-9-3-3,6 7-4,-4 0-4,3-1-7,10-3-20,3 3-10,2-14 0,13-2 0</inkml:trace>
  <inkml:trace contextRef="#ctx0" brushRef="#br0" timeOffset="626801.9998">9976 14740 29,'0'0'30,"-3"-15"-8,-12 9-2,-1 6-5,-8 0-4,1 12-3,-2 8-3,4 8-1,6 8-2,5 3-2,10 6-2,10-7-5,7-1-7,9-3-11,1-17-7,14-2 1,-1-21-2</inkml:trace>
  <inkml:trace contextRef="#ctx0" brushRef="#br0" timeOffset="627093.3558">10261 14822 31,'-19'-21'27,"4"8"-6,-4 3-5,-2 5-3,-2 8-4,2 8-2,2 7-2,4 7-1,9 7-1,6-1-2,7 1 1,11-7-1,3-4 1,7-10-1,-1-7 0,2-10 1,-4-5-1,-9-4-2,-5-3-4,-6 0-16,0 8-11,-17-7 0,12 17-1</inkml:trace>
  <inkml:trace contextRef="#ctx0" brushRef="#br0" timeOffset="627532.122">10425 14812 14,'6'13'30,"-6"-13"-3,7 15-3,7-3-3,-3 1-4,10 9-3,-5-5-2,3 9-3,-7-5-3,-3 2-2,-15-4-1,-7-1-3,-8-4-5,-7-7-8,2-5-18,5 4-6,0-9 0,21 3 0</inkml:trace>
  <inkml:trace contextRef="#ctx0" brushRef="#br0" timeOffset="627950.8485">10693 14834 33,'-22'-7'30,"22"7"-1,-10 22-11,10-2-6,0 8-3,6 1-2,6 2-1,1-6-1,6-2-2,0-8 0,5-8-1,-2-12 0,2-12 0,-5-11 1,0-9-1,-4-13 0,-6-7 0,-14-12-1,-7-2 1,-11 4-1,-7 11 1,-8 10-1,-2 17 0,-3 12 0,3 22 0,12 16 1,11 13-1,14 6-4,10-2-15,14-4-19,27-2 1,12-11-1,16-5 0</inkml:trace>
  <inkml:trace contextRef="#ctx0" brushRef="#br0" timeOffset="632370.8756">8819 15243 20,'-34'0'22,"34"0"-12,27 9 0,39-9 0,36 0 1,42-5 1,41 1 0,34-3-4,27 7 1,8-8-2,1 4-2,-19 4-3,-26 0-19,-42 0-13,-35 12-1,-60-15 0</inkml:trace>
  <inkml:trace contextRef="#ctx0" brushRef="#br0" timeOffset="656190.2539">9337 15434 38,'-30'27'35,"2"20"0,-7 10-8,1 15-11,9 13-5,7 4-5,18 0-7,15-2-14,13-11-20,7-26 0,20-8-1,1-31-1</inkml:trace>
  <inkml:trace contextRef="#ctx0" brushRef="#br0" timeOffset="656658.3826">9626 15841 35,'23'0'30,"22"-3"-6,26 3-6,22 0-4,16 0-1,21 0-3,3 0-3,8 0-6,-6 0-9,-10 3-24,-27-11-2,-17 8 0,-35-10-1</inkml:trace>
  <inkml:trace contextRef="#ctx0" brushRef="#br0" timeOffset="657229.8124">10358 15579 42,'0'-14'23,"0"1"-2,0-3-4,-6-2-4,-1 0-3,-9-2-2,-2 6-2,-4 3-2,-3 7-1,0 4-1,-2 10-1,5 6 0,4 7-1,8 4 0,10 3 0,10 0 1,8-6-1,6-6 0,7-6 1,1-12 0,-2 0-1,-2-14 1,-5-1 0,-10-3-1,-5 1 1,-8 2-1,0 6 0,0 9 0,0 0 0,-12 6 0,12 11-2,6 4-6,-3 2-14,3-2-11,12 6-1,-7-9 1</inkml:trace>
  <inkml:trace contextRef="#ctx0" brushRef="#br0" timeOffset="657649.7">9831 16047 19,'-10'0'31,"-12"-6"0,0 6-10,4 8-5,-3 1-5,11 8-3,-3 2-3,13 3-3,7 1-1,5-3-4,7 1-4,6-6-3,6-2-8,2-3-5,-1-10-5,1 12-4,-10-17 9</inkml:trace>
  <inkml:trace contextRef="#ctx0" brushRef="#br0" timeOffset="657934.708">10053 16165 31,'9'-32'46,"-9"19"-28,-8-3-2,1 6-4,-11-1-3,3 8-3,-7 3-1,3 0-2,-3 7-1,4 7-1,5 3 0,10 3-1,3 3 1,9-4-1,7-1 1,4-5-1,3-4 1,5-9 0,-6-4 0,1-4 0,-8-9-1,-5 5-3,-5 0-7,-5 12-22,-9-22-2,9 22 1,-13-9-1</inkml:trace>
  <inkml:trace contextRef="#ctx0" brushRef="#br0" timeOffset="658206.723">10181 16097 52,'22'7'38,"-10"-3"0,4 7-11,-1 11-11,-12-2-5,6 6-4,-15-2-5,-4-8-6,1-1-15,-6-5-19,-6-10-1,7-4 1,-1-11-1</inkml:trace>
  <inkml:trace contextRef="#ctx0" brushRef="#br0" timeOffset="658611.1098">10435 16143 26,'-16'-4'31,"16"4"2,-9 16-11,3-3-7,6 5-5,0 0-3,12 3-1,-3-6-3,7-1 1,-1-5-2,4-9 1,-2-4-1,1-7 0,-9-12 0,0-1 0,-5-8-1,-9-1 0,-3-1 0,-8 4-1,-5 6 1,-2 10-1,2 5 0,-3 4 0,8 12 0,4 3 0,12 6-2,2-3-4,17 4-9,2-3-13,7-11-8,13 1 0,-3-13 0</inkml:trace>
  <inkml:trace contextRef="#ctx0" brushRef="#br0" timeOffset="658921.1333">10759 15494 55,'23'5'39,"9"20"1,1 13 0,-2 8-24,4 26-7,-17 4-3,-6 11-3,-12 8-7,-9-8-11,-8-8-24,-5-6-2,-7-17 1,1-16 0</inkml:trace>
  <inkml:trace contextRef="#ctx0" brushRef="#br0" timeOffset="659343.2864">10973 15434 32,'10'-2'35,"0"-5"1,5 7-9,2 4-8,-5 1-4,4 9-5,-11 0-3,1 7-3,-6 0 0,-6 0-2,-2 2 0,-1-1-1,2-4-1,0 1 1,7-6-1,7-3 0,4-3-2,8-7-7,4-7-29,5 7 0,-1-15-1,10-2 1</inkml:trace>
  <inkml:trace contextRef="#ctx0" brushRef="#br0" timeOffset="659824.5331">11416 15059 47,'-17'0'36,"17"0"0,20 10-11,1-10-10,17 0-5,-1 0-6,7 0-5,-2 3-8,-4-6-9,-5 0-13,-5 6-5,-28-3-1,12 6 1</inkml:trace>
  <inkml:trace contextRef="#ctx0" brushRef="#br0" timeOffset="660068.5648">11478 15177 48,'11'7'35,"6"-7"2,12 0-12,5 0-16,-2 0-35,8 6-5,-12-9-3,6 3-2</inkml:trace>
  <inkml:trace contextRef="#ctx0" brushRef="#br0" timeOffset="660718.8534">12025 15172 26,'-20'3'29,"3"-6"1,26 3-14,29 0-4,22 0 0,32 0 0,23-4-1,28 4-1,15 0-2,15 0 0,-11-5-3,-10 5-3,-19 0-11,-30 0-23,-36-5-5,-20 2-1,-37-6 0</inkml:trace>
  <inkml:trace contextRef="#ctx0" brushRef="#br0" timeOffset="661394.1222">12249 14470 41,'-12'-19'33,"12"19"1,-3 19-11,3 13-9,13 17-3,-11 8-4,8 17-1,-10 1-1,0 0-3,3-6-2,-3-9-4,0-10-3,0-20-2,4-9-4,-4-21-3,6-11-1,-6-13 0,5-4 2,-1-8 4,-4 5 4,-4-2 6,4 4 4,-6-4 12,6 33-5,0 0 0,0 0-1,12 6-2,4 3-3,6-3-1,9-3-1,0-3-2,6 0-1,-3-3-1,1-1 0,-5 4-1,-2-6 1,-12 3 1,-16 3 1,9-9 2,-9 9 1,-13-7 2,13 7-1,-17 0 0,4 0 0,3 0 0,10 0-1,-6 17 0,12-5 0,4 0-1,3 0 1,4-4 0,7 3 0,-7-11 0,2 0 0,-7-2-1,-2-10-2,-10 0-6,-4-5-19,-9-8-9,13 7-1,-7-8-1</inkml:trace>
  <inkml:trace contextRef="#ctx0" brushRef="#br0" timeOffset="661891.1213">12811 14567 34,'0'0'33,"31"-4"0,-10 4-11,10 0-8,1 4-4,-1-4-2,0 3-3,-3-3-3,-4 0-2,-11-3-1,-13 3 0,0 0-2,-13-8 1,1 11 1,-5-3-1,3 8 0,-5 4 1,4 5 2,5 5-1,8 5 1,2 5 0,5 0 0,2 6 0,-4-5 1,6 1 0,-3-5-1,-3-3 2,-3-6-2,-9-4 1,-3-8-1,-7-5 0,1-3-1,-1 0 0,2-3 0,6 3 0,11 0 0,0 0 0,21 5 0,2 2-4,7 1-11,14 3-20,-10-11 1,9 11 0,-9-11-1</inkml:trace>
  <inkml:trace contextRef="#ctx0" brushRef="#br0" timeOffset="662470.6394">12297 15369 46,'0'15'33,"-4"5"1,-2 2-16,-6 5-8,6 4-2,-1 1-3,4 0-1,3-3-3,10-5 0,5-5 0,7-9-2,5-2 0,-2-8-3,3 0-3,-4-11-3,1 1 0,-4-9 0,-1 4 1,-7-5 4,-7 2 3,-1 2 4,-8 0 5,-11 11 17,4 18-12,-5 3 1,5 16-3,-3 0-2,7 9-3,6-3-1,0 0-5,6 0-7,-6-8-15,3-9-14,10-4-1,-13-17 0,22 7 0</inkml:trace>
  <inkml:trace contextRef="#ctx0" brushRef="#br0" timeOffset="662868.1406">12619 15680 83,'0'0'35,"0"15"-13,0-15-10,5 20-4,-5-10-2,4 3-2,-4-13-1,0 15 0,0-15-2,0 0 1,-7-12-1,1 0 0,1-2 0,-2-3 0,4-1-1,3-1 0,0 3 0,0 7 0,12 1-1,-1 3 1,7 0-1,-4 5 1,2 0-1,3-3 0,2 3 1,-1 0-1,-9-3 0,9-1 1,-8 4 0,3 0-1,-2 4 2,-5 4-1,-1 0 2,0 10-1,-2 2 1,-5 7-1,0-1-5,-12 3-21,2-7-11,10 2-1,0-14 0</inkml:trace>
  <inkml:trace contextRef="#ctx0" brushRef="#br0" timeOffset="663561.3446">13800 14362 50,'-28'-15'31,"0"27"-12,-3 20-4,0 26-4,6 31-3,4 21-2,11 22-1,7 13-2,3 9 0,0 1 0,6-1 1,-6-13-1,0-15 0,-3-20 0,-9-15 0,-6-18 0,1-17-3,3-12-8,-3-11-27,2-23-1,9-1 0,-10-16 0</inkml:trace>
  <inkml:trace contextRef="#ctx0" brushRef="#br0" timeOffset="669721.139">14076 15212 19,'-44'8'15,"16"-3"-1,28 4 1,26 1 1,34-7 1,37 7-1,34-10-1,35 5-3,35-5 0,29-5-3,15-2-3,16 0 0,-8-2-7,-14 1-19,-26 2-15,-24 15-1,-56-6 0</inkml:trace>
  <inkml:trace contextRef="#ctx0" brushRef="#br0" timeOffset="671019.4699">16876 15129 17,'-4'-28'28,"0"7"-6,-9-1-4,-5 1-2,-4 6-2,-4 4-5,-1 11-1,-5 4-2,8 11-2,0 6-1,10 7-1,8 2 0,9 2 0,10-3 0,8-3 0,8-7 0,1-10 1,1-9-1,4-8 0,-8-12 0,-2-6 0,-6-15-1,-7-10 0,-5-7 0,-4-3-1,-3-1 1,-4 2-2,-2 3 1,0 11 0,-2 11 0,1 11-1,0 15 1,7 9 0,-11 25 0,8 9 0,3 10 0,0 11 1,0 5 0,0 6 0,5-1-4,-2-7-9,3-9-22,7-6-2,-4-18 1,10-7-1</inkml:trace>
  <inkml:trace contextRef="#ctx0" brushRef="#br0" timeOffset="671267.4922">17012 14973 35,'12'6'36,"-2"1"1,10 10 0,4 9-19,-3-4-7,7 9-3,-5-5-6,0-2-5,-4-1-10,-2-6-18,-6-10-6,1-4-1,-12-3 1</inkml:trace>
  <inkml:trace contextRef="#ctx0" brushRef="#br0" timeOffset="671512.5072">17239 14991 27,'-9'0'36,"-9"4"2,2 12-1,-2 7-14,-8 1-8,4 10-10,-8-1-37,8 7-3,-12-9-2,5 2-1</inkml:trace>
  <inkml:trace contextRef="#ctx0" brushRef="#br0" timeOffset="672902.1242">14604 14878 40,'-9'-3'32,"-14"3"-10,-2 0-3,-1 9-4,-7 7-3,5 10-4,4 0-2,8 9-3,13 0-1,9 0-1,10-3-2,11-5-1,10-5-2,8-7-3,5-4-2,-5-11-5,1-3-2,-5-4-4,-7-6-3,1 4-1,-11-8 3</inkml:trace>
  <inkml:trace contextRef="#ctx0" brushRef="#br0" timeOffset="673154.7505">14891 14984 52,'-15'-21'20,"-1"0"-3,-5 4-2,-4 3-3,3 7-4,-6 7-1,3 12-2,4 2-1,6 10-1,6 4-1,9 2 0,8-2 0,10-2 0,7-3-1,1-9 0,3-9-1,0-5-3,-3-7-9,-5 0-21,-12-12 0,-3 7 0,-12-5 0</inkml:trace>
  <inkml:trace contextRef="#ctx0" brushRef="#br0" timeOffset="673490.7651">15015 14965 31,'16'0'34,"8"14"1,-2 2-10,0 0-8,0 7-3,-7 0-5,-4 4-2,-11-4-2,-8-5-4,-9-2-6,-9-9-18,-2-7-12,8-3-2,1-10 1</inkml:trace>
  <inkml:trace contextRef="#ctx0" brushRef="#br0" timeOffset="675718.747">15148 14652 12,'0'0'29,"5"-23"1,9 10-10,28-8 11,-13 21-21,-4 0-2,0 9-2,-10 1-1,-5 6-2,-10 4-1,-8-1-2,-8-2 0,0-6 0,-3-1-1,3-8-1,16-2 0,0 0 1,0 0 0,14-8 0,7 8 1,0 3 1,-2 5 1,-2 5-1,-9 2 1,-12 2 0,-9-3-3,-5-2-4,-4-3-13,6-1-15,-6-15-1,22 7 1,-14-20 2</inkml:trace>
  <inkml:trace contextRef="#ctx0" brushRef="#br0" timeOffset="676363.9709">15592 14930 36,'-16'9'32,"-9"2"-6,4 5-5,2 9-4,4 0-4,10 8-3,5-6-3,17 2-1,2-8-2,12-6 0,7-11-1,2-8 0,-2-14-1,2-10-1,-7-10 1,-10-14-1,-8-8 0,-15-3 0,-9 2-1,-7 8 0,-6 10 1,-8 9-2,4 18 1,2 16 0,9 18 0,10 11-2,15 11-4,5-7-19,11 1-12,20-2-1,5-16 1</inkml:trace>
  <inkml:trace contextRef="#ctx0" brushRef="#br0" timeOffset="677590.0132">15153 15747 32,'16'-16'18,"-13"0"-1,0-1-2,-3-5-2,-6-4-2,-4 3 0,-4-3-1,-2 8-1,-6 1-2,-2 10-1,-4 7-2,4 15 0,-1 7-2,9 7 0,2 2-2,10 3 1,7-2-1,9 1 0,9-11 1,7-7 0,1-8 0,-1-7 0,1-9-1,-3-6 1,-5-2 0,-6-4-1,-6 1 1,-7 5-1,-2 6 0,0 9-1,0 0 1,-9 15 0,12 4-5,3-1-11,6 2-6,10 1-12,1-13-1,11 0 0</inkml:trace>
  <inkml:trace contextRef="#ctx0" brushRef="#br0" timeOffset="678080.1282">15364 15449 29,'0'0'30,"0"0"-5,-6-11-5,6 11-4,12-14-3,4 14-4,-1-5-2,10 5-1,-5 0-1,5 7-1,-10 0 0,-4 7-1,-11 3 0,0 3 0,-11 4-1,0-3 1,-2 2-1,3-1 1,5-5-2,12 0 1,7-7-1,4-3-1,9-2-16,2 1-21,-3-16 0,12 0-1,2-18 0</inkml:trace>
  <inkml:trace contextRef="#ctx0" brushRef="#br0" timeOffset="815034.5481">20520 6133 21,'3'-17'32,"-3"17"1,7 9-9,-10 14-7,3 15-4,-4 10-4,4 10-1,-3 4-2,3 5-2,3-2-2,4-5-1,1-10 0,0-8-1,2-13-2,-2-10-4,5-6-3,-13-13-8,18-13-11,-7 4-6,-11-15-1,10 7 1</inkml:trace>
  <inkml:trace contextRef="#ctx0" brushRef="#br0" timeOffset="815303.9894">20396 6485 14,'0'0'29,"0"0"-2,22 0-7,7 3-7,7 0-7,8-3-16,6 13-15,-7-13-2,10 6-1</inkml:trace>
  <inkml:trace contextRef="#ctx0" brushRef="#br0" timeOffset="815566.0084">20944 6486 11,'0'0'31,"0"27"1,-9-11-4,-3 1-8,-3 5-5,-12-3-4,-3 3-4,-5-6-2,-1-3-2,2-2-1,1-7-2,8-12 0,7-2-1,10-4 0,11-7 1,9-1-1,6 5 1,4-2 0,4 6 1,2 8 0,1 5 1,-2 11 0,0 5 0,-5 6 1,0 2-1,-3 1-2,-3-2-6,2-1-12,-2 2-17,-8-13 0,2 0 0,-10-11-1</inkml:trace>
  <inkml:trace contextRef="#ctx0" brushRef="#br0" timeOffset="815883.0234">21054 6505 59,'0'0'36,"15"12"-1,-9 3-11,-3-1-13,8 6-3,-11 2-1,6-1-4,-6-5 0,4-1-2,-4-15-1,0 0-1,10-5 1,-3-8 0,4-3-1,3-2 0,3 0 1,2 4 0,3 4 0,-4 9 0,2 1 0,-6 10 0,-3 5 1,-3 2-1,-1 2-1,-7-3-6,3 6-10,5-3-20,-8-10 1,7 3 0,-7-12-1</inkml:trace>
  <inkml:trace contextRef="#ctx0" brushRef="#br0" timeOffset="816306.0154">21450 6522 20,'-6'13'33,"-7"-2"1,11 16-2,2-1-15,-6-3-4,12 4-3,0-6-3,9 0-3,0-9 0,5-6-3,1-13 1,5-9 0,-5-7-2,0-8 2,-8-11-2,-4-14 1,-9-11 0,-9-4-1,-7-1 1,-11 8-1,-8 7 2,-5 8-2,-3 13 2,-1 18-2,4 18 1,7 10 0,8 11-1,11 2 1,14 3-2,15 1-4,16 5-9,7-2-21,9-9-2,16 3 0,0-6-1</inkml:trace>
  <inkml:trace contextRef="#ctx0" brushRef="#br0" timeOffset="816658.3025">21817 6463 48,'0'0'36,"0"0"2,23-9-5,1 12-18,3-3-6,6 0-5,2 4-7,1-4-8,2 3-15,-2 5-11,-13-8 0,-4 4 0</inkml:trace>
  <inkml:trace contextRef="#ctx0" brushRef="#br0" timeOffset="816917.3201">21877 6549 31,'7'9'33,"-7"-9"0,25 6-11,-1-2-5,4 2-10,6-2-25,-5-4-12,10 7-2,-7-9-1</inkml:trace>
  <inkml:trace contextRef="#ctx0" brushRef="#br0" timeOffset="847049.5305">22314 6559 10,'0'0'27,"11"0"-5,11 0-1,12 0-3,20 0-1,20-3-2,21 3-2,20 0-3,22 0-2,6-7-2,-5 7-2,-10 0-2,-15 3 0,-23 1 0,-22 1-2,-28-1-7,-31 6-25,-9-10-3,-22 7-1,-9-14 0</inkml:trace>
  <inkml:trace contextRef="#ctx0" brushRef="#br0" timeOffset="853664.626">22606 6254 27,'0'0'30,"0"0"-7,19 0-3,3 5-4,8-5-3,10 0-3,-1 0-3,7 0-7,0 0-15,-6 9-16,-21-9-2,5 10 0,-24-10 0</inkml:trace>
  <inkml:trace contextRef="#ctx0" brushRef="#br0" timeOffset="853922.6401">23068 6101 47,'15'0'35,"-3"8"-1,4-1-13,5 10-5,-9 2-5,11 7-2,-5-1-5,0 6-4,-1 3-9,-11-2-18,-1-8-9,7-2 0,-4-13-1</inkml:trace>
  <inkml:trace contextRef="#ctx0" brushRef="#br0" timeOffset="854180.6559">23337 6103 56,'-12'0'38,"-8"0"0,-3 10-9,1 12-12,-9 0-8,-4 5-8,2 9-20,20-2-17,-12-1-2,13 0 0,-1-8-1</inkml:trace>
  <inkml:trace contextRef="#ctx0" brushRef="#br0" timeOffset="854784.6738">23027 6920 30,'16'-6'25,"-16"6"-2,7-14-3,-7 14-4,3-18-2,-3 18-2,4-24-3,-9 13-3,-4-1 0,-1 2-2,-6-2-1,1 6-1,-4 6-1,-2 0-1,-4 5 0,7 5 1,-6 7-2,10 3 2,7 3-1,-1-1 0,8 1 0,5-3 0,9-7 0,0-3 0,6-10 0,1-3 0,-2-8 1,11-2 0,-7-3 0,-5 1-1,-5 2 1,-2 4 0,-11 9 1,14 0-1,-11 13-1,-6 4 1,3 4 0,0 3-1,13-1-3,-2-4-6,5-10-22,0 0-5,1-11-1,9 2 1</inkml:trace>
  <inkml:trace contextRef="#ctx0" brushRef="#br0" timeOffset="856895.8831">23880 6513 17,'0'0'24,"0"0"-2,0 0-3,0 0-4,27-6-1,-5 6-3,10 0-3,13 0-1,3 0-1,1 0-2,19 6 0,-16-6-3,4 4-2,-56-4-3,58 9-4,-58-9-5,3 9-9,-20-9-10,-18 11-2,0-11 1</inkml:trace>
  <inkml:trace contextRef="#ctx0" brushRef="#br0" timeOffset="857152.6664">23845 6602 39,'20'0'23,"10"2"-4,2-2-1,14 5-4,13-2-4,-4-3-5,3 5-5,-1-5-3,-16 0-5,-41 0-6,68 0-8,-55-10-3,-13 10-2,-3-19 2</inkml:trace>
  <inkml:trace contextRef="#ctx0" brushRef="#br0" timeOffset="857411.6912">24306 6546 37,'63'-26'28,"-63"26"-1,56 22-3,-56-22-4,0 0-4,10 61-6,-10-61-10,-9 50-29,-32-31-4,-4 1-2,-3-9-1</inkml:trace>
  <inkml:trace contextRef="#ctx0" brushRef="#br0" timeOffset="857963.6939">20022 9054 5,'0'0'27,"0"0"1,19 6-7,9-3-7,10-3-3,13 4-4,7-4-4,5 5-6,2-5-5,-7 4-6,-2 0-5,-15-4-7,-4 9-2,-21-9 11</inkml:trace>
  <inkml:trace contextRef="#ctx0" brushRef="#br0" timeOffset="858310.2581">20159 9147 61,'23'0'22,"18"0"-3,6 0-3,3-2-6,5 2-3,-3 0-3,-4-5-1,-6 1-2,-8-4 0,-11-5-1,-5-1 0,-6-1 0,-2-2 0,-2 2 0,4 4 1,-2 2 1,5 9 0,-1 0 1,0 10 2,-6 2-1,-2 9 0,-9-1 1,-4 2-2,-6 2-6,-4-5-17,-7-7-15,9 0 0,-4-12 0</inkml:trace>
  <inkml:trace contextRef="#ctx0" brushRef="#br0" timeOffset="858949.8842">21135 9058 39,'11'0'34,"-11"0"-2,22 15-10,0 1-5,3-1-5,6 9-2,-4-6-4,2 5-3,-1 1-3,-4-9-5,-2 7-7,-7-8-10,-5-9-12,5 5-2,-15-10 1,19-2 5</inkml:trace>
  <inkml:trace contextRef="#ctx0" brushRef="#br0" timeOffset="859209.9035">21459 9078 25,'-11'-15'31,"11"15"-1,-26 6-9,3 3-5,-2 7-4,-8 3-3,2 4-3,-4 1-2,4-3-1,1 4-1,5-6-3,5 0-2,7-9-4,6 2-9,7-12-15,0 0-2,17 5 0,-2-21 0</inkml:trace>
  <inkml:trace contextRef="#ctx0" brushRef="#br0" timeOffset="859475.9153">21651 9072 23,'0'0'35,"15"0"0,4 4 0,2 0-14,5-4-9,5 0-4,-1 5-5,-2-5-9,1 5-8,-10 2-13,-2-7-8,-1 8-1,-16-8 1</inkml:trace>
  <inkml:trace contextRef="#ctx0" brushRef="#br0" timeOffset="859740.3234">21640 9189 46,'0'0'34,"16"8"-1,6-8-11,8 6-7,-1-6-7,3 3-18,-6-3-21,7 1-3,-11-1 0,8 0-1</inkml:trace>
  <inkml:trace contextRef="#ctx0" brushRef="#br0" timeOffset="860048.339">22092 9146 31,'0'0'29,"0"0"-2,0 0-1,14 4-4,7 1-5,-1-10-4,8 5-3,0 0-6,-2 0-11,1-3-27,7 3-2,-10-4 0,2 4-1</inkml:trace>
  <inkml:trace contextRef="#ctx0" brushRef="#br0" timeOffset="860620.0739">22689 9188 16,'0'-13'34,"10"-6"-20,-14 8-4,-2-6-1,-5 3-3,-3-1-1,1 3-1,-5 5-1,-3 3-1,-4 4-1,4 6 0,3 8 1,6 4-2,5 1 2,4 3-2,5-3 1,11-1 0,5-4 0,5-5 0,1-4 0,2-5 0,-2-5 0,1-3 0,-4-2-1,-3-2 1,-8 1-1,-6-1 1,-4 12 1,0-12 1,0 12 1,0 0-1,-13 19 2,4-10-1,12 6-1,-1-2-5,2-4-10,-4-9-19,27 18 0,-18-18-1,14 3-1</inkml:trace>
  <inkml:trace contextRef="#ctx0" brushRef="#br0" timeOffset="860965.0605">22956 8756 44,'0'0'35,"10"-2"1,-10 16-8,0 3-12,6 16-4,-13 3-5,7 11-1,0 1-2,0 5-1,7-2 0,2-1-1,-1-7-1,5-8 1,1-5-3,3-9 0,5-1-4,-7-14-8,-1 0-16,4-6-10,-18 0 1,9-15-1</inkml:trace>
  <inkml:trace contextRef="#ctx0" brushRef="#br0" timeOffset="861227.959">22837 9039 39,'0'0'33,"0"0"2,17 5-6,3 0-15,2 0-10,11 1-10,1-6-25,3 12-2,-7-12 0,8 4-2</inkml:trace>
  <inkml:trace contextRef="#ctx0" brushRef="#br0" timeOffset="861521.972">23412 9109 16,'9'19'33,"-9"-19"1,-5 24-6,-8-11-7,-9-1-7,1 0-3,-11-3-4,13-1-2,-2-8-3,5 0-1,-2 0 1,1-10-2,9-2 1,11-3-1,8-2 0,-4 2-1,8 2 1,-3 2 0,7 2 0,9 4 0,1 5 0,-11 10 1,2 0-1,0 4 1,-3 3 0,2 2 1,-4-3-1,-9 2-1,-6-1-3,11-7-9,-11-10-23,8 19-1,-8-19 0,3 12 0</inkml:trace>
  <inkml:trace contextRef="#ctx0" brushRef="#br0" timeOffset="861896.3204">23557 9131 14,'0'0'33,"20"0"2,1 6-3,-11 4-12,1 3-4,-1 4-5,-5-2-3,-1 4-4,-4-5-1,-3 0-1,3-14-1,-10 13 1,-1-13-2,11 0 2,4-13-2,1 1 1,6 0 0,0 0 0,1-2-1,9 3 1,1 5 0,-6 6-2,0 0 2,2 5 1,-8 4-2,4 2 0,-2 3 1,-12-1-2,3 2-6,1-5-16,-4-10-13,0 18-2,0-18 2,0 0-2</inkml:trace>
  <inkml:trace contextRef="#ctx0" brushRef="#br0" timeOffset="862348.6027">23948 9188 21,'16'19'30,"-16"-19"1,-6 25-9,15-11-4,-2-1-5,7 1-3,-4-6-3,-10-8-2,18 9-1,5-9-1,-12-9-1,5-4 0,6-6 0,-12-5-1,-3-12 0,7-7 0,-14-9 1,-7-7-2,-1 2 1,-12 1 0,-14 5 0,6 6 0,-6 12 0,-4 15 0,4 18 0,1 12 1,8 8-1,17 11 1,8 3 0,11 7-1,11-2-1,13-3-4,4-2-24,2-3-9,-10-14 0,-7-2-2</inkml:trace>
  <inkml:trace contextRef="#ctx0" brushRef="#br0" timeOffset="863111.4992">20844 8685 60,'4'-9'32,"0"18"-8,8 21-7,-5 20-4,7 19-4,-7 15-1,2 13-1,-9 6-2,0 9-2,-5-6 0,-5-3-2,-1-14 0,-3-15-3,7-13-9,-3-15-15,3-23-10,10-10 0,3-27-1</inkml:trace>
  <inkml:trace contextRef="#ctx0" brushRef="#br0" timeOffset="863489.7286">20915 8700 40,'77'-5'25,"27"-5"-10,37 3 0,36-2-3,42 1-1,39 1-1,31 5-2,26 2-3,11 5-2,4 4-2,-13 1 0,-22 4 0,-30 0-1,-32 1-3,-38-1-12,-37 1-18,-56-10 1,-36 3 0,-26-10 1</inkml:trace>
  <inkml:trace contextRef="#ctx0" brushRef="#br0" timeOffset="863878.6676">24413 8710 48,'0'0'36,"0"0"1,32 73-13,-24-11-6,-16 16-5,1 18-2,7 13-3,-6 12-3,11-1-3,1-3-3,-15-6-7,4-16-22,10-18-9,6-7 0,-11-28 0</inkml:trace>
  <inkml:trace contextRef="#ctx0" brushRef="#br0" timeOffset="864370.1555">20871 9815 17,'0'0'29,"-10"-4"0,30 4-8,16-3-2,19 1-3,30 2-3,30-5-1,38 5-2,38 0-2,44 0-3,41 0 0,44 0-2,20 0-1,6 9-1,-2 1 0,-21 5 0,-26-1-2,-42 1-10,-65 6-27,-55 4 0,-30-13 0,-39 5 1</inkml:trace>
  <inkml:trace contextRef="#ctx0" brushRef="#br0" timeOffset="870406.1612">23052 10142 13,'-17'-7'27,"17"7"-4,-2-12-2,2 12-4,24-14-3,0 6-3,3 8-3,2-1-2,7 5 0,-2 5-2,1 6-1,-12 4 0,-10 3-1,-17 2-1,1-2 0,-8-2-1,-7-4-1,-4-2-1,2-6 0,8-3-1,12-5 0,0 0 1,17 0-1,4 4 2,0 4 0,4 1 2,-3 6 1,-10 2-1,-3 4 1,-15 1 0,-11-3-2,-10-1-7,-2-4-11,-7-14-13,2 5-2,1-18 1,17 3 4</inkml:trace>
  <inkml:trace contextRef="#ctx0" brushRef="#br0" timeOffset="870858.836">23327 10033 32,'-25'-15'30,"-14"-2"-3,-5 5-10,-6 6-5,-2 6-4,-8 10-3,3 4-2,-11 10-1,5 7-1,13 11 1,4 10 1,13 4 1,10 9 0,18 1 1,16 2 0,27-1-1,18-9 1,13-6-1,17-15-1,16-15-1,2-16-1,5-16 0,-10-16 0,-12-16 1,-30-18-2,-15-16 1,-29-3 0,-26-4 0,-23 0 1,-26 7-2,-13 12-4,-14 7-14,5 16-18,-4 18-2,-4 4 1,2 10 0</inkml:trace>
</inkml:ink>
</file>

<file path=ppt/ink/ink1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4:53:48.235"/>
    </inkml:context>
    <inkml:brush xml:id="br0">
      <inkml:brushProperty name="width" value="0.05292" units="cm"/>
      <inkml:brushProperty name="height" value="0.05292" units="cm"/>
      <inkml:brushProperty name="color" value="#FF0000"/>
    </inkml:brush>
  </inkml:definitions>
  <inkml:trace contextRef="#ctx0" brushRef="#br0">1790 10392 46,'-8'-13'33,"8"13"1,-5 19-11,5 5-8,0 18-5,4 8-3,4 6-3,-2 5-1,0 0-6,1-2-11,0-3-20,-4-19-1,0-4 0,-3-18-1</inkml:trace>
  <inkml:trace contextRef="#ctx0" brushRef="#br0" timeOffset="248.0434">1953 10436 55,'0'0'34,"0"0"0,0 0-16,0 30-6,4-1-4,-4 12-3,7 2-1,-1 8-2,3 4-3,-4-8-4,4-1-5,-6-8-6,-1-10-11,5 0-8,-14-20-1,7-8 1</inkml:trace>
  <inkml:trace contextRef="#ctx0" brushRef="#br0" timeOffset="397.9762">1833 10715 42,'-20'-9'36,"20"9"0,0 0-3,13 0-18,8 0-14,7-5-32,7 5-3,1-4-1,25 4-1</inkml:trace>
  <inkml:trace contextRef="#ctx0" brushRef="#br0" timeOffset="849.4731">2707 10610 25,'18'-9'32,"6"-5"-3,4 6-10,8 8-4,0 0-2,-2 14-5,-10-1-2,-2 6-3,-13 1 0,-9 1-2,-12-5 1,-3-1-2,-4-7 0,3-5 0,4-3 0,12 0-1,0-9 1,18 5 1,1 4 0,6 0 1,0 9 0,-4 5 1,-9 4-1,-8 6 0,-12 3-4,-12-4-5,1 1-15,-8-5-13,-13-15 0,12 2-1</inkml:trace>
  <inkml:trace contextRef="#ctx0" brushRef="#br0" timeOffset="1275.887">2839 10393 40,'-46'-14'30,"11"14"-10,-8 10-4,2 4-5,4 13-2,1 9-3,8 8-3,6 6-1,9 4 0,7 4-1,6-1 0,16 2 2,7-1-1,10-5 2,7-9-1,8-9 1,12-7-1,-4-13 1,12-14-1,-5-13-1,-1-11 0,-7-12-2,-6-7 1,-15-7 1,-14-5-1,-20-7 1,-10 1 0,-17 4-1,-7 4 0,-17 6-1,2 3-4,3 11-18,3 10-14,1 2-1,13 8 0,3-2 0</inkml:trace>
  <inkml:trace contextRef="#ctx0" brushRef="#br0" timeOffset="1991.4637">3435 10657 21,'0'0'33,"-12"5"1,26-5-4,15 10-14,11-10-4,19 3-4,6-3-1,10 0-5,-1 0-5,-6-3-7,-3 3-11,-15 0-11,-16 0-3,-9 3 0</inkml:trace>
  <inkml:trace contextRef="#ctx0" brushRef="#br0" timeOffset="2366.1811">3522 10774 26,'0'0'26,"11"4"-6,12-4-3,10 0-6,8-3-4,12 3-3,0-4-3,2 1-3,-2-4-5,-5 1-1,-6-6-1,-11-1 0,-6-2 0,-7-4 3,-5 1 4,-4 0 5,12-11 15,-8 21-6,7 8 1,0 0 2,-1 11-1,-7-2-2,0 16-2,-12-4-2,0 8-2,-18-5-6,-4-2-14,-8-6-21,5 0 0,-4-16-2,10 0 0</inkml:trace>
  <inkml:trace contextRef="#ctx0" brushRef="#br0" timeOffset="3507.9308">4671 10621 20,'10'0'31,"5"13"2,-2-4-2,6 5-14,9 7-6,-1 4-2,10 7-3,-1 0-3,-2-2-6,1 0-7,-5-4-13,-8-3-11,2-5-1,-10-13 1</inkml:trace>
  <inkml:trace contextRef="#ctx0" brushRef="#br0" timeOffset="3772.9924">5001 10635 35,'0'0'31,"-14"8"-3,2 2-7,-4 9-6,-10-2-5,1 12-4,-7 2-2,1 3-1,-3-1-4,3-5-2,7 0-7,3-8-8,4-12-14,17-8-2,0 0 1,0 0 12</inkml:trace>
  <inkml:trace contextRef="#ctx0" brushRef="#br0" timeOffset="4126.1278">5370 10364 33,'-24'-9'32,"2"16"-3,-12 6-9,1 10-5,4 9-4,-1 11-3,9 10-2,5 3-2,11 2-1,5 1 0,12-3-1,9-4-3,5-10-6,8-6-14,5-7-13,-9-15 0,5-3-1,-7-13 2</inkml:trace>
  <inkml:trace contextRef="#ctx0" brushRef="#br0" timeOffset="4524.3843">5457 10692 12,'-8'9'31,"-6"-2"1,12 13 0,2-1-15,0 3-4,12 2-2,-3-1-3,10 0-1,-4-9-1,8 1-2,-2-11-1,1-4 0,-4-14-1,2-1-1,-6-13 1,-2-7 0,-4-3-2,-8-7 1,0 1-1,-14 2 0,-6 5 0,-6 5 0,-1 7-1,-5 10 1,1 11-1,3 6 1,5 11 0,9 6-1,11 4 0,6 1-1,15 3-6,4-7-10,6-3-19,11 2 1,-3-13-1,5 2 1</inkml:trace>
  <inkml:trace contextRef="#ctx0" brushRef="#br0" timeOffset="4877.6815">5665 10377 40,'0'0'32,"0"0"-1,3 12-10,6 0-7,10 14-4,3 5-2,6 11-3,-4 4 1,2 10-3,-10 0 0,-3 4-2,-13-3 0,-5-3-1,-9-7-1,-6-9 0,1-5-3,-1-11-3,6-6-6,4-8-17,10-8-5,4-14 0,5-10 0</inkml:trace>
  <inkml:trace contextRef="#ctx0" brushRef="#br0" timeOffset="5169.91">6065 10667 37,'0'0'34,"22"5"1,-4-5-5,10 0-15,12 0-8,0 4-6,-2-4-10,-4 0-19,3 5-6,-15-5 0,-1 0-1</inkml:trace>
  <inkml:trace contextRef="#ctx0" brushRef="#br0" timeOffset="5335.3712">6111 10751 57,'10'10'33,"5"-2"-3,12-6-15,7 2-11,4-8-24,8 11-10,-9-14-2,8 7-1</inkml:trace>
  <inkml:trace contextRef="#ctx0" brushRef="#br0" timeOffset="5584.1809">6564 10719 26,'0'0'36,"9"8"-1,12-3 2,5-1-17,7-4-9,8 0-5,6 6-17,2-2-23,-15-8-1,1 4-1,-14-6 0</inkml:trace>
  <inkml:trace contextRef="#ctx0" brushRef="#br0" timeOffset="6328.5006">7236 10812 25,'16'-5'30,"-16"-9"-2,6-1-6,-6 1-6,-4-4-4,-1 2-5,-5 0-1,-4 2-3,-5 1-1,-3 7-1,-3 6 0,3 0-1,-2 8 0,2 7 0,3 4 0,6 1 0,8 8 0,5-1 0,5 0 0,8-4 0,6-7 1,3-2 0,5-7 0,-1-7 0,-2-9 0,1-4 0,-6-6 0,-4 0 0,-5 1 0,-4 0 0,-6 3 0,0 2 0,0 13 0,0 0 0,0 0 0,-3 17 0,3-2-1,5 0-1,5 4-5,-4-3-11,1-6-18,8 4 1,-3-14-1,6 1 0</inkml:trace>
  <inkml:trace contextRef="#ctx0" brushRef="#br0" timeOffset="6614.9246">7504 10389 58,'9'-12'35,"-6"4"2,-3 8-11,6 17-13,-6 5-5,6 14-1,-6 6-3,4 11 0,-4 1-1,4 3-1,-4-3 0,8-2-1,-1-6 0,1-9-1,4-9-1,0-8-2,4-3-5,-6-13-8,5-8-22,-3-1-1,-6-9 0,1 2 1</inkml:trace>
  <inkml:trace contextRef="#ctx0" brushRef="#br0" timeOffset="6788.3702">7432 10658 59,'-12'0'34,"12"0"2,12 9-16,9-4-8,11-1-8,4 6-13,2 1-23,-1-8-2,6 2-1,-5-5 0</inkml:trace>
  <inkml:trace contextRef="#ctx0" brushRef="#br0" timeOffset="7058.1818">7870 10695 47,'0'18'34,"0"-8"-2,0 2-12,2 4-5,-2-3-4,4 3-3,-4-3-3,0-3-2,-4-1-1,4-9-1,0 14 0,0-14 0,0 0 0,-8 9 0,8-9 0,0 0-2,0 0 0,-10 0-4,10 0-7,0 0-15,0 0-9,0 0-1,0 0 1</inkml:trace>
  <inkml:trace contextRef="#ctx0" brushRef="#br0" timeOffset="7606.7792">7997 10829 26,'12'-13'34,"-12"4"-16,3-5 0,-3 4-4,-9-4-1,3 2-2,-8-3-2,3 5-2,-9 1-1,6 8-2,-8-3 0,3 9-2,0 1 0,0 7-1,2 1 0,1 8 1,10-1 0,3 2-1,3-1 1,12-2 0,1-4 0,4-2 0,2-7 0,0-7-1,0-4 0,0-6-1,-4-4 0,0-2 0,-2-5 0,-4 1-1,0 1 1,-2 1-1,-4 7 1,-3 0 0,0 11-1,0 0 1,-13 0 0,10 10 0,-2 1 1,1 4 0,4 2-1,4 4 1,1-4 0,8 3 0,-4-6-1,3-2-1,4-5-5,-4-7-13,6-4-18,8-3 0,4-11 0,8 1 0</inkml:trace>
  <inkml:trace contextRef="#ctx0" brushRef="#br0" timeOffset="8035.8679">8158 10692 53,'0'0'35,"9"5"0,7 6-13,-2 8-7,-7 0-6,6 4-1,-8 1-3,2 0-2,-7-6 0,-2-5-1,2-13 0,-13 9-1,13-9 0,-6-14 0,6-2-1,3-1 1,3-3-1,9 4 0,1-1 0,2 3-1,1 3 1,2 7 0,-5 4 0,3 7 0,-7 5 0,-2 5 0,-7 4 0,-3 4 0,3 0-1,-3-3-4,6 3-9,-6-3-23,6-12-1,9-4 0,4-6 1</inkml:trace>
  <inkml:trace contextRef="#ctx0" brushRef="#br0" timeOffset="8749.1812">8738 10394 58,'-14'0'29,"-12"11"-8,-2 4-4,1 14-4,-4 8-2,9 13-3,0 2-1,10 9-2,5-1 0,7 2-2,10-4-1,8-5-2,4-6-6,-3-15-10,3-8-20,6-6 0,-5-14 0,3-4-1</inkml:trace>
  <inkml:trace contextRef="#ctx0" brushRef="#br0" timeOffset="9163.9488">8835 10764 37,'0'14'29,"-7"1"-6,7 2-9,4 4-3,2 1-1,4 1-3,1-5-2,8-1 0,-3-6-1,6-7-1,-5-8-1,2-8 0,-2-8-1,-3-6 0,-3-7-2,-8-5 0,-3-9 0,-13 0 0,-2 3 0,-8 4 0,-5 8 2,-3 9 0,0 6 1,3 17 1,4 8 0,9 10 0,8 6 0,10 2-1,6-2 1,11 5-2,7-2 0,1-8-4,7-1-9,-1-3-22,-4-15-1,4 0 0,-6-8 0</inkml:trace>
  <inkml:trace contextRef="#ctx0" brushRef="#br0" timeOffset="9410.4415">9098 10480 59,'20'24'38,"-5"4"2,3 9-9,4 19-13,-12 4-5,1 11-4,-17 4-5,-6-5-16,-13-4-26,-3-3-2,-10-21-1,2-9 0</inkml:trace>
  <inkml:trace contextRef="#ctx0" brushRef="#br0" timeOffset="25346.1832">9644 10718 15,'-15'10'32,"5"-6"0,22-1-3,13-1-12,16-2-4,15 5-3,9-5-4,10 1-5,1 3-6,-4-4-6,-7 0-10,-3 8-11,-21-8-1,-1 0-1</inkml:trace>
  <inkml:trace contextRef="#ctx0" brushRef="#br0" timeOffset="25736.1289">9759 10844 38,'0'0'24,"-10"0"-4,23 4-3,12-4-4,6 0-6,12 0-2,4 0-1,11 0-2,1 0-3,-1-9-1,-1 4-2,-10-7 0,-10 0-1,-6-1 0,-12-1 1,-8 0 2,-4 1 3,-7 3 0,0-1 6,0 11-2,10 3 0,-10-3 0,19 22-1,-13-7 1,0 3-1,-6-1-2,-4-1-7,-11-7-25,8 4-1,-10-17 0,17 4-1</inkml:trace>
  <inkml:trace contextRef="#ctx0" brushRef="#br0" timeOffset="26761.0941">11316 10694 20,'8'-30'49,"-8"13"-30,-6-4-4,-5 2-3,-9-3-3,-3 5-2,-5 0-3,-1 12-1,-2 2-1,1 8 0,4 12 0,7 3-2,4 6 1,11 6 0,4-3 0,16-2 0,3-7 1,9-3-1,1-11 1,4-6-1,1-15 2,-2-7-1,-4-11-1,-5-8 0,0-7 0,-8-13 0,-4 3 0,-7 0-1,-4 5 1,0 6 0,-6 9 1,-2 11-1,-3 12 0,-1 15 0,-4 10 0,8 12 1,-1 12-2,2 8 1,0 7 0,7 7 0,0 0 1,5 0-1,1-5 1,2-5-1,-2-13 0,2-9-1,0-6-3,-8-18-5,9 9-18,-9-9-10,6-9-1,-6 9 0</inkml:trace>
  <inkml:trace contextRef="#ctx0" brushRef="#br0" timeOffset="27075.6823">11582 10539 39,'0'0'34,"17"12"-2,0 2-9,2 0-6,8 9-6,3-2-2,0 3-4,0 1-5,-8-8-8,4-2-17,0-1-10,-14-14 0,2 0-1</inkml:trace>
  <inkml:trace contextRef="#ctx0" brushRef="#br0" timeOffset="27241.522">11898 10547 67,'-22'-4'36,"2"7"0,-5 6-16,1 11-7,-9-2-6,2 4-3,2 3-5,-1-3-8,13 1-19,6-2-9,-4-9 0,10-1 1</inkml:trace>
  <inkml:trace contextRef="#ctx0" brushRef="#br0" timeOffset="27551.1166">12131 10328 39,'-21'9'31,"-9"0"2,3 10-15,2 12-5,-3 3-2,10 9-4,-1 3-1,11 3-1,5-2-1,5 0-2,7-3-3,11-8-6,10-2-10,-3-8-17,5-18-1,6 0 0,-4-16 0</inkml:trace>
  <inkml:trace contextRef="#ctx0" brushRef="#br0" timeOffset="27926.5861">12277 10606 17,'0'0'28,"-22"-19"2,10 19-6,3 5-10,9-5-3,-13 19-3,6 0-1,7 4-2,10-1 1,0 3-2,0-6-1,8 4 1,-3-9-2,3-6 0,-1-8-2,2 0 0,-4-13 0,4-6-1,-1-9 0,-9-4 0,-3-5 0,-6 3 0,-3-2 1,-9 7 1,-3 3 0,-7 9 0,0 7 0,3 10 0,1 0 0,8 10 0,4 2 0,6 2 0,3-1-1,4 1-2,11 1-6,-3-3-16,1-9-9,6 4-2,-6-10 1</inkml:trace>
  <inkml:trace contextRef="#ctx0" brushRef="#br0" timeOffset="28144.6508">12494 10318 62,'10'14'38,"3"14"0,5 6-9,-9 5-15,6 13-4,-8-1-3,-1 5-5,-2 0-7,-8-9-13,-9-5-20,1-1-1,-3-17 0,-7-1 0</inkml:trace>
  <inkml:trace contextRef="#ctx0" brushRef="#br0" timeOffset="28511.1813">11076 10976 4,'0'0'64,"14"6"-33,27-6-9,25 0-6,27 0-4,25 0-1,25 2-3,16-2-2,9 8-2,1-7-3,-7 4-4,-16 3-9,-25 1-24,-31-13 0,-15 4-1,-33-14 0</inkml:trace>
  <inkml:trace contextRef="#ctx0" brushRef="#br0" timeOffset="29175.0749">11700 11504 32,'0'0'23,"17"-18"-1,-10 8-3,-7-4-5,0-1-3,-10-3-2,-4 0-3,-5 0 0,0 8-3,-2 6-1,-4 4-1,3 4 1,1 10-1,3 4 0,9 9 0,5-1-1,4 0 0,11 2 0,4-7 2,6-4-2,6-8 2,1-9-1,3-9 0,-1-9 1,0-9-1,-5-8-1,-2-6-1,-4-1 1,-5-1-1,-6 2 1,-8 8 0,0 3-1,-7 9 1,1 9 1,6 12 0,-15 0 0,5 4 0,1 10-1,5 4 0,-4 2 1,8 7-1,0-1 0,0 3-2,9 4-5,-4-6-15,2-3-13,7 1 2,-4-6-2</inkml:trace>
  <inkml:trace contextRef="#ctx0" brushRef="#br0" timeOffset="29572.0805">11969 11490 20,'0'0'31,"-7"11"1,4 6 0,3-1-16,-5 1-6,10 5-2,2-3-2,7 0-1,1-5-1,6-3 0,1-11-1,3 0-1,-1-15 0,3-9 0,-7-9-1,2-2 0,-9-8 0,-8-4 0,-7 1-1,-8 3 1,-8 7-2,-7 8 2,-1 14-2,2 5 1,-3 9 0,10 14-1,11 5 2,6 3-2,13-1 0,3-5-9,6-7-26,18-2 1,6-14-2,12-7 1</inkml:trace>
  <inkml:trace contextRef="#ctx0" brushRef="#br0" timeOffset="30160.4251">12971 10872 35,'0'0'33,"-2"10"1,2-10-12,21 0-6,2 5-4,5-5-5,5 3-4,5-3-6,-2 0-10,-4 0-16,1 4-5,-14-7-1,-3 8 0</inkml:trace>
  <inkml:trace contextRef="#ctx0" brushRef="#br0" timeOffset="30339.5114">12993 10994 69,'31'7'29,"0"-7"-16,6-8-31,10 12-6,-15-12-4,7 13-2</inkml:trace>
  <inkml:trace contextRef="#ctx0" brushRef="#br0" timeOffset="30985.1816">13462 10937 55,'0'0'34,"25"3"-2,2-5-13,18 7-7,-5-5-2,9 3-4,3 1-5,-14-4-9,3 0-26,-12 5-1,-10-14-1,0 3 0</inkml:trace>
  <inkml:trace contextRef="#ctx0" brushRef="#br0" timeOffset="31732.0615">14396 10897 46,'14'-17'19,"-7"0"-3,-7-6-4,-10 5-3,-8 3-1,-1 1-3,-6 4-1,-5 10 0,-1 0-1,2 10-1,5 9 0,2 4-1,6 5 1,7 3 0,9-3 0,6 0 1,10-6 0,2-5 0,8-9-1,2-8 1,-1-13-1,4-2-1,-6-8 0,-3-1 0,-4-1-1,-6 4 0,-2 6 0,-10 15 0,9-12 1,-9 12 0,0 23 0,4-5 1,-4 6-2,6-2-2,6-1-10,3 0-22,0-14 0,18 0 1,3-19-2</inkml:trace>
  <inkml:trace contextRef="#ctx0" brushRef="#br0" timeOffset="32023.2143">14742 10880 36,'-12'0'32,"21"0"0,13 0-11,9 0-3,18 0-3,10 0-5,16 2-2,8-2-2,7 4-3,0 0-8,-9-4-15,-6-10-16,-6 3-1,-12-8 0,-4 1 0</inkml:trace>
  <inkml:trace contextRef="#ctx0" brushRef="#br0" timeOffset="32595.9006">15263 10695 62,'0'-17'22,"0"1"-4,-8-3-6,-9-3-3,2 2-3,-10-2-3,-4 3 0,2 4-2,-3 6 0,-3 5-1,5 8 1,6 8 0,5 8-1,8 1 1,9 5 0,5-2 0,13-1 1,2-4 1,6-5-1,1-10 0,1-4 1,0-10-2,-4-4 1,-3-11-3,-1-8 1,-5-9-1,-2-9 0,-4-6 0,-1-2 1,-4 3 0,-4 3 0,-3 7 2,-1 9-1,-4 13 1,2 14-1,-4 16 0,-2 12 1,4 11-2,3 13 0,-1 9-2,2 0-5,4 5-26,2 9 0,-2-11-2,4 3 1</inkml:trace>
  <inkml:trace contextRef="#ctx0" brushRef="#br0" timeOffset="33212.831">15038 11388 27,'0'0'25,"8"-19"-7,-8 4-4,-5-4-4,-10-3-1,1 3-1,-6 1 0,0 4-1,-5 6-1,0 8-1,2 7-1,0 8-2,5 3 0,7 6-1,5-1 0,6 0 0,10 1 0,5-8 0,1-3 1,5-5 0,3-8-1,4-8 1,-5-6 0,5-10-1,-8-8 0,-2-2-1,0-11 0,-6 0 0,-5 1-1,-5 1 2,-2 6-1,-4 6 0,-3 7 0,1 10 1,6 14-1,-15 0 1,12 19 0,-2 3-1,5 6 1,0 7 0,0 6 0,3 4-1,-3-2-2,8-2-8,1-4-16,9-5-8,-13-12-1,14-2 0</inkml:trace>
  <inkml:trace contextRef="#ctx0" brushRef="#br0" timeOffset="33574.2348">15257 11300 51,'-16'0'30,"16"0"-5,-3 13-8,0-4-4,3 8-4,3-2-3,7 4 0,-1-4-1,10-1-2,-2-6 0,3-8 0,-2-5-1,5-6 0,-2-7-1,-4-8 1,-7-9-2,-3-7 1,-10-1-1,-3 1 0,-13 5 0,-4 0 0,-4 13-1,-1 10 0,4 9 1,0 10 0,12 11 0,7 2 0,15 4-3,5-3-10,13-8-22,22 0-1,10-15 1,21-1-1</inkml:trace>
  <inkml:trace contextRef="#ctx0" brushRef="#br0" timeOffset="34115.3595">15795 10481 54,'0'0'34,"0"0"-4,9 19-11,-9 7-5,9 9-6,-5 6-1,1 10-1,-5 0-3,0 1-1,0-1 0,3-5-1,1-5-1,5-11 0,9-8-5,-2-13-6,6-9-16,5-3-9,-11-18-1,-1 1 1</inkml:trace>
  <inkml:trace contextRef="#ctx0" brushRef="#br0" timeOffset="34287.0983">15726 10710 4,'13'17'61,"2"-14"-30,9 3-12,8 0-7,2 3-10,3 0-23,-5-12-9,9 7 0,-9-10-2</inkml:trace>
  <inkml:trace contextRef="#ctx0" brushRef="#br0" timeOffset="34589.1829">16281 10774 50,'-9'14'34,"2"5"-3,-7-1-11,-5-4-6,0 4-4,-6-8-6,0-5-1,3-5-2,-2 0-2,7-9 1,3-6-1,8-2-1,6-2 0,6 0 1,6 4 0,3-2 1,5 7 0,1 6 1,0 4 0,0 8 0,-1 4 0,-2 6 0,-2 4-2,-1 2-6,-4-2-15,-3-7-12,8 7 0,-4-12 0</inkml:trace>
  <inkml:trace contextRef="#ctx0" brushRef="#br0" timeOffset="34965.0683">16461 10760 45,'0'0'35,"12"29"0,-12-6-9,3-1-12,1 2-2,-4-2-5,-4-1-3,1-4-1,-2-7-1,5-10-1,0 0 0,-7-10-1,7-4 1,6-5-1,1 1 0,2-5 0,6 5 0,0 4 1,1 4-1,-1 4 1,4 6 0,-3 3-1,0 5 1,-1 4 0,-3 4 0,-4-2-1,-4 1 0,-1 3-3,-3-1-2,0 2-8,-9-8-16,0-3-9,9-8 1,0 0-1</inkml:trace>
  <inkml:trace contextRef="#ctx0" brushRef="#br0" timeOffset="35318.4687">16950 10444 47,'-17'5'33,"-9"3"0,2 11-15,5 15-4,-3 3-4,7 13-3,3 2-1,9 7-2,3 0 0,9-1-1,6-7-3,1-7-3,8-4-4,-3-11-13,2-10-16,12-6 0,-2-13-1,4 0 1</inkml:trace>
  <inkml:trace contextRef="#ctx0" brushRef="#br0" timeOffset="35738.6015">17131 10787 49,'0'0'31,"-11"12"-3,8-1-11,3 8-5,4 0-3,5 1-3,-2 1-1,5-1 0,0-5-2,2-6-1,1-9 0,1 0-2,-1-9 0,-1-6-1,-3-9-1,-5-11 0,0-5-1,-6-3 0,-7-2 0,-5-1 1,-6 4 1,-1 5 1,-6 8 0,0 12 2,-3 8 0,4 9 0,2 9 1,4 8 0,9 3-1,9 6 0,4-2 0,13 0-1,8 1-3,6-4-10,2-10-22,8 2-1,-10-13 0,7 0 0</inkml:trace>
  <inkml:trace contextRef="#ctx0" brushRef="#br0" timeOffset="35963.3421">17434 10473 40,'14'22'38,"5"15"0,-4 13-3,-11 7-16,2 18-3,-17 1-8,-8 2-10,-9-8-33,1-2-3,-8-17 0,4-9-2</inkml:trace>
  <inkml:trace contextRef="#ctx0" brushRef="#br0" timeOffset="38748.1815">2061 1264 43,'0'15'38,"8"4"-1,-8 22-15,-5 8-8,10 6-3,-2 14-2,6 6-4,-1 2-1,-2-19-10,4 0-3,0-17-17,-2-7-10,5-11-3,-9-14 2</inkml:trace>
  <inkml:trace contextRef="#ctx0" brushRef="#br0" timeOffset="39161.7985">1886 1692 10,'0'0'34,"0"0"1,20-12 1,5 0-17,15-1-6,5-12-4,16 5-1,-2-4-4,0 4-3,-4 0 1,-8-9-2,-8 6-3,-8-5-1,-9 16-2,-19 3-3,-3 9 1,0-14 0,0 14 0,-18 17 0,4 2 3,-10 6 0,-6-2 5,-5-1 2,-5 0 0,-3 7 1,-6-1 1,-46 20 3,53-24-4,4-5-2,5-1-1,8 5-4,5-11-9,4-12-17,9 15-3,7-15 4,0 17 10</inkml:trace>
  <inkml:trace contextRef="#ctx0" brushRef="#br0" timeOffset="39395.9909">1903 1460 43,'15'-5'41,"9"26"0,5-1 0,5 15-26,16 21-5,-3-8-6,-1 0-32,-3-14-10,12-7-2,-7-34-1</inkml:trace>
  <inkml:trace contextRef="#ctx0" brushRef="#br0" timeOffset="41091.1838">2802 1696 23,'0'0'30,"30"0"-2,12-4-13,28 8 0,14-4-3,25 6 1,3-6-5,7-6-7,-10-5-21,-9 20-12,-28-9-1,-16 0-2</inkml:trace>
  <inkml:trace contextRef="#ctx0" brushRef="#br0" timeOffset="41653.6103">3419 1407 14,'-6'-52'28,"6"52"0,-40-61-10,40 61-4,-56-52-4,56 52-1,-68-19-3,68 19-2,-57-17-1,57 17-2,-37 26 0,25-5-2,6 9 2,6-7-3,12 5 3,4 0 0,6 1 1,5-8-1,1-11 2,-28-10 1,66-30-1,-66 30-1,62-55 1,-35 10-2,-11-8-1,0-6 1,-10-2-1,-6 15 1,0 46 1,-16-80-1,16 80-1,-32-45 2,32 45 1,0 0-1,-48 53 1,48-53-2,-7 92 1,16-27-2,7 11-12,5-4-23,-1-5-1,11-9 0,-10-12-1</inkml:trace>
  <inkml:trace contextRef="#ctx0" brushRef="#br0" timeOffset="42362.2987">3112 2256 44,'-4'-12'29,"-13"-5"-8,0-2-6,-4 4-5,-1-5-3,-2 8-1,-5 3-3,1 9-2,4 15 1,3-2-2,5 8 0,10 5 0,6 1 0,8 4 0,8-2 1,6-7 0,2-12 0,5-10 0,1-8 1,-2-11-1,-5-12 1,-2-8 0,-4-14-1,-6 5-1,-4-12 0,-7 3 2,0 4-3,-7 2 2,0 8-2,-4 11 2,1 15-2,-2 9 2,2 18 0,1 12-1,3 8 1,0 15 0,2 9 1,4 1-1,0-1 0,7-3-3,5 2-9,-2-10-15,-1-16-8,11-3 0,-7-14-1</inkml:trace>
  <inkml:trace contextRef="#ctx0" brushRef="#br0" timeOffset="42739.1868">3267 2155 2,'-18'29'56,"11"-10"-31,7 8-11,5 4-4,4 1 0,5-3-3,2-5 0,6-10-1,-1-14-1,4-5-1,-1-12 1,-4-11-3,-3-9 1,-1-5-1,-10-11-1,-6 4 0,-8 5 0,-11 3-1,-6 5 0,0 11 0,-6 13 0,4 12-1,5 9 2,4 7-1,11 0 0,14 2-3,13 4-13,8-3-18,12-17 1,23-6-1,2-14-1</inkml:trace>
  <inkml:trace contextRef="#ctx0" brushRef="#br0" timeOffset="43262.7008">3892 1235 34,'23'-43'35,"-13"52"0,-7 13-12,-3 24-7,6 10-6,-6 10-3,5 13 0,-5 6-3,4-12-2,-1 1 0,4-19 0,5-11-2,-3-10 0,6-2-1,-2-24-6,6-5-13,2-3-16,-6-7-1,2-2 0,-8-10 0</inkml:trace>
  <inkml:trace contextRef="#ctx0" brushRef="#br0" timeOffset="43452.4827">3865 1591 48,'7'10'30,"12"-10"-8,5 9-10,4-2-7,6-7-8,0 3-23,8 4-3,-6-7-1,7 0 2</inkml:trace>
  <inkml:trace contextRef="#ctx0" brushRef="#br0" timeOffset="43769.1599">4387 1615 32,'6'23'34,"-15"5"-1,5-2-8,-9 1-8,-8 5-5,3-7-4,-5-7-6,-4 1-1,2-6 0,0-16-1,6 3-1,4-14 0,8-10-2,4 4 1,6 0 2,8-6 0,6-1 0,3 18 1,4 2 1,1 7 0,-3 7 0,3 8 1,-3-3-2,-1 12 1,-6 2 2,1-8-3,-6 2-4,-3-2-7,0 1-19,0-7-7,-7 0 1,9-2-2</inkml:trace>
  <inkml:trace contextRef="#ctx0" brushRef="#br0" timeOffset="44127.47">4545 1683 43,'12'-10'35,"-12"10"1,19 3-8,-7 18-14,-9 4-4,4-2-4,-7 2-2,3-1-1,-3 0-2,-3-3-2,-1-4 2,4-17-1,0 0 0,-6-11-1,12-7-1,1 0 2,6-2 0,4-12 2,2 4-3,2 15 0,2 3 2,-2-1 0,0 18 0,-2-2 0,-6 7-1,-4 14-2,1 2-1,-7-9-7,3-2-14,3 9-13,-9-16 0,10 2 1</inkml:trace>
  <inkml:trace contextRef="#ctx0" brushRef="#br0" timeOffset="44579.6709">5059 1725 29,'-19'4'32,"15"15"0,-7 6-10,6-1-10,5 5-4,0-3 1,9-1-4,1-6 1,5 8-2,1-14 0,1-3-1,1-10 1,2-9-1,-1-15-2,-2 4 2,-3-18-2,-5-11 2,-9-13-3,-3-9 2,-10-4-2,-8 19-1,-5 0 4,-5-1-2,-2 10 1,-1 21-1,6 24 0,5 19 0,10 10 1,9-4 1,13 4-2,13 12 0,15 0-4,7-19-18,14-16-18,21-9 1,4-19-1,10 6-1</inkml:trace>
  <inkml:trace contextRef="#ctx0" brushRef="#br0" timeOffset="45182.5127">5538 1638 49,'12'4'34,"10"-10"-2,7 6-14,5 0-7,7 6-3,-1 0-3,5-6-6,-5 0-6,-5-3-6,-6 3-13,-6 0-8,-23 0-1,13-3 2</inkml:trace>
  <inkml:trace contextRef="#ctx0" brushRef="#br0" timeOffset="45393.1809">5594 1765 25,'12'4'36,"4"0"1,9 3-1,11-2-16,2-5-8,4 3-16,-7 3-27,11-6-4,-3-5-1,9-8 0</inkml:trace>
  <inkml:trace contextRef="#ctx0" brushRef="#br0" timeOffset="48948.1866">6493 1634 17,'-78'5'36,"62"0"-19,16-5-1,44 12-1,18-12-3,34 7-2,25-1 1,30-2-3,26-6-2,15 2 0,1 0-3,0 0 0,-17 5-1,-21-8-5,-24-6-9,-33 0-14,-35 6-7,-16-10-2,-33 4 1</inkml:trace>
  <inkml:trace contextRef="#ctx0" brushRef="#br0" timeOffset="49332.7512">7246 1327 42,'0'0'32,"21"-75"-7,-21 75-5,23-75-4,-23 75-6,18-72-1,-18 72-3,9-74-3,-9 74 0,0 0 1,0 0 0,0 0-1,-6 54 1,6 4-5,4 15-8,-2 3-27,11-2 1,-1-9-1,3 7-2</inkml:trace>
  <inkml:trace contextRef="#ctx0" brushRef="#br0" timeOffset="49897.5893">6679 2152 65,'-22'-7'24,"-2"3"-5,-8 1-5,8 16-3,-4 0-3,9 11-3,4 5 0,12 1-2,3 3 0,14 0-2,6 0 1,11-11-4,6-1-6,3-4-15,-3-17-12,7 4 1,-7-15-1</inkml:trace>
  <inkml:trace contextRef="#ctx0" brushRef="#br0" timeOffset="50227.1032">6970 2247 36,'0'-13'19,"0"1"-3,-6 2-1,-4 1-1,-3 2-3,-4-5-2,-3 12-2,-4 0-2,3 14-2,-2 5 0,5 2-1,9 4 0,9 3-1,6 2 1,12-5 0,5-3 0,8-10 1,3-5-2,-3-7 0,-2-7-3,-6-11-6,-7-2-11,-4 1-14,-16-7 0,1 7-1,-11-9 10</inkml:trace>
  <inkml:trace contextRef="#ctx0" brushRef="#br0" timeOffset="50565.1842">7097 2192 42,'0'0'36,"13"-8"-1,-1 6-10,12 14-7,-1 0-6,4 13-4,-5 3-1,-1 2-3,-8-5-2,-6 7 1,-10-4-3,-13-6-1,-3 0-6,-9-19-13,-2-4-18,10-5 0,-1-6 0,12-6-2</inkml:trace>
  <inkml:trace contextRef="#ctx0" brushRef="#br0" timeOffset="50957.9453">7346 1999 47,'0'-23'34,"9"6"-6,6 8-5,5-3-7,4 15-3,-3-3-3,4 9-3,-9 9-3,-7 6-2,-6-6-1,-9 6 0,-4 2 0,-5-6-2,-1 0 1,1-4-1,9-9 0,6-7 1,10 12-1,5-12-2,12 0-5,-5 0-13,2 3-16,9 1 0,-7-4 0,3 17 0</inkml:trace>
  <inkml:trace contextRef="#ctx0" brushRef="#br0" timeOffset="51489.1872">7851 2230 24,'-26'-13'32,"14"17"-1,-6 3-9,0 4-7,-1 6-4,3 5-3,6 3-1,2 1-4,8 7 1,3-3-1,12-2 1,1-8 0,11-1 0,1-19-1,4 0 0,2-14 0,2-10-1,-4-10 0,-5-10-1,-11-5 0,-10-7-1,-15-2 0,-9-2 2,-10 3-2,-9 18 0,-3 7 0,0 13 0,7 15 1,12 14-1,21 8-1,15 6-12,18 3-24,50-12 0,28-15-2,41 10 1</inkml:trace>
  <inkml:trace contextRef="#ctx0" brushRef="#br0" timeOffset="67986.3491">17759 10735 33,'13'0'33,"12"2"1,8-2-11,0 0-6,10 5-6,-3-5-6,-2 0-7,-2 4-9,-8 1-12,-12-5-11,0 4 0,-16-4 0</inkml:trace>
  <inkml:trace contextRef="#ctx0" brushRef="#br0" timeOffset="68232.8451">17797 10867 36,'0'0'36,"29"5"1,-4-5-6,4 0-7,8 0-6,-5 0-9,5-4-22,-6 0-22,4 8-3,-12-9 0,6 5-1</inkml:trace>
  <inkml:trace contextRef="#ctx0" brushRef="#br0" timeOffset="69474.4354">12919 12044 60,'12'0'25,"16"-5"-3,6 5-4,7-5-5,5 5-4,-5-5-5,0 5-5,-5 5-5,-10-2-10,-12-3-17,-1 11 0,-13-11-1,2 10 7</inkml:trace>
  <inkml:trace contextRef="#ctx0" brushRef="#br0" timeOffset="69670.076">12944 12165 10,'0'0'32,"27"11"1,-1-11-4,8 0-10,9 0-7,-3-6-24,13 6-14,-15-9-4,8 6-2</inkml:trace>
  <inkml:trace contextRef="#ctx0" brushRef="#br0" timeOffset="70415.1461">13664 12097 25,'0'0'34,"0"0"-1,19 7-7,11-7-6,5 0-8,7 0-10,2-4-31,6 4-3,-10-4-3,5 4 0</inkml:trace>
  <inkml:trace contextRef="#ctx0" brushRef="#br0" timeOffset="71135.1967">14448 12146 9,'18'-5'25,"-15"-10"-3,4 3-4,0-4-3,-4-4-3,-10 5-2,-6-4-2,-2 4-1,-6 2-1,1 4-3,-7 1 0,-1 8-1,-3 6 0,6 7-2,6 5 1,7 5-1,2 5 0,2 3 0,13-2 0,2-1 1,15-2-1,-1-6 1,-2-6 0,5-10-1,0-8 1,0-6-1,-3-7 1,-5-2 0,-8-5-1,-1-2 0,-1 1 1,-3 5-1,-3 3 0,0 6 0,0 11 0,-13 0 1,13 11-1,0 4 0,0 7 1,7-3 0,2 3-3,1-2-5,2-8-25,13 5-1,-13-14 0,10 3 0</inkml:trace>
  <inkml:trace contextRef="#ctx0" brushRef="#br0" timeOffset="72055.1866">14817 12147 17,'0'0'26,"-10"10"-7,29-10-2,21 0-2,21 0 0,24 0-2,17-6-1,24 6-2,9 0-2,13-3-2,3 3-5,-3 0-4,-8 0-7,-20 0-9,-20-5-14,-14 8-1,-32-8-1,-14 5 11</inkml:trace>
  <inkml:trace contextRef="#ctx0" brushRef="#br0" timeOffset="72474.1913">15452 11913 50,'6'-38'26,"-2"-3"-6,-1-6-2,3 5-3,-6-3-2,0 7-2,0 3-3,-3 13-2,-3 6-1,6 16-1,-10 12-2,7 12 0,3 10-2,3 7 0,0 10-3,-3-5-12,7 4-21,6 1 0,-9-12 0,13 0-1</inkml:trace>
  <inkml:trace contextRef="#ctx0" brushRef="#br0" timeOffset="73062.2011">15102 12530 36,'-11'-7'32,"-11"-3"-1,-4 3-12,0 7-3,-7 3-6,10 9-3,-7 5-2,12 9-2,2 0-1,12 5-1,10-1 0,8-1-3,11 0-4,-1-9-9,10-10-19,2 1 0,-2-11 0,5 0 0</inkml:trace>
  <inkml:trace contextRef="#ctx0" brushRef="#br0" timeOffset="73385.8038">15291 12604 31,'0'0'29,"-22"-21"-7,7 12-4,-1 4-5,-5 2-3,2 6-4,-1 4-2,7 6-1,3 3-1,3 6 0,7 0-1,10 0 0,1-6 1,9 0-1,0-5 0,0-5 1,2-6-2,-7 0-3,0-8-11,0 2-18,-15-10 0,6 6 0,-9-4-1</inkml:trace>
  <inkml:trace contextRef="#ctx0" brushRef="#br0" timeOffset="73723.1975">15401 12555 40,'30'7'34,"-14"1"1,8 6-10,-2 7-8,-7-1-5,0 6-5,-11-4-2,-4 2-2,-4-7-4,-9-6-7,2-5-17,11-6-11,-24-8 0,17-1 0</inkml:trace>
  <inkml:trace contextRef="#ctx0" brushRef="#br0" timeOffset="74167.1903">15623 12422 26,'0'-10'33,"0"-5"0,9 5-8,5 6-6,2 0-6,6 8-4,-3 1-2,-2 8-2,-5 2-1,-6 5-2,-6-1 0,-8 2-1,-5-3 0,-2-1 0,1-6-1,2 0 0,12-11-1,0 0-1,13 9-2,1-13-5,13 4-13,0 0-15,-6-1 2,7 2-2,-9-1 4</inkml:trace>
  <inkml:trace contextRef="#ctx0" brushRef="#br0" timeOffset="74656.3887">15925 12622 8,'-4'17'29,"-5"-7"0,9 5-1,0 5-13,4-1-3,8 1-4,4-2-2,5 0-1,-2-9-1,9-2 0,-1-11-1,1-5 1,0-10 0,-3-7 0,-3-9-1,-3-7 2,-7-7-1,-6-4 0,-10 4 1,-8 6 0,-13 4-1,-3 15 1,-7 10-1,5 14-1,3 18 0,11 9-1,10 5-4,18-5-13,22-1-25,37-7 0,37-16 0,36-6-1</inkml:trace>
  <inkml:trace contextRef="#ctx0" brushRef="#br0" timeOffset="76273.5627">16805 12143 7,'0'0'30,"28"18"2,0-14-8,18 0-8,14 2-3,7-3-6,8-3-5,-5 0-6,-6 0-5,-8 2-6,-13 2-6,-19-4-6,-8 8-3,-16-8 6</inkml:trace>
  <inkml:trace contextRef="#ctx0" brushRef="#br0" timeOffset="76493.1499">16862 12269 33,'0'0'25,"20"0"-3,11 0-2,13 3-4,8-3-3,11 4-4,2-4-7,-3 0-9,-1-5-18,-3 5-7,-18-12 0,-2 7 0</inkml:trace>
  <inkml:trace contextRef="#ctx0" brushRef="#br0" timeOffset="76659.1856">17438 12129 37,'16'9'33,"-5"-1"1,9 7-8,-2 6-12,-6-5-3,0 8-5,-9-1-6,-8-4-7,-5-4-14,-8-1-13,-11-14 0,4 3-1</inkml:trace>
  <inkml:trace contextRef="#ctx0" brushRef="#br0" timeOffset="76853.7091">16889 12100 30,'-24'10'34,"-2"3"1,8 14-12,11 14-4,7 3-6,20 0-24,10-8-18,26 4-2,13-24-3,29 0-1</inkml:trace>
  <inkml:trace contextRef="#ctx0" brushRef="#br0" timeOffset="77791.5311">1649 13115 12,'0'0'32,"37"8"1,0-8-3,22-2-11,12 2-5,16 0-4,7 0-6,3 0-8,-12-7-11,-10-1-17,-4 8-1,-26-5-1,-7 5 0</inkml:trace>
  <inkml:trace contextRef="#ctx0" brushRef="#br0" timeOffset="78034.8376">1773 13225 32,'9'0'28,"22"4"-5,14-4-3,22 0-6,6 5-2,12-5-5,5-5-4,-6 5-6,-10 0-8,-10-4-10,-16 8-9,-30-8-1,1 4-2</inkml:trace>
  <inkml:trace contextRef="#ctx0" brushRef="#br0" timeOffset="78182.8683">2413 13092 38,'10'-5'34,"10"13"-2,-6 5-7,2 0-12,-1 6-4,-2 3-7,-13-1-12,-10-6-22,-1 9-1,-19-16 0,-5 3-2</inkml:trace>
  <inkml:trace contextRef="#ctx0" brushRef="#br0" timeOffset="78341.8755">1716 13146 41,'-16'30'31,"-1"-5"1,17 3-18,22 8-35,6-21-5,24 7-1,7-22-3</inkml:trace>
  <inkml:trace contextRef="#ctx0" brushRef="#br0" timeOffset="79301.0423">3615 13097 39,'15'-10'25,"-6"-5"-4,-5-7-4,-4 1-3,-11-5-4,0 3-3,-12-2-2,-4 9-1,-7 3-1,1 7-2,-2 11 1,4 9-2,3 6 1,9 6-1,11 5 1,8 0-1,8-2 1,11-1 0,8-11 0,5-8 0,3-9 0,0-9 0,-4-8 0,1-14 0,-7-8 0,-6-11-1,-5-5 1,-7-7-1,-7-1 0,0 2 0,-6 3 1,0 12 0,-3 9 0,-5 11 1,7 14-1,7 12 1,-13 21 0,9 9 0,4 11-1,4 8 1,2 10-1,5 2-2,3 2-6,-5-8-15,0-6-14,9-5 0,-9-14 0</inkml:trace>
  <inkml:trace contextRef="#ctx0" brushRef="#br0" timeOffset="79512.1881">3834 12905 38,'0'0'35,"0"0"1,19 0-3,-1 17-20,-5 0-4,8 9-5,-1-1-6,-2 0-6,4-1-12,-7-1-15,-3-13-1,1-7 1,-13-3 4</inkml:trace>
  <inkml:trace contextRef="#ctx0" brushRef="#br0" timeOffset="79653.4001">4052 12934 65,'-10'-5'38,"-11"5"0,-4 5-13,3 15-10,-12 0-7,3 3-8,3 6-16,3 2-22,-6-10 0,13 5-1,-5-9 0</inkml:trace>
  <inkml:trace contextRef="#ctx0" brushRef="#br0" timeOffset="79896.0724">3155 13401 52,'10'3'37,"20"-8"1,30-7-6,23 5-21,14-4-3,18 2-1,5 0-1,4 4-3,-3-2-5,-21 1-10,-20 6-27,-15 0 1,-27 0-2,-20 5 1</inkml:trace>
  <inkml:trace contextRef="#ctx0" brushRef="#br0" timeOffset="80707.6092">3528 13875 34,'6'-13'22,"-6"2"-4,-10-6-3,-6 3-4,-3-1-3,-7 3-2,-2 7-1,-6-1-1,0 10-2,2 6 0,7 4 0,10 7 0,9 0-1,11-1 0,11-2 0,6-4 1,9-6-1,7-8 0,-4-3 0,0-12 0,-3-4 0,-4-10-1,-4-7 1,-3-5-1,-6-5 0,-6 1 1,-1 4 1,-7 4 1,0 5 0,0 8 0,-7 11 1,7 13-1,-11 6 1,4 11-2,7 12 0,0 5-1,3 8 0,1 5-3,2-3-7,5 4-20,-1-2-6,-4-11 0,6-2-1</inkml:trace>
  <inkml:trace contextRef="#ctx0" brushRef="#br0" timeOffset="81091.3474">3760 13859 55,'0'0'34,"-9"10"2,9 1-17,9 6-8,2-3-2,9 4-3,1-6 0,4-3-2,-3-9-1,3-4-1,-4-13-1,1-5 0,-6-10 0,-3-6 1,-4-9-2,-9-2 0,-6-3 1,-4 4-1,-5 5 0,-10 11-1,-3 10 1,0 15 0,0 12-1,9 16 2,7 5-2,6 6 1,16 2-5,11-9-4,23-1-13,11-12-15,7-15-1,13-6 0,-1-13 0</inkml:trace>
  <inkml:trace contextRef="#ctx0" brushRef="#br0" timeOffset="81482.1996">4414 13264 51,'13'12'34,"3"-12"-3,8 0-13,11 2-8,-1-2-3,4 0-8,-4 0-7,-1 0-12,-8-7-13,-4 7-1,-21 0 0</inkml:trace>
  <inkml:trace contextRef="#ctx0" brushRef="#br0" timeOffset="81641.1912">4446 13367 33,'0'0'32,"31"12"-3,-3-7-12,6-5-23,8 7-16,-9-11-6,9 4-2</inkml:trace>
  <inkml:trace contextRef="#ctx0" brushRef="#br0" timeOffset="82174.1885">5000 13292 24,'11'8'32,"3"-11"0,18 3-6,7-2-15,4-3-16,9 10-20,-6-15-4,11 10-2,-12-9-1</inkml:trace>
  <inkml:trace contextRef="#ctx0" brushRef="#br0" timeOffset="82776.141">5763 13285 29,'-27'0'30,"27"0"1,-6 10-12,25-10-8,21 0-2,20-6-2,26 6-1,22-9-1,26 3-1,17 0-4,7-1-5,3 3-8,-8 4-15,-20-6-5,-16 10 0,-34-8-1</inkml:trace>
  <inkml:trace contextRef="#ctx0" brushRef="#br0" timeOffset="83354.2965">6542 13004 18,'22'0'29,"-8"-12"-5,1 0-3,-7-2-3,-2-7-4,-2 2-5,-8-7-2,-2 2-2,-9-2-2,-5 3-1,-4 4-1,-3 10 0,-1 4-1,-2 10 0,3 11 0,2 4 0,7 12 0,9 5 0,9 0 0,0 0 0,19-3 0,5-5 1,4-6-1,3-9 0,4-9-1,-2-10 0,-3-6 0,-4-6 0,-5-4 0,-7-4 0,-6 4 0,-4-1 1,-4 6 0,0 7 1,0 9 0,0 0 0,0 23-2,3-6-9,3 4-22,10 7-1,-4-6 1,10 3 0</inkml:trace>
  <inkml:trace contextRef="#ctx0" brushRef="#br0" timeOffset="83932.4011">5972 13769 30,'-7'-19'26,"2"4"-4,-6 2-2,-6 0-5,-2 8-3,-3 2-4,3 11-1,-5 2-2,8 8-2,1 4-2,6 7 1,9 0-2,3-2-1,8 4-3,4-6-4,8-5-6,5-2-9,1-15-8,7 7-2,-5-15 1</inkml:trace>
  <inkml:trace contextRef="#ctx0" brushRef="#br0" timeOffset="84196.905">6235 13817 24,'0'-16'26,"-13"-3"-4,-1 3-4,-3 2-3,-7 4-4,3 5-3,-5 5-2,2 8-2,2 4-1,7 5-1,5 5-1,10 2 1,0-1 0,13 2 0,8-5 0,5-4 1,1-6-1,1-5-1,-4-5-5,-4-7-9,-5-8-19,0 5-2,-11-11 0,4 9 0</inkml:trace>
  <inkml:trace contextRef="#ctx0" brushRef="#br0" timeOffset="84438.7561">6325 13791 14,'0'0'33,"18"20"0,-8-9 0,2 1-17,1 8-3,-4-3-4,0 2-3,-9-4-2,0-3-4,-6-3-5,-7-9-9,-1-4-17,4 4-4,-5-13 0,9 4 0</inkml:trace>
  <inkml:trace contextRef="#ctx0" brushRef="#br0" timeOffset="84783.1907">6474 13505 46,'6'-12'35,"4"0"-5,1 7-10,12 5-4,-5 5-5,6 10-1,-10-2-5,1 10-1,-12 1-1,-3 3-1,-9-5-1,-3 0-1,-5-1-1,6-4 0,1-2 1,10-15-2,0 14-1,14-14-2,3 7-5,2-4-11,0-3-15,8 7 0,-5-7 0,8 7 5</inkml:trace>
  <inkml:trace contextRef="#ctx0" brushRef="#br0" timeOffset="85165.73">6833 13732 2,'-25'10'30,"19"2"0,-9-2 1,3 5-12,9 2-4,-3 2-4,9 3-2,5 1-1,5 1-3,3-8 0,9-2-1,-1-8-1,5-6-1,-2-9 0,1-8-1,-6-11 0,0-9 0,-7-10-1,-5-5 1,-10-3-1,-4 4 1,-9 5 0,-8 9 0,-7 9 0,-3 14 1,4 14-1,-1 16 1,5 9-1,15 6 0,11 5-5,11-9-19,24-8-15,31-4 0,27-20-1</inkml:trace>
  <inkml:trace contextRef="#ctx0" brushRef="#br0" timeOffset="88828.0321">7665 13261 22,'5'10'30,"5"-10"-8,21 5-3,16-3-1,11-2-2,14 0-4,3 0-3,5 2-5,-6-2-2,-8 9-5,-10-3-3,-16-3-5,-12 5-11,-13 3-11,-15-11-1,0 11 1</inkml:trace>
  <inkml:trace contextRef="#ctx0" brushRef="#br0" timeOffset="89173.5748">7749 13357 24,'0'0'43,"31"-4"-23,3 4-2,12 0-5,12 0-2,5 2-3,5-2-3,-6 0-5,-1 0-2,-8 0-4,-12-9-1,-10-1-1,-15-9-1,-4 2 1,-9-3 3,-3 4 2,3 1 5,7 7 11,-1 13-4,7 12 1,-7 0 0,3 11-1,-12-3-2,0 1-6,-6-7-22,-3 0-11,-13-15-2,11 1 0</inkml:trace>
  <inkml:trace contextRef="#ctx0" brushRef="#br0" timeOffset="89940.3321">9290 13433 27,'16'-12'30,"-13"-2"-5,3-1-4,-6 2-5,-3-3-4,-3 1-3,-10 0-3,1 4-1,-7 1-2,-3 6-1,1 4 0,-4 1-1,3 11 0,6 4-1,7 6 1,10 1-1,4 5 0,10-3 1,7-2 0,9-4-1,3-5 1,3-9 0,-3-11 0,-3-8 0,0-10-1,-7-9 0,-2-8 0,-7-8-1,-5-6 1,-7-4-1,0 1 1,0 5 1,-8 8 0,1 12 0,-3 11 1,10 22 0,-16 5 1,13 24 0,0 9 0,3 13-1,4 2 0,5 8 0,2 2-3,-4-12-9,6-5-27,2 0 0,-3-19-1,7-8 0</inkml:trace>
  <inkml:trace contextRef="#ctx0" brushRef="#br0" timeOffset="90158.3621">9551 13314 69,'0'0'37,"10"15"1,5 6-18,3-2-7,10 9-5,-5 1-4,5 0-6,-1 0-8,-5-6-15,-7-8-13,4-6 0,-7-12-1</inkml:trace>
  <inkml:trace contextRef="#ctx0" brushRef="#br0" timeOffset="90330.3726">9768 13317 95,'-19'7'37,"-2"6"-10,-10 3-9,3 9-6,-6 1-6,6 3-4,3-3-8,-2-5-13,7-2-19,12-3-1,8-16-1,0 0 1</inkml:trace>
  <inkml:trace contextRef="#ctx0" brushRef="#br0" timeOffset="90623.8424">10059 13375 55,'10'-5'36,"4"5"-4,6-3-11,14 6-7,-2-3-7,7 0-9,-1 5-16,1-1-16,-6-7-1,-6 3-1,-9-4 0</inkml:trace>
  <inkml:trace contextRef="#ctx0" brushRef="#br0" timeOffset="90812.5229">10097 13471 53,'9'10'35,"6"-1"-6,13-6-5,10 7-7,-1-5-8,4-3-17,-10-5-25,8 3-2,-16-10-1,-2 4 0</inkml:trace>
  <inkml:trace contextRef="#ctx0" brushRef="#br0" timeOffset="91550.3954">10655 13430 32,'0'0'37,"10"0"-1,18 0-3,11 0-15,5-3-9,8 3-21,0-4-21,5 7-1,-8-3-2,2 0-1</inkml:trace>
  <inkml:trace contextRef="#ctx0" brushRef="#br0" timeOffset="91956.1591">11340 13423 43,'0'0'34,"15"0"0,25 0-13,21 0-7,17-4-4,29 8 0,14-4-2,26 6-3,13-2-2,5 1-6,3 0-21,-1-1-12,-22-11-2,-9 3 1</inkml:trace>
  <inkml:trace contextRef="#ctx0" brushRef="#br0" timeOffset="92587.1917">12131 13183 29,'23'0'28,"-8"-15"-7,0 2-3,-2-5-4,-6-4-4,-4-2-2,-7-5-2,-2 1-1,-10-4-1,-3 6-2,-5 5 0,-4 7-1,-7 7 0,2 10-1,-1 7 0,8 11 0,3 8 0,7 0 1,8 4-2,11 2 2,11-5-1,3-4 0,9-5 1,3-5-1,3-10 1,-2-6-1,0-6 0,-5-6-1,-4-4 1,-4-3-1,-5 0 1,-3 4 0,-2 4 1,-7 11 1,0 0 0,11 4 0,-7 10-2,2 1-9,0 0-23,7 7-1,-5-9-1,9 5 0</inkml:trace>
  <inkml:trace contextRef="#ctx0" brushRef="#br0" timeOffset="93083.1156">11732 13790 10,'0'0'27,"-29"-4"-3,8 4-4,-2 4-3,-5 2-3,5 8-2,-2 3-3,11 8-2,5 2-2,12 3-1,10-3-2,5 1-4,12-5-4,1-2-11,4-13-14,9 6-1,-12-19-2,4 5 6</inkml:trace>
  <inkml:trace contextRef="#ctx0" brushRef="#br0" timeOffset="93361.7401">12014 13840 44,'-14'-15'23,"-3"5"-4,-3 0-1,-5 6-4,1 4-2,-4 4-2,6 11-1,0-1-1,11 12-2,6-2-1,10 4-1,2-6 0,14-1 0,3-4-2,0-6 0,1-7-2,-3-8-4,-2-2-7,-11-7-15,-4-1-10,-1 2-2,-9-4 1</inkml:trace>
  <inkml:trace contextRef="#ctx0" brushRef="#br0" timeOffset="93548.8909">12047 13834 36,'19'0'37,"5"6"0,0 5-1,-3 2-15,3 8-8,-11 1-5,-4 2-4,-9 0-5,-12-4-8,5-5-25,-8-3-3,-6-12-2,5 0 1</inkml:trace>
  <inkml:trace contextRef="#ctx0" brushRef="#br0" timeOffset="93887.4019">12255 13684 25,'4'-13'35,"11"13"1,-5-10 0,8 7-17,4 6-5,-9-3-5,2 11-3,-9 1-3,-6 3-2,-6 2 0,-9 2-1,-5 0 0,5 0 0,0-1-1,8-4 0,7 2-2,0-16-3,26 16-9,-4-6-22,2-10 1,7 0-1,-9 0 2</inkml:trace>
  <inkml:trace contextRef="#ctx0" brushRef="#br0" timeOffset="94279.2617">12569 13850 31,'-13'8'31,"-14"-4"3,15 9-3,2 3-20,0 2-2,10 2-2,0 1 0,10 0-2,0-5 1,10 2-2,-1-10-1,12-3 1,-8-10-1,8-7-1,-4-9 0,-2-4-1,-7-8 0,-2-9-1,-12-4 0,-14-8 0,0 6 0,-15 7-1,-2 11 1,-1 8 0,3 9 1,0 13-1,10 17 0,6 9 1,14 5-1,10-5-3,15 2-21,4-3-14,6-13 0,10-4 0,8-14 0</inkml:trace>
  <inkml:trace contextRef="#ctx0" brushRef="#br0" timeOffset="95047.1279">13381 13466 32,'9'-11'23,"-5"-6"-3,-4-2-2,-7 1-4,-8-5-3,-3 4-4,-7-2-1,0 4-2,-3 4-1,-6 7-1,3 6-1,7 6 0,4 4 0,8 8-1,5 5 0,7 5 1,7 1 0,6-3 0,8-2 0,7-6 1,3-6-1,0-9 1,4-11 0,-4-7-1,5-11 0,-8-8-2,-6-10 1,-6-2-1,-7-3 0,-3 2 0,-6 5 0,-3 6 0,-13 7 1,4 10 0,-1 10 0,2 9 1,-2 14 0,6 7 0,1 8 1,6 5-1,0 5 0,9 3-1,1 5-7,0-2-21,1-13-5,8 3 0,-7-18-1</inkml:trace>
  <inkml:trace contextRef="#ctx0" brushRef="#br0" timeOffset="95429.5821">13651 13326 46,'0'17'35,"-4"-5"0,4 8-15,11 9-6,-2-4-3,7 5-3,4-6-3,3-2 0,1-12-3,2-3 1,1-13-1,-3-7-1,-1-10 1,-2-10-2,-15-8 1,-2-10-1,-11-4 1,-9-3-2,-5 5 1,-6 6 0,-2 9 0,1 10 0,2 18 0,12 10 0,3 17 0,16 8 0,13 7 0,10-4-5,12 0-29,10 1-3,3-15 0,13-2-1</inkml:trace>
  <inkml:trace contextRef="#ctx0" brushRef="#br0" timeOffset="96899.0267">8832 12634 4,'0'0'31,"0"0"2,6 50 0,-6 28-13,-6 31-6,2 29-3,-8 24-1,0 17-5,-1 8-12,-2 1-24,-4-23-3,4-14-1,-6-33-1</inkml:trace>
  <inkml:trace contextRef="#ctx0" brushRef="#br0" timeOffset="97582.1903">8952 12751 31,'131'-8'16,"40"6"-1,27-1-2,32 3-1,30 0-1,28 0-3,25 0-3,17 0 0,18 0-1,14-9 0,9 5-1,-1-1 1,-8 2-1,-17 3-1,-23 0-4,-28 0-16,-30 3-12,-55-6-1,-30 3 0</inkml:trace>
  <inkml:trace contextRef="#ctx0" brushRef="#br0" timeOffset="98115.1893">14163 12771 39,'9'8'31,"-5"12"-3,-4 19-10,0 27-3,-5 14-4,3 27-1,-7 15-3,2 13 0,-2 1-4,-1 0-1,2-10-3,5-13-3,3-14-11,3-16-20,-3-33-1,12-12 0,-9-30 0</inkml:trace>
  <inkml:trace contextRef="#ctx0" brushRef="#br0" timeOffset="99575.4477">14944 13404 24,'0'0'32,"0"21"0,-14-10-2,0 7-17,6 7-4,0-4-3,8 1-3,13-4-1,5-4 0,9-4-2,5-8-1,2-2-3,-3-10-5,0 0-4,-7-9-3,-6-1-2,-4-6 2,-6 2 4,-5 0 5,-3-1 7,0 9 6,-5 4 25,-7 19-12,9 12-1,-3 5-4,6 12-3,0 1-5,0 4-5,0-2-12,6 2-21,-6-16-3,9-3 0,-9-22 0</inkml:trace>
  <inkml:trace contextRef="#ctx0" brushRef="#br0" timeOffset="99928.3981">15179 13277 30,'-35'-38'31,"-6"11"0,-16 0-12,-7 8-6,-2 12-4,-4 12-3,2 14-3,4 11 0,8 12-2,12 15 0,11 11 0,17 9 0,13 5 0,19-3 1,13-3 0,21-3 0,17-11-1,11-16 1,14-21 0,7-22 0,10-21 1,-7-23 0,-7-15 1,-25-26 1,-24-8 0,-34-4 0,-19 10-1,-32 5-2,-28 12-9,-23 16-29,-10 20-2,-6 8 0,11 16-2</inkml:trace>
  <inkml:trace contextRef="#ctx0" brushRef="#br0" timeOffset="109050.1953">8704 14185 9,'4'12'9,"26"-9"0,17 3 2,24-3 0,25-3 0,35 0-1,27 0-1,38-6 0,33 0 0,34-1 0,22 1-1,22 0 0,12 6 0,9 0 0,8 5 0,-6-4-1,-1 7-2,-13-3-1,-6-2-3,-21 4-6,-20-7-12,-33 0-17,-23 8 0,-42-4-1,-25 8 0</inkml:trace>
  <inkml:trace contextRef="#ctx0" brushRef="#br0" timeOffset="109530.9831">14052 14002 17,'5'13'27,"1"7"-6,3 11-30,-9-6-6,0 9-4</inkml:trace>
  <inkml:trace contextRef="#ctx0" brushRef="#br0" timeOffset="117598.1947">1720 15425 36,'19'19'26,"-5"-19"-1,3-6-3,9-6-5,3-14-5,-2-8-2,-2-12-5,1-8-2,-6-11-2,0-4 0,-7-4-1,-9 5 3,-4 9 0,-3 11-1,-3 13 1,1 16 0,5 19-1,-12 18 0,9 18 0,6 16-1,6 8 0,6 7 0,13 3 0,-4-2-1,9-3-1,1-9-3,6-9-2,-9-16-5,0-12-18,-10-5-7,-21-14-1,7-11 1</inkml:trace>
  <inkml:trace contextRef="#ctx0" brushRef="#br0" timeOffset="117771.457">1911 15244 31,'14'9'30,"14"7"-4,-4-9-18,4-7-24,6 11-8,-16-14-3,-1 6 0</inkml:trace>
  <inkml:trace contextRef="#ctx0" brushRef="#br0" timeOffset="117940.4677">1670 15122 26,'-26'-6'30,"12"12"0,5-6-3,9 0-31,29 12-20,-5-9-3,15 12-3,-1-9 3</inkml:trace>
  <inkml:trace contextRef="#ctx0" brushRef="#br0" timeOffset="118274.5784">2367 15378 48,'0'0'34,"17"19"1,-9-11-5,5-8-18,9 0-4,-6-5-2,-2-7-3,-4-5 0,-4-4 0,-6-4-2,-6 1 0,-3 2-1,-3 5 1,-7 9-1,0 8 0,-2 12 0,5 13 0,7 9 0,3 7 0,2 6 1,4 3 0,8-1-2,0-7-1,8 0-6,-8-13-8,1-10-20,2-6-1,-11-13 0,0 0 0</inkml:trace>
  <inkml:trace contextRef="#ctx0" brushRef="#br0" timeOffset="118567.7207">2801 15329 40,'7'26'36,"-17"-8"0,-5 0-7,-3 3-12,-10-7-7,3-2-7,-3-7-3,4-5-2,-2-5 0,8-7 0,8-2 0,2-3 1,4 1 2,11 7 2,2 2 1,12 7 1,1 7 0,6 9 0,-1 4-6,-3 8-30,3-9-6,6 4 0,-8-9-1</inkml:trace>
  <inkml:trace contextRef="#ctx0" brushRef="#br0" timeOffset="119041.8403">3707 14959 25,'0'0'35,"9"27"2,-9 7 0,7 12-18,-1 17-6,-3 0-3,7 10-5,-2-4-8,-1-12-8,3-7-17,0-9-9,-10-19-1,4-8 1</inkml:trace>
  <inkml:trace contextRef="#ctx0" brushRef="#br0" timeOffset="119464.1923">3539 15027 20,'17'-16'33,"8"-8"1,20 0-12,9 8-3,5-1-5,11 12-2,-8 0-4,1 15-3,-17 8-1,-15 7-3,-21 5 0,-14 4-1,-17-2-1,-10-1 1,-6-7-1,0-4 1,5-9-1,7-4 0,13-7 1,12 0 1,18 0 0,7 0 1,13 10-1,5 5 1,-3 6 1,-5 7-1,-12 5 0,-12 3-1,-17 2-2,-11-5-4,-10-3-5,-13-12-9,2-6-12,5-4-6,2-14-1,15 1 2</inkml:trace>
  <inkml:trace contextRef="#ctx0" brushRef="#br0" timeOffset="119808.8765">4141 15432 32,'10'-3'36,"-4"18"1,-3 3-1,-3 10-18,9 12-6,-9 3-2,7 9-4,-3-7-3,0 3-2,3-5-2,-4-12-3,7-3-4,-10-15-8,0-13-18,0 0-4,0 0 0,-4-13 0</inkml:trace>
  <inkml:trace contextRef="#ctx0" brushRef="#br0" timeOffset="120027.3007">4132 15358 69,'28'-13'36,"13"8"-1,2 10-20,-9 1-4,-4 12-4,-8 1-4,-11 2-6,-11 8-11,-13-3-22,-9-14 0,0 2-1,-2-14 0</inkml:trace>
  <inkml:trace contextRef="#ctx0" brushRef="#br0" timeOffset="120397.1175">4570 15288 26,'0'0'36,"11"0"1,14 0 0,0 6-15,6-6-10,12 0-6,-2 0-5,0 0-5,1 6-7,-12-6-5,-4 3-10,-7 2-9,-19-5-3,0 0 3</inkml:trace>
  <inkml:trace contextRef="#ctx0" brushRef="#br0" timeOffset="120578.9027">4603 15424 64,'19'9'37,"6"-9"-3,9 0-13,7 0-11,1 0-33,2 5-9,-11-5-3,5 0-2</inkml:trace>
  <inkml:trace contextRef="#ctx0" brushRef="#br0" timeOffset="121013.9612">5274 15404 27,'3'9'35,"13"-5"1,27-1-5,19 3-13,20-6-4,29 0-1,16-3-3,21 3-3,11-6-2,6 1-2,-2-3-4,-11-5-8,-6 1-30,-25 3 0,-25-2 0,-22 2-1</inkml:trace>
  <inkml:trace contextRef="#ctx0" brushRef="#br0" timeOffset="121367.2864">5649 14733 11,'0'0'33,"0"0"1,0 36 1,-3 12-16,3 10-5,0 9-4,3 7-4,4 4-7,2-6-10,-1-10-15,-1-21-9,6-10 0,-13-23 0</inkml:trace>
  <inkml:trace contextRef="#ctx0" brushRef="#br0" timeOffset="121758.1936">5645 15117 22,'0'0'31,"31"9"-1,-9-3-2,5-5-20,7 2-7,3-3-7,-1 0-5,-2 0-1,-3-4-1,-3-2 1,-5 2 3,-6-1 3,-7-1 7,-10 6 19,0 0-7,-11-6 1,-3 9-1,3 5-2,-3 0-3,7 6-1,2-1-2,10 2-2,6 0-1,8-2 0,5-3 0,2-3 1,1-7 0,1 0-1,-7-10 1,-5-1 0,-16-11-1,0 2 0,-16-2-2,0-1-5,1 4-13,-2 7-17,-4-6-1,21 18 0,-17-14 0</inkml:trace>
  <inkml:trace contextRef="#ctx0" brushRef="#br0" timeOffset="122269.0809">6244 14820 15,'-6'-18'33,"22"18"0,2-4 1,7 4-16,12 9-6,-2-5-5,5 3-3,-10 0-4,1-3-3,-8 1-2,-12-5-1,-11 0 0,0 0 0,0 0 0,-24-9 1,6 9 3,-2 8 3,0 0 2,7 12 1,-3 2 2,7 11 0,3-1-1,6 7 1,3-4-1,7 5 0,-4-7-2,3-2-1,-4-7 1,-1-6-2,-10-7 1,-4-6-2,-5-5 1,0 0-1,-1-7 0,3 2-1,13 5 0,-5-11 0,19 8-1,6-1 0,10 4-5,4 0-16,-2 0-11,0 8-1,-11-8 1</inkml:trace>
  <inkml:trace contextRef="#ctx0" brushRef="#br0" timeOffset="122651.9209">5877 15705 32,'0'0'33,"17"0"2,-17 0-8,-4 14-14,4 5-2,-11-2-3,9 4-2,-7-2-2,9 2-2,0 1-1,11-3-1,1-4-2,2-5-4,10 4-5,-5-10-9,0-4-14,5 0-2,-10-6 1,4-1 8</inkml:trace>
  <inkml:trace contextRef="#ctx0" brushRef="#br0" timeOffset="122828.586">6040 15784 40,'-14'-14'34,"14"14"-4,-17 14-5,6 6-8,7 9-5,-6 0-3,7 10-4,-3 1-5,1-7-8,5-1-25,0 2-2,0-16-2,5 1 1</inkml:trace>
  <inkml:trace contextRef="#ctx0" brushRef="#br0" timeOffset="123245.1975">6253 15913 29,'-11'10'34,"1"-4"0,10 15 0,-2-1-21,-2-2-6,4 2-2,0-3-2,4-6-1,-4-11 0,2 9-1,-2-9 0,0-14 0,0-1 0,-4-3 0,-2-1 0,1-1 0,-1-1-1,3 6 0,-1-2 1,4 5-1,7 3 0,4 3 1,2-1-1,3 3 0,3 2 0,2 2 0,1-4-1,-1 4 1,-2 0-1,-3-4 1,-4 4 0,0 4 0,-12-4 1,16 7 0,-13 3 2,3 5-1,-6 4 0,6 4 0,-3 4-4,-3 0-22,-3-5-12,7 7-1,-4-17-1</inkml:trace>
  <inkml:trace contextRef="#ctx0" brushRef="#br0" timeOffset="124028.7437">7454 14639 5,'-16'-42'63,"-2"46"-35,-7 18-9,-7 21-5,2 28-3,1 16-2,8 19-3,7 16-1,10 13-2,4 9-1,8 0 0,2-6-1,-1-10 0,-3-7-1,-6-10 0,-11-16-1,-6-18 1,-4-11 0,-4-20 0,-3-15-2,4-16-1,8-10-7,1-10-16,2-12-9,13-3 1,0-5-1</inkml:trace>
  <inkml:trace contextRef="#ctx0" brushRef="#br0" timeOffset="129211.4249">7697 15420 13,'-27'9'28,"37"5"-1,18-10-9,37-4-4,34 0-2,44-3 0,46-3-3,34-6-2,37 2-2,17-3-1,12 3-1,-8 0-3,-19 3-7,-35-3-26,-35 7 1,-53-8-2,-39 6 0</inkml:trace>
  <inkml:trace contextRef="#ctx0" brushRef="#br0" timeOffset="129716.7576">8352 15029 2,'-31'-14'30,"1"19"-1,-13 2-6,5 8-7,1 12-3,10 4-4,11 7-3,16-1-3,12-2-2,19-7-5,12-4-4,11-7-6,8-8-6,-4-9-6,6 0-5,-12-9 3</inkml:trace>
  <inkml:trace contextRef="#ctx0" brushRef="#br0" timeOffset="129949.867">8666 15122 45,'-26'-19'29,"1"10"-6,-7-1-6,-2 6-7,3 8-3,1 3-4,7 6 0,10 5-1,7-2 0,9 4 1,12-3 0,5-2 0,8 0 0,0-8 0,1-3-1,-5-4-5,-3-3-12,-7-9-17,1 2-2,-12-6 0,6 4-1</inkml:trace>
  <inkml:trace contextRef="#ctx0" brushRef="#br0" timeOffset="130394.0933">8866 15084 44,'0'0'33,"0"0"-1,-18-5-10,5 5-9,13 0-4,-16 18-4,19-3-2,7 2-1,8 4 0,1 2 0,2 3-1,-5-3 1,-3 2-1,-13-6 0,-3-3-4,-9-7-9,-7-5-21,-6-15-2,13-1-1,-1-13 1</inkml:trace>
  <inkml:trace contextRef="#ctx0" brushRef="#br0" timeOffset="130851.9453">8966 14792 31,'14'-14'31,"6"14"0,4-3-13,1 3-5,6 0-2,-7 8-4,1 1-1,-12 4-2,-7 1-2,-9 0 0,-7 1-1,-7-4 0,-3 0-1,2-1 0,5-6 0,13-4-1,0 0 1,18 9-1,4-2 0,1 3 2,2 2 0,-7 3 0,-5 3 1,-11 2-1,-5 1 0,-12-2-4,-7-7-11,-5-6-19,8 1-2,0-10 1,9 3-1</inkml:trace>
  <inkml:trace contextRef="#ctx0" brushRef="#br0" timeOffset="131264.6568">9349 15141 12,'-6'14'31,"-6"-3"2,12 13-1,0-1-16,6-3-3,9 2-4,4-7-1,6-3-2,3-9-2,4-6 0,-2-17-1,-2-4 0,-4-12-1,-1-8 1,-14-11-1,-9-8-1,-9-8 1,-7 6-1,-12 6-1,-3 9 0,-7 12 1,1 14-2,4 19 1,11 21 0,10 16-1,12 4-3,18 13-12,13-1-21,3-7 0,16 2 0,7-11 0</inkml:trace>
  <inkml:trace contextRef="#ctx0" brushRef="#br0" timeOffset="131897.8469">9067 15932 38,'0'-26'30,"3"2"-5,-6 1-7,-12-3-3,2 6-2,-12-1-4,1 12-3,-7-1-1,0 10-1,3 5-2,0 9-1,8 5 0,9 6-1,5 4 1,9 0-1,9-4 0,7-3 1,3-4-1,8-7 1,-2-11-1,2-7 1,-5-6 0,-2-8 0,-8-4-1,-3 0 1,-4 3-1,-3 1 1,-5 9-1,0 12 1,0 0 0,4 21 0,5 3 1,3 4-2,3 3-7,3 0-29,-1-11 0,5-6-1,-4-20 0</inkml:trace>
  <inkml:trace contextRef="#ctx0" brushRef="#br0" timeOffset="134868.6183">9225 15649 41,'16'-12'33,"-6"0"-10,11 2-4,1 10-3,-4 0-4,1 14-3,-8 3-3,-7 10-2,-8 0-1,-4 4-2,-5 0-2,-2-3 0,3-7 0,5-5-1,7-16 2,13 11 0,3-11 0,8 0 2,2-7 0,1 2-1,1 5-12,-1 0-23,-14-5 0,-1 5-1,-12-13-1</inkml:trace>
  <inkml:trace contextRef="#ctx0" brushRef="#br0" timeOffset="136979.7949">10935 14690 8,'-18'-10'31,"-10"37"2,-16 20-2,-1 31-12,3 29-4,1 27-3,13 22-4,10 6-2,18 6-3,15-5-6,10-19-10,9-23-22,13-21 1,-4-42-2,12-21 1</inkml:trace>
  <inkml:trace contextRef="#ctx0" brushRef="#br0" timeOffset="137257.9436">10940 15458 41,'28'12'35,"4"-9"0,13 7-11,2 2-43,1-15-9,15 3-3,-4-16-3</inkml:trace>
  <inkml:trace contextRef="#ctx0" brushRef="#br0" timeOffset="137798.8098">11591 15499 23,'0'0'27,"0"0"-7,14 0-1,26-5-2,21-3 0,31 8-3,24-11-1,29 11-3,15-9-2,17 9-3,4 0-4,4-5-5,-9 5-16,-12-4-15,-27-8-2,-10 3 0,-31-8 0</inkml:trace>
  <inkml:trace contextRef="#ctx0" brushRef="#br0" timeOffset="138558.8456">12581 15182 32,'16'-5'27,"-7"-8"-6,0-1-4,0 0-4,-5-5-3,-4 0-2,-7 0-2,-1 0-2,-8 1-1,0 6-1,-6 4 0,-5 8-2,-1 0 0,3 12 0,2 8 0,5 4 1,7 1-1,4 4 0,10 0 1,9 0 0,9-8 0,5-6 0,5-4-1,-2-11 1,-2 0 0,-2-13-1,0-3 0,-6-2 0,-5 0 0,-8 4 1,-6 1 0,0 13 0,0 0 1,0 0-1,4 25 0,-4-5-8,7-2-26,7 6 0,-7-9-1,20 3 0</inkml:trace>
  <inkml:trace contextRef="#ctx0" brushRef="#br0" timeOffset="139317.6187">11871 15812 15,'-12'-14'31,"0"11"1,-11 0-5,-4 3-10,4 12-5,-5 4-4,8 7-2,4 2-1,9 4-3,14-1-1,11-1-2,7 0-3,8-8-3,12-2-3,-3-10-3,8 0-2,-7-7-2,1-4 1,-7-5 1,-4-1 3,-3-4 4,-8 0 6,-4-4 6,-6-1 5,-5 1 4,-10-20 17,-7 21-16,-5 6 0,-7-1-3,-4 12-3,-1 0-3,0 5-3,4 7 0,4 5-1,7 4 0,6 4-1,10 0 0,10-2 1,5-3-1,5-1 1,5-6-2,-1-7-5,1-3-8,-7-6-14,-7-12-4,3 2-1,-9-11 0</inkml:trace>
  <inkml:trace contextRef="#ctx0" brushRef="#br0" timeOffset="139611.5843">12284 15862 25,'11'0'34,"-11"0"2,26 14-2,-4 0-14,-3 2-6,2 10-4,-12-4-3,-3 3-3,-9-2-2,-9-4-4,-1-6-7,-12-13-9,4-5-19,7-2 0,1-8-1,13 1 0</inkml:trace>
  <inkml:trace contextRef="#ctx0" brushRef="#br0" timeOffset="139950.3871">12456 15719 50,'0'-16'35,"20"8"-9,-1 4-6,0 4-4,5 7-4,-6 3-3,-2 6-3,-11 1-3,-5 4 0,-11 0-2,-1 0-1,-1-4 0,-3 0 0,7-5-1,3 0 0,6-12-1,9 10-4,9-2-6,-2-1-19,0-7-5,5 7 0,-1-7 0</inkml:trace>
  <inkml:trace contextRef="#ctx0" brushRef="#br0" timeOffset="140371.196">12857 15891 13,'-19'5'31,"13"5"0,-9-5 1,5 3-16,5 9-5,-5-3-2,10 5-3,0-1 0,10 3-2,-1-7 0,10 0-1,-1-6 0,1-4-1,2-8 0,1-4 0,-1-10-1,-4-7 0,-2-7 0,-9-3 0,-6-6-1,-6-1 0,-6 3 0,-7 5 0,-6 9 1,-3 9-1,4 14 0,1 4 0,15 14 1,5 3-1,6 1 0,11 0-2,11 0-8,6-3-27,3-17 1,13 0-1,-11-12 0</inkml:trace>
  <inkml:trace contextRef="#ctx0" brushRef="#br0" timeOffset="140865.4639">13393 14766 25,'29'35'36,"-2"13"2,17 28-4,2 24-12,-9 13-6,3 25-3,-20 5-5,-5 6-4,-19-8-3,-11-5-1,-13-15-4,-12-25-6,6-13-14,-3-24-15,4-25 0,11-15 0,11-28 2</inkml:trace>
  <inkml:trace contextRef="#ctx0" brushRef="#br0" timeOffset="141558.1977">14175 15457 15,'0'-28'51,"-10"14"-32,-2-6-2,-3 8-4,-10-8-2,0 8-4,-9 1-1,4 8-2,-2 3-1,5 10-1,7 6-1,6 5 0,14 4-1,0 4 0,17-5 1,6 0-1,8-6 1,-1-6 0,4-12 0,-4-7-1,-3-12 1,1-7-1,-4-6 0,-6-16 0,-2-6-1,-6-6 0,-5-5 0,2 1 0,-7-2 0,0 4 1,-7 12 0,4 9 0,-3 16 1,6 25 1,-15 3 0,8 26 0,-5 15 0,12 15 1,-3 4 0,3 8-1,0 1-5,6-10-6,10-3-11,2-9-15,-2-21 1,5-6-1,-5-18 5</inkml:trace>
  <inkml:trace contextRef="#ctx0" brushRef="#br0" timeOffset="141957.1989">14444 15314 30,'-12'0'33,"12"9"2,-6 0-2,6 6-17,10 7-5,-4 0-4,9 2-2,0-4-2,4 0-1,-7-9 0,9-2-1,-3-9 0,2-13 0,-3-8 0,4-5 0,-6-10-1,4-6 0,-4-9 1,-6-5-1,-12-2 0,-7 5 0,-9 10 0,-9 9 0,-8 17 1,-2 8 0,8 18 0,9 9 0,17 11-2,14-1-12,24-8-24,39-6 0,34-22-1,39-10 0</inkml:trace>
  <inkml:trace contextRef="#ctx0" brushRef="#br0" timeOffset="146942.9735">15128 15438 59,'24'0'27,"6"0"-2,11 9-4,2-9-5,5 0-6,-3 4-10,-5-4-11,-5 0-13,-9 10-10,-15-10-1,-11 0 0</inkml:trace>
  <inkml:trace contextRef="#ctx0" brushRef="#br0" timeOffset="147129.7916">15144 15588 28,'13'0'34,"19"8"0,8-8 0,11 0-32,11 12-26,-8-19-4,18 11-4,-13-15-2</inkml:trace>
  <inkml:trace contextRef="#ctx0" brushRef="#br0" timeOffset="148035.4048">1723 17141 7,'11'0'30,"22"0"-1,-4 0-2,11-3-17,5 3-5,2 0-10,-4 4-14,-12-8-10,6 10-1,-24-6 6</inkml:trace>
  <inkml:trace contextRef="#ctx0" brushRef="#br0" timeOffset="148231.4223">1801 17240 59,'-4'9'32,"25"-4"-8,14 2-8,12-7-16,13-7-27,-2-8-4,13 0-1,-13-7-2</inkml:trace>
  <inkml:trace contextRef="#ctx0" brushRef="#br0" timeOffset="148986.1968">2616 17166 27,'-18'8'31,"-1"-1"2,19-7-12,25 19-9,18-11-3,35-1-2,18-7 2,25 0-2,21 0-2,10-3-1,6-7-3,0 1-1,-12 3-9,-19 2-23,-27-2-5,-21 3 0,-34-9 0</inkml:trace>
  <inkml:trace contextRef="#ctx0" brushRef="#br0" timeOffset="149339.8579">2911 16578 17,'0'-26'33,"9"14"2,-9 12 0,-9 7-17,9 24-4,-10 8-4,10 17-3,0 7-4,4 7-1,2 5-7,-1-12-8,5-3-15,5-7-8,-11-23-1,2-4 0</inkml:trace>
  <inkml:trace contextRef="#ctx0" brushRef="#br0" timeOffset="149715.444">2956 16899 30,'24'9'31,"-10"-9"-1,14 4-14,-6 7-14,5-3-10,3 0-8,-6-8-5,3 5 0,-9-11 1,1 3 4,-7-3 10,-1 0 6,-11 6 10,0-11 30,-11 11-17,11 0-1,-15 12-4,6-2-5,6 5-4,3-1-3,9 2-3,1-3-1,11-1 0,-2-5 1,6-7-1,-3-9 0,0 1-1,-7-8 1,-6-1 0,-9-3 0,-6 2-3,-9 4-3,-8 3-12,-5 0-19,7 8 1,-4-6-2,16 9 1</inkml:trace>
  <inkml:trace contextRef="#ctx0" brushRef="#br0" timeOffset="150226.5539">3413 16624 26,'0'0'32,"34"0"1,0 0-8,3 3-11,10 9-3,-7-7-3,7 0-3,-8 0-2,-7-5-3,-13 4-1,-8-4-2,-11 0 1,0 0-1,-12-10 0,-4 6 0,1 4 0,-3 4 2,3 6 0,1 0 1,6 7 1,2 3 0,2 6 0,8 3 2,-1-4-1,6 3 0,-3-4 1,0 1-1,-6-4 0,0 0-1,-6-7 1,-9 0-1,-1-2-1,-3-5 1,-2 0-1,8-1 0,1-3 0,12-3 0,0 0 0,19 6-1,6-3 0,3-3-4,9 0-20,3 6-9,-9-6-1,6 3 1</inkml:trace>
  <inkml:trace contextRef="#ctx0" brushRef="#br0" timeOffset="150701.1967">3068 17403 35,'16'0'36,"-16"0"-4,4 17-10,-8 7-4,-8-6-6,6 12-1,-5-4-6,6 2-1,5-4-2,0 1-1,12-7-1,7-8-2,6 3-3,-1-13-5,5 2-11,-4-7-11,-4-7-5,1-5 1,-6-3 2</inkml:trace>
  <inkml:trace contextRef="#ctx0" brushRef="#br0" timeOffset="150897.8077">3245 17477 46,'-6'9'33,"-4"8"-7,4 4-7,1 8-6,2-1-5,3 7-6,0-3-12,9-3-21,-9-3-1,9-2-1,-9-14-2</inkml:trace>
  <inkml:trace contextRef="#ctx0" brushRef="#br0" timeOffset="151294.8203">3410 17636 45,'0'12'32,"-9"2"0,9-2-15,0 8-8,0-3-2,0 0-3,5-3 0,-5-4-1,0-10-2,0 0 0,10-8 2,-7-11-2,-3-2 1,4-2-1,-4-1-1,0-2 1,0 7-1,0 0 0,6 5-1,-6 14 2,9-10-1,3 10-1,6 6 0,1-6-1,6 4-1,-1-1 0,2 1 0,-1-4 0,0 0 1,-7 0 1,-3-3 0,-6 3 2,-9 0 2,9 9 1,-9-9 1,0 21 0,0-1-2,0 7-8,-5 5-27,5-32-5,0 77 2,0-77 1</inkml:trace>
  <inkml:trace contextRef="#ctx0" brushRef="#br0" timeOffset="154480.3983">4505 16317 13,'-10'0'28,"-15"0"-3,2 24-7,3 17-5,4 15-3,4 17-2,9 15-1,6 17-1,5 2-2,7 11-1,2-8 0,-1 3 1,-4-9-1,-2-5 0,-10-19-2,0-3 0,-7-16 1,-3-11-1,-3-8-6,-1-6-10,-1-14-18,11-8-1,-8-7 0,12-7 3</inkml:trace>
  <inkml:trace contextRef="#ctx0" brushRef="#br0" timeOffset="159331.0529">5203 16341 7,'-25'13'29,"-18"6"1,-2 28-13,-9 23-1,1 23-4,5 23-2,7 11-4,15 20-1,14-4-3,16 0 1,16-11-4,16-11-6,9-22-23,12-21 0,-5-24-2,5-18 1</inkml:trace>
  <inkml:trace contextRef="#ctx0" brushRef="#br0" timeOffset="159729.1486">5329 17174 9,'24'0'33,"18"12"-1,2-9-2,11 7-25,7 3-30,-6-8-1,12 2-3,-13-12 1</inkml:trace>
  <inkml:trace contextRef="#ctx0" brushRef="#br0" timeOffset="160202.1982">5897 17140 16,'0'0'33,"11"0"2,22 0-6,22 0-8,23-5-6,27 10-2,10-5-3,19 7-4,5 1-7,-2-2-8,-1 0-19,-9 1-10,-19-7 1,-8-8-1</inkml:trace>
  <inkml:trace contextRef="#ctx0" brushRef="#br0" timeOffset="160760.4087">6294 16756 30,'-37'0'30,"6"7"-8,-4 9-7,1 6-3,10 3-4,6 3-2,12-1-2,12-3-2,9 0-3,12-2-2,8-6-5,3-7-9,5 1-8,-7-13-6,6 7 0</inkml:trace>
  <inkml:trace contextRef="#ctx0" brushRef="#br0" timeOffset="161000.3844">6518 16803 14,'-25'-24'27,"9"19"-5,-8 5-6,-1 5-3,0 4-4,6 5-3,4 4-1,8 9-2,10 1-1,7-4 0,12 0-1,3-6 0,8-4-1,-1-8-4,-2-6-5,-5-8-10,0-4-11,-15-9 1,-2 7 0</inkml:trace>
  <inkml:trace contextRef="#ctx0" brushRef="#br0" timeOffset="161466.8943">6673 16816 27,'0'0'35,"24"-3"1,-11 14-9,5-1-8,8 11-5,-8 2-4,3 9-2,-8-4-4,-7 4-2,-6-6-7,-13-8-9,-6-12-23,-2 1 0,-3-18-2,8 0 1</inkml:trace>
  <inkml:trace contextRef="#ctx0" brushRef="#br0" timeOffset="161976.7886">6985 16818 19,'-12'9'29,"-4"-2"-1,4 5-10,2 8-6,5 0-2,8 6-2,5-6-1,9 6-1,2-9-1,5-5 0,3-12 0,1-4-1,-2-14-1,-2-8 0,-8-8-1,-5-9-1,-11-6 0,-5-4-1,-19-8 1,-7 10-1,-7 1 0,-8 13 1,-1 9-2,7 13 2,6 15-2,12 9 1,22 16-4,10 4-6,14-5-25,16 10 0,1-10-1,18 3 0</inkml:trace>
  <inkml:trace contextRef="#ctx0" brushRef="#br0" timeOffset="163617.146">6629 17550 24,'6'-11'28,"-6"-1"-7,0-3-5,0-2-2,-6-2-3,0-3-4,-9-1-1,0-2-2,-8-2 0,-1 10-2,-7 0 1,2 13-2,-1 4 2,1 14 1,5 10-2,8 8 0,3 6 0,10 1 0,7-3-2,5-2 2,9-10-2,5-7 0,1-14 0,4-10 1,-6-11-1,2-3 0,-5-5 0,-3 1 0,-7 3 0,-3-1 0,-2 7-1,-4 16 1,0 0-1,0 0 1,0 22 0,5-5 1,1 5-1,3 0-1,7 3-8,3-7-24,-3-14-1,12 1 0,-5-11-1</inkml:trace>
  <inkml:trace contextRef="#ctx0" brushRef="#br0" timeOffset="164194.8553">7289 16387 29,'15'29'35,"14"20"1,5 23-12,7 15-7,2 20-1,-6 11-6,-9 16-1,-16 3-4,-18-6-1,-16-8-2,-15-16 0,-6-18-5,-7-8-4,7-17-22,6-18-9,1-24-1,15-10 0</inkml:trace>
  <inkml:trace contextRef="#ctx0" brushRef="#br0" timeOffset="176050.4086">8108 17130 17,'13'-10'21,"-13"10"0,11-12-3,-11-2-4,-5-1-3,-2-6-3,-9-4-2,-1 3-3,-4 3 0,-5 0-2,0 9 0,-1 10-1,5 10 0,3 12 0,5 6 0,7 6 0,7-3 0,13 4 0,8-6 1,5-7-3,7-8 3,1-9-2,3-12 0,-2-9 0,-7-6 0,-4-18-1,-6-6 1,-8-14 1,-10-6-1,-6-8 0,-4 5 2,-2 2 1,-6 11 1,2 15-1,-2 11 2,2 21 0,4 14 1,5 20 0,1 3-1,6 14 0,0 4-1,12 12 1,-3 2-1,4-1-2,0 1-7,-1 0-22,-2-12-6,8-4-1,-8-20 0</inkml:trace>
  <inkml:trace contextRef="#ctx0" brushRef="#br0" timeOffset="176488.1993">8366 17019 34,'-3'14'33,"-4"1"0,7 2-10,0 7-9,6-5-4,4 1-3,8-6-3,6 0 0,2-9-2,4-5 1,-3-6-1,1-9-1,-8-12 0,-2-9 0,-13-8 1,-5-16-2,-16-3 2,-6-10-1,-8 1 1,-5 11 0,-3 15 1,1 17-1,3 13 0,6 23 0,13 14 0,15 21-1,19 8-7,8-4-31,14-19-2,29-3 1,19-24-1</inkml:trace>
  <inkml:trace contextRef="#ctx0" brushRef="#br0" timeOffset="181944.1313">9793 17081 21,'12'-2'30,"17"-3"1,32-1-13,23 6-4,20-6 1,25 2-3,13-4-6,11 3-5,5-1-10,-3 3-23,-16-12-2,-8 3-1,-26-7 0</inkml:trace>
  <inkml:trace contextRef="#ctx0" brushRef="#br0" timeOffset="182713.5846">10091 16454 43,'15'4'35,"-12"14"0,4 14-16,1 12-5,-4 5-4,5 12-3,-5 2-5,-1-7-7,5-1-10,-8-13-12,0-15-9,4-10 0,-4-17 0</inkml:trace>
  <inkml:trace contextRef="#ctx0" brushRef="#br0" timeOffset="182915.5938">10135 16731 19,'8'-9'33,"8"11"1,-1-2-1,4 0-21,9 0-15,-7 0-25,11 4-2,-8-9-3,5 10-1</inkml:trace>
  <inkml:trace contextRef="#ctx0" brushRef="#br0" timeOffset="183129.0803">10428 16719 18,'0'0'32,"-21"5"0,18 4-2,-1 3-15,2 3-6,4 1-4,8-1-1,3-2-2,5-6 0,0 2 0,-2-9 0,-1-4 0,-8-8 0,-7-1-1,0 1-6,-12 2-17,-1-9-11,13 19-1,-22-22-2</inkml:trace>
  <inkml:trace contextRef="#ctx0" brushRef="#br0" timeOffset="183652.5833">10602 16465 49,'0'0'35,"19"9"1,6-9-14,9 7-9,3-7-4,3 4-6,0-4-5,-5 0-4,-1 0-2,-15 0-2,-4 0 0,-15 0-1,0 0 2,-22-4 0,6 4 6,-2 0 2,-4 0 4,7 5 2,-3 0 2,9 7 1,2 5 0,7 3 0,0-1-2,6 6 0,0-1-1,3 3-1,-3-1-1,-2-5 0,-4-4-1,0-1 0,-9-3-1,0-3 0,-3-4 0,-3-3 0,8-3 0,7 0-1,0 0 0,0 0 1,17 0-1,6 0 1,5 0-5,0 3-17,0-3-15,2 0 0,-8 0-1,-1 4 0</inkml:trace>
  <inkml:trace contextRef="#ctx0" brushRef="#br0" timeOffset="184199.7753">10329 17202 19,'11'0'33,"-11"0"2,8 18-2,-8 6-17,-10 1-4,5 8-4,-3 1-1,8 7-5,0-6 0,6-7-1,5-9-1,5-4-2,2-1-4,4-10-5,-1-4-9,-2-9-9,-4-8-7,1 3-1,-10-3 11</inkml:trace>
  <inkml:trace contextRef="#ctx0" brushRef="#br0" timeOffset="184411.7523">10473 17336 33,'-10'0'37,"10"12"-6,-4 11-4,-1 3-10,5 9-4,0-1-4,0 3-3,0-3-11,-2-2-9,-4-9-22,13-4-1,-7-19 1,6 11 0</inkml:trace>
  <inkml:trace contextRef="#ctx0" brushRef="#br0" timeOffset="184809.2097">10627 17498 25,'-6'10'32,"9"6"1,-3 6-6,-3-6-18,3 6-2,3-7-1,1-5-2,-4-10-3,9 12 1,-9-12-1,8-10 0,-5-2 1,-3-5-1,0-3 0,0 2-1,0 1 0,0-1 0,4 2 0,-1 3 1,6 0-2,0 4 0,7 2 1,0 0-1,6 3 0,0-1 0,2 2 0,-2 3 0,0 0 1,-4 0 1,-3 5 0,-3 3 1,-1 3 0,-5 4 2,-1 3-2,-2 5 2,0-1-4,-3 5-9,5-4-24,3-3-1,-8-8-2,11-4 1</inkml:trace>
  <inkml:trace contextRef="#ctx0" brushRef="#br0" timeOffset="185719.8026">11210 17511 33,'9'-16'22,"-6"2"-3,3-1-1,-3-4-6,-3-5-2,-3 2-3,-6-2 0,0 6-4,-6 1 2,-4 3-4,-2 3 1,0 11-1,-1 6 0,2 7 1,5 6-1,4 3 1,3 4-2,8 6 2,6-5-2,6-3 2,5-3-2,4-4 1,0-8 0,2-5-1,1-8 1,-3-12-1,-2-6 1,-6-4-3,-5 1 3,-1-4-2,-2 5 2,-5 3-1,0 9 1,0 12 1,0 16-1,0 7 3,7 5-1,0 1-2,7 6-13,10-2-22,-10-9-1,13-5 0,-4-16-1</inkml:trace>
  <inkml:trace contextRef="#ctx0" brushRef="#br0" timeOffset="189941.9426">11786 16494 3,'-26'-25'28,"4"18"0,-6 3-7,2 17-5,4 15-3,4 16-3,10 24-2,6 11-2,5 16-1,5 10-1,3 11-1,0-4 0,-1 1 0,-5-13-2,-5-8 0,-5-10-1,-3-17 1,-3-16-1,-3-13-3,1-8-4,-2-9-8,3-13-18,12-6 1,-22 3 0,22-3 1</inkml:trace>
  <inkml:trace contextRef="#ctx0" brushRef="#br0" timeOffset="190808.6777">12371 16954 24,'-13'-9'19,"-12"2"-2,0 13-3,1-1-3,5 9-3,-3 3-2,10 2-2,5 6-1,7-1-1,10 5-1,3-5 1,5 1-3,7-3-2,0-1-6,5-9-2,2-5-6,-1-7-4,-1 0 0,-4-12 0</inkml:trace>
  <inkml:trace contextRef="#ctx0" brushRef="#br0" timeOffset="191049.6997">12597 17016 38,'-7'-11'20,"-7"1"1,-6 5-4,-5 5-6,-2 0-2,2 8-4,1 3-1,5 7-1,9-1-1,4 4 0,10-1-1,8-1 1,7-5-1,5 3 1,0-7-1,-1-4 0,-2-2-1,-6-4-6,-1-6-10,-3 6-16,-8-13 1,-3 13-2,10-23 12</inkml:trace>
  <inkml:trace contextRef="#ctx0" brushRef="#br0" timeOffset="191295.9216">12702 17014 30,'9'-6'32,"13"14"-1,-3 0-10,-2 4-7,3 10-3,-5-4-4,-2 7-1,-7 0-2,-6-5-3,-6-5-7,-7-6-7,-2-9-16,5 0-5,-7-8-1,17 8 0</inkml:trace>
  <inkml:trace contextRef="#ctx0" brushRef="#br0" timeOffset="191755.2068">13010 16988 20,'-20'6'28,"11"7"0,-3 1-13,2 2-5,7 7-2,3-1-2,7 2 0,8-7-2,4 4 0,3-11-2,5-3 0,-2-7 1,0-7 0,-4-10 0,-2-7-1,-8-10 0,-3-9-1,-8-8 2,-13-7-2,-2-4 0,-10 3-1,-5 3 0,-5 17-1,-2 8 2,-3 15-1,6 16 0,6 13 0,9 14 0,10 3 1,15 2-1,8-2-2,16 0-12,16-4-19,-3-16-1,14-1 0,-2-22 0</inkml:trace>
  <inkml:trace contextRef="#ctx0" brushRef="#br0" timeOffset="192493.2054">13657 17079 19,'6'-22'23,"-6"5"0,-3-2-2,-9 2-3,-3 0-5,-2 3-2,-6-3-3,0 6-2,-1 7-2,-1 4-2,0 3-1,7 9 0,2 0-1,9 2 0,7 10 0,0-3 0,13-3 0,2-1 0,5 0 0,1-8 0,7-1 1,-4-8-1,1-7 0,-3-8 0,-4-6 0,-1-13 0,1-7-1,-8-3 0,-4-6 0,-1 2 0,-5 0 0,0 7 1,-6 7 0,0 7 2,-3 9-2,2 8 1,7 10 0,-12 3 0,7 11 1,5 7 0,0 8-1,0 9 0,5 10 1,1 7-1,0-4-4,4 0-11,0 0-19,-2-15-2,8-3 0,-9-18 0</inkml:trace>
  <inkml:trace contextRef="#ctx0" brushRef="#br0" timeOffset="192890.1739">13841 16956 3,'0'0'29,"0"0"1,-16 12 0,16-1-15,0 6-5,6 1-2,4 5-2,-3-5-2,10 1 1,-1-2-3,5-5 0,-2-4 0,-1-8 0,1-5 0,-4-10-1,1-14 1,-3-4-1,-1-13 2,-9-8-1,-6-6 0,-1-3-1,-10 2 2,-3 6 0,-4 9-1,-6 9 0,-1 16-1,6 18 0,3 8 0,7 14 0,12 6-1,8 4 0,11 2 0,9-1-6,12-11-31,10-7 1,3-22-2,18-14 2</inkml:trace>
  <inkml:trace contextRef="#ctx0" brushRef="#br0" timeOffset="271468.5918">19982 10272 22,'-4'-33'31,"8"16"-7,-4 17-1,-10 8-4,5 20-3,-5 15-3,7 25-4,-4 30-1,7 29-2,4 31 0,3 33-1,-2 21-1,2 22-1,-3 12-1,-4 8 1,-6-2-1,-1-5 0,-9-14 0,1-16-1,-1-11 0,3-13 0,3-19 1,1-14-2,5-20 1,4-17-1,0-16 0,0-16 0,7-15 0,-3-16-2,3-13 0,-2-8 1,1-10-1,-3-8 0,-3-7 1,0-14-1,0 0 1,0 0 1,-12-14 1,7-1 0,-3 1 0,5-1 1,-3 0 0,3 5-1,3 10 1,-5-10 0,5 10-1,0 0 0,0 0 0,0 0-1,0 0 1,-5-10-1,5 10 1,-5-12-1,1 3 1,-3-2-1,-2 1 0,-2-4 0,-1 0 1,-1-2-1,0-2 1,3 1 0,-1-1-1,4 4 2,1-4-1,3 7 1,3 11 0,0 0 0,6 14 0,3 13 0,1 9 0,5 9-1,0 6 0,5-2 0,4-3 1,3-10-1,2-17 1,4-13 0,2-18 0,0-14 0,-2-7 0,-5-5-3,-6 7-13,0-6-29,-17 4-2,-5 1 1,-3-9 0</inkml:trace>
  <inkml:trace contextRef="#ctx0" brushRef="#br0" timeOffset="272145.4661">18306 11792 25,'-109'2'29,"35"11"2,21-8 1,38-3-22,42 3-2,48-5 1,55 0 1,51-7-1,57 7 0,47-10-1,40 10 0,30-9-1,26 5-1,2 0-2,-2 4-1,-16 0 0,-20-2 1,-33-5-2,-23 4 0,-45-3-2,-37 4 1,-46 2-1,-40-6 1,-39 6-2,-35 0-2,-31 5-9,-31-5-29,-18 0 0,-7-9-1,-10-9 1</inkml:trace>
  <inkml:trace contextRef="#ctx0" brushRef="#br0" timeOffset="272959.096">18278 11639 35,'11'0'35,"-11"0"1,0 0-11,0 0-6,-16 5-5,-3 10-4,-11-1-4,-6 7-2,-8 3-3,-3 1 1,2-1 0,4-2 0,4-5 0,10 2 1,8-9 0,19 3 2,9-3-1,21-1 0,9-1 1,12 3-4,9 4-16,9 2-24,-7-7-2,6 0 0,-4-10 0</inkml:trace>
  <inkml:trace contextRef="#ctx0" brushRef="#br0" timeOffset="277445.339">19471 14301 45,'0'0'22,"0"0"-1,0 0-2,0 20-3,6 4-3,-6 2-3,5 8-3,-5 0 0,0 7-3,0-3-4,-5-6-3,5-7-6,-8-13-7,8-12-9,-12 5-7,-4-18-2,5-1 1</inkml:trace>
  <inkml:trace contextRef="#ctx0" brushRef="#br0" timeOffset="277666.3616">19307 14446 20,'0'0'29,"0"0"-1,18-5-3,3 5-3,4-12-5,11 9-2,-3-5-4,7 3-6,-3 5-12,0 3-27,-15-3-1,-2 9 0,-20-9-1</inkml:trace>
  <inkml:trace contextRef="#ctx0" brushRef="#br0" timeOffset="278417.9632">18107 11360 31,'0'0'32,"0"0"-1,8-8-7,-8 8-6,0 19-6,5-1-4,-5 0-3,5 5-1,-5-5-2,6 2 0,-3-1-2,-3-6 0,5-1-1,-5-12-3,0 11-2,0-11-4,-11 6-7,-2-6-9,-2-6-7,4 9-1,-11-10 0</inkml:trace>
  <inkml:trace contextRef="#ctx0" brushRef="#br0" timeOffset="278644.2558">17953 11462 66,'9'-8'28,"2"5"-2,5 3-6,6-7-5,8 7-4,1-5-2,7 5-4,-2 0-7,-4 0-23,-4-3-11,2 6 0,-15-3 0</inkml:trace>
  <inkml:trace contextRef="#ctx0" brushRef="#br0" timeOffset="286186.0756">11892 17743 26,'-3'17'25,"3"-17"-11,0 41 1,0-41-2,22 41-2,-4-32-1,7-9-4,0-10-1,3-4 2,-3-13-1,-2-7-4,-9-12 0,-10-9 0,-9 6-1,-7 1 4,-9 7-2,-4 9-1,-6 15 0,4 10 0,4 10-1,8 18 0,13 11-1,7 0-4,15 2-9,6 1-16,6-12-6,11-3 1,-5-10-1</inkml:trace>
  <inkml:trace contextRef="#ctx0" brushRef="#br0" timeOffset="286447.7366">12224 17795 24,'0'0'35,"0"0"1,0 0-5,13 57-9,-10-16-17,-3 1-28,7 2-11,-7-44-3,0 64-5</inkml:trace>
  <inkml:trace contextRef="#ctx0" brushRef="#br0" timeOffset="287207.3844">11861 16530 23,'-8'15'30,"3"-4"-5,5 6-3,5 2-4,1 0-4,6-3-4,0-4-3,3-3-1,1-9-2,4 0-1,-5-15 0,-1-3 0,-8-11-2,-1-1 0,-8-6 1,-5-4-2,-3 1 1,-9 0 0,-1 12 0,-4 11-1,3 7 0,3 12 1,5 9 0,7 10 0,7 2-1,12 1-2,13 2-11,9-4-23,0-13 0,10 2-1,-7-12 1</inkml:trace>
  <inkml:trace contextRef="#ctx0" brushRef="#br0" timeOffset="287689.358">12025 16629 26,'15'0'33,"-3"-5"-2,2 1-9,3 4-5,-5 0-3,3 7-3,-15-7-3,12 25-1,-18-11-3,-2 5 0,-10-2-1,-3 0 0,-3-2-2,1-1-1,1-6 1,4-4-1,4-4 1,14 0-1,0 0 0,6-10 0,13 5 1,4 5-1,8 3-7,0 5-30,-2-4-1,5 6 1,-12-10-2</inkml:trace>
  <inkml:trace contextRef="#ctx0" brushRef="#br0" timeOffset="291841.6466">2377 1961 46,'8'-16'34,"8"-4"-8,-5-2-3,0-10-6,2 6-3,-6-1-5,4 11 0,-11 3-2,0 28-2,-6 15 1,1 13-4,-2 19-21,1 13-20,-1-2 1,3-3-2,4-19-1</inkml:trace>
  <inkml:trace contextRef="#ctx0" brushRef="#br0" timeOffset="345514.2235">14460 16961 41,'0'0'35,"31"7"-1,-9-2-5,12-5-19,3 0-8,10 4-11,1-4-17,-7-4-8,5 6-1,-16-4 1</inkml:trace>
  <inkml:trace contextRef="#ctx0" brushRef="#br0" timeOffset="345759.1001">14524 17062 36,'21'7'35,"10"1"0,3-8-6,11 0-29,10 7-26,-9-14-4,12 7-3,-14-15-1</inkml:trace>
  <inkml:trace contextRef="#ctx0" brushRef="#br0" timeOffset="346479.0281">15279 17009 34,'0'0'35,"24"-5"1,23 8-12,24-6-8,31 8-5,19-5 0,24 5-2,9-5-5,5 0-4,1 9-12,-17-3-24,-21-6-1,-21 7 0,-36-7-1</inkml:trace>
  <inkml:trace contextRef="#ctx0" brushRef="#br0" timeOffset="346863.5076">15603 16390 32,'0'0'34,"0"0"1,-7 34-5,7 0-14,-7 9-6,7 13-4,0 7-5,3-5-7,3 0-16,6-3-13,-9-19 0,5-7 0</inkml:trace>
  <inkml:trace contextRef="#ctx0" brushRef="#br0" timeOffset="347132.981">15636 16694 44,'13'-4'33,"15"8"0,-3-4-13,3 5-24,2 0-19,-5-7-7,6 5-2,-13-4-1</inkml:trace>
  <inkml:trace contextRef="#ctx0" brushRef="#br0" timeOffset="347381.9934">15916 16673 17,'0'0'31,"-17"0"-1,14 17 0,3-3-17,0 4-6,3 1-3,10 0-2,6-9-1,2-1 0,2-7 1,-2-4 2,-3-8 0,-8-9 0,-10 0 1,-7-1-1,-8 4-1,-3 6-8,-1 0-23,-2-3-6,11 13-1,3-10-1</inkml:trace>
  <inkml:trace contextRef="#ctx0" brushRef="#br0" timeOffset="347779.4312">16179 16416 39,'10'6'34,"8"1"0,0 0-12,5-2-9,13 3-1,-5-4-6,3 0-3,-5-4-3,-2 0-2,-8 0-1,-7-5 0,-12 5 0,0 0 0,-13-9 0,-5 9 1,2 5 3,-5 0 1,3 8 0,5 11 0,0-3 1,7 5 0,3 3 0,6 3 1,1-6-2,5 5 0,-6-8 0,3-2 0,-6-1 0,-3-11 0,-7-1-1,-4-6 0,1-2 0,-3 0-1,4 0 1,12 0-1,-7-10 1,7 10-1,29 3-1,-5-3-10,2 0-26,10 12 1,-8-7-1,3 10 0</inkml:trace>
  <inkml:trace contextRef="#ctx0" brushRef="#br0" timeOffset="348163.913">15615 17203 33,'0'9'32,"0"9"0,-9 8-10,4-4-7,5 4-4,0-6-5,6 1 0,4-4-3,5 0-1,5-6-2,0-9-7,-1-2-4,-4-3-13,-2-7-9,3 0-3,-12-8 3</inkml:trace>
  <inkml:trace contextRef="#ctx0" brushRef="#br0" timeOffset="348413.9389">15770 17261 43,'0'0'34,"2"15"-3,-2 1-7,0 12-6,-5 7-5,5 1-4,-3 0-5,3 7-3,0-1-9,0-8-8,0-14-19,6 0-1,-6-20 0,0 0 0</inkml:trace>
  <inkml:trace contextRef="#ctx0" brushRef="#br0" timeOffset="348802.6505">15974 17358 51,'0'22'35,"-6"-2"0,6 5-4,0-2-19,0-2-5,0 5-3,0-6-1,0 1-1,0-11-2,0-10 1,0 0 0,0-13-1,-6 0 0,6-9 0,-7 1 0,7-2 0,0-1 0,0 3 0,0 8 1,7-6-3,3 9 1,-1 8 1,6-2-1,-3 4 1,1 0 0,3 4 0,-1-4-2,1 7 4,-2-5-3,2-4 2,-3 2-1,-1 0 0,1 0 0,-1-3 0,-2 8 2,-10-5-1,15 5 0,-13 7-1,-2 8 1,4 4 0,-4 1 0,0 1-1,6-3-6,-6 5-13,6-11-17,4-2 0,-10-15-2,24 3 2</inkml:trace>
  <inkml:trace contextRef="#ctx0" brushRef="#br0" timeOffset="349336.0202">16557 17505 29,'10'-7'33,"-10"-5"0,5-4-7,-1 3-10,-4-7-3,0 3-5,-7-9-1,1 9-2,-9 0 0,0 5-3,-5 5 1,-1 7 0,-4 10-1,0 4 1,4 4-1,5 5 0,4 6-1,3-1 1,9-8-2,9-2 0,3-4-1,3-8 1,4 0 0,0-11-1,-1-6 1,2-5 0,-7 0 0,-2-4 0,1 5 0,-5-2 0,2 6 1,-9 11-1,13 7-1,-5 10 0,5 2 2,-1 8-2,7 2-13,0-4-23,-7-6-2,6 0 2,-5-19-1</inkml:trace>
  <inkml:trace contextRef="#ctx0" brushRef="#br0" timeOffset="349870.7321">17210 16345 31,'-11'-6'34,"-20"10"3,-1 28-6,-7 26-12,-3 17-4,9 32-4,4 9-4,14 18-2,9 3-3,13 2-2,14-8-6,5-19-13,5-26-19,11-15 0,-4-29 0,3-21 0</inkml:trace>
  <inkml:trace contextRef="#ctx0" brushRef="#br0" timeOffset="350305.2231">17521 16840 29,'-29'0'33,"5"3"1,-7 6-7,6-6-12,6 13-4,5-3-4,14 6-3,12 2-2,7 3-1,5 1 1,5-2 0,-4 0 0,-3 3 1,-10-9-1,-12 5 0,-10-9 1,-10-4-2,-4-4-2,-7-5-3,7 2-7,0-11-10,10-4-12,9 3-4,5-9 1,18 7 0</inkml:trace>
  <inkml:trace contextRef="#ctx0" brushRef="#br0" timeOffset="350555.2395">17643 16878 35,'14'0'36,"-2"9"2,-9 7-6,-3 4-11,0 8-6,-5-1-6,5 7-5,0-1-5,-6-4-9,6-3-19,7-3-8,-7-13-1,0-10 0</inkml:trace>
  <inkml:trace contextRef="#ctx0" brushRef="#br0" timeOffset="350825.2533">17646 16787 39,'-4'-21'34,"8"12"-1,-11-3-5,7 1-35,0 11-22,0 0-3,15 0-1</inkml:trace>
  <inkml:trace contextRef="#ctx0" brushRef="#br0" timeOffset="351078.2686">17779 16945 49,'12'38'35,"-8"-7"0,4-2-5,-1-4-18,-7-8-6,5-3-3,-5-14-3,0 0 0,12-14 0,-5-6 0,3-4 1,3-1 1,2-1 0,2 4 1,0 8 0,1 6 2,-3 13-1,0 10 0,-5 2-2,-3 6-5,2 1-32,-3 8-3,-6-12 0,10-3-1</inkml:trace>
  <inkml:trace contextRef="#ctx0" brushRef="#br0" timeOffset="351396.2855">18239 16924 26,'-11'32'34,"0"-11"1,7 7-2,0 5-15,4-6-6,10 2-3,2-6-3,11-5-2,5-15-1,3-3-1,-1-11 0,-1-10-1,-4-11 0,-6-13 0,-8-8 0,-11-4-1,-12-4 1,-9-4-1,-8 6 0,-6 8 1,-3 16-1,-3 14-1,6 14 1,7 13 0,12 12 0,12 11 0,11 7-3,7-1-3,14 0-12,8-8-19,-3-3-1,8 1 1,-11-6 0</inkml:trace>
  <inkml:trace contextRef="#ctx0" brushRef="#br0" timeOffset="351649.3031">18527 17053 73,'0'9'40,"7"14"0,-7 3-5,-6 3-26,9 7-10,2 5-23,2-7-16,-7-10 2,10-4-4</inkml:trace>
  <inkml:trace contextRef="#ctx0" brushRef="#br0" timeOffset="351910.4434">18823 17050 68,'24'12'38,"1"-5"1,12-2-14,4 0-26,-5-5-29,11 2-5,-5-9-2,3 7-1</inkml:trace>
  <inkml:trace contextRef="#ctx0" brushRef="#br0" timeOffset="352349.9169">19547 16973 13,'-22'-24'33,"4"16"1,-9-4-4,-2 6-9,1 6-5,-3-5-4,10 16-3,3 1-4,11 5 0,11 5-1,10 5-1,0-4 0,7 7 0,-5-2-1,-1 2 0,-8-3 0,-7-3-3,-11-7-1,-9-8-4,0 3-4,-5-16-10,8-2-12,5-5-6,2-6 0,10-3 1</inkml:trace>
  <inkml:trace contextRef="#ctx0" brushRef="#br0" timeOffset="352609.9384">19578 17005 24,'23'14'37,"-11"-3"0,0 12-3,-12 3-10,0-1-10,3 7-8,-3-3-8,-5-5-16,5-11-18,0 5-1,0-18 1,0 0-2</inkml:trace>
  <inkml:trace contextRef="#ctx0" brushRef="#br0" timeOffset="352865.949">19587 16779 68,'0'-32'37,"8"21"-1,-8 11-15,0 0-50,11 5-5,-11 7-2,12 4 0</inkml:trace>
  <inkml:trace contextRef="#ctx0" brushRef="#br0" timeOffset="353127.9633">19784 17044 36,'11'4'36,"7"8"1,-4 5 0,-5 2-20,0 11-5,-9-7-5,6 8-4,-11-9 0,2-4-2,3-18-1,0 0 0,0 0 0,0-25 0,15 3 0,2-6 2,6-2-2,2 6 3,3 5-2,-3 9 0,-2 10 1,-6 12 0,-5 3-5,-12 9-15,0 5-20,0-1-2,-6-5 1,6-1-1</inkml:trace>
  <inkml:trace contextRef="#ctx0" brushRef="#br0" timeOffset="353471.9952">20309 17118 46,'0'0'35,"-6"11"1,-3-2-5,0 7-17,9 9-5,0-5-2,4 8-3,4-5 0,9-4-2,2-10 1,5-9-3,1-12 2,2-10 0,-1-10 0,-5-13-1,-6-13 0,-11-7 0,-14-9-1,-9-1 1,-14-2-1,-5 9 0,-8 12 0,-1 20-1,0 17 2,8 19-1,13 19 1,12 17-1,14 14 0,17 4-2,17 4-10,13-6-27,3-12 0,10 0-1,0-16 1</inkml:trace>
  <inkml:trace contextRef="#ctx0" brushRef="#br0" timeOffset="353923.1456">20553 17285 22,'-13'-5'35,"13"5"1,0 0 0,5-19-17,11 19-5,0-5-3,6 10-4,-2 4 0,-2 4-1,-8 3-2,-7 6 1,-9 5-3,-8-1 1,-7 0-2,-2-6 1,1-9-2,-1-2 1,9-4-2,14-5 0,0 0 0,6-8 1,17 4 0,3 4-3,9 11-9,4-6-26,-2-5-2,5 3 1,-8-7 1</inkml:trace>
  <inkml:trace contextRef="#ctx0" brushRef="#br0" timeOffset="354261.8906">20722 16373 52,'22'26'39,"14"30"1,3 26 2,3 17-24,1 27-4,-14 10-5,-8 15-2,-21 2-4,-17-7-3,-13-13-32,-16-16-12,-21-21 3,-5-19 1</inkml:trace>
  <inkml:trace contextRef="#ctx0" brushRef="#br0" timeOffset="406208.0725">21227 17183 20,'0'0'15,"0"15"-3,0-15-4,0 0-1,0 0-1,0 0 0,0 0 2,0 0 1,0 0 1,0 0 0,13-3 4,-13 3-2,0 0 0,0 0-2,10-12-1,-10 12-3,-4-9 1,4 9-4,0 0 0,-14-10-2,14 10 0,-11-9-1,11 9 0,0 0 0,-9 0 0,9 0 0,0 0 0,0 0 0,11 6 2,-11-6 0,10 0 0,-10 0 2,0 0-1,0 0 1,0 0-2,0 9-1,-9 2-19,0 1-21,9 0-4,0-12 3,0 0-1</inkml:trace>
  <inkml:trace contextRef="#ctx0" brushRef="#br0" timeOffset="1.44192E6">8804 16994 3,'0'0'33,"0"0"0,12 5 0,7-5-14,2 0-6,10 0-4,4 0-3,5 0-6,2 0-10,0-2-11,-8-3-13,0 9 0,-13-8-1</inkml:trace>
  <inkml:trace contextRef="#ctx0" brushRef="#br0" timeOffset="1.44216E6">8858 17104 12,'2'12'32,"-2"-12"1,22 0-10,5 4-4,4-4-4,9 6-7,1-3-18,5 4-20,-15-11-2,1 10-2,-14-12 0</inkml:trace>
  <inkml:trace contextRef="#ctx0" brushRef="#br0" timeOffset="1.44266E6">9362 17072 25,'0'0'38,"25"4"0,-1-4-8,7-11-8,13 11-7,0 3-17,8 1-29,-12-8-4,7 8-3,-16-14 0</inkml:trace>
</inkml:ink>
</file>

<file path=ppt/ink/ink1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5:19:41.586"/>
    </inkml:context>
    <inkml:brush xml:id="br0">
      <inkml:brushProperty name="width" value="0.05292" units="cm"/>
      <inkml:brushProperty name="height" value="0.05292" units="cm"/>
      <inkml:brushProperty name="color" value="#FF0000"/>
    </inkml:brush>
  </inkml:definitions>
  <inkml:trace contextRef="#ctx0" brushRef="#br0">22613 3127 23,'0'0'20,"14"0"1,-14 0-2,10-11-3,-10 11-3,0-16-3,0 16-2,-7-9-2,7 9 0,-11-7-2,11 7-1,-17 3-2,17-3 0,-8 13 0,8-13 0,8 17 1,-1-7 0,3-3 0,3-3 1,-1-4 1,1 0 0,-13 0 0,11-10 0,-11 1-1,0 0-1,0 9-5,-14-19-11,9 9-21,5 10-2,-6-10 0,6 10-1</inkml:trace>
  <inkml:trace contextRef="#ctx0" brushRef="#br0" timeOffset="578.564">22637 3125 25,'0'0'27,"0"0"-6,-3-12-3,3 12-6,0 0-2,0 0-4,0 0-1,0 0-1,0 0-1,0 0 1,0 0 0,0 0 1,0 0 0,-22 15-1,9-1 2,-13 0-1,-2 7 1,-19 4 0,-6 10-3,-17-2 2,-4 10-2,-1-4 1,-4 5-1,3-5 0,6-1-1,11-6-1,10-6 2,17-5-1,8-7-1,8-7 0,16-7-2,0 0-3,0 0-3,0 0-8,7-17-12,-7 17-13,19-10 1,-19 10 0</inkml:trace>
  <inkml:trace contextRef="#ctx0" brushRef="#br0" timeOffset="1022.1184">21837 3463 55,'8'-14'31,"-8"14"-2,2 10-6,-2-10-5,-7 26-5,-6-9-4,5 10-2,-2-4-2,0 5-2,4-7 0,1-1-1,5-8 0,7-3 0,7-9 1,11 0-1,3-8 1,6-1-1,3-2-3,4-4-10,-3 0-28,-1 2-2,-6-6 0,6 5 1</inkml:trace>
  <inkml:trace contextRef="#ctx0" brushRef="#br0" timeOffset="2023.343">21590 3285 42,'0'0'22,"8"-10"-2,-8 10-1,-3-16-6,3 16-3,-17-20-4,5 8-2,-4 4 0,-8 3-2,-3 5-1,2 3-1,1 9 0,3 3 1,6 4 0,6 9-1,9-5 1,8-2-1,8-4 1,9-5-1,3-6 2,3-6 0,-4-10-2,2-9 1,-3-8 0,-4-6 0,-9-8 0,-3-6 0,-10-1 0,0-1-1,-7 3 1,0 3 0,-5 9 1,0 6-2,-2 9 1,3 10 0,0 9 0,2 14 1,4 6-2,0 11 2,5 3-1,0 5 0,4-3 0,2 7 1,3-6-2,2-6-3,3 1-9,-3-11-19,4-9-4,5 1-1,-8-13 1</inkml:trace>
  <inkml:trace contextRef="#ctx0" brushRef="#br0" timeOffset="2354.0011">21737 3123 14,'0'0'31,"-20"0"1,20 0-3,3 14-10,4-4-7,13 7-3,-3-2-1,6 5-1,-8-2-3,4 2 0,-8-6-1,-3-2-1,-8-12 0,-7 14-1,-5-11-3,-4-3-6,3 0-12,0 0-16,-7-12 1,10 3-2,-4-6 1</inkml:trace>
  <inkml:trace contextRef="#ctx0" brushRef="#br0" timeOffset="2848.1852">21664 2964 25,'35'-5'51,"-16"0"-33,4-1-3,5 1-2,0-3-4,-4-3-2,1 4-2,-9-1-1,0-1-2,-6 1-1,-5-3 0,-5 11 0,-3-15 0,3 15-1,-10-11 1,10 11-1,0 0 0,0 0 0,0 0 0,12 12 1,-2-2 0,1 3 2,-4 0 1,-1-2-1,-4 6-1,-6 2-11,0-3-24,-14-9 0,4 9-2,-9-16-1</inkml:trace>
  <inkml:trace contextRef="#ctx0" brushRef="#br0" timeOffset="6584.7189">22341 3210 37,'0'0'24,"0"0"-2,0 0-4,0 0-3,0 0-4,0 0-4,0 0-1,-9 6-3,3 3 1,-4 0-2,3 5 1,-6 4 0,3-2 0,-1 6 0,4-3-1,-6-1 0,6-4 0,3-5 1,4-9 0,0 0 0,9 10 0,-9-10 1,19-15-1,-2 6 1,5 1-2,-1-1 1,4 5-4,-2 4-3,-5-3-14,-1 3-20,7 7-1,-6-2 0,2 2 2</inkml:trace>
  <inkml:trace contextRef="#ctx0" brushRef="#br0" timeOffset="7478.7576">22640 3467 45,'0'0'27,"0"0"-4,0 0-3,0 0-5,0 0-3,7 21-4,-7-4-2,0 5-1,-4-3-1,8 10 0,-4-2-1,5-4 0,0-3-2,-5-4 2,0-7-1,0-9 0,0 0 1,11 6-1,-11-15 0,0 9 1,0-23-1,4 10-1,-1-1 0,-3 0 0,3 0-1,-3 0 0,0 1 1,7 3-1,2-2 0,3 1 0,2 2 0,6 3 0,-3 2 0,6 4 0,7 4-1,-10 2 1,-4 2 0,4 1 0,-6 0 0,-3-3-1,0 2-1,-11-8-4,0 0-13,12 6-19,-12-6-1,0-14 1,0 4-1</inkml:trace>
  <inkml:trace contextRef="#ctx0" brushRef="#br0" timeOffset="8282.473">22830 3299 26,'0'0'26,"0"0"-6,0 0-4,0 0-4,-7 10-4,-3-2-2,10-8 0,-15 16-1,3-7-1,0-1-1,3 2-1,9-10 1,-10 10-1,10-10 1,0 0-1,0 0 0,0 0 1,13-15-1,-1 2 0,0 0-2,-1 2 1,-1-2-1,6 2 2,-7-1 0,2 3 1,-11 9 0,11-10 0,-11 10 1,0 0 0,11 0 0,-11 0 0,15 12-1,-6 5-1,2-4 1,3 2-3,10-2-29,-9 4-8,-11-7-1,4 0 0</inkml:trace>
  <inkml:trace contextRef="#ctx0" brushRef="#br0" timeOffset="13883.3112">22088 8705 7,'0'0'12,"0"0"0,0 0-4,-10 0-1,10 0 0,0 0-1,0 0 1,9 15 0,-9-15 0,15 7-1,-4-2 1,-2-3 0,-9-2 0,15 6 0,-15-6 0,0 0-1,0 0-1,0 0 0,-9 0-1,9 0 0,-15-8-2,15 8-3,-14-6-9,14 6-21,0 0-1,0 0 0,0 0 0</inkml:trace>
  <inkml:trace contextRef="#ctx0" brushRef="#br0" timeOffset="14477.5593">22113 8750 18,'-18'-9'29,"8"9"-4,-1 0-4,11 0-1,0 0-5,21 15-4,14-1-3,10 3-1,18 9-2,18 4-1,17 9 0,8 6-4,0 1-3,0 3-9,-8 5-21,-17-12-1,-10 0-1,-26-16 0</inkml:trace>
  <inkml:trace contextRef="#ctx0" brushRef="#br0" timeOffset="15072.1893">22972 9101 22,'-10'-11'31,"19"15"-4,-9-4-2,16 7-4,-8 6-4,-4-4-5,14 6-2,-7 0-2,6 6-1,-14-6-3,-3 2 0,-8-5-2,2 0 1,-9-9-2,-8-1 0,-1-2-4,-1-5-7,7-5-24,6 5-4,-1-4 0,13 9-1</inkml:trace>
  <inkml:trace contextRef="#ctx0" brushRef="#br0" timeOffset="16417.1338">23506 9607 20,'-7'-19'15,"-4"7"0,1-3 0,-6 4-2,-1 5-2,2 6-1,-7 0-3,-2 5-1,4 6-3,9 3 0,5 5-1,6-4 0,3 4-1,0-3 2,18-1-1,-2-5 0,3-5 0,3-5-1,-3-5 0,0-10-1,0-4-1,2-8-1,-10-6 0,3-4 1,-7-3-1,-7 0 2,5-1 1,-8 5 1,0 7 1,-8 5 1,8 7-1,-8 7 1,8 10-1,0 0 0,-9 17-1,1 0 0,8 9 1,-6 1 0,3 9 0,-2-1 0,5 6-1,-6-3-1,10-5-5,5 3-16,-4-8-15,-2-9 0,7-4-1,1-11 0</inkml:trace>
  <inkml:trace contextRef="#ctx0" brushRef="#br0" timeOffset="16786.8079">23743 9569 39,'-12'-5'31,"2"1"-2,10 4-11,-9 11-6,9-1-3,0 6-3,-3 2-1,17 3 0,-1 1-2,6 1 0,-7 0 0,-1-1-1,-8-3 0,3-4 1,-6-6-1,0-9 0,-18 5 0,-1-8-2,5-4-3,-6-9-9,13-1-18,-11 0-7,-2-7 1,20 4 0</inkml:trace>
  <inkml:trace contextRef="#ctx0" brushRef="#br0" timeOffset="17381.2021">23685 9428 26,'0'0'30,"0"0"-3,0 0-4,10 11-6,4-7-4,3 3-4,11 1-2,-1 1-3,3 1-1,-9-1-3,7-4-1,-8 1-1,1-6-3,-6 0-1,-15 0-1,7-11 0,-7 1 0,0 10 0,-9-19 1,9 19 2,-12-14 2,2 10 3,10 4 2,0 0 2,-7 14 2,3-3 1,4 3 0,-9-1 1,4 5-2,5-4-15,0 4-22,-24-13-2,24-5-1,-19 0-1</inkml:trace>
  <inkml:trace contextRef="#ctx0" brushRef="#br0" timeOffset="18448.1541">21388 8408 70,'0'0'31,"18"0"-5,2 13-6,17 9-5,7 0-5,15 12-4,3 6-12,11 3-28,-7-10-1,4 1-2,-9-15 1</inkml:trace>
  <inkml:trace contextRef="#ctx0" brushRef="#br0" timeOffset="19395.4494">21706 8629 29,'15'6'17,"11"2"0,2 2-2,7 3-2,8 2-2,2-1-2,6 1-2,-1-1-2,-2 1-6,0-1-10,-6 4-15,-15-11-4,2 5 1,-16-12 4</inkml:trace>
  <inkml:trace contextRef="#ctx0" brushRef="#br0" timeOffset="20126.2728">21388 8439 26,'-3'-9'39,"3"9"-24,-3 16-4,3-4-3,-5 1-3,5 2 0,0-2-2,0 3 0,0-3 0,0-2-1,0-11 2,0 13 0,0-13 0,0 0 0,0 0 0,0-16 0,0 3-1,0-2 0,0-1-1,0 1-1,0 0 1,0 1-1,5 2 0,1 2 0,-6 10 0,17-8 0,-2 8 0,6 0 0,7 6-2,2-6-9,5 0-22,6 5-1,-10-5-1,3 0 0</inkml:trace>
  <inkml:trace contextRef="#ctx0" brushRef="#br0" timeOffset="20779.7805">21290 8889 37,'0'0'28,"0"22"-8,0-5-5,0 4-4,5 5-2,-5-3-2,6 4-2,-6-4-1,4-4 0,-4-8-1,3-2 2,-3-9-1,0 0 0,-4-11 0,4-4 0,0-7 0,9 2 0,-4-2-1,6 1-1,0 1 0,7 7 0,2 2-1,3 6 0,1 5-2,-2 0-4,5 10-9,-3 0-22,-6-10-1,3 5 1,-11-5 0</inkml:trace>
  <inkml:trace contextRef="#ctx0" brushRef="#br0" timeOffset="21360.1034">21426 8732 34,'3'-10'27,"-3"10"-6,0 0-6,-13 5-3,3 1-4,-4 2-3,0 2-2,1-2 0,1-2-2,0 3 1,3-2-1,9-7 0,-12 6 1,12-6 0,0 0-1,10-9 1,-2 1 0,3-3-1,4-2 0,-1-1 0,3 2 0,-1-1 1,-4 6 0,-1 2 0,2 5 2,-3 5-1,2 7 0,-2 0 0,3 3-10,-3-3-26,15 5 0,-2-17-2,17 2 0</inkml:trace>
  <inkml:trace contextRef="#ctx0" brushRef="#br0" timeOffset="23331.3338">22130 8740 26,'0'0'15,"9"-7"0,-9 7 0,0 0-3,-4-14-1,4 14-1,-7-9-2,7 9-2,-20-6-1,11 6-1,-2 0-1,-1 3 0,3 2-1,-1 3-1,1 1 0,4 2 0,2 0 0,3 0 0,7 1 1,0-3 0,6 0 0,3-4 0,0-5 1,4 4 1,-2-8-1,1 0 1,-7-6 0,1 2-1,-9-3 1,-1-2 0,-6 1-2,-4 0 1,-3 0-2,-1 4 1,-1 1-2,-1 2 1,-2 5-1,3 5 0,2 2 0,3 5 0,2 1 0,1 1 0,4 2 0,2 0 0,9-2 0,-1-3 0,4-1 1,3-4-1,-3-6 1,7 0 1,-8-12 0,2 2-1,-5-4 2,-6-1-1,-4-2 0,-7 2 1,-1 1-2,-7 5 1,0 6-1,-2 3-3,3 9-15,8-1-22,-8-1-1,14-7 1,0 0-1</inkml:trace>
  <inkml:trace contextRef="#ctx0" brushRef="#br0" timeOffset="24633.7175">22677 3081 5,'0'0'8,"4"-10"8,-4 10-9,0 0 0,0 0 0,0 0 0,0 0-1,-15-9 1,15 9 1,0 0 0,-12-10 0,12 10-1,-19 0-1,19 0 0,-16 0-1,16 0-2,-13 6 0,13-6 0,-15 9-2,15-9 1,0 10 1,0-10 0,0 0 1,15 12 0,-15-12 0,23 5 0,-12-5 1,3 0 0,-5 0-4,-9 0-25,9-7-9,-9 7 0,-22-11-2</inkml:trace>
  <inkml:trace contextRef="#ctx0" brushRef="#br0" timeOffset="87792.7702">3037 1901 15,'10'-25'28,"-1"7"-7,-9-11-1,0-3-6,-28-21 6,7 35-14,-13 2-1,-1 6-2,-5 7-2,0 15 1,8 10-1,1 10-1,10-1 1,9 3-1,12 7 2,9 0-1,12-5 3,5-11-3,2-7 3,12-10-1,-10-8 1,10-9 0,-8-13-2,-1-14 0,-9-19-1,3-4 1,-7-16-2,-8 5 1,-1-13-1,-6 4 1,-3 1 1,2 18 1,-2 13-1,0 47-1,-7-51 0,7 51 1,0 0-1,-10 37-1,7 9 0,3 1-1,-4 20 2,4 0 0,0 4-3,0 6-2,10-5-6,-10-19-15,3-1-11,5-1-2,-1-22 2</inkml:trace>
  <inkml:trace contextRef="#ctx0" brushRef="#br0" timeOffset="88198.5724">3413 1676 8,'-10'-15'30,"-12"5"1,9 14-1,-1 0-13,4 8-6,10 4-1,4 3-5,11 9 1,7 3-2,5 3 0,2-2 1,5 1-2,-3-13 0,-6 6-2,-10 0 2,-9-7-2,-12-1 2,-9-13-1,-8-3-1,-4-2 0,-1 0-1,-2-7-3,4-6-3,2 3-5,11-6-10,1 10-7,3-5-9,9 11 1,9-21 0</inkml:trace>
  <inkml:trace contextRef="#ctx0" brushRef="#br0" timeOffset="88635.0553">3317 1392 42,'0'0'25,"12"-16"-7,7 11-3,6 0-4,9 8-3,6-8-2,4 15 0,-4 0-1,0-10-1,-6 0-3,-3-8 1,-10 3-2,-8-1 0,-13 6 1,0 0-1,10-43 0,-10 43 2,0 0-1,-4-21 2,4 21-1,0 0 0,0 0-1,-6 26 1,6-2-1,0-7-5,0 6-9,3-7-19,-3-2-1,6 8-2,-2-5 2</inkml:trace>
  <inkml:trace contextRef="#ctx0" brushRef="#br0" timeOffset="88943.5395">4033 1638 46,'0'0'37,"15"13"-2,1 9-4,6 2-17,9 10-6,-4 0-2,5-7-3,-1 4-6,-6-5-8,-1-3-14,1-6-11,-12-3 0,5-7-2</inkml:trace>
  <inkml:trace contextRef="#ctx0" brushRef="#br0" timeOffset="89168.4356">4389 1663 32,'-15'13'34,"-10"-9"-1,-3 11-12,-6 12-5,-6-5-7,0 10-2,-7 1-1,7-7-4,3-3 0,2 0-6,10-8-4,1-5-12,9-3-13,15-7-2,0 0 0,21-4 9</inkml:trace>
  <inkml:trace contextRef="#ctx0" brushRef="#br0" timeOffset="89590.6812">4795 1625 46,'0'0'34,"0"26"2,4-1-16,8 15-6,-3-3-1,1 11-4,-4-6-2,1-9-2,-4-3 0,0-2-3,-3-14 2,0-14-3,0 0-1,-9-12 3,9-14-3,0 2 2,9-10-2,4-9 2,6 4-2,11-3 1,9 2-2,6 15-2,5 7-3,-4-2-12,-5 5-22,-5 19 0,-12-4 0,-10 0 0</inkml:trace>
  <inkml:trace contextRef="#ctx0" brushRef="#br0" timeOffset="90116.0913">4848 1218 57,'0'0'29,"0"0"-7,0 0-6,0 0-3,53 12-1,-53-12-4,88 14-2,-38-10 0,5 4-3,-5-8-1,-2 6-1,-48-6 0,73 0-2,-73 0 2,0 0-1,50-24-1,-50 24 2,0 0-1,0 0 1,0 0-1,-3-42-1,3 42 0,0 0 1,0 0 0,0 0 0,0 0 0,55 30 0,-38-11 1,-1-1 0,-5 5 1,-5-5 0,-9 5-1,-7 3-2,-8 8-24,-8-9-11,-7-6-1,4 10 0</inkml:trace>
  <inkml:trace contextRef="#ctx0" brushRef="#br0" timeOffset="92205.3964">2404 1040 26,'8'-50'19,"-8"50"1,0 0 1,0 0-5,27 104-5,-17-11-2,-1 6 0,3 27 0,-2 5-4,-7 3 1,0-3-5,-3-8 1,-3-33-6,-3-19-21,6-8-8,-7-30 0,10-11 0</inkml:trace>
  <inkml:trace contextRef="#ctx0" brushRef="#br0" timeOffset="92778.4141">5694 1090 15,'0'0'29,"0"0"-3,0 0-2,0 0-4,7 62-3,-7 12-4,4 8-4,-4 20-1,0 12-1,-4 7-1,1 0-4,-1-1 0,4-29-1,-4-16 1,4-10-3,-3-18-1,3-17-5,0-11-20,0-19-9,12-12-2,0 0 1</inkml:trace>
  <inkml:trace contextRef="#ctx0" brushRef="#br0" timeOffset="93056.5741">6115 1705 37,'21'-3'33,"0"3"-2,19-3-11,5 3-8,4-3-6,1 6-8,-1 0-10,-7 12-16,-13-10-3,-3 1-1,-26-6-1</inkml:trace>
  <inkml:trace contextRef="#ctx0" brushRef="#br0" timeOffset="93229.9101">6175 1852 66,'13'0'37,"16"7"0,11 1-16,4-4-12,4 1-16,-3 3-25,7-5-2,-8-12-3,8 6 0</inkml:trace>
  <inkml:trace contextRef="#ctx0" brushRef="#br0" timeOffset="93980.0944">7311 1884 20,'19'-15'28,"-13"-6"0,3-8-13,-9-1-1,-9-3-4,-3-4-2,-7 1-5,-6 14 0,-6-1 0,-6 9-1,0 14 0,3 6 0,3 16-2,8 9 0,6 5 2,10-2-1,14 2 1,8 2 0,4-9 1,10-4-1,4-10 2,4-13-2,0-10 0,3-13 0,-5-19-1,-1-7 0,-6-18 0,-4-17 1,-2-13-2,-7 11-1,-2-4 1,-5 6 0,-8 17 1,0 3 0,0 18-2,0 44 1,0 0 0,0 0 1,0 0 1,-27 37-1,27 15 0,-2 16 0,2 12 1,0-8 0,0 9 0,5-7-2,2-1-5,-7-15-6,8-11-12,-1-15-12,-7-17-2,6 4 0</inkml:trace>
  <inkml:trace contextRef="#ctx0" brushRef="#br0" timeOffset="94334.9264">6824 1097 40,'0'0'33,"0"0"-6,-9 36-8,9 27-7,0 14-2,0 21-2,0 5-1,0 7-3,5-14-5,0 6-7,-2-18-13,0-20-13,12-7-1,-6-32 1</inkml:trace>
  <inkml:trace contextRef="#ctx0" brushRef="#br0" timeOffset="94763.5701">7959 1610 33,'-40'-46'52,"12"41"-35,-3 5-4,3 10-4,0 6-1,10 4-1,2 7-3,13 10 0,9 1-1,10-4 2,3 10-1,2-11-1,-2-4 1,-1 1-2,-12-9 1,-6-6-2,-16-3 2,-2-7-5,-3-10-2,-5 2-5,8-2-14,3-6-11,2-9-3,13 3 2</inkml:trace>
  <inkml:trace contextRef="#ctx0" brushRef="#br0" timeOffset="95170.0924">7718 1314 30,'0'0'29,"0"0"0,46-26-13,-46 26-4,78 7-5,-35 4-1,4-11-1,-4 4-1,-3-1-1,-12 14-2,-5-10-1,-16 0 0,-7-7 0,0 0 0,0 0 1,0 0-2,-36-43 0,36 43 1,0 0 1,-25-49-2,25 49 1,0 0 0,0 0-1,28 17 0,-17-5-6,0 8-13,3 6-11,-14-7 0,7-2 0</inkml:trace>
  <inkml:trace contextRef="#ctx0" brushRef="#br0" timeOffset="95483.9928">8366 990 38,'21'-55'33,"-21"55"-6,0 0-6,0 0-6,0 0-3,9 82-2,-18-19-4,2 25 0,-4 19-2,1 5 1,-5 6-1,6-6-3,-1-7 0,4-14-2,2-13-4,-1-21-5,5-13-13,5-17-14,-5-17 0,0-10 1</inkml:trace>
  <inkml:trace contextRef="#ctx0" brushRef="#br0" timeOffset="95671.7989">8618 1792 73,'0'0'40,"0"0"1,15-3-4,-5 3-28,-10 0-26,12-14-21,-12 14-1,6-32 0,3 3-2</inkml:trace>
  <inkml:trace contextRef="#ctx0" brushRef="#br0" timeOffset="96190.9292">9021 1102 38,'0'0'28,"0"0"-1,0 0-9,0 0-4,0 0-3,22 73-3,-22-18 0,0 16-2,0 17 1,-6 7-2,6-3-3,-3-2 2,3-11-3,0-16 1,0-12-4,5-5-5,-5-28-13,0-18-16,6 11 0,-2-20-2,6-1 2</inkml:trace>
  <inkml:trace contextRef="#ctx0" brushRef="#br0" timeOffset="96538.3117">9300 1567 64,'9'7'33,"-6"15"-4,0 5-16,7 13-4,-4 2-1,5-3-2,-4-1-1,3 0-2,-4-6 1,0-8-3,-3-7 3,-3-17-1,6-9-2,-3-4 0,1-15-1,2-4 2,3 1-1,7-5 1,3-1-3,8 15 1,7 1 1,0 8-2,7 13-3,-7-7-10,3 2-18,-3 13-6,-12-3 2,0-13-1</inkml:trace>
  <inkml:trace contextRef="#ctx0" brushRef="#br0" timeOffset="96967.4144">9327 1239 49,'0'0'32,"0"0"-7,66-45-9,-14 50-4,2 2-4,8 5-1,-4 1-2,2-9-2,-11-4-2,-49 0 0,69 21-1,-69-21 0,0 0 0,0 0-1,0 0 1,0 0 0,3-47-1,-3 47-1,0 0 2,-41-44 0,41 44 0,0 0 0,0 0-1,0 0 1,0 0 0,0 0-2,-3 48-8,3-27-11,-6 4-12,9-12 1,-7-2-1</inkml:trace>
  <inkml:trace contextRef="#ctx0" brushRef="#br0" timeOffset="97265.9244">10083 909 16,'0'0'30,"0"0"2,0 0-4,0 0-12,39 103-5,-33-25-1,-6 12-4,0 15 0,-7 7-1,4-5-2,-3-4 0,0-15-2,-3-13-1,-1-17-3,4-5-6,1-21-17,-2-17-7,11 2-3,-4-17 1</inkml:trace>
  <inkml:trace contextRef="#ctx0" brushRef="#br0" timeOffset="97463.19">10314 1724 70,'0'0'39,"4"-10"-1,-4 10-4,0 0-25,0 0-8,0 0-17,0 0-22,0 0 0,7 8 0,-7-8-1</inkml:trace>
  <inkml:trace contextRef="#ctx0" brushRef="#br0" timeOffset="97854.773">10764 1451 24,'-28'-27'29,"9"9"0,-6 2-4,6 4-15,7 26-4,6 1-1,12 9-1,6 5 0,13 3 0,4 0 0,5 13 0,-1 2 2,2-14-1,-9 6 0,-6-8 0,-17-6-2,-6 1 0,-13-4 0,-3-8 0,-5-7-3,0-2 0,-2-10-3,2-4-4,11 9-5,1-7-16,6-10-8,6 3-1,3-6 2</inkml:trace>
  <inkml:trace contextRef="#ctx0" brushRef="#br0" timeOffset="98072.3394">10996 1434 23,'12'2'32,"-12"13"1,9 10 2,-5 5-18,-4 7-6,9 11-2,-9 0-3,6-4-5,-6-8-5,0-14-8,0-8-22,0 8-2,0-22 2,0 0-2</inkml:trace>
  <inkml:trace contextRef="#ctx0" brushRef="#br0" timeOffset="98245.235">11004 1276 28,'0'0'31,"-5"-52"1,5 52-2,6-44-26,-6 44-22,0 0-10,0 0-2,0 0 1</inkml:trace>
  <inkml:trace contextRef="#ctx0" brushRef="#br0" timeOffset="98627.3224">11221 1425 15,'4'23'30,"9"6"4,-3 3-2,3-4-14,2 6-5,-10-4-4,4-8-2,-9 0-1,0-12-2,0-10-2,0 0 0,0 0 0,0 0 0,0-17-1,10 2 0,1-10-1,1 11-1,5 1 2,2-6-1,-1 7 0,-1 9 0,0 3 0,0 13 1,-7 4 1,2-5 0,-4 7 0,2 6 0,-5-3 0,1 4-2,-1 2 1,0-13-4,1 0-6,-6 7-10,5-5-17,3-3-1,-3-4 0,6 6 0</inkml:trace>
  <inkml:trace contextRef="#ctx0" brushRef="#br0" timeOffset="103800.5713">11992 1483 15,'12'-32'26,"-12"32"2,-9-75-13,-7 58-3,-9 4-4,-6 0-3,-6 13-3,-2 19 0,0 14-1,5 13 1,6 15 0,13-3 0,8-5 0,17 10 1,9-10 1,11-7 0,6-9 0,3-11-1,-2-20 0,-4-12 0,-12-6 0,-8-12-1,-13-8 0,-5-2 0,-14 0 0,-2 11-2,-10 17 1,1 6 0,1 18 0,4 14 0,6 15 2,4 14-2,7 12 4,8-6-1,6 1 1,5 0-1,-5-13 1,4-1-2,-5-10-1,4-18-4,-9-26-36,6 21 1,-6-21-1,0-12 0</inkml:trace>
  <inkml:trace contextRef="#ctx0" brushRef="#br0" timeOffset="350109.3249">1977 10713 35,'-43'0'30,"-7"19"-8,3 9-5,1 9-3,15 12-4,10 4-3,11 3-3,14-5-1,9 1 0,14-14-2,13-12 2,5-12 1,2-14 0,-2-14 0,-2-9 0,-12-12 1,-6-4-2,-13-8 1,-12 2-1,-15 2-1,-4 6-3,-1 9-3,-3 5-7,4 11-12,0 12-13,2 3-1,13 11 0</inkml:trace>
  <inkml:trace contextRef="#ctx0" brushRef="#br0" timeOffset="350314.713">2108 10918 16,'15'6'34,"-15"-6"0,5 19 1,-5-2-14,0 1-9,0 7-3,6-2-3,3 3-1,1-5-2,10 2-3,2-5-6,6-5-29,-2-13-1,9 0 1,-7-8-1</inkml:trace>
  <inkml:trace contextRef="#ctx0" brushRef="#br0" timeOffset="350885.1265">3252 11013 26,'0'0'33,"-3"27"0,-10-6-11,-8 0-5,-1 7-3,-10-6-4,4-1-4,-6-9-3,3-4 0,4-8-2,8-8 0,4-6 0,5-4-1,10-1 0,0 1-1,13 2 0,5 7 1,1 9 0,5 0 0,4 15 0,-2 0-3,5 9-6,-3-2-16,-5-1-9,6 0-2,-11-10 2</inkml:trace>
  <inkml:trace contextRef="#ctx0" brushRef="#br0" timeOffset="351193.8518">3344 10997 57,'0'0'37,"0"0"0,0 0-9,12 38-14,-1-6-7,7 13-2,-5 3-1,2 4-3,-3 0-1,-6-6-3,-6-1 0,-8-8-2,-3-7 0,-10-10-1,0-6 1,-4-14 0,0 0 2,0-13 2,7-5 1,4-10 1,6-5 0,8-3 0,12-7 0,10 1 1,11-1-4,1-1-6,4 3-20,5 16-7,-14-1 2,5 12-2</inkml:trace>
  <inkml:trace contextRef="#ctx0" brushRef="#br0" timeOffset="351878.1448">3596 11027 32,'0'0'33,"0"0"1,0 0-6,-4 17-12,-2 0-6,6 4-4,-6 2-1,6 3-1,4-6-2,8 0 0,0-6 0,5-5 0,1-9-1,-1 0 1,0-9-1,2-7 0,-7-2 1,-3-1-2,-1-1 1,-4 4-1,-4 0-1,3 5 1,-3 11-1,0 0 1,0 0-1,-6 19 0,6-2 1,0 0 0,9 0 0,-2-1 1,2-2 0,3-4 0,6-4 0,-1-6 0,2-6-1,1-4-1,-1-4-1,-3-5-4,3 1-1,-8-8-1,-1 7-1,-7-2 1,4 8 1,-7-1 1,0 14 4,-4-13 2,4 13 3,0 0 3,0 0 1,7 20 1,-2-8-1,8 11 0,3 0-1,8 12 0,-2 1-1,2 6-1,-4 1-2,-8 3-1,-6 1-1,-6-3-1,-7-6-1,-10-11-1,-6-7 0,-4-15 0,5-10 0,0-10 1,5-16 0,6-8 1,5-3 1,6-3 0,12 2 0,7 1 0,5 6-3,4 3-5,10 9-13,3 5-14,-5 1-1,2 13 1,-9-3 3</inkml:trace>
  <inkml:trace contextRef="#ctx0" brushRef="#br0" timeOffset="352140.3033">4293 11108 44,'-9'-15'32,"9"15"-5,-22-12-6,1 9-7,5 6-4,-8 2-3,8 5-3,1-1-1,5 8 0,4 1-2,12 1 1,4-3 0,7 1 0,6-6 0,2-2 0,2-4 0,-2-5-2,0 0-3,-7-10-8,-2 0-19,0 3-6,-13-5-1,6-1 0</inkml:trace>
  <inkml:trace contextRef="#ctx0" brushRef="#br0" timeOffset="352314.3726">4470 11052 43,'15'-2'38,"-15"2"0,10 14-2,0 4-17,-10 0-8,5 9-5,-5-3-4,10-2-6,-4 6-13,-3-6-21,-6-10-1,3-12 1,0 0-1</inkml:trace>
  <inkml:trace contextRef="#ctx0" brushRef="#br0" timeOffset="352457.6213">4449 10784 45,'-3'-24'37,"3"24"-2,0-11-7,0 11-47,6 18-10,-6-1-6,10 11-1</inkml:trace>
  <inkml:trace contextRef="#ctx0" brushRef="#br0" timeOffset="353397.445">5481 10909 5,'0'-17'22,"12"17"-3,-12 0-7,0 16-3,0 2-1,-5 4 0,2 10 1,-4 3 0,-1 4 0,-5-1-2,2 3 0,-4-5-2,2-4-1,-1-7-1,5-8-1,9-17-1,-11 0 1,11-13-1,0-10 0,7-11 0,0-7 0,4-9-1,2 3 1,0-1 1,6 4 0,-3 6 1,0 9-1,-1 10 1,2 15 1,-3 9-1,4 17 1,-6 8-1,7 12-1,0 0 1,1 7 0,-2-2-2,1-1-1,-1-2-2,-6-10-5,0 0-8,-9-10-16,-3-7-6,0-2 0,-11-14 1</inkml:trace>
  <inkml:trace contextRef="#ctx0" brushRef="#br0" timeOffset="353553.2455">5433 11134 45,'-7'-15'34,"21"15"-2,8 0-10,4 0-12,8 0-14,0 0-24,11 8-2,-11-8-2,2 10-2</inkml:trace>
  <inkml:trace contextRef="#ctx0" brushRef="#br0" timeOffset="354359.6957">6003 10965 41,'-14'24'31,"5"12"-8,-6 6-5,0-1-6,3 2-3,-1-5-3,3-6-2,0-13-1,6-9-1,4-10-1,4-19 1,4-9-1,-2-10 1,4-5-1,-1-7 0,3 4 0,1 2 0,1 8 0,0 8 1,0 15 0,6 17 0,-2 11 0,2 16 1,0 3-1,-1 12 1,0 1-1,-1 4 0,-3-4-2,-6-5-5,5-4-11,-5-6-20,-5-14 0,1-5 0,-5-13 0</inkml:trace>
  <inkml:trace contextRef="#ctx0" brushRef="#br0" timeOffset="354508.7203">5970 11108 39,'0'0'33,"16"7"0,-2-7-6,9 7-23,3-1-22,-4-6-11,12 0-2,-7-9-1</inkml:trace>
  <inkml:trace contextRef="#ctx0" brushRef="#br0" timeOffset="354667.7331">6338 10722 40,'0'0'35,"0"0"1,-3 20 0,0 7-19,-1 6-24,-2 1-25,6 10-2,0-2-1,6 5-1</inkml:trace>
  <inkml:trace contextRef="#ctx0" brushRef="#br0" timeOffset="354825.7381">6710 11217 47,'-3'23'37,"-10"4"-1,-3 4-8,-8 3-45,-5-19-13,8 9-3,-5-16-4</inkml:trace>
  <inkml:trace contextRef="#ctx0" brushRef="#br0" timeOffset="355367.9829">7478 10873 39,'-9'-10'35,"-18"2"-2,-7 8-7,-7 8-7,-5 5-5,5 11-4,-3 7-4,14 9-1,8 1-3,13 5-1,12-4 0,15 0 0,13-4-1,9-7-4,14-6-8,4-8-18,1-13-7,6-4 0,-3-11-1</inkml:trace>
  <inkml:trace contextRef="#ctx0" brushRef="#br0" timeOffset="355636.3076">7952 10989 26,'-24'-50'71,"6"31"-36,-7 5-13,-6 2-8,1 15-4,-9 6-3,3 9-2,-2 8-3,7 8-1,7 3 0,11 3 0,9 2-1,11-5 1,11-6-1,11-5 1,8-6-2,2-11-4,9-5-9,-5-8-23,-2-10-1,1-1 0,-8-17 0</inkml:trace>
  <inkml:trace contextRef="#ctx0" brushRef="#br0" timeOffset="355796.1436">8185 10730 76,'9'-15'37,"-9"4"-7,0 11-12,0 0-7,-14 18-6,1 0-9,6 6-26,-2 10-6,-7-1 0,8 7-1</inkml:trace>
  <inkml:trace contextRef="#ctx0" brushRef="#br0" timeOffset="357381.1836">8935 11067 30,'0'0'29,"-25"4"-4,5 3-7,-1 8-4,3 2-4,8 5-3,7 2-2,7-1-2,8-5 0,10 2-1,2-11 0,1-2-1,-4-7 0,-4-11 1,-8-5-1,-9-10-1,-3-7 1,-7-9 0,-3-5-1,2-8 1,1 0-1,1-1-2,9 7-2,0-1-4,12 14-9,1 11-12,2 7-4,12 18 1,-7 0 2</inkml:trace>
  <inkml:trace contextRef="#ctx0" brushRef="#br0" timeOffset="357736.6031">9200 11021 43,'0'0'26,"-24"-3"-5,14 3-7,10 0-5,-11 9-3,11-1-1,8 1-2,2 5-1,0-4-1,2 0 0,-1 2 0,-11-12-1,8 15 1,-15-6 0,-2-4 0,-4 5 1,-5-2 1,3 5 1,-2-3 0,7 3 1,6-1-1,12 0 1,1-3-2,11-4-4,4 2-5,4-4-9,6-3-19,6 0-1,-2-9 1,11 9-2</inkml:trace>
  <inkml:trace contextRef="#ctx0" brushRef="#br0" timeOffset="358058.1436">9790 11076 7,'-7'-19'60,"-2"1"-33,-6 18-9,3 4-5,-5 5-4,3 10-2,1 2-3,7 5 0,6-2-3,3 3 1,7-3 0,8 0-1,3-6 2,0-5-2,-1-8 1,-1-3-1,-7-5 0,-12 3 0,0-17-1,-15 2-4,2 2-15,0 3-15,-6-7 1,7 8-2,-3-6 1</inkml:trace>
  <inkml:trace contextRef="#ctx0" brushRef="#br0" timeOffset="358352.8039">9880 11093 29,'0'0'31,"0"0"1,0 0-10,15 3-5,-15-3-5,6 22-3,-6-11-2,10 7 0,-7-1-2,12 1 1,-2-6-2,3 1 0,5-9-1,1-1 0,0-6 0,0-6 0,-1-1-1,-9-7-2,0 3-3,-8-5-9,-4 0-26,0 4 0,-7-3-1,3 8 0</inkml:trace>
  <inkml:trace contextRef="#ctx0" brushRef="#br0" timeOffset="358601.6052">10193 11073 50,'0'23'36,"0"-14"0,6 8-7,6 7-16,-4-6-5,7 3-2,-3-4-3,3-2 1,-3-9-2,4-3 0,-4-8 0,1-5-1,-3-4 1,-1-4-3,3 3-6,-9-2-22,3 2-9,0 5 0,1-2 0</inkml:trace>
  <inkml:trace contextRef="#ctx0" brushRef="#br0" timeOffset="359119.5999">10618 11030 33,'-22'-3'28,"10"11"1,1-2-13,3 3-6,8 8-4,0-8-2,12 5-1,-2-3 0,5-2-2,-2-1 1,3-4-1,-5-4 0,-11 0-1,10 0 1,-10 0-1,-14 0 1,3 0-1,-3 6 0,-2 2 0,-1 3 0,4 4 1,1 2-1,9 1 1,6 2 1,7-6-1,3-1 1,6-3 0,2-10-1,3 0 1,2-6-1,-1-7 1,-4-5-1,0-7 0,-1-3 0,-2 0 1,-6 4 1,0 2 1,-9 3 0,1 9 0,-4 10 0,0 0 0,0 15 0,-3 5-2,3 2-3,0-1-4,6 4-1,3-9-7,13 1-13,9-5-12,1-9 1,10 2 0</inkml:trace>
  <inkml:trace contextRef="#ctx0" brushRef="#br0" timeOffset="359450.7558">11219 11073 38,'-6'-12'33,"-12"-5"1,0 8-12,1 9-6,-8 0-5,7 6-3,-4 7-3,7 9-1,1 1-2,7 5 0,7-4-1,5 4 1,7-7-1,7-4 1,1-5-1,2-6 0,-2-6 0,-4-4-1,-4-4 1,-7-3 0,-10 1-1,-6 0-1,-3 3-5,-1 0-13,-1 2-18,16 5 0,-9 0 1,9 0-1</inkml:trace>
  <inkml:trace contextRef="#ctx0" brushRef="#br0" timeOffset="359878.5998">11579 11122 32,'-6'-14'32,"-13"-4"1,0 4-10,-2 5-7,-4 3-6,4 6-2,-5 8-3,8 8-2,4 2-1,4 2-1,5 4 0,9 2 1,4-2-1,6-1 0,7-3-1,3-7 0,-1-4-1,-1-4 0,-1-5 0,-4-7 0,-3-3-1,-9 0 1,-5 0 1,0 10 1,-17-8 1,8 12-1,-5 6 2,0 9-1,4 6 0,7 4-1,3 5-2,0-2-7,7 4-4,1-4-16,7-13-8,8-3 1,-4-16-1</inkml:trace>
  <inkml:trace contextRef="#ctx0" brushRef="#br0" timeOffset="360278.2309">11898 11025 30,'-15'-18'32,"-10"-2"2,3 11-3,2 9-15,0 7-6,10 11-2,1 0-4,9 10-1,9-6-1,1 4-1,5-8 0,1-2 0,-1-7-1,-1-6 0,-3-3-1,-11 0 0,9-7 1,-9 7-1,-5-11 0,-5 8 1,-4 3 0,-2 0 0,-1 5 0,3 4 1,0 1 0,4 4 0,5 1 0,5 2 0,0-2 0,12-1 0,1 1-5,-1-8-8,4-2-22,5-3-2,-8-12 1,7 1 0</inkml:trace>
  <inkml:trace contextRef="#ctx0" brushRef="#br0" timeOffset="360406.5341">11900 10894 41,'-13'-37'34,"5"15"-1,0 3-4,8 19-29,-4 9-27,4 1-5,12 12-1,-5-1-1</inkml:trace>
  <inkml:trace contextRef="#ctx0" brushRef="#br0" timeOffset="360706.4769">11959 11156 48,'9'24'36,"0"-7"0,8-3-4,6-4-16,-2-10-6,14 0-3,-1-4-4,4-6 0,-2-3-2,-5-2 0,-8-4-2,-6-2 1,-10 1-1,-17 2 0,-5 3 1,-7 5 0,-6 5 0,0 5 0,3 10 0,2 8 0,4 2 0,8 8 1,2 5-1,9 4-1,0 3-1,0-5-5,6 5-10,5-2-20,0-10-1,5-1 1,5-13-1</inkml:trace>
  <inkml:trace contextRef="#ctx0" brushRef="#br0" timeOffset="361330.5181">12616 11258 7,'-10'-57'55,"-2"25"-34,2 5-6,1 3-2,-9 3-2,5 10-2,-8 1-1,1 5-2,-1 5-2,3 10-1,2 5 0,3-1-1,5 3 0,8 2 0,0-1 0,11-2-1,6-2 1,4-5-1,0-5-2,1-4 1,3-1 0,-6-8-1,2-6 0,-8 1 0,0-3 1,-6-2 0,-1 2 1,-6 5 0,0 2 1,0 10 0,0 0 1,0 0-1,-4 21 0,4-7 0,9 1 0,-3 3-1,6-4 1,0-1-1,5-7 0,1-3 0,3-6 0,1-3 0,4-3-1,-4-5 1,1 4-1,-4 1 0,0-1 1,-4 7-1,-3 3 0,-1 6 1,-6 2-1,1 5 1,-3 0-1,3 2 1,1-6 0,-4 3 0,-3-12 0,15 8-1,-15-8 1,19-20-1,-7 8 1,-2-8-5,7 1-26,-3-2-8,-3-3 0,9 3 0</inkml:trace>
  <inkml:trace contextRef="#ctx0" brushRef="#br0" timeOffset="361887.6656">13481 11054 33,'12'-11'34,"-12"11"2,15 6-5,-8 21-13,-4 11-5,6 21-4,-6 7-3,4 9-2,-3 4-2,1-7-4,1-4-6,-6-15-8,7-14-16,-7-10-5,-11-21 0,11-8 0</inkml:trace>
  <inkml:trace contextRef="#ctx0" brushRef="#br0" timeOffset="362023.5563">13534 11305 28,'18'-9'27,"-5"-2"-3,8 11-14,1 0-12,-1-9-18,16 15-4,-3-16-2,16 9 10</inkml:trace>
  <inkml:trace contextRef="#ctx0" brushRef="#br0" timeOffset="362270.2461">14045 11171 45,'13'-6'34,"-29"12"-1,3 2-8,-14 2-7,-6-2-6,9 4-4,-10-9-4,7-3-1,5 0-2,1-11-1,8-1 0,8-2 0,5-2-1,2-1 0,4 7 1,9 1-1,-3 9 1,7 9 0,0 5 0,3 0-3,6 11-6,-9-1-16,2-7-10,3 5 0,-7-16-1</inkml:trace>
  <inkml:trace contextRef="#ctx0" brushRef="#br0" timeOffset="362767.7652">14138 11096 56,'13'-18'36,"-11"7"1,14 5-12,-1 21-7,-6 5-8,13 12-4,-6 5-2,-1 9-2,-6 1 0,-2 0-1,-7-2 0,-7-2-1,-8-10 0,-6-5 1,-1-10-2,3-8 0,0-10 1,7-10-1,3-8 0,9-4 1,0-5 0,9-5-1,3 0 1,7 0 0,6 0-1,-4 3 0,8 2-1,-2 0 1,-2 2-1,2 6 1,-1 0 0,-1 0 0,-5 4 1,0 4 2,-5 1-1,1 10 2,-4 0 0,-2 10 0,-2 5 0,0 6 0,0-1-1,-1 6 0,3-4 0,-3-3 0,3-6-1,3-6 0,-1-7 1,1-9-1,2-10 0,5-3-1,0-6-1,1-1-3,-3 10-9,-8 1-23,-4 1-4,-6 17-1,0 0 0</inkml:trace>
  <inkml:trace contextRef="#ctx0" brushRef="#br0" timeOffset="362917.5614">14786 11201 70,'0'0'41,"0"0"-1,0 10-6,0-10-27,0 0-40,0 0-3,0 0-3,9-14 0</inkml:trace>
  <inkml:trace contextRef="#ctx0" brushRef="#br0" timeOffset="363481.2818">15027 11119 12,'-12'9'31,"12"5"1,0-3-4,0 1-9,3 5-3,0-6-5,0 2-2,-3-13-2,0 0-2,0 0-2,0 0 0,0-17-1,0 1-1,3-1-1,7-2 1,4 1-1,1 4-1,5 5 1,-1 3 0,0 6-1,-2 10 1,-3 4 0,-5 6 1,-4 2-1,-1 2 0,-1-1 0,2-3-3,7 0-5,-5-13-10,11-7-11,5 4-7,1-12 0,8 1 0</inkml:trace>
  <inkml:trace contextRef="#ctx0" brushRef="#br0" timeOffset="363864.1473">15522 11058 61,'-29'-18'31,"11"16"-8,-3 2-5,1 2-7,7 8-4,1 1-2,7 8 0,5-3-2,8 0 1,6-3-1,6 1-1,0-6-1,0-4-1,-1-4-1,-1 0 0,-3-4-1,-15 4 1,4-14-1,-13 8 1,-6 1 0,0 2 2,-3 3 0,-2 0 0,2 8 0,5 4 0,6 0 0,7 1 0,7 1-1,1-2-2,8 1-3,1-4-2,11 5-3,2-10-7,7 1-4,3-5-9,1 0 0,10-5-2,-8-3 15</inkml:trace>
  <inkml:trace contextRef="#ctx0" brushRef="#br0" timeOffset="364180.9123">15906 11132 50,'-7'-17'33,"-8"-2"-4,0 1-6,-1 7-6,-6-4-7,4 13-3,-1 2-3,7 11-1,0 4-1,8 8-1,4 0 0,4 6 1,2-7-1,12 2 1,1-9-1,2-1 1,1-14 0,-3 0 0,0-12-1,-3-9 1,-5-8-1,-5-12 0,-2-9 0,-4-4-2,-4-5 2,-2 0-1,3 2 0,0 6-1,3 7-1,0 9-4,6 16-8,4 6-21,-10 13-3,19-1 0,-7 7-1</inkml:trace>
  <inkml:trace contextRef="#ctx0" brushRef="#br0" timeOffset="364382.882">16024 11064 47,'3'12'33,"7"2"-3,1 4-12,-4-3-5,2 8-5,-6-5-8,-3-2-10,0-16-21,0 21-2,0-21 0,0 0-1</inkml:trace>
  <inkml:trace contextRef="#ctx0" brushRef="#br0" timeOffset="364543.1665">16107 10880 47,'0'-27'37,"10"10"-1,-10 3-2,0 0-19,0 14-13,0 0-18,18 4-19,-18-4-1,9 15-1,-5-6 0</inkml:trace>
  <inkml:trace contextRef="#ctx0" brushRef="#br0" timeOffset="364858.4697">16399 11127 24,'-13'0'33,"4"9"0,-10-9-3,9 7-11,2 5-6,-4-5-5,12 6-2,0 0-3,0 1 0,9 1 0,6-6 0,1 1-2,5-3 1,1-7 0,3 0 0,-6-8-1,2-6 1,-8-1-2,-6-3 1,-7-1 0,-16 0-4,3 5-11,-8 5-24,-8 0 1,5 5 0,-4 0-1</inkml:trace>
  <inkml:trace contextRef="#ctx0" brushRef="#br0" timeOffset="365450.6006">17192 11114 19,'0'0'32,"0"0"-1,-9 0-6,-6 5-9,3 8-4,-2 2-4,6 6-3,2 3-2,9 2-1,7-1 0,8-1 0,5-5 1,5-4 0,-2-6 1,-1-6 0,-6-11-1,-5-1 0,-14-4-1,-3-2-1,-9 0-7,-7-3-8,2 1-22,1 8 0,-2-3 0,8 3-1</inkml:trace>
  <inkml:trace contextRef="#ctx0" brushRef="#br0" timeOffset="365616.9724">17264 11140 40,'25'0'34,"-1"-4"2,14 8-4,-1-4-17,0 2-6,5 3-4,-6-1-4,-2-4-5,-4 5-6,-9-5-8,-6 0-6,-5-3-6,-10 3 1,4-11 0</inkml:trace>
  <inkml:trace contextRef="#ctx0" brushRef="#br0" timeOffset="365760.9787">17550 11132 42,'-14'8'24,"6"7"-2,-1-1-3,2 4-6,3 1-3,1-3-7,3 1-8,5 1-7,7-3-11,-1-6-8,16 2 0,-3-14 1</inkml:trace>
  <inkml:trace contextRef="#ctx0" brushRef="#br0" timeOffset="366031.3933">17858 11206 74,'-14'-18'33,"0"3"-10,-3 4-5,-2 0-8,0 7-2,-4 4-4,5 4-1,1 6-1,6 8 0,5 0-1,6 5 0,4 0 1,8-3-1,3-2 1,5-5 0,4-3-1,-2-5 0,-4-10 0,-2-7-5,-1 1-13,-6-3-20,-12-9 0,3 8 0,-12-7-1</inkml:trace>
  <inkml:trace contextRef="#ctx0" brushRef="#br0" timeOffset="366617.6586">18655 11131 21,'0'0'30,"-28"-6"2,13 9-12,-8 5-4,2 3-4,6 7-3,0 6-3,12 4-1,8-2 0,10 3-1,5-5 0,5-2 0,2-7 1,-2-1-2,-4-14 0,-5 0 1,-10-10-3,-9-5-1,-8-2-3,-5-3-5,0 2-10,1 4-17,-2-4-2,9 3 0,4 1 1</inkml:trace>
  <inkml:trace contextRef="#ctx0" brushRef="#br0" timeOffset="366880.7931">18797 11188 51,'20'9'35,"0"8"0,-6 2-13,-11-3-7,2 7-5,-5-9-3,-3 1-4,3-15-1,0 0-1,0 0-2,13-15 1,3 1 0,-1-5 0,5 1-1,1 3 1,-2 2-1,-1 9 2,-4 4-1,-3 8 1,-5 7 0,-3 2-1,-3 3-2,-4-2-9,4-3-22,0 4-3,0-19 0,0 18 0</inkml:trace>
  <inkml:trace contextRef="#ctx0" brushRef="#br0" timeOffset="367097.1386">19192 11086 58,'5'-10'37,"-5"10"2,0 0-7,7 29-13,-7-2-8,2 16-4,-2 3-2,3 10-1,-3 4 0,3 0-3,-3-3-1,-3-7-4,3-3-7,-4-15-20,4-12-10,0-10 0,0-10 0</inkml:trace>
  <inkml:trace contextRef="#ctx0" brushRef="#br0" timeOffset="367250.2392">19192 11314 40,'0'0'34,"10"-9"-1,7 9-4,0 0-19,5 0-12,1 0-18,2-4-12,15 4-1,-2-9 0</inkml:trace>
  <inkml:trace contextRef="#ctx0" brushRef="#br0" timeOffset="367760.6021">19739 11140 33,'-23'-13'32,"8"8"-1,-6 1-5,2 4-13,7 0-4,1 7-4,11 2-2,5 0-1,3 3-1,5-3 0,1-2 0,0 0 0,-2-5-1,-1-2-1,-11 0-1,0 0 1,-9-7 0,-5 7-1,-3 0 1,-1 0 0,-1 7 1,2 1 2,5 4 1,4 2 0,8 2 0,3-2 2,9 4-2,3-7 1,7 1 0,0-5-1,5-3-1,-2-4 0,2-6 0,-2-3-2,-2-1 1,-2-4-2,-4 1 1,-4 4-2,-4-4 2,-9 13-2,11-11 2,-11 11-1,0 0 1,0 10 1,0 2-1,-3 1 0,3 3 0,0-1 0,0 0-7,0 2-11,5-2-18,-5-15 0,0 11 0,0-11 0</inkml:trace>
  <inkml:trace contextRef="#ctx0" brushRef="#br0" timeOffset="367911.6405">19876 10918 66,'-6'-32'36,"6"18"-1,0 14-8,0 0-26,0 0-21,-10 17-14,14 4-2,-4 0 0</inkml:trace>
  <inkml:trace contextRef="#ctx0" brushRef="#br0" timeOffset="368247.9546">20167 11201 46,'-20'-11'33,"20"11"0,-25-2-11,9 2-9,6 5-4,-3 5-3,5 7-2,4-2-1,4 5-1,7-2 0,6 1 0,2-6 2,7 0-2,0-9 0,3-4 0,-4-8 0,-1-2 1,-9-8-2,-5 0 0,-6 0-5,-13-3-10,-6 1-23,5 8-1,-12-5 1,2 10-1</inkml:trace>
  <inkml:trace contextRef="#ctx0" brushRef="#br0" timeOffset="368917.3284">21298 11030 49,'-8'-15'32,"-18"-2"-9,-5 6-4,-3 8-5,-8 3-4,4 14-3,-3 6-2,11 11-2,5 6-1,15 8 0,10-3 1,22 5 0,5-9 1,17-2 1,2-12 1,11-10 0,-2-18 0,-2-6 0,-14-19-2,-10-7 1,-16-10-2,-13-5-1,-12 0-3,-10 0-3,-2 16-12,-1 3-25,-5 6 0,4 20 0,0 3 0</inkml:trace>
  <inkml:trace contextRef="#ctx0" brushRef="#br0" timeOffset="370159.6006">1790 12050 61,'11'11'35,"7"13"-5,0 14-10,6 19-5,-3 6-5,0 14-1,-7-3-4,-2 3-3,-12-10-2,-4-11-2,-6-11-3,-8-21 0,-2-11-1,0-21-1,0-11 0,1-17 2,6-8 2,5-7 0,6-7 4,4-2 0,14 1 1,4 6-1,7 5 2,1 9-1,1 7 0,2 9 0,2 6-1,-6 10 1,-4 7 1,-2 7 0,-6 10 0,-1 7 0,-4 4 0,-6 9-1,-4 1-3,3-1-8,4-6-25,0 3-3,-5-16 1,10-3-1</inkml:trace>
  <inkml:trace contextRef="#ctx0" brushRef="#br0" timeOffset="370452.2968">2461 12210 48,'0'0'36,"6"15"0,-15 3-11,-6-7-9,-1 6-5,-7-7-5,0 0-2,-2-5-4,0-5 0,-2-10-2,4-4 1,11 0-1,1-5 1,11 2 0,5 3 0,7 4 1,7 6 0,6 4 1,2 10 0,-2 5-1,0 4-4,0 7-13,0 1-18,-6-6 0,2 4-2,-6-15 1</inkml:trace>
  <inkml:trace contextRef="#ctx0" brushRef="#br0" timeOffset="370927.0385">2687 12197 41,'0'0'32,"16"9"1,3-5-10,-1-4-15,9 0-3,-1 0-1,-1 0-4,-7-4 0,-8-1-1,-10 5 0,-10-3 0,0 3-1,-11 8 2,0-1 0,-1 6 1,0 4 2,10 7 0,9-1 1,3 2 0,5 0 0,11-1 0,0-5 0,10-5 0,1-8-1,0-6 0,-1-5-1,-2-6-1,0-8 0,-1-7-1,-6-3 1,0-2-1,-8 1-1,0 4 1,-3 4-1,-2 5 1,-4 6-1,0 11 1,0 0-1,6 13 0,-1 5-5,-5-3-13,0 2-17,8 6 0,-8-9 0,5 1 0</inkml:trace>
  <inkml:trace contextRef="#ctx0" brushRef="#br0" timeOffset="371084.059">2941 11887 36,'-5'-21'35,"1"3"0,4 18-9,10 15-41,-13-6-13,15 16-6,-9-4-1</inkml:trace>
  <inkml:trace contextRef="#ctx0" brushRef="#br0" timeOffset="371655.3354">3723 12216 25,'0'14'33,"16"13"1,-11-3-5,-1 0-15,5 3-3,-3-4-4,-2-5-2,-4-18-1,0 0-2,0 0 0,14-22-1,-8-1 1,1 0-2,5-4 1,1 6-1,2 3 0,1 14 1,-1 8 0,-2 9 0,-4 11 0,2 5-1,-6 5-8,-3 2-27,-2-6-1,4 1 0,-4-12 0</inkml:trace>
  <inkml:trace contextRef="#ctx0" brushRef="#br0" timeOffset="375024.5776">4548 12114 28,'19'4'32,"-5"9"1,13 23-12,6 18-6,-6 6-3,2 14-3,-8 2-3,-6 2-4,-8-5-2,-7-9-2,-15-13-1,-8-15 0,-4-14-1,-5-15 1,3-14-1,3-12 2,8-14 1,5-8 1,6-6-1,11-2 2,9 1-1,11-1-2,7 6-4,6 0-7,0 1-16,7 16-2,-9-5 1,5 11 6</inkml:trace>
  <inkml:trace contextRef="#ctx0" brushRef="#br0" timeOffset="375618.6026">4935 12180 16,'0'0'28,"0"12"2,-11 0-11,5 6-5,2 5-5,0 0-2,4 5-1,5-6-3,2 1-1,4-4 0,3-6-1,1-6 1,1-7-1,-2-9 0,1-6 0,-4-2 1,-3-7-2,-2-1 1,-6 1-1,0 1 1,0 5-1,0 6 0,0 12 0,0 0 0,0 0 1,-9 17-1,14 3 0,2 3 0,0 0 1,4-1 0,3-3 0,1-5-1,2-1 1,2-9 1,-4-4-1,3-9-2,-3-4-2,0-2-3,-2-8-1,1 5-1,-5-5 0,2 4 2,-3 1 2,-1 6 4,-7 12 2,6-14 5,-6 14 1,0 0 2,10 21-1,-10-11-1,6 13-2,-3-5-1,6 6-2,-4-2 0,4-3-2,1-5 1,-10-14-1,17 4 1,-5-13-1,-1-9 0,1 1-1,0-2-1,-4-4-5,5 8-10,-4 2-18,-6 3-2,-3 10-1,0 0 1</inkml:trace>
  <inkml:trace contextRef="#ctx0" brushRef="#br0" timeOffset="375814.7245">5480 12201 40,'0'0'32,"11"9"-5,-4 3-6,-4 5-5,1 10-4,-4-3-2,6 6-4,-2 0-6,-4-9-8,6 0-10,-3-5-16,-3-16 0,0 0-2,-5-14 3</inkml:trace>
  <inkml:trace contextRef="#ctx0" brushRef="#br0" timeOffset="375971.7345">5507 12078 51,'-3'-19'34,"3"8"0,0 11-14,0-9-12,0 9-16,0 0-23,5 9-2,-5-9-2,10 16 1</inkml:trace>
  <inkml:trace contextRef="#ctx0" brushRef="#br0" timeOffset="376272.9192">5799 12243 23,'-3'17'33,"3"10"1,-12-6-5,-2-2-12,2-3-6,-5-4-5,-1-3-3,3-9-3,0-4-2,0-9 0,5-5 0,4-3 1,6-1-1,0-2 2,9 3 1,0 6 1,7 5 0,-1 7 2,3 6-1,-5 10 0,4 5 0,-1 3-1,-2 1-5,0 3-18,1 1-10,-1-11-4,8 0 0</inkml:trace>
  <inkml:trace contextRef="#ctx0" brushRef="#br0" timeOffset="376859.481">6601 12248 39,'-12'-23'28,"0"11"-9,-7 0-4,-3 5-5,-2 7-2,-1 0-3,0 13 0,2 6-2,8 9 0,3 5 0,12 5 0,0-2-1,12 3 2,3-5-2,7-5 2,0-9-2,3-4-1,-3-14 0,1-2-1,-6-9 1,1-5-1,-9-4 0,-5-6-1,-4 4 1,0 1 0,0 7 1,0 12 0,-15-10 0,6 20 0,2 6 1,1 12 0,2 5 0,4 6 1,-5 3-1,5 8-1,0-3 1,0 3-1,3-4-2,-6-7-9,-3-6-26,6-3 0,-10-15 1,7-2-1</inkml:trace>
  <inkml:trace contextRef="#ctx0" brushRef="#br0" timeOffset="378000.0786">7259 12197 25,'0'0'26,"24"19"1,-2-9-14,6-1-6,6 3-2,0-7-1,-3 1-2,0-6-2,-9-4-2,-6 0 1,-16 4-2,0-11 1,-16 7 0,-3 8 1,-3 0 0,-3 10 2,1 2 0,6 7 1,8 8 1,10-3 0,6 2 0,11-4 0,6-4 0,8-7-1,3-3 1,1-10-2,-1-2 0,-3-10 0,-6-8-2,-4-4 1,-6-3-1,-8-3 0,-4-2 0,-3 6 1,0 0 0,-6 9 1,6 15 1,-10-8 0,5 17 1,1 6 0,4 8 1,0 0-1,6 2 0,1-3 0,5 0 0,2-10 0,-3-4 0,2-8-1,1 0 0,-4-10 0,0-5-1,-4-6 1,0 0-1,-6-2-1,5 1 0,-5 5 1,0 2-1,0 15 1,0 0 0,0 0 0,8 13 0,-3 6 0,1 3 1,1 2 0,2 4-1,3-6 0,-2-3 1,3-8-1,-3-3 0,1-8 0,2-5 0,-4-8 0,0-7 0,-3-2 0,3-6-1,-2 2 1,2 2-1,0 4 0,-2 6 0,-7 14 0,18-3-1,-6 11 1,-2 6 0,2 1 1,1 2-1,5-7 2,1-1-1,0-9 1,2-6 0,-4-7 1,-3 0-2,-1-6-1,-7 0-8,1 0-29,-7 6-1,-5 4 0,5 9 0</inkml:trace>
  <inkml:trace contextRef="#ctx0" brushRef="#br0" timeOffset="378579.349">9011 12278 8,'-40'-7'56,"15"12"-38,0 1-2,4 8-4,0 5-3,11 3-2,10 7-1,3-3-2,12 2 1,7-5-1,4-3 0,1-6-1,4-6 1,-9-12-1,0-6-1,-10-12 0,-3-7 0,-9-11-1,-4-6 0,-5-9 0,1-3-1,-2-2 0,4 3-2,6 1-2,-3 9-3,9 11-8,4 13-16,1 0-4,14 19 1,-8 4 0</inkml:trace>
  <inkml:trace contextRef="#ctx0" brushRef="#br0" timeOffset="378754.4206">9192 12262 41,'0'39'33,"-7"-6"0,7 2-10,0 3-12,3-9-9,0-3-12,1-11-21,11-2-1,-4-13-1,10-5 0</inkml:trace>
  <inkml:trace contextRef="#ctx0" brushRef="#br0" timeOffset="379039.1693">9555 12340 46,'0'21'34,"-10"-4"-1,-7-2-11,0 4-8,-8-5-6,2-7-3,-6-7-2,6-4-3,-1-8 0,8-3 0,8-2 0,4-4-1,4 3 1,10 0 1,4 8-1,5 5 1,1 7 1,1 10-1,0 2-1,-2 7 0,2 4-5,-4-3-7,-3-2-17,2 3-6,-4-15 0,5-1 0</inkml:trace>
  <inkml:trace contextRef="#ctx0" brushRef="#br0" timeOffset="379256.771">9657 12303 46,'0'-17'37,"0"17"-1,12 0-8,-12 0-8,16 29-7,-10-7-5,6 3-2,-6 0-2,3-1-2,-2-9 0,2-5 0,-9-10-1,22-3-1,-9-8-2,-2-4-5,2 0-16,2 2-16,-9-6 0,4 6 0,-3 3-1</inkml:trace>
  <inkml:trace contextRef="#ctx0" brushRef="#br0" timeOffset="379551.7734">9955 12272 51,'-4'8'34,"-5"2"2,9 0-13,0 12-9,0-2-6,7 7-2,2-8-1,6 1-1,0-7 0,7-3 0,-4-10-1,1 0 0,0-9 0,-4-4 0,-3-4-2,1-4-3,-6 1-5,-7-4-13,-3 2-19,3 5 0,-4 0 0,4 17 0</inkml:trace>
  <inkml:trace contextRef="#ctx0" brushRef="#br0" timeOffset="379865.6051">10321 12280 72,'-14'0'32,"2"8"-10,0 7-5,0-3-7,5 12-3,1-4-3,6 4-1,7-4-1,2 3 0,6-9 0,0-1 1,4-4-1,-4-4 0,1-5-1,-3-5 1,-13 5-1,12-19 0,-12 7-3,-10-3-7,2 0-19,1 2-8,-7-4-1,3 10 0</inkml:trace>
  <inkml:trace contextRef="#ctx0" brushRef="#br0" timeOffset="380092.5836">10438 12243 34,'0'0'38,"21"15"0,-11 6 0,3 5-15,5 11-10,-8 8-4,1 4-3,-5 5-2,2 3-2,-3-3-1,-5-5-4,4 1-4,-8-19-10,4-7-22,0-6 0,0-18-1,0 0 1</inkml:trace>
  <inkml:trace contextRef="#ctx0" brushRef="#br0" timeOffset="380257.5946">10506 12491 67,'10'-15'36,"2"15"-1,3 0-17,-2-4-10,9 4-14,7 0-21,6 0-7,-6-5-1,11 5-1</inkml:trace>
  <inkml:trace contextRef="#ctx0" brushRef="#br0" timeOffset="380543.8121">11021 12356 42,'-17'4'35,"6"7"-1,-11 5-8,-3-6-12,2 2-4,-7-5-4,3-2-3,-4-5-1,6-5-2,3-8 1,7-3-1,5-5 0,6-2 0,9 2 0,7 2 0,6 6 0,5 7 0,4 6 0,-2 12 1,4 5-1,-2 9 0,-1 4-4,-9-2-7,-2-5-21,-1 3-4,-14-10 1,8 0 0</inkml:trace>
  <inkml:trace contextRef="#ctx0" brushRef="#br0" timeOffset="380706.2065">10856 12063 55,'0'0'34,"-12"-9"-4,21 21-26,0 12-29,-5-3-7,14 11-1</inkml:trace>
  <inkml:trace contextRef="#ctx0" brushRef="#br0" timeOffset="381814.6056">11101 12243 42,'0'0'30,"0"0"-9,13 11-4,5-5-5,7 1-4,4-1-2,1 1 0,1-1-2,-2-4-2,-8 1-2,-2-3 0,-7-4-1,-12 4-1,0 0 0,-5-9-1,-6 9 1,-1 4-1,-5 5 1,3 5 1,1 6 1,5 2-1,8 6 2,0 0-1,11 2 0,2-5 1,5 0-1,4-4 1,3-7-1,4-4-1,-2-10-1,1-9-1,-4-6-1,0-7 1,-6-8-1,-2-5 1,-6-2-1,-5 3 3,0 1 2,-5 7 1,0 7 1,-8 10 1,8 9 1,-7 17 0,7 7 1,0 3-1,0 5 0,6-3-1,3 0 0,3-5-1,2-7 0,0-6 0,2-8-2,-2-7 1,1-6 0,-2-7-1,-3-4 0,-4-5 0,2 1-1,-3 2 0,-2 2 1,-3 6-1,0 15 1,0 0 0,14 0 0,-9 15 1,0 6 0,5-1 0,0 4 0,0-3 0,0-3 0,1-6 0,4-4 0,-3-8 0,1-6 0,-2-7-1,1-3 0,-1-5 0,-2-3 0,1 1-1,-4-1 0,0 5 0,2 7-1,-8 12 1,15 0-1,-7 14 1,-1 3-1,1 3 0,2 4 1,-1 0 0,0-6 0,1-4 1,-10-14 0,15 8-1,-2-8 1,-3-10-1,0-2 1,-2-3 0,-1 1-2,3 4-9,-10 10-28,3-18 0,-3 18 0,0-9-1</inkml:trace>
  <inkml:trace contextRef="#ctx0" brushRef="#br0" timeOffset="382642.1643">12702 12262 43,'0'0'33,"9"7"0,-6 10-12,4 10-5,-1 2-6,0 8-2,-6-2-2,4-1-2,1-10-1,-5-4-1,0-20 0,0 0-1,-4-9 1,11-11-2,-7-7 1,17-1 0,-2-1 0,3-3-1,4 10 0,6 2-2,6 11-7,-6 3-19,3 0-9,-9 6 0,-3-4 0</inkml:trace>
  <inkml:trace contextRef="#ctx0" brushRef="#br0" timeOffset="383094.1226">12883 12044 45,'-14'4'26,"-1"7"-8,-4 2-6,1 0-4,5 2-1,-5-1-2,8-6 0,1-2-1,9-6 0,0 0-1,2-17 1,8 2 1,3-1-1,-1-5 0,3 6-1,-2 0 0,3 11 0,1-2 1,1 13-2,-4 6-6,2 9-23,2-3-8,4 5 0,3-8 0</inkml:trace>
  <inkml:trace contextRef="#ctx0" brushRef="#br0" timeOffset="383544.3286">13217 12505 50,'13'9'38,"-1"12"0,-6-1-5,-13 4-22,1 1-33,-9-9-11,2-4-2,-2-12-1</inkml:trace>
  <inkml:trace contextRef="#ctx0" brushRef="#br0" timeOffset="385161.2145">13852 12443 17,'0'0'27,"0"-27"-3,-4 11-5,-13-9-3,-6 1-5,-1 0-3,-6 0-2,1 5-1,-2 6-2,3 6-1,1 7-1,11 16 1,4 0-2,8 10 1,4-1 0,9 1 1,4-2-1,10 0 1,4-9 0,4-5 1,1-10 0,1-12-1,-2-10 0,0-5-1,-3-15 1,-7-5-1,-5-10 0,-9-4-1,-5-3 0,-2 9 1,-3 6 0,-6 10 1,-7 11-1,4 18 1,-1 10 0,3 19-1,3 12 2,4 11-1,-1 9-1,11 10 1,-2 0-1,5 3 1,2-6-4,1-9-4,6-4-17,2-11-13,-8-15-1,8-8 0</inkml:trace>
  <inkml:trace contextRef="#ctx0" brushRef="#br0" timeOffset="385491.386">14249 12276 48,'-18'-5'33,"-3"-4"-4,4 5-10,-4 4-5,5 6-4,4 8-2,4 1-2,10 7-2,10 0 0,7 5-1,-4-3 0,8 4 0,-3-4-2,-3-3 1,-9-5-1,-8-2 0,-6-4-1,-9-5-1,-1-5-4,-9-5-5,4-2-14,8-4-13,1-10-1,9 0 1</inkml:trace>
  <inkml:trace contextRef="#ctx0" brushRef="#br0" timeOffset="385920.6046">14066 12057 30,'0'0'34,"-12"0"-1,24 0-4,8 2-12,7-2-5,16 5-5,1-1-3,5 1-2,-5-5-1,-1 5 0,-12-5-3,-6 0 1,-12 0-2,-13 0 1,5-12-1,-5 12 0,-9-16 1,9 16 0,-8-13 2,8 13 2,0 0 0,8 9 1,-4 2 0,1 4 1,-2-2-1,1 2-2,-1 3-14,1-5-21,-15-8-1,11-5 0,-20 5-1</inkml:trace>
  <inkml:trace contextRef="#ctx0" brushRef="#br0" timeOffset="386725.5296">15266 12197 40,'0'0'28,"-12"0"-10,-1 4-3,1 2-5,3 6-3,6 4-2,6-1-2,6 3 0,5-2-1,5-4 0,0-3 0,5 1 0,-4-6-1,-7-4 0,-13 0 0,0 0 0,0 0-1,-19 3 0,-1 2 0,0 2 0,-5 0 0,6 7 1,2-1 1,9 4 1,8-1 0,7 3 1,5-5 0,13 0 0,0-4 1,7-6-2,-1-4 0,5-7-1,-5-5 0,0-5-1,-6-8 0,-4 2 0,-2-2-1,-7 3 0,-2 1 1,-4 7-1,-6 14 0,0 0 0,3 12 0,-3 5 1,0 4-1,3 2-1,0 0-4,-3-4-6,5-10-25,1 0 0,-6-9 0,0 0-1</inkml:trace>
  <inkml:trace contextRef="#ctx0" brushRef="#br0" timeOffset="386889.5641">15489 11990 79,'-7'-15'35,"7"15"-2,0 0-25,0 0-19,0 0-21,0 0-2,17 18-1,-14-8 0</inkml:trace>
  <inkml:trace contextRef="#ctx0" brushRef="#br0" timeOffset="387116.5751">15542 12128 11,'6'18'32,"13"8"1,-4 0 1,9 2-14,6 5-5,-3-2-4,7 1-4,-7-8-1,1-1-2,-7-7 0,0-9-1,-9-7 0,0-9 0,-5-8-1,-1 1 1,-3-7-1,1 1-2,-4 1-3,0-1-7,6 5-21,-6 7-7,0-3 0,0 13 0</inkml:trace>
  <inkml:trace contextRef="#ctx0" brushRef="#br0" timeOffset="387544.479">16104 12257 57,'3'23'36,"-10"-4"-2,-4 1-11,-3 2-7,-9-7-6,2-2-6,-2-7-3,1-6-1,4-9-2,-1-6 0,7-5 0,6-6-1,9 5 1,4-1 0,7 5 1,3 7 0,1 1 1,4 15 1,-1 7 0,1 6-1,-1 4 1,1 2 0,-3-3 0,-1 0 0,1-5 0,0-7 0,-1-10-1,-3-8 1,2-7 0,1-4-1,-5-4 1,1-5-1,0 0 1,-2 1-1,-6 8 0,6 9 1,-12 10 0,10-2 0,-5 11 0,-1 10 0,-1 7-5,-3 2-24,3-6-8,2 4 0,5-9-1</inkml:trace>
  <inkml:trace contextRef="#ctx0" brushRef="#br0" timeOffset="388176.2076">17354 12114 36,'-28'-10'33,"0"10"-1,-7 5-12,-3 4-6,3 19-4,3 4-3,11 12-3,9 5 0,12 0-1,18-5 1,11-1 0,9-11 0,10-9 0,2-14 1,0-9-2,-4-18 1,-7-9-2,-14-10 0,-11-6-1,-14-4-1,-14 0-2,-4 6-3,-10 5-5,4 11-11,1 13-17,-4 5 0,13 17 0,-2 0 0</inkml:trace>
  <inkml:trace contextRef="#ctx0" brushRef="#br0" timeOffset="388687.3452">18082 12325 44,'15'21'32,"-11"-6"2,2 7-15,0 6-5,-6-6-5,7 0-3,-7-8-3,0-14 0,15 7-3,-2-15 1,4-2 0,3-8 0,1 0 0,3 3 0,-2 5 1,0 5 0,-7 5 0,0 15 1,-8 0 0,-3 9-1,-4 2-3,0-2-4,0 2-13,0-1-18,0-12-1,0-3 0,0-10 0</inkml:trace>
  <inkml:trace contextRef="#ctx0" brushRef="#br0" timeOffset="388861.4526">18282 12043 76,'4'-13'36,"-4"13"-1,0 14-17,0 6-21,-8 5-30,12 8-2,-8-5-1,12 4 1</inkml:trace>
  <inkml:trace contextRef="#ctx0" brushRef="#br0" timeOffset="389620.411">19016 12276 51,'0'0'34,"6"15"1,-9 6-12,-2-1-10,5 8-4,-5-3-3,5 1-3,0-8 0,0-1-1,0-17 0,0 0-1,13-6 0,-8-12 0,-5-6 0,0-3 0,0-3-1,-6 4 1,-2 1-1,1 3 0,-1 6 0,2 7 0,6 9 0,0 0 0,11-5 0,4 5 0,4 0-1,2 0 1,5 0 0,0 0 0,1 0-1,-5 0 1,-4-3 0,-4 3 0,-1 0 0,-13 0 0,13 8 0,-13-8 1,10 19-1,-5-2 1,0 0 0,2 5 0,-4-1-2,1 0-2,3-1-11,-4 3-23,-3-12 0,0 1 0,0-12 0</inkml:trace>
  <inkml:trace contextRef="#ctx0" brushRef="#br0" timeOffset="389793.6504">19495 12408 46,'8'12'39,"-2"11"0,-9 1 0,-8 0-17,-2 7-15,-5-6-40,-2 4-3,-4-14-3,6-4 0</inkml:trace>
  <inkml:trace contextRef="#ctx0" brushRef="#br0" timeOffset="390447.9376">20182 12290 8,'-15'-32'54,"-5"21"-35,1 7-3,-3 4-3,-2 7-5,4 10-2,5 3 0,8 6 0,7 0 0,7 1 1,6-5-2,9 1 1,-2-10-1,5-3 0,-5-5-3,0-10-6,-4-3-15,-3-1-16,-13-14 0,10 4-1,-10-9 0</inkml:trace>
  <inkml:trace contextRef="#ctx0" brushRef="#br0" timeOffset="390741.1597">20301 12334 35,'10'32'31,"-10"-5"-2,8 0-11,-5-1-4,-3-9-4,6-2-4,-6-15-3,0 0-2,0-10-1,0-9 0,0-4 0,7-6 0,2 0 0,5-2 0,3 7 2,1 7 0,-1 3 0,4 14 0,-5 5 0,2 11 0,-5 3-1,-1 6-3,-1 3-6,-3-2-12,-5-1-13,8 2-1,-7-13 1,10 4 4</inkml:trace>
  <inkml:trace contextRef="#ctx0" brushRef="#br0" timeOffset="391018.276">20846 12360 60,'-6'-23'30,"-9"-2"-7,-7 3-5,2 8-5,-5 4-4,2 10-2,1 5-1,4 8-2,3 6 0,13 5-1,4-1-1,13 2 1,3-3-1,4-2 0,4-1-1,1-9-5,1-3-8,-7-7-19,-7-10-6,2-3 0,-12-12 0</inkml:trace>
  <inkml:trace contextRef="#ctx0" brushRef="#br0" timeOffset="391196.0776">20830 12098 43,'0'-11'32,"-11"-3"0,11 14-13,0 0-20,0 0-25,10 4-4,-10-4-2,22 23-1</inkml:trace>
  <inkml:trace contextRef="#ctx0" brushRef="#br0" timeOffset="391508.1295">20977 12243 31,'0'0'30,"6"19"1,8-12-15,6 0-5,6 4-1,2-5-4,-3 0-2,-2-6-2,-2 0-1,-8-9 0,-13 9 0,6-14 0,-11 4-1,-6 3 1,-3 5 0,-2 2 0,-2 11 1,1 2 0,2 6 1,6 3 0,9 7 1,0-5-1,11 4-1,6-5-3,4-3-9,5-8-24,6 2-1,-4-13 1,11 6-2</inkml:trace>
  <inkml:trace contextRef="#ctx0" brushRef="#br0" timeOffset="391922.5208">21459 12248 52,'0'0'24,"-22"0"-12,5 0-4,3 6-2,2 2-2,12-8-2,-8 17-1,14-8 0,5-1 0,2 1 0,3-4-1,-1-5-1,-1 3 0,-14-3-1,9 0 2,-9 0 0,-16 0 2,3 6 3,-2 2 1,2 6 2,0 1 1,8 8 1,5-5-2,10 2 0,4-1-2,7-5-5,8-2-7,0-7-16,2-9-13,14 2-1,1-10 1</inkml:trace>
  <inkml:trace contextRef="#ctx0" brushRef="#br0" timeOffset="392364.9475">22092 12216 15,'10'9'31,"-10"-9"1,33 0-3,-2 0-14,3 0-2,6 4-5,-2-4-4,-2 0-4,-3 1-4,-6-1-4,-6 0-6,-8 0-3,-13 0 0,0 0-1,0 0 2,-16 0 3,3 0 6,-4 5 7,0 1 10,-19 15 21,22-7-12,3 6-1,5 4-1,-1-2-3,7 7-4,0-3-3,6-2-4,1-2-7,0-3-9,1-9-21,10 3 0,-5-13 0,13 5-1</inkml:trace>
  <inkml:trace contextRef="#ctx0" brushRef="#br0" timeOffset="392665.383">22637 12397 11,'-13'-31'31,"7"20"0,-10-4-2,-1 2-11,1 6-6,-9 2-3,7 9-3,0 4-2,5 11 0,3-1 0,0 6-1,5-1 0,5 0 0,10-2 0,11-4 0,4-6-1,0-4 0,2-7-1,2-8 2,-4-3-2,-6-5 1,-12 1-3,-15-5-11,-15-3-24,8 9-1,-15-9 0,8 10 0</inkml:trace>
  <inkml:trace contextRef="#ctx0" brushRef="#br0" timeOffset="393626.8302">1767 13370 25,'0'0'33,"15"10"1,-8 14-8,0 11-7,4 16-4,-5 9-3,7 10-3,-4 4-5,2 3-3,0-2-5,-5-12-7,1-8-15,4-13-10,-6-18-1,3-7 0</inkml:trace>
  <inkml:trace contextRef="#ctx0" brushRef="#br0" timeOffset="393809.2802">1846 13691 23,'21'0'23,"-4"-9"-7,11 2-27,13 12-9,-8-13-2,12 11 14</inkml:trace>
  <inkml:trace contextRef="#ctx0" brushRef="#br0" timeOffset="394144.1283">2247 13468 17,'-37'-16'24,"15"12"0,2 1-14,7 3-4,13 0 0,0 14-3,12-2 0,9 1-1,1 2 0,3-2 0,-3 0 0,-4-1 0,-4-2-1,-14-1 1,0-9-1,-14 15 0,-6-8 1,-5-2 0,2 2 1,-1 0 1,8 4 1,6-1 0,10 3 2,5-1-2,14 6 1,2-4-1,8-2-2,3-3-7,-7-4-15,-8-12-14,15 0 0,-15-13 0</inkml:trace>
  <inkml:trace contextRef="#ctx0" brushRef="#br0" timeOffset="394322.1911">2294 13254 37,'-13'-15'30,"-4"-2"-5,17 17-18,0 0-29,0 0-6,6 19-1</inkml:trace>
  <inkml:trace contextRef="#ctx0" brushRef="#br0" timeOffset="394612.4704">2458 13476 33,'28'15'33,"-1"-9"0,10 2-3,-6-3-17,1-5-5,-1 0-6,-8 0-4,-9-5-3,-1 1-3,-13 4-2,-6-14-1,-8 6 0,0 3 1,-5-1 4,-3 4 3,-3 4 5,4 6 3,5 6 3,-3 30 13,13-19-10,6 8-1,4-5-2,8 2-3,0-3-2,-1-7-10,4-1-8,3-3-19,-3-16 0,13 1-1,-3-11 2</inkml:trace>
  <inkml:trace contextRef="#ctx0" brushRef="#br0" timeOffset="394979.2915">2849 13661 14,'0'0'32,"-3"10"2,9 0-1,9-2-15,-6-5-5,16 6-2,-6-9-2,2 0-3,-6-7-2,5 0-1,-11-8-2,3-2-1,-9-4 0,-9-1 0,-7 0-1,-1 3-1,-9 7 0,-2 3 1,4 9 0,-1 4 1,1 13 0,9 9 1,5 4 0,1 8 0,6 1 1,9 2-1,-2 2 0,-2-6-2,8 0-5,-7-8-13,-3-9-16,10-2-1,-13-18 0,28 4-1</inkml:trace>
  <inkml:trace contextRef="#ctx0" brushRef="#br0" timeOffset="395266.8813">3245 13588 56,'-22'-22'29,"1"7"-7,2 4-6,-3 2-4,2 9-4,4 9-2,10 7-2,-1 4 0,10 5 0,7-2-1,6 1 1,2-4-1,7-4 1,-4-6-2,3-10-3,-2-4-21,1-2-14,-14-15 0,2 4 0</inkml:trace>
  <inkml:trace contextRef="#ctx0" brushRef="#br0" timeOffset="396214.1566">3978 13509 15,'0'0'31,"30"0"0,-9-2-3,9-4-14,5 6-5,0-8-2,-1 8-3,-3-6-2,-9 0-2,-7 2 0,-15 4-1,0 0-1,-21 0 1,2 7-1,-7 0 0,5 7 1,0 6 1,8 3 0,4 4 0,9 3-1,10 1 2,8-4-1,10 0 0,6-6 0,0-6 0,3-8 0,2-7 1,-6-3-1,1-11 0,-6-1 1,-4-6-1,-8-1 1,-3-2 0,-7 2 1,-3-1 0,-3 0 0,-7 3 0,-5 2 0,-1 6 0,-5 3 0,-1 3-1,1 6 0,0 7-1,1 7 0,5 5 0,3 6 0,5-1 1,4 0-1,11 3 1,-2-7 0,9-4 0,1-6 0,2-8 0,1-4-1,-4-8 0,2-4-1,-7-3 1,-5-2-1,-1 3 1,-7 0-1,0 4 0,0 12 1,0 0 1,-13 0-1,13 9 0,0 4 0,10 6 1,-1 0-1,6-3 1,1-3 0,5 2 2,-2-10-1,3-5 2,-4-5-1,-2-4 1,-4-8 0,-3-1-1,-5-3-2,-4-3-9,0-1-27,-4 11-2,-8-1 0,12 15 0</inkml:trace>
  <inkml:trace contextRef="#ctx0" brushRef="#br0" timeOffset="397620.6036">5696 13627 9,'3'-19'26,"6"4"-4,-15-7-7,-3 1-2,-8-2-4,-10 4-3,0 4-1,-9 6-1,2 9-1,1 4 0,4 11 0,7 9 0,11 5 0,11 4 0,13 2 0,5-1 1,12-8 0,2-2-1,5-10 1,1-14-1,-1-6 0,-6-16 0,-3-7-2,-5-10 1,-6-7-1,-8-5 0,-2-6 0,-7 1-1,-4-1 0,-3 6 0,-3 7 1,-2 9-2,0 11 2,-2 9-1,3 15 1,2 11 0,4 13 0,5 8 1,0 9-1,5 7 1,2 7 0,4 3-2,0-1-5,8-4-14,1-2-16,-8-19 0,9-3-1,-2-18 1</inkml:trace>
  <inkml:trace contextRef="#ctx0" brushRef="#br0" timeOffset="397911.3745">6102 13455 41,'-22'-16'30,"5"10"-1,-1 6-13,1 0-5,11 15-3,-1 3 0,10 6-2,4-1-1,4 11 0,2-2 0,3 3-1,-4-6 0,-5 0-1,-7-9-2,-7-4-2,-7-8-5,-8-10-8,1-6-14,1-4-7,-5-11-1,10 2 1</inkml:trace>
  <inkml:trace contextRef="#ctx0" brushRef="#br0" timeOffset="398290.0911">5953 13304 42,'0'0'32,"0"0"-2,12-6-14,11 6-5,4 0-3,7 6-4,4-6 0,2 0-3,-3 0-1,-4-6-1,-7 1-2,-4-3 1,-8-1-2,-7-4 2,-3 1-2,-4 3 2,0 9 2,0 0 2,0 0 2,0 12 0,0 0 1,5 7-1,-5 0 0,0-1-7,0-6-25,3 5-3,-3-17-2,3 12 1</inkml:trace>
  <inkml:trace contextRef="#ctx0" brushRef="#br0" timeOffset="398567.9553">6442 13532 66,'7'10'37,"1"4"0,7-1-16,8 13-9,-3-7-3,7 8-4,-3-6-4,-1-1-5,-1-2-10,-7-5-20,-2-13-4,-1-5 0,-6-13 0</inkml:trace>
  <inkml:trace contextRef="#ctx0" brushRef="#br0" timeOffset="398756.608">6685 13512 37,'-12'-13'37,"2"17"-1,-12 5-2,-2 6-13,-2 9-8,-8 3-6,1 0-4,2 1-5,0-3-6,6 1-13,6-2-16,0-11-1,16-2 0,3-11 1</inkml:trace>
  <inkml:trace contextRef="#ctx0" brushRef="#br0" timeOffset="399131.6051">6958 13546 40,'12'11'37,"-2"10"0,1-2-1,-8 5-18,11 13-7,-10-8-3,4 5-3,-5-8-3,3-3 1,-6-11-2,0-12 0,0 0 1,3-12-2,-3-8 1,10-8 0,-2-2-1,2-3 1,3 3-1,5-1 0,4 6 0,3 3-3,3 12-4,-6-3-17,2 5-15,4 6 0,-6-7-1,3 5 1</inkml:trace>
  <inkml:trace contextRef="#ctx0" brushRef="#br0" timeOffset="399515.8582">7112 13273 12,'0'0'32,"-11"0"-1,1 13 1,-6 1-15,-2-2-7,3 2-2,0-4-3,2 0-2,3-6-1,10-4 0,0 0-1,4-16 0,4 4 0,4-2 1,2 3 0,3 3-1,3 4 0,5 4 1,-1 10-5,1 3-22,-3-2-9,6 11 0,-10-8 0</inkml:trace>
  <inkml:trace contextRef="#ctx0" brushRef="#br0" timeOffset="400826.0108">8091 13484 17,'-11'0'27,"-7"0"1,1 0-10,2 9-5,6 3-4,9 1-3,4-2-2,10 1-1,6-2-1,4-1 0,4-3 0,0-3 0,-6-3-2,-3 0 1,-10-5-1,-9 5 0,0 0 0,-25 0 0,3 4 0,-2 1 0,-1 7 0,5 4 1,3 0 0,7 4 1,10 1 1,9 1-1,7-3 1,6-2 0,5-7 0,4-3-1,1-7 0,1-5-1,-4-7 0,-4-8-1,-4-4 1,-2 0-2,-7-4 1,-3-2 0,-5 6 1,-4 4-1,0 5 1,0 15 0,0 0 0,0 0 0,-4 26 1,8 0-1,2 2 0,2 2-3,2 0-7,-3-4-17,-1-10-8,5 0-1,-11-16 0</inkml:trace>
  <inkml:trace contextRef="#ctx0" brushRef="#br0" timeOffset="401011.0415">8328 13309 48,'-9'-13'30,"9"13"-6,0 0-27,0 0-21,20 12-6,-20-12-2</inkml:trace>
  <inkml:trace contextRef="#ctx0" brushRef="#br0" timeOffset="401220.0525">8446 13509 34,'-6'18'35,"15"5"1,-6-5 0,10 2-18,6 6-9,-2-6-3,4 4-1,-2-7-2,3-8-1,-8-9 0,-1 0-1,0-13 0,-5-3 0,2-6-1,-4 0-4,3 1-7,-5 2-18,1-2-8,8 8 0,-1-2-1</inkml:trace>
  <inkml:trace contextRef="#ctx0" brushRef="#br0" timeOffset="401666.9766">8968 13587 71,'-9'21'32,"-13"-3"-7,1-4-8,-2 1-7,-4-5-5,6-3-2,-2-7-2,5-3 0,5-8-1,7-4 0,3-4 0,6 2 0,3-1 0,7 4-1,2 0 1,1 7 0,1 7 0,3 5 0,1 7 0,2 4 0,-4 2 0,2 1 0,-6 0 0,4-4 0,-5-6 1,3-5-1,-1-7 0,-4-7 1,1-5-1,-1-4 0,3-5 1,-6-3-1,0 1 0,2 4 0,-6 2 0,-1 8 1,-4 12 1,0 0 1,0 0 0,15 26 0,-15-4 0,3 8-2,0 1-9,7 0-27,-10-6-1,2-3-1,-2-10-1</inkml:trace>
  <inkml:trace contextRef="#ctx0" brushRef="#br0" timeOffset="402593.6053">9951 13133 45,'-12'-3'33,"12"19"-9,-4 16-4,4 12-5,3 21-4,-3 8-4,4 9-3,-1 1-6,-3-7-9,10-12-15,-3-7-8,-3-18 0,12-9-1</inkml:trace>
  <inkml:trace contextRef="#ctx0" brushRef="#br0" timeOffset="403089.9245">10490 13579 32,'-9'-20'32,"-13"-7"1,1 7-8,-7 4-11,-3 0-4,0 12-3,-3-1-2,9 14-1,3 2-2,7 10 0,9 4-2,9 1 1,7-4 0,8 1-1,3-7 1,5-6 0,4-10 0,-2-8-1,-3-10 0,3-7-1,-4-8 0,-4-9 0,-2-4 0,-5-3 0,-8-1 0,-1 4 0,-4 5 2,-7 6-1,1 9 1,-6 9 1,2 12-1,1 13 1,0 13 1,6 8-1,3 10 0,6 8 0,0 3-1,6 3 0,1 3-4,-1-8-7,3-5-23,1-6-3,-4-13-1,7-4 0</inkml:trace>
  <inkml:trace contextRef="#ctx0" brushRef="#br0" timeOffset="403352.8157">10766 13493 27,'-14'-14'35,"7"4"0,-4 3 0,1 2-16,10 5-6,5 17-4,5 0-4,0 4-1,7 6 0,-4 0-1,0 2-1,-5-4-2,-8-4 0,-5-3-3,-8-8-3,0-2-9,-7-8-16,0-10-7,8-4 1,-1-6-1</inkml:trace>
  <inkml:trace contextRef="#ctx0" brushRef="#br0" timeOffset="403712.5966">10711 13346 32,'0'0'32,"0"0"0,19 9-7,5-7-12,4-2-5,6 3-2,1-3-3,3 0-2,-4 0-1,-6 0-2,-5-2 0,-7-3 0,-6 0 0,-10 5-1,8-10 2,-8 10 0,0 0 3,0 0 1,0 0 1,0 0 0,9 17 1,-9-3 1,0-3-2,0 0-2,-3 2-8,0-3-21,3-10-8,0 0 0,0-13-1</inkml:trace>
  <inkml:trace contextRef="#ctx0" brushRef="#br0" timeOffset="403975.6706">11182 13159 43,'0'-12'37,"0"12"0,0 0-6,3 19-11,0 16-6,-3 5-5,3 16-2,-3 5-1,0 8-2,4 1-2,-4-1-3,5-6-6,-5-11-17,5-11-16,3-9 0,-5-17-1,6-8 1</inkml:trace>
  <inkml:trace contextRef="#ctx0" brushRef="#br0" timeOffset="404167.3538">11414 13583 92,'0'0'40,"3"-10"-2,-3 10-22,0 0-47,0 0-5,0 0-3,0 0-1</inkml:trace>
  <inkml:trace contextRef="#ctx0" brushRef="#br0" timeOffset="404584.7637">11712 13116 26,'0'0'32,"0"0"3,0 0-7,5 31-9,-5 2-4,0 21-4,0 1-2,4 15-2,-4 4-2,3 0-2,1-5-3,-1-12-4,6-9-14,3-13-20,-6-18 0,5-11 0,-3-15 0</inkml:trace>
  <inkml:trace contextRef="#ctx0" brushRef="#br0" timeOffset="404887.5936">11945 13483 57,'0'8'36,"12"16"1,-3-2-12,-2 1-13,3 10-3,-1-5-3,1 3-1,-5-8-3,1-4 1,-6-9-2,0-10 1,0 0-1,0-17 0,3-3-1,3-4 1,4 1-1,8-4 0,4 3 0,4 5 0,4 3-2,-4 4-3,7 12-7,-8 0-20,-6-10-6,-1 10 0,-18 0-1</inkml:trace>
  <inkml:trace contextRef="#ctx0" brushRef="#br0" timeOffset="405255.5886">12047 13185 28,'0'0'32,"-3"12"1,-11-4-7,-3 7-12,3 2-4,-3-3-3,4 3-2,1-7-1,12-10-1,0 0-1,0 0-1,0 0 0,14-13 0,-3-1 0,2 4-1,3 1 1,1 4-1,-1 5 0,-1 7 0,4 5-5,0 0-13,-3 1-16,9 5 0,-7-7-1,5 1 0</inkml:trace>
  <inkml:trace contextRef="#ctx0" brushRef="#br0" timeOffset="405511.0086">12368 13169 61,'0'0'37,"11"7"1,-4 10-6,5 15-17,-5 4-6,4 15-3,-6 6-2,1 9 0,0 2-2,-1-5-1,-1-3-5,-4-15-11,-4-8-24,8-8-1,-1-18 0,-3-11 0</inkml:trace>
  <inkml:trace contextRef="#ctx0" brushRef="#br0" timeOffset="405962.6082">12698 13531 45,'11'6'35,"-11"-6"1,0 0-3,0 0-27,0 0-35,0 0-4,9-17-2,4 9 0</inkml:trace>
  <inkml:trace contextRef="#ctx0" brushRef="#br0" timeOffset="406307.4461">13134 13389 23,'-13'-2'28,"-16"-5"-3,5 7-10,0 0-4,2 7-3,9 4-2,7 5-1,13 3 0,9 2 0,7 5 0,-1 2 0,0 4 0,-3-3-1,-4 3-1,-12-7 0,-6-3-1,-13-5-2,-5-10-3,5 1-2,-6-13-5,7 5-4,6-8-5,2-4-4,7 12-8,10-24-1,11 17 12</inkml:trace>
  <inkml:trace contextRef="#ctx0" brushRef="#br0" timeOffset="406506.2638">13264 13440 45,'12'-13'36,"0"13"0,-12 0-7,4 15-10,5 7-7,-9 4-4,6 6-3,-3 3-3,1 0-3,-2 0-5,-5-10-12,3-6-19,-5-3-1,5-16 0,0 0 0</inkml:trace>
  <inkml:trace contextRef="#ctx0" brushRef="#br0" timeOffset="406710.2773">13268 13251 68,'0'-17'34,"5"8"0,-5 9-18,6-15-30,7 18-18,-13-3-2,11 9 0</inkml:trace>
  <inkml:trace contextRef="#ctx0" brushRef="#br0" timeOffset="406947.2867">13427 13410 44,'11'32'34,"-8"-6"-1,9 5-8,-3 2-11,-3-6-6,4 2-3,-5-6-2,-1-8-1,-4-15-1,0 0 1,8-6-1,2-12 0,3-4-1,3-4 1,2 0-1,3 3 1,2 8 0,-3 5 0,3 10 1,-5 10 0,-6 5 0,-2 9-1,-2 4-2,-4 0-6,5 1-8,1 3-20,2-11-1,13-4-2,3-10 1</inkml:trace>
  <inkml:trace contextRef="#ctx0" brushRef="#br0" timeOffset="407397.6074">14107 13491 62,'-19'-10'32,"-9"-2"-10,0 5-5,4 7-6,-4 7-4,10 8-2,-2 9-2,11 5 0,3 0-1,13 2 0,7-2 0,7-2 0,5-5 0,-4-7 0,9-6-1,-10-9-1,-1-5 0,-2-5-1,-5-3 1,-13-5-1,0 4 0,0 1 0,-10 7 2,10 6-1,-10 10 2,0 9 0,-1 7 0,8 12 0,-4 3 1,7 8-3,0 2-18,3 2-18,-9-12 0,6 1-1,-3-11 0</inkml:trace>
  <inkml:trace contextRef="#ctx0" brushRef="#br0" timeOffset="407856.6056">14432 13410 36,'4'9'34,"11"-2"0,4-3-4,5-4-16,13 6-6,1-2-8,3-4-13,-2-2-20,1 4 0,-9-6-1,-3 4 0</inkml:trace>
  <inkml:trace contextRef="#ctx0" brushRef="#br0" timeOffset="408059.2405">14479 13520 43,'0'0'34,"0"17"2,7-10-5,11-4-18,16 4-5,3 0-11,6 1-25,4-11-6,12 3 0,-2-9-2</inkml:trace>
  <inkml:trace contextRef="#ctx0" brushRef="#br0" timeOffset="408465.2486">15314 13248 51,'-17'-12'34,"-14"-2"-2,-2 4-11,-2 10-6,-3 8-4,9 9-4,1 9-2,11 9-2,8 8 0,9 3-2,12 3 1,11-2 0,7-8-1,14-7 1,1-13 0,3-12-1,-3-14 1,-3-10-1,-7-12 0,-10-7 0,-16-5 0,-14-3-2,-10 10-1,-10-2-7,0 12-13,1 10-16,-4 5-1,12 9 1,2 4-1</inkml:trace>
  <inkml:trace contextRef="#ctx0" brushRef="#br0" timeOffset="408902.9776">15838 13612 98,'0'9'12,"0"-9"-12,0 0-16,-13-14-17</inkml:trace>
  <inkml:trace contextRef="#ctx0" brushRef="#br0" timeOffset="411526.83">15875 13616 42,'9'23'33,"-9"-10"1,-3 6-14,0 2-9,-3-3-20,6 4-20,-16-16-2,16-6-2,-15 0-1</inkml:trace>
  <inkml:trace contextRef="#ctx0" brushRef="#br0" timeOffset="412299.2416">16449 13296 45,'-26'8'26,"6"5"-14,5 6-2,9 0-4,12 1-3,5-4-1,10-3 0,5-1-1,-1-7 1,0-1-1,-4-4 0,-6-4 0,-6 4 0,-9 0 0,0 0-1,-14-5 1,0 10-1,-1 3 0,-7 3 0,7 6 0,-3 0 0,8 2 1,0 3 0,10-3 1,5 1 0,6-5 0,5-4 1,5-2 0,4-5-1,1-4 0,1-6 0,-2-2-1,-4-2 0,-2 0 0,-3-1-1,0 3 0,-5 8 1,-11 0 0,13 10-1,-13-1 1,0 5-1,0 0 0,-3-4 0,3-10-1,0 0-1,-12-2 1,12-13-1,0-5 0,8-3 2,-1-6 0,6 5 2,2 2 1,4 5 0,2 2 0,1 14 1,-1 1-1,2 9 1,-5 5-2,1 8-1,-3 5-3,-6 0-4,-3 5-14,6 3-13,-13-10 0,3 3-1</inkml:trace>
  <inkml:trace contextRef="#ctx0" brushRef="#br0" timeOffset="412833.0885">17093 13378 35,'0'0'21,"-24"-3"-4,15 7-2,9-4-5,-8 18-1,14-9-3,2 1 0,7-1-1,0-4-1,4 3 0,0-4-3,-2-4 0,-7 0-1,-10 0 0,0 0-1,0 0-1,-17 0 1,0 0 0,1 5 0,-2 5 1,5 1 0,1 5 0,8-1 1,4 1 1,5-2 0,9-2 1,0-3 0,7-5 0,-2-4 0,5-10 0,-4-3-1,3-3-1,-6-3 1,-2-3-2,-2 0 1,-2 3-1,-4 2 1,-3 7 0,-4 10 0,0 0 0,5 13 1,-5 4-1,0 5-1,3 1-4,4 5-13,3 3-16,-6-15-1,9 1 0,3-17 0</inkml:trace>
  <inkml:trace contextRef="#ctx0" brushRef="#br0" timeOffset="413181.0286">17589 13425 36,'-8'-9'29,"-8"-8"-9,-1 4-3,-1 5-6,-2 2-1,1 9-2,3 2-1,6 12-1,4 4-1,6 4-1,9 1-1,8 1 1,1-3-2,4-4 1,1-6-1,0-9-1,-5-10 0,0-7 0,-7-8 0,-2-9 0,-6-7-1,-3-8 1,-4-9-2,1 2 1,3-1-1,-3-1-4,6 11-12,1 8-17,-1 3-1,13 18 0,-7 2 1</inkml:trace>
  <inkml:trace contextRef="#ctx0" brushRef="#br0" timeOffset="413563.0725">17680 13419 52,'11'6'38,"2"4"0,-4 5-4,1 1-18,6 5-5,-6-3-5,2-1-3,-6-5-1,-6-12-2,15 10 0,-15-10-1,17-19 0,-6 2 1,2-1-1,1-1 0,4 5 1,-1 0 0,0 9 1,0 5 0,-2 12-1,-2 4 1,-5 9-1,-2 2-1,-3 5-5,-3-6-11,-8-2-21,8-3 0,0-21-1,-7 12 1</inkml:trace>
  <inkml:trace contextRef="#ctx0" brushRef="#br0" timeOffset="413769.1052">17928 13147 66,'0'-11'36,"0"11"0,0 19-13,-4-5-50,4 16-6,0-4-2,0 0 0</inkml:trace>
  <inkml:trace contextRef="#ctx0" brushRef="#br0" timeOffset="417310.4426">18808 13353 31,'-20'-7'24,"3"7"-4,-2 0-4,5 4-5,4 11-2,10 4-2,5 7-3,7 2-1,4 1 0,2 1-1,1-2 1,-4-2-1,-1-6 0,-11-4-1,-3-16-2,-14 6-5,-1-11-9,-7-10-13,11 6-3,-9-9 0,13 6 6</inkml:trace>
  <inkml:trace contextRef="#ctx0" brushRef="#br0" timeOffset="417521.9003">18929 13419 37,'18'-3'34,"-18"3"0,15-5-6,-9 15-8,-6 4-9,2 8-4,-2 5-3,0 1-5,5 6-8,-5 0-22,0-12-4,3 0 0,-3-22-1</inkml:trace>
  <inkml:trace contextRef="#ctx0" brushRef="#br0" timeOffset="417728.9145">18985 13242 34,'0'-13'30,"-8"-6"-4,8 19-17,0 0-29,0 0-6,8 15-2,-8-15 4</inkml:trace>
  <inkml:trace contextRef="#ctx0" brushRef="#br0" timeOffset="417957.9251">19115 13490 40,'0'17'33,"4"8"0,-4-3-13,0-1-6,4 1-4,-4-7-3,8 0-2,-8-15 0,10 12-2,-10-12-1,14-22 0,-5 2-1,2-4 1,2-3-1,0 1-1,3 5 1,0 3-1,-2 13 0,0 5 0,-2 11 0,0 10 0,-3 8-4,-2 0-11,1-3-20,3 8-1,-4-8 1,6-3-1</inkml:trace>
  <inkml:trace contextRef="#ctx0" brushRef="#br0" timeOffset="418445.6107">19581 13249 77,'-13'-7'27,"-8"11"-8,2 5-5,0 13-6,1 7-3,6 8-2,6 4-1,6 4-1,9-3 0,6-1 0,5-3 1,6-10 0,2-9 0,4-11 1,-5-8 0,1-13 0,-8-10 1,-6-6-2,-10-8 1,-7-2-1,-8-2-2,-5 2-2,-1 8-7,-6 4-19,1 5-9,9 11 0,2 4 0</inkml:trace>
  <inkml:trace contextRef="#ctx0" brushRef="#br0" timeOffset="418725.3493">19997 13413 25,'0'0'32,"10"6"1,9-6-7,7 7-11,0-7-6,5 4-11,2-7-25,3 6-4,-13-7-2,3 7 0</inkml:trace>
  <inkml:trace contextRef="#ctx0" brushRef="#br0" timeOffset="418932.3481">20059 13554 41,'9'5'32,"20"7"-5,1-3-32,-2-13-16,15 8-5,-8-13-4</inkml:trace>
  <inkml:trace contextRef="#ctx0" brushRef="#br0" timeOffset="419384.9218">20639 13355 43,'-20'-5'26,"4"12"-10,-2 1-4,5 5-2,8 7-2,5 1 0,7 6 0,4-2-1,7 3 0,-1-5-1,3 5-1,-6-9-1,-6 0-2,-8-6-1,-9-7-3,-6-1-4,-7-5-6,2-3-10,0 3-9,0-12-3,20 12 0</inkml:trace>
  <inkml:trace contextRef="#ctx0" brushRef="#br0" timeOffset="419592.3056">20829 13436 31,'10'0'34,"-10"0"0,4 16-4,-4 3-12,-4 1-6,4 8-6,-5 1-5,5-1-12,-4-6-22,8 4-2,-7-13 1,10-2-1</inkml:trace>
  <inkml:trace contextRef="#ctx0" brushRef="#br0" timeOffset="419806.3178">20831 13304 29,'-8'-24'24,"8"24"-11,13-7-16,-13 7-18,0 0-5</inkml:trace>
  <inkml:trace contextRef="#ctx0" brushRef="#br0" timeOffset="420029.3316">20957 13459 22,'9'29'34,"-9"-7"0,11 7 0,-6-2-14,-2-5-8,3 2-5,-6-7-3,6-3-2,-6-14-1,0 0 1,9 0-2,-4-12 1,3-7 0,2-1-1,2-4 0,3 2 0,0 1 0,1 9 0,-3 9 1,0 3-1,-4 15 0,-2 0 0,1 11-7,-8 0-20,3-6-9,4 7 1,-1-14 0</inkml:trace>
  <inkml:trace contextRef="#ctx0" brushRef="#br0" timeOffset="420500.0909">21327 13468 34,'-4'-9'34,"4"9"1,0 13-1,0 2-16,0 7-7,0 1-5,3 4-2,-3-3-1,0-2-2,4-7-1,-4-15-1,0 0-1,0 0 1,8-11-1,-8-10-1,0-3 2,4-3-1,-4-2 2,0 5-1,0 2 0,0 5 1,0 2 0,0 6-1,0 9 1,13-5-1,-1 5 1,-1 0-1,6 0 1,1 0 0,3-5 0,1 5 1,-3 0 1,1 5 0,-6-2 1,1 8 1,-7 5 0,-2 6 0,-6 3-1,3 9 0,-3-2-3,-6-2-11,0-2-25,6-2-2,0-11 0,15-1 0</inkml:trace>
  <inkml:trace contextRef="#ctx0" brushRef="#br0" timeOffset="420904.1326">21825 13329 54,'15'5'37,"-2"-5"-1,9 0-9,9 7-13,3-7-7,4 5-6,1-1-8,-2-4-12,-3 0-17,-5 0 0,-12 0 0,-4 0-1</inkml:trace>
  <inkml:trace contextRef="#ctx0" brushRef="#br0" timeOffset="421120.8956">21940 13467 43,'0'0'33,"24"10"0,5-10-12,8 0-8,9 3-15,3-7-27,11 8-3,-7-8-1,8 5 0</inkml:trace>
  <inkml:trace contextRef="#ctx0" brushRef="#br0" timeOffset="421520.996">22635 13271 50,'-29'-17'32,"4"11"1,-5-3-15,-2 9-5,4 12-4,0 1-3,5 12-1,4 8-1,10 4 0,9 5-1,12-3 0,10-3-1,7-7 0,8-7-1,7-7 0,-1-11 1,2-10-1,-5-12 0,-7-5 0,-13-8 1,-3-4-1,-17 3 0,-4-2-2,-11 10-4,-12 0-12,-3 9-20,6 9-1,-5 6 0,4 8 1</inkml:trace>
  <inkml:trace contextRef="#ctx0" brushRef="#br0" timeOffset="421730.904">22981 13516 81,'21'6'42,"-6"-1"-2,-2-1-33,0 2-35,-13-15-9,0 9-3</inkml:trace>
</inkml:ink>
</file>

<file path=ppt/ink/ink1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6:08:33.716"/>
    </inkml:context>
    <inkml:brush xml:id="br0">
      <inkml:brushProperty name="width" value="0.05292" units="cm"/>
      <inkml:brushProperty name="height" value="0.05292" units="cm"/>
      <inkml:brushProperty name="color" value="#FF0000"/>
    </inkml:brush>
  </inkml:definitions>
  <inkml:trace contextRef="#ctx0" brushRef="#br0">4959 1371 29,'0'0'22,"0"0"-3,0 0-4,-13 0-3,13 0-3,-12 12-5,4 0-1,0 3-2,-2 1 0,3 0 0,-1-2-1,1-5-1,7-9 2,-2 12-1,2-12 1,9-11 0,-1 1 0,2-7-1,1 1 1,0 3 0,-2 1-1,1-2 2,-1 8 0,-9 6 0,16 0 1,-10 11 1,3 2 0,0 1-1,5 3 1,0 1-3,-1-4-3,5-2-20,4 0-9,-6-16 0,9-4-1</inkml:trace>
  <inkml:trace contextRef="#ctx0" brushRef="#br0" timeOffset="1011.5724">9501 1359 12,'-9'7'17,"4"3"-4,-8 3-4,4 0-1,-4-1-2,4 5-2,1-6-1,8-11-1,-10 9 0,10-9-1,5-12 0,1 2 0,4-6 0,0-4 0,4 0 1,-3-1 0,2-1 1,-4 10 0,0 2 0,-9 10 2,14-7 1,-14 7 0,14 19 0,-3-3-1,5 4-1,2-2-3,4 1-20,-3-2-9,11 2-1,-6-10 0</inkml:trace>
  <inkml:trace contextRef="#ctx0" brushRef="#br0" timeOffset="70182.7009">1624 15170 18,'12'-4'24,"7"-4"-6,0-10-3,8-10-2,-5-9-2,0-7-3,-3-7 0,0-4-3,-1 0-1,-6 1 1,-3 4-1,-9 6 2,4 10 0,-4 3-2,0 14 0,0 17 0,0 0 0,-4 16-2,8 12 0,6 13-1,6 6-2,-2 10 2,4 1-1,8 3 0,-2-5-3,6-2-4,-10-14-10,0-14-16,-6-6 0,-5-20 0,-9 0-1</inkml:trace>
  <inkml:trace contextRef="#ctx0" brushRef="#br0" timeOffset="70324.3398">1726 14962 14,'13'6'23,"21"8"-5,-6-6-20,4-8-13,7 3-5,-14-10 3</inkml:trace>
  <inkml:trace contextRef="#ctx0" brushRef="#br0" timeOffset="70460.7481">1600 14909 8,'-5'11'18,"5"-11"-10,0 16-12,11-4-13,11-9 5</inkml:trace>
  <inkml:trace contextRef="#ctx0" brushRef="#br0" timeOffset="70812.3547">2207 15117 27,'6'9'29,"10"6"1,-5-10-3,6-1-16,1-4-3,1-5-4,0-3-2,-10-5-1,-6-3 1,-3-3-2,-10-1 1,-1 2-1,-5 4 1,-6 7 0,-5 7 2,1 0-1,5 17 1,6 5 0,5 9 1,3 2-1,2 6 0,8 2-1,6 1-1,7-2-5,-4-10-11,-2-8-18,8-3-1,-3-19 0,10 0 0</inkml:trace>
  <inkml:trace contextRef="#ctx0" brushRef="#br0" timeOffset="71100.2606">2610 15030 52,'0'27'36,"-15"-11"-1,3 3-6,-1 0-13,-6-7-6,-3-3-6,4-5-3,-1-7-2,7-6-3,3-7 1,3-1-1,2-4 1,10 2 0,0 1 0,9 1 2,2 9 1,-1 3 0,2 5 1,3 12-3,1 2-18,-10 4-12,13 10-1,-6-6 0,17 5-1</inkml:trace>
  <inkml:trace contextRef="#ctx0" brushRef="#br0" timeOffset="71528.7341">3439 14936 52,'17'9'35,"2"15"-1,-7 5-13,-8-2-5,9 5-6,-13-9-3,0-8-3,0-15-2,0 0-1,8-20 0,5-5-1,3-5-1,5-3 1,1 5-1,2 8 1,0 10 0,-1 10 0,-5 10 0,-5 10 0,-1 9-8,-9 8-24,1-8-3,3 6 0,-4-9-1</inkml:trace>
  <inkml:trace contextRef="#ctx0" brushRef="#br0" timeOffset="71942.6167">4560 14995 39,'-21'-16'31,"8"12"1,-8-1-12,-1 1-5,1 4-4,-3 4-3,8 5-3,-2 2-2,10 4-1,5 5-1,9-3-1,6 1 1,6-3-2,6-2-4,1-13-7,2 0-14,4-5-8,-13-12 1,2 0-1</inkml:trace>
  <inkml:trace contextRef="#ctx0" brushRef="#br0" timeOffset="72048.2253">4517 14715 57,'-22'-22'19,"10"13"-24,12 9-12,-11 7-5,16 10-4</inkml:trace>
  <inkml:trace contextRef="#ctx0" brushRef="#br0" timeOffset="72324.2422">4677 14991 43,'4'28'31,"2"5"0,-6-10-9,0-5-10,0-8-5,0-10-3,0 0-1,5-16-2,0-2 0,-2-4-1,4 0 1,1-3-1,5 5 1,-1 3 1,4 8 1,-1 5 0,1 8 0,-2 4 0,0 9 0,-6 0-2,1 5-8,2 3-9,-1 2-13,0-7-6,7 2 0,-1-8 0</inkml:trace>
  <inkml:trace contextRef="#ctx0" brushRef="#br0" timeOffset="72725.0748">5156 15083 3,'-11'-46'49,"-2"22"-29,-3 1-4,1 3-3,-6 4-1,1 7-3,-4 6 0,6 11-2,-1 3-2,9 8-1,4 1-2,6 5 0,4-3-1,8-3-2,9 1-3,1-11-7,6-4-8,0-1-10,-6-13-2,5 2 0,-8-12 6,-1 0 25,-3-3 0,-6 2 0,-1 3 1,-8 1 63,6 7-30,-6 9-5,0 18-7,-7-3-9,7 4-12,4 3-20,6 4-14,-5-14 0,10 0-2</inkml:trace>
  <inkml:trace contextRef="#ctx0" brushRef="#br0" timeOffset="73010.0387">5613 15012 31,'0'22'32,"-16"-7"0,1 5-3,-7-5-11,0-2-9,-5-6-4,-1-7-4,2 0-2,-1-11-1,8-2 0,3-5-1,8-2 0,8-2 1,6 5 1,6 2 3,10 7 1,5 4 1,0 10 0,2 3 0,-1 8-4,0-3-29,-3 13-2,-14-10-2,6 4 0</inkml:trace>
  <inkml:trace contextRef="#ctx0" brushRef="#br0" timeOffset="73519.8573">6329 14912 25,'-32'4'28,"13"10"1,-8-4-1,6 9-15,6 4-6,8-1-3,13 1-1,7-6 0,11-2-1,3-8 0,6-3 1,-9-4-2,-3-9-1,-11 0-3,-10-2-6,-13 2-11,-2 4-11,-12-7 1,7 9-2</inkml:trace>
  <inkml:trace contextRef="#ctx0" brushRef="#br0" timeOffset="73769.9974">6520 14922 58,'7'26'34,"-14"-12"1,2 6-9,5 0-12,-3-3-6,9 1-2,3-5-3,6-3-1,7-4-1,3-6 1,0 0-1,0-6-1,-4-3-1,-5-8-5,-1 5-9,-5-2-20,-10-7-1,0 4 0,0-5 0</inkml:trace>
  <inkml:trace contextRef="#ctx0" brushRef="#br0" timeOffset="73971.698">6800 14896 94,'2'20'38,"6"1"-6,1 8-13,-3-4-7,6 3-5,-3-7-1,7-2-3,-1-9-1,4-7-1,-1-9 1,2-8-1,-2-4-1,-6-5-7,4-1-21,-6 2-11,-10-2 0,0 6-1</inkml:trace>
  <inkml:trace contextRef="#ctx0" brushRef="#br0" timeOffset="74649.7604">7211 14884 37,'-27'-3'25,"12"6"-3,-4 3-9,7-2-6,12-4-2,3 14-1,10-9 0,6-5-2,2 3 1,3-3-1,-4 0-1,-2 0 0,-18 0-1,0 0-1,0 0 1,-20 13 0,-1-2 0,0 1 1,-1 4 0,1-1 1,11 4 1,4-3 0,12-1 0,6-5 0,8-2 0,4-5 0,7-3-1,1-7 0,1-6-2,-2-2-1,-3-6 0,0-2 0,-7-2 0,-5 4 1,-3 0-1,-8 5 2,-5 16 1,0-9 1,0 9 0,-4 21 0,4 1-2,0-1-2,0 1-11,4-4-16,13 4-5,-3-13 1,14-2-1</inkml:trace>
  <inkml:trace contextRef="#ctx0" brushRef="#br0" timeOffset="74935.5558">7794 14875 16,'-44'-20'59,"16"13"-31,3 7-10,2 0-6,-2 4-4,8 9-2,3 1-3,11 6 1,6 0-2,7 3 0,7-3 0,5 0 0,-1-4-1,1-3 0,-2-6 0,-4-7-2,-6 0-2,-10-10-8,-8-7-21,-2 5-1,-10-8 0,7 6 0</inkml:trace>
  <inkml:trace contextRef="#ctx0" brushRef="#br0" timeOffset="75512.8026">8068 14878 65,'-33'0'24,"9"3"-5,-2 6-5,-2-1-6,9 7-1,-3 2-1,13 5-2,6-3-2,9-2 1,9-3-2,7-4 0,6-3 1,1-7-2,2 0 0,-4-7-1,-4-1 1,-7-3-1,-9 2 0,-7 9 0,-6-13 0,-6 13 1,-5 6 1,1 7 0,-1 8 1,5 8-2,1 6 2,6 5-1,5 3-1,0-1-6,9 2-9,1 0-17,-3-18 0,11-3 0,-8-15-1</inkml:trace>
  <inkml:trace contextRef="#ctx0" brushRef="#br0" timeOffset="75815.4417">8370 14893 40,'-20'-11'30,"5"11"0,-7 8-10,2-2-9,6 7-3,3 3-3,6 4-2,5 0 0,7-1 0,5-2-2,7-3 1,2-7-1,5-7 0,-2 0 0,-2-10-2,-4-2-1,-5-8-4,-7 2-6,-6 1-16,-11-5-3,3 9-1,-6-6 0</inkml:trace>
  <inkml:trace contextRef="#ctx0" brushRef="#br0" timeOffset="76106.2614">8488 14965 22,'28'17'31,"-7"-12"0,8 6 1,-4-6-14,2-8-7,-2-1-3,-4-5-3,-2-4-2,-4-4 0,-6-3-2,-9-1-1,-7-1 1,-6 3-1,-6 5 0,-3 5 0,-3 9 0,-2 7 1,3 9-1,3 8 0,4 10 1,7 5-1,4 7 0,6 2-1,0-3-11,0-5-21,13 3 0,-7-12 0,10-2-1</inkml:trace>
  <inkml:trace contextRef="#ctx0" brushRef="#br0" timeOffset="76544.8208">9114 14912 26,'4'8'64,"-24"2"-34,-1 2-10,-7 3-5,-3-6-8,0 0-4,-2-5-2,5-4-1,6-10 1,8-1-2,9-2 1,8 0 0,7 3-1,8 4 1,4 6 1,6 12-1,3 1 1,-3 8-1,0 1 0,-4 2-10,-5-5-22,-1 3-1,-18-22 0,7 13 0</inkml:trace>
  <inkml:trace contextRef="#ctx0" brushRef="#br0" timeOffset="76695.3601">8948 14533 81,'-6'-12'34,"6"12"-2,7 15-33,-2-6-26,14 11-4,-2-6-3,14 11 0</inkml:trace>
  <inkml:trace contextRef="#ctx0" brushRef="#br0" timeOffset="78041.2521">9887 14830 70,'0'29'35,"0"19"-7,-4 13-8,-3 5-5,4 13-7,-1 1-12,4-7-23,0-16-7,8-11-1,1-21-1</inkml:trace>
  <inkml:trace contextRef="#ctx0" brushRef="#br0" timeOffset="78198.5444">9877 15083 68,'13'-8'31,"13"8"-3,0 0-25,2-4-25,11 4-6,-11-5-1,9 2-2</inkml:trace>
  <inkml:trace contextRef="#ctx0" brushRef="#br0" timeOffset="78460.5545">10291 14930 51,'-4'20'33,"-12"0"1,2 5-3,-5-2-18,-4-9-6,1-4-6,1-5-3,1-10-2,4-3 0,4-8-1,6-2 0,6-5 0,0 5 1,13 1 3,2 5 1,9 8 1,-1 4 0,5 10-1,3 2-15,4 13-14,-11-7 0,7 11-2,-10-12 1</inkml:trace>
  <inkml:trace contextRef="#ctx0" brushRef="#br0" timeOffset="78941.5797">10395 14865 25,'36'-14'67,"-11"24"-32,12 13-15,4 18-6,-8 1-3,0 13-4,-9 1-2,-12-2-6,-12-2-2,-15-7-2,-13-4-1,-12-13-2,2-10 0,-8-18 0,9-5 1,5-20 2,11-9 2,8-53 1,25 41 3,5-1 0,11 5 0,8 3-6,2 13-16,-8-2-7,10 13 0,-15 0 0</inkml:trace>
  <inkml:trace contextRef="#ctx0" brushRef="#br0" timeOffset="79145.3461">10714 14883 61,'12'7'34,"4"10"-3,-1 1-11,-3-3-5,3 8-5,-5-4-4,3-1-2,-4-7-1,-9-11-2,15 9-1,-15-9-2,11-9-5,-11-3-14,0 0-13,0 12-2,6-22 1,-6 22-1</inkml:trace>
  <inkml:trace contextRef="#ctx0" brushRef="#br0" timeOffset="79409.5507">11011 14919 51,'0'11'35,"3"7"0,-3 1-4,-9-4-15,9 6-6,-5-6-5,5-4-1,0-11-2,0 0-2,16-4 0,-5-12-1,4-2 1,2-1-1,1 1 1,2 6 0,-2 6 1,-1 6 0,-4 9 1,-3 9-4,-3 12-11,0 2-22,-7-5 0,0 4 0,0-12-2</inkml:trace>
  <inkml:trace contextRef="#ctx0" brushRef="#br0" timeOffset="79965.8892">11382 14865 11,'12'0'54,"1"10"-28,5-10-13,5 3-5,5-3-2,-3-3-2,3-2-2,-4 0-2,-9-2 0,-15 7 0,0 0-1,-9 0 0,-10 11 1,-2 2 1,-1 6 1,4 0 1,7 6 1,5-4 1,13 0 0,8-6-1,11-2 0,2-6 0,5-7-2,1-3 0,0-8-2,-4-2 0,-6-5 0,-3 0-1,-6 2 1,-5 3 0,-10 13 0,0 0 1,0 0 0,4 17 0,-4 3-2,0 4-6,0 1-19,0-7-5,12 0-2,-12-18 1</inkml:trace>
  <inkml:trace contextRef="#ctx0" brushRef="#br0" timeOffset="80273.5919">11894 14870 63,'10'-5'34,"5"10"-3,-5 6-11,-5 4-6,-1 8-6,-4-1-4,0 2-2,-6-5-2,0-5-1,3-4-2,3-10 0,0 0 0,5-18-1,2 2 1,5-3 0,0 4 2,-2 1 0,-10 14 2,15-10 0,-15 10 0,4 12 1,-4 1-1,4 4 0,1-1-3,8 0-3,8-2-4,4-5-6,8-2-6,9 2-10,-6-9 0,8 0 0</inkml:trace>
  <inkml:trace contextRef="#ctx0" brushRef="#br0" timeOffset="80657.5061">12390 14979 21,'-3'-28'50,"-10"10"-28,0 4-5,-5-1-4,-2 2-4,0 5-3,-2 0-2,4 8-1,3 5-1,4 6-1,6 5 0,5 2-1,5-2 0,6 1 0,6-4 1,1-2-1,6-7 1,1-4-1,-2-6 0,-1-4 1,-1-1-1,-5-1 1,-6 1 2,-1 3-1,-9 8 2,0 0 0,0 0 0,0 0 0,7 12 1,1 2 0,-1-3-1,9 3 0,2-6-1,6 1 0,-2-6-1,2-3 1,0 0-4,-7-11-6,0 3-14,-3-4-17,-14-11 0,0-2 0,-6-7 0</inkml:trace>
  <inkml:trace contextRef="#ctx0" brushRef="#br0" timeOffset="80778.9584">12519 14578 69,'-8'-17'37,"8"17"0,0 0-5,0 9-24,3 12-37,2-8-6,7 9-1,-1-3-1</inkml:trace>
  <inkml:trace contextRef="#ctx0" brushRef="#br0" timeOffset="81274.1826">13371 14809 32,'8'15'31,"9"14"1,-10 0-3,4 1-16,-1 3-4,-3-8-5,-2-5-4,-2-10-4,-3-10 0,0-9-1,0-10 0,0-1 1,5-6-1,3 2 3,0 3 2,3 5 2,4 10 1,-1 6 0,4 11 0,-5 3 0,1 9-2,-2 3-5,-3 2-15,-6-7-10,10 2-1,-9-10 1</inkml:trace>
  <inkml:trace contextRef="#ctx0" brushRef="#br0" timeOffset="81943.7864">13902 14780 39,'-28'-12'28,"6"12"0,-3-4-13,3 8-4,7 3-5,5 4-3,10 0-2,8 4-1,9-3-1,2-3 0,4 1-2,1-3 0,-6-3 0,-2 3 0,-16-7 0,0 9 2,-13-2 1,-8-1 3,-2 3 1,-1-1 1,2 2 0,1-2 0,11 2 0,10-10-1,0 17-3,13-8-2,6-1-3,9 1-3,5-5-3,7 0-3,4-4-5,2-7-4,2 0 2,-4-6 4,-1-2 7,-6-2 6,-6-2 7,-10 1 6,-8-2 6,-13-16 28,-12 21-24,-5 8-5,-6-3-4,1 10-3,-1 5-2,5 7-3,5 5-1,10 3-1,6 3-1,10 2 1,7-3-1,4 0 0,3-4 1,-1-5-1,-3-8 1,-4-5-1,-7-7 1,-6-8-1,-6-7 1,-8-9-1,-5-8 0,-3-8 0,-1-3 0,4-4 0,0 3 0,9 0 0,4 6-3,7 6-6,8 10-20,8 20-4,-5 0 0,10 17 0</inkml:trace>
  <inkml:trace contextRef="#ctx0" brushRef="#br0" timeOffset="82260.3195">14423 14769 55,'0'0'36,"-9"14"0,9 11-3,0 7-19,0 0-9,4 4-11,3-4-18,1-3-11,-3-15 0,5-4-2</inkml:trace>
  <inkml:trace contextRef="#ctx0" brushRef="#br0" timeOffset="82395.5532">14403 14562 53,'-6'-17'20,"6"17"-19,13 5-19,-13-5-5,19 22-4</inkml:trace>
  <inkml:trace contextRef="#ctx0" brushRef="#br0" timeOffset="82679.6105">14660 14809 55,'-25'-4'30,"13"14"-2,-2 4-13,3 2-5,11 8-2,0-5-3,16 6 0,3-6-2,6-1 1,2-10-2,4-5 0,-5-10-1,-2-5 1,-6-5-1,-10-7 0,-13 3-5,-13-4-16,-13-1-13,3 9-1,-9 0 0,6 8-1</inkml:trace>
  <inkml:trace contextRef="#ctx0" brushRef="#br0" timeOffset="83138.2882">14784 14822 78,'0'0'33,"16"14"-12,-10 5-7,-1 1-5,10 3-2,1-3-1,8 2 0,3-11-1,2-3-1,-3-8-1,0-11-1,-7-1 0,-9-8-4,-6 3-8,-10-1-25,-9-5-1,2 6-1,-4-4 0</inkml:trace>
  <inkml:trace contextRef="#ctx0" brushRef="#br0" timeOffset="83536.2296">15733 14729 61,'-24'11'31,"-4"0"-8,1 7-6,7 8-6,4 1-3,11 3-2,9-3-2,13-4-1,7-2-1,7-3 1,-1-8-1,0-2 0,-4-5-3,-10-8-6,-5-2-17,-11 7-10,-9-28 0,-2 10-1</inkml:trace>
  <inkml:trace contextRef="#ctx0" brushRef="#br0" timeOffset="83680.6005">15782 14757 37,'20'0'32,"12"5"0,-6-1-3,5-4-15,5 5-8,-1-5-9,-1 0-18,-6-7-11,3 2 0,-15-10 0</inkml:trace>
  <inkml:trace contextRef="#ctx0" brushRef="#br0" timeOffset="83853.4559">15949 14788 40,'-5'33'31,"-3"-5"-1,11 4-10,2 0-12,5-4-11,5-2-10,4-13-14,14 2-3,-2-15 0,10 0 5</inkml:trace>
  <inkml:trace contextRef="#ctx0" brushRef="#br0" timeOffset="84102.4841">16306 14792 68,'-22'0'29,"-3"3"-7,2 6-7,6 5-5,1 2-4,12 8-2,4-2-1,12 2-1,5-6 1,6-1-1,2-8-1,1-6 1,0-6-1,-4-7-3,-6-2-5,-11-7-15,-13-5-12,0 4 1,-13-6-1</inkml:trace>
  <inkml:trace contextRef="#ctx0" brushRef="#br0" timeOffset="84583.9117">17146 14734 49,'-29'0'31,"6"10"-4,-7 7-9,4 4-7,10 9-4,7-1-2,14 2-3,8-5 0,14-3 0,3-8 0,3-6 0,-2-4 0,-4-8-3,-10-4-1,-11-7-5,-6 4-6,-15-4-15,-8-4-5,3 4 0,-3-6 1</inkml:trace>
  <inkml:trace contextRef="#ctx0" brushRef="#br0" timeOffset="84814.6494">17237 14800 34,'24'9'34,"4"9"0,-14-6 0,-4 0-17,-1 2-5,-9-14-6,7 10-4,-7-10-3,5-14-1,3-2 0,4-5 0,7 2-1,-1 2 0,1 2 2,0 6 0,-1 9 1,-3 13 1,-5 5-4,-4 4-11,-6 0-18,5 4 0,-5-9 0,8 3-1</inkml:trace>
  <inkml:trace contextRef="#ctx0" brushRef="#br0" timeOffset="85019.2604">17604 14731 50,'0'13'35,"6"13"2,-6 11-1,7-1-20,-1 14-7,-2 2-1,-1 3-4,2 2-4,-5-9-7,4-2-16,0-10-14,-9-15-1,5-9 0,0-12-1</inkml:trace>
  <inkml:trace contextRef="#ctx0" brushRef="#br0" timeOffset="85153.3104">17620 14945 61,'8'-9'35,"10"9"-2,-3-7-8,3 7-29,13 0-27,-8-8-1,13 3-2,-9-9 0</inkml:trace>
  <inkml:trace contextRef="#ctx0" brushRef="#br0" timeOffset="85763.7413">18020 14619 48,'-17'6'28,"-10"-6"-8,9 11-6,7 1-5,7 5-3,10-2-2,6 0-2,7-2-1,2-3 0,1-3-1,-1-2-1,-5-5-1,-6 0 0,-10 0-1,0 0 1,-19 0 1,1 7 0,-2-2 1,-1 4 1,1 6 2,2-1 0,10 6 2,4-1-1,8-2-1,6-3 1,8 1-1,0-8 0,8 0-1,-2-7-1,2-7 0,-3-4-1,-1-4-1,-2-2 1,-3 0 0,-4-2 0,-4 3 1,-3 2 0,-6 14 1,7-9 1,-7 9-1,0 14 0,0-2 0,0 3-5,0 1-9,-3-5-21,3 3 0,0-14-1,0 0 1</inkml:trace>
  <inkml:trace contextRef="#ctx0" brushRef="#br0" timeOffset="85900.2383">18163 14475 54,'-2'-21'32,"-9"0"-6,11 10-23,0 11-25,0 0-6,15 25-4</inkml:trace>
  <inkml:trace contextRef="#ctx0" brushRef="#br0" timeOffset="86304.8778">18423 14722 45,'-13'0'32,"-12"0"-4,4 3-8,0 6-6,1 3-5,8 6-2,4 0-3,11 5 0,6-6-2,9 2 1,6-6 0,2-2-1,1-11 0,-2-4-2,-2-5-4,-9-6-15,-7-6-15,-1 3 0,-12-9-1,6 7 0</inkml:trace>
  <inkml:trace contextRef="#ctx0" brushRef="#br0" timeOffset="86815.001">19227 14506 50,'-33'0'33,"3"10"-1,-5 8-11,-2 6-8,10 13-4,5 7-3,12 8-2,10 1-3,18 1 1,8-4-1,10-8 0,11-9 0,6-11 0,2-13-1,0-15 0,-3-12 1,-7-14-1,-8-8 1,-12-9-1,-16-3 2,-17-1-1,-15 1 1,-14 10-1,-7 11-2,-10 10-18,-6 6-16,12 15 0,1 5-2,18 9 1</inkml:trace>
  <inkml:trace contextRef="#ctx0" brushRef="#br0" timeOffset="87386.6853">20385 14757 52,'-5'-16'30,"5"16"-7,-10 22-6,2 1-5,8 6-4,0-3-2,11 5-1,3-6-2,5-6-1,4-10 0,2-14-1,-4-11-1,-3-13 0,-6-6 0,-12-10-1,-6-3 1,-10-4-2,-7 2 1,-5 1-1,0 11 1,-1 9-1,5 9-1,3 11-2,8 9-2,7 12-6,11 9-6,7 11-8,-1-8-4,19 8 1</inkml:trace>
  <inkml:trace contextRef="#ctx0" brushRef="#br0" timeOffset="87643.5959">20858 14790 26,'4'17'33,"-4"9"-1,-18-6-4,-8-3-11,-3 0-5,-7-12-5,3-5-2,1-8-3,6-6-1,8-6 0,12-3-1,6 1 0,13 0 0,5 8 0,6 8 0,2 6 1,1 12-1,-1 5 0,1 3-5,-3 5-22,4 5-6,-11-13-1,10 3 1</inkml:trace>
  <inkml:trace contextRef="#ctx0" brushRef="#br0" timeOffset="88215.2556">21535 14722 58,'-14'0'19,"-8"-4"-2,4 4-3,-2 10-4,0 1-2,9 9-2,7 1-1,13 4-1,4-4 0,11-1-2,5-4 1,5-3 0,2-9-2,-5-4-1,-2-9-4,-10-6-7,-8-1-15,-8 2-6,-16-7 0,2 7-1</inkml:trace>
  <inkml:trace contextRef="#ctx0" brushRef="#br0" timeOffset="88619.5552">21908 14751 28,'-6'-21'28,"3"9"0,-16-3-12,-2 3-2,-4 5-4,-4 7-1,1 5-3,3 5-1,9 10-2,3 2-2,13 5 1,10 0-2,5 0 1,7-4-1,5-3 1,2-6-1,0-3 1,-6-7-1,-5-4 0,-1 0 0,-17 0 0,10-14 1,-10 14-1,-9-10 1,0 10 0,9 0 2,-19 20 0,11-2 0,4 10 0,1 4 1,3 8-2,4-1-3,1-2-7,7 0-15,5-5-12,-6-15 0,9-4 0</inkml:trace>
  <inkml:trace contextRef="#ctx0" brushRef="#br0" timeOffset="89147.5278">22206 14657 45,'-13'4'27,"-10"-4"-10,3 5-5,4 1-3,4 2-3,6 3-2,6 1 0,10-2-2,1-1-1,5 0-1,3-3-1,2 1-1,-1-7 0,-5 0-1,-6 0 0,-9 0 1,0 0 0,-11 0 2,-2 0 2,-2 7 0,-4 1 1,5 5 2,3 2 0,7 3 0,4-3 0,10 2-1,2-4-1,8-1 1,4-4-1,4-8-1,-1 0-2,-2-15-1,3 1 0,-5-3-1,-2-5 0,-5 0 0,-5 3 0,-5 2 1,-2 5 0,-4 12 1,0 0 1,0 15-1,-6 1-1,0 4-7,6 2-14,0 7-9,-6-11 1,6 0-1</inkml:trace>
  <inkml:trace contextRef="#ctx0" brushRef="#br0" timeOffset="89298.8231">22409 14465 50,'-8'-18'24,"8"18"-16,0 0-13,0 0-21,13 14-3</inkml:trace>
  <inkml:trace contextRef="#ctx0" brushRef="#br0" timeOffset="89784.6822">22606 14483 48,'20'-36'30,"7"9"-6,2 10-9,-2 5-5,3 16-1,-5 11-1,3 16-1,-11 8-1,-3 13-3,-5 5 1,0 4-1,-2-2 0,-4-4-1,-3-11-1,6-11-1,-2-13 0,-4-20-2,10 0 1,-10-15 0,-4-7-1,-6-7 0,-3 3 1,-5 4 0,-5 5 1,-10 9 0,-7 8 0,0 12-3,7 11-8,1 6-17,0-10-5,14 3 0,5-13 0</inkml:trace>
  <inkml:trace contextRef="#ctx0" brushRef="#br0" timeOffset="90163.1974">23071 14640 14,'-28'0'51,"28"0"-31,-16 17-10,8-7-3,8 5-3,8 1-1,0-1-2,7-3 0,-1 0-1,-4-5-1,-10-7 0,14 5-1,-14-5 0,0 0 1,-14-3 2,-3 3 1,0 4 1,-8 17 7,15-6-3,7 1-1,3 1 0,10 0-3,6-2-6,8-3-15,-3-12-11,16 0-2,-4-10 0</inkml:trace>
  <inkml:trace contextRef="#ctx0" brushRef="#br0" timeOffset="90373.2539">23312 14740 67,'0'0'34,"34"18"1,-3-10-17,16 2-31,16 0-15,2-10-4,16 0-1,-1-3-2</inkml:trace>
  <inkml:trace contextRef="#ctx0" brushRef="#br0" timeOffset="91461.5373">1470 16111 31,'0'0'29,"0"0"0,24-5-8,4 3-9,5-8-4,7 3-2,-4-3-2,-6 3-2,1-1-1,-9 0-3,-7 8 0,-15 0 0,0 0 0,-21 12-1,5 3 1,0 4 0,-5 3 2,3 4 1,2 0 0,10 6 1,9-7-1,9 0-3,8-5-12,10 4-14,-2-17-2,9 3 0,3-19 2</inkml:trace>
  <inkml:trace contextRef="#ctx0" brushRef="#br0" timeOffset="91897.7695">2152 16110 27,'0'0'32,"-9"10"2,-5 12-2,-10 4-13,-2-3-9,5 5-3,-12-7-3,5-2-3,0-5-2,2-6-2,5-8-1,2-8-1,4-4 0,3-9 1,8 3-1,7-6 2,6 1 1,7 3 1,2 7 1,2 7 3,7 6 0,-1 14 0,2 1 0,3 6 0,-4-1-1,1 5 1,-3-4 0,3-4-2,-3-7-2,-1-10-1,-5 0 0,-9-13 0,2-1 1,0-7-2,-3-2 2,-3-3 1,0 6 2,-6 8 2,3 3 1,7 9-1,-10 0 0,6 20-2,0 2-13,10 7-22,-10-11 0,7 4-1,-4-8-1</inkml:trace>
  <inkml:trace contextRef="#ctx0" brushRef="#br0" timeOffset="92875.7098">3234 16025 20,'-10'13'25,"-12"5"-7,7 3-4,3 3-3,5 5-3,7 2-2,9-4-1,10-2-1,7-7 0,4-6 1,4-5 1,-2-5 0,-5-7 0,-9-5-1,-11-2 0,-7-2-1,-20 5-2,-1-3-7,-3 1-12,2 6-16,-6-8 0,13 10 0,2-14 1</inkml:trace>
  <inkml:trace contextRef="#ctx0" brushRef="#br0" timeOffset="93206.33">3405 16113 41,'27'-3'32,"1"-9"0,6 1-10,6-1-14,-3 3-6,0-4-4,1 4-5,-11-1-5,1 0-5,-12 3-3,-7 5 0,-9 2 5,0 0 4,-13 12 7,-2 2 6,-3 7 7,-23 36 24,27-26-14,1 0-2,6-1-3,7-3-5,7-5-8,2-1-4,6-9-9,7-2-15,0-10-3,9 4-1,-1-16 2</inkml:trace>
  <inkml:trace contextRef="#ctx0" brushRef="#br0" timeOffset="93467.9423">3971 16155 31,'-14'-7'32,"-12"-8"0,0 6-10,4 9-5,-4-3-6,5 11-3,2-1-3,9 7-2,4 1-1,9 2 0,8 2-2,6-1 2,4-7-1,4-4 0,0-7 0,1 0 0,-2-6-1,-6-2 1,-4-7-2,-9-6-6,-5 6-15,-5 5-13,-12-7 1,5 8-2</inkml:trace>
  <inkml:trace contextRef="#ctx0" brushRef="#br0" timeOffset="94199.0731">4715 16110 62,'20'-6'29,"7"6"-8,2 2-11,1-2-6,2 0-4,-4 0 0,-4-6-1,-11 6 0,-13 0-1,0 0 1,0 0 0,-21 4 1,2 5 1,0 9 2,0 9 0,2-3 1,10 5 0,7-3-1,7 0 1,10-6-2,9-8 0,4-7 0,2-10-2,1-4-1,-2-8 0,0-3-1,-9-6 0,-4-4-1,-8 3 0,-1 3 1,-5 3 2,-4 4 1,0 17 2,0 0 1,0 0 1,7 32 0,1-1 0,-5 3-1,6 6-1,-2 0-3,1-4-5,2 3-9,-3-4-20,-7-20 0,0-2 0,0-13 0</inkml:trace>
  <inkml:trace contextRef="#ctx0" brushRef="#br0" timeOffset="94342.6657">5076 16281 58,'25'5'31,"-4"-5"0,13 0-19,-6 2-16,3-2-13,10 7-13,-13-16 0,3 9-2</inkml:trace>
  <inkml:trace contextRef="#ctx0" brushRef="#br0" timeOffset="94649.3818">5336 16119 44,'0'14'35,"6"4"0,-2 2-4,-1-4-17,3 8-5,-3-10-3,3 3-3,-3-5-1,-3-12-1,10-2-1,-4-10 0,7-6-1,2-5 0,7 4 1,-1 1-1,2 1 2,1 13-1,-5 4 1,2 9 0,-8 10 0,-1 8 0,-3 2-1,-6-5-7,1 7-10,1-3-18,-10-13-1,5-6-1,0-9 1</inkml:trace>
  <inkml:trace contextRef="#ctx0" brushRef="#br0" timeOffset="94793.3933">5454 15918 43,'0'0'30,"-6"-12"-7,6 12-19,4 9-27,-4-9-5,4 17-2</inkml:trace>
  <inkml:trace contextRef="#ctx0" brushRef="#br0" timeOffset="95009.1999">5635 16027 37,'0'21'34,"11"16"2,-7 2-1,5 2-19,3 10-5,-6-1-5,7 6-4,-1-3-5,-6-7-8,7-9-9,-4-4-16,-9-13 1,4-11-2,-4-9 3</inkml:trace>
  <inkml:trace contextRef="#ctx0" brushRef="#br0" timeOffset="95144.2101">5715 16286 29,'31'-24'60,"-10"19"-32,-2 0-24,-3-3-21,11 13-12,-12-14 0,14 9-1</inkml:trace>
  <inkml:trace contextRef="#ctx0" brushRef="#br0" timeOffset="95408.1419">6127 16162 35,'-5'15'33,"0"8"0,-13-3-2,-1 1-15,1 1-6,-8-9-4,5-6-5,-3-7-1,6-7 0,2-3-1,7-6 0,2-4 0,7-2-1,0 2 1,7 6 2,2 5 1,7 9-1,2 5 1,3 7 0,2 8-2,-2 3-12,-3-1-21,10 3 0,-12-9-1,12-2 0</inkml:trace>
  <inkml:trace contextRef="#ctx0" brushRef="#br0" timeOffset="95987.2181">6756 16257 32,'22'19'26,"-3"-9"-9,6 2-2,1-8-3,-1-6-4,1-10-3,-7-6-3,-6-4-1,-5-3-1,-8-2-1,-9-2-1,-6 3 1,-1 6-1,-6 8 3,1 12 0,-2 13 1,5 10 1,4 11 1,6 9 0,8 8 1,0 5-2,8 2 1,3-9-4,2-5-4,0-4-12,5-3-13,-8-24-2,8 0 0,-9-23 4</inkml:trace>
  <inkml:trace contextRef="#ctx0" brushRef="#br0" timeOffset="96575.1318">7269 16047 50,'-26'7'24,"-5"1"-11,7 2-2,6 5-3,8 2-2,10-2-2,9-3-1,4 0-1,8-7-1,-2-2-1,3-3-2,-2 0-1,-5-3-1,-15 3-2,12-9 0,-12 9 1,-14 0 1,2 4 2,-17 13 4,15-5 1,7 7 2,4-1 0,6 4 0,7-9 0,6 0-2,5-4 0,5-5 0,1-4-1,-1-7-1,2-6-1,-5-7 0,-1 1 0,-8-2-1,-4 0 0,-5 2 0,-5 2 1,0 4 0,0 13 2,-8 0 0,4 13 1,4 7 0,0 4 1,2 2 1,7 0-2,5 2 1,3-9 0,6-3 0,-1-10-1,6-6 1,-5-10-1,-2-5 0,-3-7 0,-6-6-5,-4 5-10,-4 0-21,-13-6-1,1 9-1,-8-2 0</inkml:trace>
  <inkml:trace contextRef="#ctx0" brushRef="#br0" timeOffset="96989.2596">7808 15976 61,'-5'10'34,"-4"11"-5,3 18-10,6 22-5,-5 4-4,5 13-4,5-1-3,1-5-1,1-1-4,0-14-3,3-9-5,-4-19-12,-4-11-13,-2-18 1,0 0-2,9-9 3</inkml:trace>
  <inkml:trace contextRef="#ctx0" brushRef="#br0" timeOffset="97372.4509">7798 16300 11,'6'-10'24,"15"15"-1,-4-5-2,11 0-20,4 5-8,7-10-5,8 1 0,-2-8 0,5-1 1,-5-8 4,-3 1 4,-6-1 6,-8 1 7,-6 11 5,-11 5 18,-15 20-16,-8-2-4,-7 7-1,-2-2-3,-6-1-3,-1-8-3,2-6-2,2-7 0,5-6 0,5-3-1,7-9 0,7 1 0,3 2-1,8 3 1,8 6 0,3 9 1,3 6-1,-1 3 0,4 6-5,1 5-10,-4 9-14,-7-14 0,5 8-1,-9-23 0</inkml:trace>
  <inkml:trace contextRef="#ctx0" brushRef="#br0" timeOffset="97905.7922">8363 16094 50,'12'0'30,"7"10"1,-4-5-16,5-2-7,8-3-2,0 6-2,2-6-2,-4 0-2,-4-5-2,-6 3-2,-16 2 1,11-7-1,-11 7 0,-16 0 1,1 6 1,1 4 1,-2 6 2,5 1 1,2 4-1,4-2 1,5 3-2,11 0-1,3-2-3,9-8-3,5-3-3,6-6-2,4-3-2,1-7-2,5-1-3,-7-6 3,-2-1 7,-4 0 7,-11-1 5,-6 3 5,-10-1 4,-8 3 4,-13 2 6,-26 2 15,16 7-25,2 9-2,-2-1-2,8 5-1,2 4-2,13 4-1,4-4 0,13 3 0,2-6 0,10-2 1,0-3-2,5-3-1,-3-6-2,-3-9-9,-3-6-25,-2 2-1,-11-8-1,-1 0 0</inkml:trace>
  <inkml:trace contextRef="#ctx0" brushRef="#br0" timeOffset="98545.6787">9183 16070 39,'-25'0'19,"-1"13"-2,-3-4-1,1 11-5,6 4-1,4 2-2,10 3-2,8 0 0,13 0-1,5-5-1,9 1 0,6-12-1,1-5-2,1-8-2,-4-6 0,-5-4-1,-9-3 0,-9-1 0,-11-5-2,-5 5 2,-9 3 1,-3 6 1,-2 9 1,-1 6 1,5 8 0,2 6 0,10 12 0,6 3 0,4 5-1,7-1-3,2-6-5,6 3-10,5-8-13,-5-16-1,6-3 0,-7-15 4</inkml:trace>
  <inkml:trace contextRef="#ctx0" brushRef="#br0" timeOffset="98814.697">9582 16139 11,'-46'-20'54,"14"11"-26,4 9-14,-2 3-5,2 3-1,10 6-1,0 2-1,13 9-1,5-1 0,14 1-1,4-5 0,8-2-1,2-3-3,3-7-5,-1-3-9,2-6-18,-12-19 0,1 3 0,-14-11-1</inkml:trace>
  <inkml:trace contextRef="#ctx0" brushRef="#br0" timeOffset="98965.5711">9483 15831 64,'-16'-10'30,"16"10"-11,-4 24-34,-1-13-8,16 14-5,-7-7-2</inkml:trace>
  <inkml:trace contextRef="#ctx0" brushRef="#br0" timeOffset="99477.4547">9767 16257 27,'9'-6'22,"8"6"-10,-1 0-2,5-3-3,0-2-3,-2-1-1,-1-6-1,-4 3 0,-5-5-1,-2-2 1,-7-3-1,-4 0 0,-6 2 2,-2 4-1,-4 5 1,-17 5 4,14 9-4,6 11 0,-2 5 0,6 5-1,3 5 0,6 2 0,0 4-2,5-1 0,2 4-6,3-1-13,-5-10-9,11 0 1,-9-14-2</inkml:trace>
  <inkml:trace contextRef="#ctx0" brushRef="#br0" timeOffset="100041.8044">10271 16157 46,'-4'-16'16,"-8"-2"-2,-4 5-3,-4 4-1,-2 0-3,-5 9 0,0 0-1,2 9 1,0 6-1,8 5-1,2 3-1,10 2 1,5-1-2,10-1 1,6-2-1,7-4 0,3-7-1,5-8-1,-3-2-1,1-10-1,-5-1 1,-5-6-2,-2-3 1,-8-1-1,-5 0 0,-4 5 1,-7 3 1,7 13-1,-16-11 2,16 11 0,-14 12 0,10 5 1,4 0 0,7 4 0,2-4 0,9-1 1,2 0-1,6 1 0,-1-8 1,1-3-2,-2-6 1,-2-6 0,-7-1-1,-2-3-1,-10-6-2,-3-9-7,-3 6-17,-1 4-8,-10-2 0,7 4-1</inkml:trace>
  <inkml:trace contextRef="#ctx0" brushRef="#br0" timeOffset="100568.1936">11438 16152 8,'-3'13'26,"-16"30"24,2-24-37,-5-3-3,-3-5-3,-1-6-4,0-10-1,4-6-1,2-2 0,3-6 0,7-2 0,3 2 1,7-1 1,7 5 0,3 5 0,5 10 1,2 7 0,5 8-1,0 7 0,3 4-2,-3 3-5,0 6-11,-7-9-15,6 0-2,-10-11 1,6-1-1</inkml:trace>
  <inkml:trace contextRef="#ctx0" brushRef="#br0" timeOffset="100875.2947">11497 16108 74,'9'0'34,"1"8"-7,5 7-9,8 16-5,-1 5-5,2 14-2,-2 0-3,-3 6-2,-5-3-3,-11-3-1,-8 1-3,-13-7-1,-5-8 0,-11-17-1,2-3 0,-5-19 2,4-4 3,5-11 3,9-18 2,12-5 2,7-6 0,18-2 1,6-1-1,12 0-1,5-2-5,7 2-18,-3 0-12,7 9 0,-10-3 0</inkml:trace>
  <inkml:trace contextRef="#ctx0" brushRef="#br0" timeOffset="101711.7279">11856 16113 45,'-9'17'24,"9"6"-7,0 3-6,0-2-2,8-2-3,3-6-2,4-1 1,1-10-1,1-5-1,0-9 0,2-9 0,-6-1-1,0-3-1,-5-4 0,-4 1-1,-4 2 0,0 4 0,-3 6 1,3 13-1,-11-7 0,11 7 0,-8 17 1,8-4 0,6 5 0,1-1 0,4 0 1,5-5-1,2-3 1,2-2-1,-2-7 0,0 0 0,0-11-1,-2-2 0,-4-3 0,-3-1 0,0 3 0,-5-1 0,1 1 0,-5 14 1,0 0 0,13 0 0,-10 19 1,6 5-1,-1 8 1,0 9 0,-4 5-1,-4 6 0,0-1-2,-6-4-1,-5 0-2,-9-10-1,0 0 0,-7-18-1,3-7-1,2-12 1,4-12 3,8-8 2,10-11 2,5-5 2,9-10 1,11 1 1,7-6 0,7 4-1,1-1-1,-1 5-8,-2 6-16,-1 11-9,-18-1-2,3 15 0</inkml:trace>
  <inkml:trace contextRef="#ctx0" brushRef="#br0" timeOffset="102365.3811">12641 16169 25,'-4'-36'45,"-5"19"-28,-6-2-4,-4 0-3,-3 7-3,-2 5-3,1 7-1,-4 4 0,5 11 0,4 5-1,5 4 2,6 4-1,7 1 1,7-4 0,4-1-1,7-10 0,4-4 0,1-10-1,3-2-2,-2-8 0,-3-11-1,-1 1 1,-6-2-1,-3 2 0,-5 2 0,-1 0 1,-5 8-1,0 10 1,0 0 1,0 0 0,0 11 0,0 0 0,4 4 2,1 2-1,6-2 1,1 0 0,3-2 0,3-6 0,4 0-1,-2-7 1,0 3-1,-1-8 0,-2-6-2,-2 0-2,-7-8-4,2 2-9,-10-3-20,-4-13 0,1-1-1,-9-9 1</inkml:trace>
  <inkml:trace contextRef="#ctx0" brushRef="#br0" timeOffset="102512.428">12769 15738 46,'0'0'35,"0"0"0,-2 24-18,-6-9-35,14 10-8,-9-9-4,10 5-3</inkml:trace>
  <inkml:trace contextRef="#ctx0" brushRef="#br0" timeOffset="103445.5937">13748 15940 69,'-3'10'32,"-8"13"-9,-6 10-4,-2 11-7,-7 6-4,4 8-2,-2-3-2,2-2-2,6-9-2,7-11 1,3-14-2,6-6 1,0-13 0,9-14-1,1-7 1,2-11-1,3-4 1,-2-9-1,3-5 2,3-5-2,-1 2 2,0 4-1,-1 6 0,-5 10 0,-1 7 1,0 14-1,0 12 1,0 13 0,1 9 0,3 13 1,3 5-2,3 6 2,2 2-1,-1 0-3,0-4-3,-5-9-9,-3-6-14,-2-3-8,-12-17 1,0-9-2</inkml:trace>
  <inkml:trace contextRef="#ctx0" brushRef="#br0" timeOffset="103600.5092">13674 16180 11,'-16'-18'58,"27"18"-32,7-10-13,11 6-19,15 4-18,-9-10-2,16 10-3</inkml:trace>
  <inkml:trace contextRef="#ctx0" brushRef="#br0" timeOffset="104034.2524">14472 15932 17,'-30'-26'59,"-4"20"-38,-6 6-3,-8 6-3,-1 11-2,-3 0-4,7 12 0,2 7-2,17 8-1,9 2-2,17 4 0,10-5-2,15-1 1,7-8-2,12-4 0,4-7-4,-2-16-8,4-5-25,-3-4-1,-8-8 1,1-2-2</inkml:trace>
  <inkml:trace contextRef="#ctx0" brushRef="#br0" timeOffset="104220.6971">14723 16303 68,'0'0'39,"0"0"1,0 0-2,8 10-37,-8-10-33,5-9-4,4-6-2,1-14-2</inkml:trace>
</inkml:ink>
</file>

<file path=ppt/ink/ink1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5:26:51.650"/>
    </inkml:context>
    <inkml:brush xml:id="br0">
      <inkml:brushProperty name="width" value="0.05292" units="cm"/>
      <inkml:brushProperty name="height" value="0.05292" units="cm"/>
      <inkml:brushProperty name="color" value="#FF0000"/>
    </inkml:brush>
  </inkml:definitions>
  <inkml:trace contextRef="#ctx0" brushRef="#br0">21989 3747 8,'-174'-144'12,"67"70"-6,-10 4-1,-12 4 0,-13 8 0,-17 8-1,-13 9-2,-16 8-1,-12 10 0,-10 6 0,-13 10-1,-7 7 0,-2 14 0,-4 1 0,-1 17 1,4 6-1,3 12 0,-216 91-1,229-49 1,4 12 1,10 17-1,4 11 1,10 10-2,10 9 2,9 5-1,15 10 1,16 2-1,17 7 0,15 1 0,17 4-1,17 5 2,15 2-1,15 8 0,15-1-1,9 0 1,16 1-1,13 1 1,14-6 0,13-2-1,16-5 1,12-8 0,18-11 0,17-6 1,12-13 0,11-6 0,8-6 0,12-10 1,5-8 0,3-9 1,4-6 1,2-8 1,2-7-1,3-8 1,7-10 0,6-9-1,6-6 0,8-11-1,5-11-1,1-7-1,5-6 1,2-12-2,-7-12 1,-5-5 0,-8-14-1,-4-7 1,-9-10-1,-5-11 0,-9-7 0,-5-8 1,-2-6-1,-3-10 0,-6-11 1,-6-3-1,-6-9 0,-2-5 1,-8-9-1,-7-8 1,-5-5-1,-8-5 0,-5-10 0,-4-5 0,-10-5 1,-8-8-1,-11-5 0,-8-7 0,-8-3 1,-14-10 0,-15-1 0,-14-3 2,-10-8 0,-8 0 0,-19-1-1,-18 0 1,-24-6 1,-15 3-2,-20 0-2,-18-4-4,-22 2-12,-18 7-13,-35-13-1,-17 10 0,-43-2 9</inkml:trace>
  <inkml:trace contextRef="#ctx0" brushRef="#br0" timeOffset="4711.4576">2230 10472 12,'-53'8'50,"10"-8"-34,-7 0-5,-7 0-1,-2 0-4,9-4-2,4 1-1,15 1-1,12 2 0,19 0 1,0 0 0,22 15-1,11-1 2,8 1 1,3 6 0,-1 3-1,-12 4 1,-6 7-1,-19 0 1,-12 6-2,-12 2-1,-17 2 1,-2-3-1,0-3 0,3-3-1,6-9 0,13-3 0,11-4 0,14-8 0,11-5-1,12 0 0,3-7-3,16 5-7,1-5-20,1-9-4,4-1-1,-7-5-1</inkml:trace>
  <inkml:trace contextRef="#ctx0" brushRef="#br0" timeOffset="4898.5836">2344 10774 29,'0'0'32,"0"0"0,18-4-2,4 2-18,12 2-7,-2 0-4,4-4-9,1 4-12,-7 4-9,-10-4-4,4 0 0</inkml:trace>
  <inkml:trace contextRef="#ctx0" brushRef="#br0" timeOffset="5035.0274">2538 10812 13,'-12'15'27,"12"15"-2,-6-7-13,6 1-17,11 8-15,-7-13-3,12 6-3</inkml:trace>
  <inkml:trace contextRef="#ctx0" brushRef="#br0" timeOffset="5290.9986">2905 10900 50,'-10'-18'32,"-9"-5"-9,-4 3-6,0 7-7,-5 4-3,6 11-3,-3 8-1,13 9-1,3 5-1,6 3 1,8-2-1,9-1 1,6-3 0,3-10 0,5-7 0,-6-4-3,-1-9-20,4 1-12,-19-13-1,0 8 0</inkml:trace>
  <inkml:trace contextRef="#ctx0" brushRef="#br0" timeOffset="5958.3294">3630 10788 33,'37'0'32,"-15"0"2,0 10-12,-10 10-8,-12 2-4,0 10-3,-10-5-1,2 3-1,-6-7-1,3-6-2,-2-7-1,13-10 0,-4-10 0,8-4-1,2-8 1,4-2-1,-1 0 0,4 0 0,-1 2 0,-3 5 0,0 3 0,-9 14 0,0 0 0,0 0 0,0 17 0,-6 1 0,0 6 0,6 0-1,3 7-1,3-7-5,15-1-6,3-5-3,9-4-5,9-5-9,0-13-5,7-1 0,-6-12 23</inkml:trace>
  <inkml:trace contextRef="#ctx0" brushRef="#br0" timeOffset="6192.7036">4182 10894 29,'0'0'33,"-19"15"0,-2 0-7,-4 1-8,-6-1-6,4-1-6,-3-7-4,3-7-2,5-9-1,4-6-1,5-6 0,7-1 0,6-1 0,6 4 1,7 2 1,3 11 1,5 6 1,6 9 0,-1 10-1,1 0-5,1 8-16,4 7-13,-8-11 0,7 0 0</inkml:trace>
  <inkml:trace contextRef="#ctx0" brushRef="#br0" timeOffset="6539.6836">4210 10774 41,'-3'-42'35,"16"9"1,2 1-6,6 0-18,16 12-2,-4 2-2,9 18-2,-5 5-2,1 14-1,-7 8 1,-1 12-2,-8 4 1,0 7-1,-7-1 1,-2-1-1,-5-8-1,-1-5 1,-4-9-1,-3-11-1,0-15 1,-15 4-1,-4-12 0,-3 3 0,-6 0 0,-5 5-1,-2 0-3,-2 5-4,9 9-18,7 1-13,2-6-1,10 4 1</inkml:trace>
  <inkml:trace contextRef="#ctx0" brushRef="#br0" timeOffset="7064.3853">4722 10807 20,'0'0'32,"-25"3"1,19 13 1,2 2-18,4 1-5,4 3-3,5-1-2,6 1-1,3-4-1,5-3-1,1-7 0,1-2-1,-4-12-1,-1-3 0,-6-3-1,-1-3-1,-5 0 1,-3-3-1,-5 4-1,0 1 0,0 13 1,0 0 0,0 0 1,0 0 0,-2 12 1,9 2 1,3 1 0,3-1 0,-1-2 0,8 3 0,-5-3-1,4-4-3,-2-1-4,-7-11-7,1-3-9,-3-4-5,-3-11-2,-5-7 2,4-4 7,-10-8 10,2-1 10,-1 6 8,-14-31 34,10 49-18,-3-1-8,2 1-30,10 18-10,-14 4-6,14 10-2</inkml:trace>
  <inkml:trace contextRef="#ctx0" brushRef="#br0" timeOffset="7434.4855">5284 10764 63,'-14'3'34,"-7"0"-2,4 3-15,10 8-7,2 3-4,10 5-3,4 2 0,6 3-1,3-3 0,3-6 0,3-7 0,-1-4 0,-3-7-1,-5-12 1,-5-8-1,-6-8 0,-4-8 1,-7-6-1,-6-11-1,2-4 1,-4-4-1,4 4 0,4 2-2,5 0-4,11 16-6,-3 15-18,7 6-7,6 18 0,-1 6 1</inkml:trace>
  <inkml:trace contextRef="#ctx0" brushRef="#br0" timeOffset="7606.7506">5586 10732 30,'6'11'33,"4"13"1,-6-4-3,-1 1-18,-3 6-12,0-9-29,9 11-3,-12-12-2,10 1 0</inkml:trace>
  <inkml:trace contextRef="#ctx0" brushRef="#br0" timeOffset="7900.0132">5884 10778 69,'-12'-17'33,"-6"3"-10,0-1-7,-1 12-5,0 3-3,4 9-3,2 8-3,10 6 0,6 2-1,7 1 1,2 0 0,8-3 0,4-9 0,2-5 1,0-9-1,-2-2-2,-4-8-10,-8-3-25,-12-13-2,0 3 1,-14-6-1</inkml:trace>
  <inkml:trace contextRef="#ctx0" brushRef="#br0" timeOffset="8968.4302">6927 10606 48,'-16'20'30,"13"16"-8,-9 11-8,0 5-5,-1 4-2,1-6-3,6-7 0,2-7-2,4-13 1,0-14 0,0-9 0,11-23 0,-1-3-1,-7-12 2,8-5-2,-5-12 0,0-1 0,0 4 0,3 3 0,1 7 1,2 12 0,0 8 0,4 16 1,3 16 0,5 13-1,4 10 1,2 5-2,1 8 1,1 3-2,-1-1-2,-6-5-6,3 2-11,-9-10-19,-11-12-2,-1-2 1,-10-11-1</inkml:trace>
  <inkml:trace contextRef="#ctx0" brushRef="#br0" timeOffset="9125.3814">6906 10787 50,'-10'-9'34,"7"-1"0,18 6-6,13-1-20,9-2-26,13 7-13,0-3-2,14 5-1</inkml:trace>
  <inkml:trace contextRef="#ctx0" brushRef="#br0" timeOffset="9621.0017">7829 10583 35,'-13'-16'35,"-15"-4"0,-5 7-8,-8 13-7,-6 0-7,5 12-3,-8 9-4,11 11-2,4 5-2,10 9 0,12 4-1,13 5 0,9-3 1,10-2-1,12-8 1,10-4-1,5-13-2,1-13-9,8-12-27,-2-8-1,-3-14 0,8 1 0</inkml:trace>
  <inkml:trace contextRef="#ctx0" brushRef="#br0" timeOffset="9907.6464">8242 10692 71,'12'0'38,"-12"0"0,0 0-5,0 0-24,12 0-12,-12 0-14,0 0-21,13 0 1,-13 0-1,0 0 0</inkml:trace>
  <inkml:trace contextRef="#ctx0" brushRef="#br0" timeOffset="10088.9994">8275 10829 63,'0'11'40,"-2"-1"-3,2-10-34,0 22-25,-10-26-10,10 4-4</inkml:trace>
  <inkml:trace contextRef="#ctx0" brushRef="#br0" timeOffset="15203.8515">9207 10394 54,'9'-9'36,"-9"27"-5,0 22-7,-6 7-6,6 27-5,-6 2-4,6 12-2,-6 0-3,6-8-5,6-7-11,1-16-26,-2-23 0,4-13 0,-9-21-1</inkml:trace>
  <inkml:trace contextRef="#ctx0" brushRef="#br0" timeOffset="16600.9999">9776 10835 39,'-15'-28'30,"0"14"-7,-6 5-4,-9 0-4,1 9-4,-8 0-3,5 4-2,2 10-3,11 9-1,6 4-1,10 2 0,9-1 0,7 1 1,12-3-1,3-6 1,6-11 0,1-9 0,-1-15-1,2-6 1,-7-13-1,-1-7-1,-7-7 0,-5-8 0,-7-7-1,-3 4 1,-6 4 0,-3 8 0,-1 7 0,-5 16 1,1 10-1,-2 20 2,4 16-1,2 15 1,1 9 1,3 10-1,0 5 1,6 4-1,-1 0 0,3-5-4,4-6-10,1-6-24,-3-17-1,7-8 0,-6-14-1</inkml:trace>
  <inkml:trace contextRef="#ctx0" brushRef="#br0" timeOffset="17121.0037">10267 10807 38,'0'0'27,"6"-19"-2,-15 7-2,-3 5-4,-13-3-4,1 6-4,-8-4-3,2 8-2,-1 0-3,4 9-1,7 2 0,7 2-1,13 4-1,6 4 0,14 1 1,2 1-1,2 0 1,0 1 0,-1-3 1,-5 3-1,-12-8 1,-9-2 0,-13-2-2,-9-8-2,0 1-6,-5-10-13,2-7-15,5-1-2,8-8 0,15 3 1</inkml:trace>
  <inkml:trace contextRef="#ctx0" brushRef="#br0" timeOffset="17579.0058">10007 10636 52,'0'0'33,"0"0"-3,0 0-10,28 7-6,3-7-5,9 7-4,4-7-1,3 7-2,-2-7-2,-4 0-2,-4 0-2,-12-4-1,-7-1-2,-12-7 0,-2 2 0,-8-5 1,1 6 0,-3-4 2,6 13 3,-6-10 2,6 10 2,0 0 1,6 18 1,0-4 1,-3 1 1,1 6-1,-4-4 0,0 1-5,-4-1-15,4-2-17,-9-15-3,9 0 1,-12 0-2</inkml:trace>
  <inkml:trace contextRef="#ctx0" brushRef="#br0" timeOffset="18665.0779">10698 10778 27,'0'0'35,"9"10"0,13 9-3,6 3-12,0 2-8,6 8-5,-3 0-6,1-3-12,-1-6-22,-2 2-2,-12-16-1,1-1 0</inkml:trace>
  <inkml:trace contextRef="#ctx0" brushRef="#br0" timeOffset="18844.9846">10999 10788 61,'-19'-4'35,"-2"13"2,-13 3-14,-1 1-9,1 9-5,-3 6-6,3 1-4,3 2-7,0-4-11,7-7-17,11-1 0,3-10-1,14 1 0</inkml:trace>
  <inkml:trace contextRef="#ctx0" brushRef="#br0" timeOffset="19378.9114">11242 10779 31,'24'0'35,"-14"4"0,-3 6-8,8 7-6,-6 0-6,5 9-5,-7 1-2,2 1-3,-4-5-2,0-2-1,-5-6-1,0-4 1,0-11-1,0 0 0,-7-14-1,7-4 1,5-4 0,2-3-1,3 3 0,2-2 0,7 6-1,2 5-1,7 8-7,-1 5-26,-1-5-4,7 5 1,-7-4 0</inkml:trace>
  <inkml:trace contextRef="#ctx0" brushRef="#br0" timeOffset="19800.1223">11231 10551 37,'0'0'32,"10"0"0,10 0-11,9 5-6,9-5-5,10 4-3,1 1-3,4-3-2,0-2-3,-5 3 0,-8-3-2,-11 0 0,-5 0-1,-15-5 0,-9 5 0,6-14 1,-6 14 1,-10-12 0,10 12 1,-8-7 2,8 7 0,-10 0 2,10 0-1,-6 14 2,6-14-2,-9 18-1,6-7-11,3 6-20,0-17-1,-6 18-1,6-18-1</inkml:trace>
  <inkml:trace contextRef="#ctx0" brushRef="#br0" timeOffset="21120.0014">11954 10357 24,'0'0'33,"5"-15"2,-5 15-8,0 27-4,-4 5-7,4 25-4,0 7-3,4 15-2,-4 6-2,0 4-1,0-7-3,4-6-6,1-16-30,-5-6-2,0-21-1,5-8-1</inkml:trace>
  <inkml:trace contextRef="#ctx0" brushRef="#br0" timeOffset="22041.4746">21730 4970 30,'-31'-60'28,"-17"8"-6,-25-1-5,-27 9-3,-22 17-5,-25 8-1,-18 25 0,-11 23-1,-2 24 0,5 21-3,15 20 0,22 20-1,29 17 0,37 12 0,38 6 0,34-3-1,37-1-1,34-10 1,32-16-1,27-18 0,22-31-1,20-31 1,16-29-1,12-34 0,1-37 0,-14-40 0,-31-29 2,-42-33-1,-42-16 1,-58-5 0,-48 6 0,-56 16-6,-48 21-25,-40 17-7,-14 35-1,-25 20 0</inkml:trace>
  <inkml:trace contextRef="#ctx0" brushRef="#br0" timeOffset="23931.9189">12414 10746 64,'6'14'34,"6"-14"-4,10 0-12,13 4-7,1-4-9,5 5-14,-1-10-20,4 5-1,-17-5-2,4 5 1</inkml:trace>
  <inkml:trace contextRef="#ctx0" brushRef="#br0" timeOffset="24089.528">12473 10882 18,'0'0'31,"18"17"0,8-12-7,16-1-14,9 2-25,2-9-10,17 6-4,-11-8-2</inkml:trace>
  <inkml:trace contextRef="#ctx0" brushRef="#br0" timeOffset="28735.322">13316 10822 21,'12'-12'28,"-6"-5"-3,-6-2-4,0 1-4,-11-6-3,2 7-3,-13-3-3,0 6-3,0 1-1,0 11-2,1 4-1,2 11 0,0 6-1,7 8 0,5 6 0,7 3 0,4-1 0,5-5 1,6-6-1,8-8 1,7-8-1,-2-12 0,3-11 1,3-8-1,-5-9 1,1-7-1,-4-8 0,-15-3 1,2-4-1,-1 3-1,-5 0 1,-10 8 1,0 5-1,-3 9 1,-5 11 0,5 8 0,-12 10 0,9 15 0,-6 9 0,15 8 0,-7 11-1,1 7 1,14 6-1,-8 1-2,13 3-5,-9-4-19,12-11-8,-9-3 0,3-17-1</inkml:trace>
  <inkml:trace contextRef="#ctx0" brushRef="#br0" timeOffset="29209.0031">13821 10677 47,'-21'-5'31,"-4"0"-7,0 2-7,0 6-5,7 2-4,2 4-2,12 4-2,9 3 0,6 6-1,6 1 1,1 2 0,0 2 1,-5 0 0,-1-4 0,-12-3-1,-9-3 0,-10-6-1,-2-5-1,-1-6-4,-5-6-7,10-3-16,8-5-13,4-5 0,16 0 0</inkml:trace>
  <inkml:trace contextRef="#ctx0" brushRef="#br0" timeOffset="30027.7548">14086 10769 72,'0'0'40,"10"7"-1,-10-7-12,0 0-14,11 0-12,-11 0-34,0 0-5,0 0 0,0 0-1</inkml:trace>
  <inkml:trace contextRef="#ctx0" brushRef="#br0" timeOffset="30980.2468">14486 10319 29,'0'-14'30,"-7"3"-2,7 11-8,-10 25-4,7 11-5,6 15-3,-3 5-2,10 10-1,-7 0-1,3-2-3,0-4-4,-3-17-8,1-7-16,5-6-6,-9-17-1,7 0 0</inkml:trace>
  <inkml:trace contextRef="#ctx0" brushRef="#br0" timeOffset="31414.6359">14719 10565 48,'0'0'33,"0"17"-2,0 2-9,0 3-8,6 8-4,-6-2-1,8 5-4,-2-4-1,-3-3-1,-3-7-1,5-8 0,-5-11-1,0 0 1,-8-9-1,5-6 0,-3-5 0,6-3-1,4-1 1,4 3-1,12 6 0,2-2 0,8 5 0,3 7-1,2 5-2,-1-8-12,-6 8-22,-4 0 1,-11 0-2,-4 0 2</inkml:trace>
  <inkml:trace contextRef="#ctx0" brushRef="#br0" timeOffset="31972.5609">14761 10384 24,'-13'-10'29,"13"10"-1,21-5-9,-1 5-5,9 0-5,5 0-3,5 0-3,4 3 0,-2-1-2,-4-2-1,-11 0-1,-4-5 0,-10 0-1,-12 5 0,7-18 0,-7 18-1,-10-14 1,10 14 1,0 0 2,0 0 0,-4 11 0,4 1 1,0 2-5,0 0-17,9 4-9,-9-18 1,3 21-2</inkml:trace>
  <inkml:trace contextRef="#ctx0" brushRef="#br0" timeOffset="32198.4655">15278 10230 65,'3'13'35,"-5"12"-3,-1 16-11,3 19-8,0 11-4,0 16-11,-7 1-30,7 5-3,4-13 0,3-1-2</inkml:trace>
  <inkml:trace contextRef="#ctx0" brushRef="#br0" timeOffset="33449.0032">15607 10668 59,'0'0'39,"0"0"-2,-4 10-4,4-10-29,0 0-34,10 3-4,-10-3-2,19-5-1</inkml:trace>
  <inkml:trace contextRef="#ctx0" brushRef="#br0" timeOffset="33939.3394">16148 10621 38,'-12'0'25,"-7"-7"-4,-3 7-4,-2 0-3,1 3-3,2 6-4,6 4-2,9 3-1,9 1-1,12 3-1,6 2 0,10 1-1,1 0 1,-1 0 0,-4-3 0,-12-1-1,-11-2 0,-13-3 0,-10-3-2,-12-4-4,-2-2-6,0-5-10,0-8-12,14 7-1,1-15 1</inkml:trace>
  <inkml:trace contextRef="#ctx0" brushRef="#br0" timeOffset="34150.5879">16334 10630 54,'12'5'36,"-12"-5"1,9 18-11,-2 5-11,-7 1-6,3 8-2,-3 3-7,3-6-6,6-3-17,-4 0-13,-5-13-1,0-13 0,0 0-1</inkml:trace>
  <inkml:trace contextRef="#ctx0" brushRef="#br0" timeOffset="34300.958">16355 10485 52,'0'0'23,"0"0"-22,10-9-13,2 16-13,-12-7-3</inkml:trace>
  <inkml:trace contextRef="#ctx0" brushRef="#br0" timeOffset="34767.007">16551 10681 44,'0'0'34,"21"5"-1,-7 5-9,-3 2-4,-1 7-7,-4 0-4,3-1-3,-9 1-2,6-5-2,-6-3 0,0-11 0,0 0-2,0 0 1,6-15-1,4-2 0,0 0 1,4-4-1,3 2 0,4 4 0,1 1-1,1 10 2,-3 4-1,-2 3 2,2 7-2,-8 9 1,0 3 0,-3 2-1,-5 9-10,1-3-28,-5-6 0,0 3-1,0-9 0</inkml:trace>
  <inkml:trace contextRef="#ctx0" brushRef="#br0" timeOffset="49944.8453">17263 10695 20,'25'-19'46,"-15"7"-26,-4-2-4,-3-1-2,-3 1-3,-7-1-3,-1 2-1,-7-1-3,-2 8-1,-3 1-2,0 5-1,-1 7 1,4 5-2,5 7 1,3 1 0,4 3 1,5 0-2,9-5 2,5 0-1,9-8-1,2-5 1,0-9 0,3-2 0,-2-8 0,-3 0 1,-4-3-1,-7 2 2,-6 5-1,-6 10 1,0 0 1,-8 10-1,1 6 1,0 10-1,-1-2 0,5 8-1,3 0-3,3-8-7,5-6-20,6 1-5,-3-15-1,13-1 1</inkml:trace>
  <inkml:trace contextRef="#ctx0" brushRef="#br0" timeOffset="50288.9212">17683 10625 23,'-17'-18'31,"6"13"2,-8 0-5,3 10-13,-1 8-4,-3 2-4,2 12-3,3 6-1,5 4-2,4-3 0,9 4 0,8-3 1,8-10 0,6-4 0,7-11 0,1-10 0,1-10 0,-5-11 0,-4-3 1,-10-9-1,-10-2 0,-11 0 0,-8 2-1,-4 6-2,-8 4-8,4 4-20,0 15-7,0-1 0,10 5 0</inkml:trace>
  <inkml:trace contextRef="#ctx0" brushRef="#br0" timeOffset="50523.5249">17875 10481 64,'0'0'39,"0"0"1,0 0-3,-14-5-20,14 5-8,0 0-11,0 14-36,0-14-1,0 0-1,7-4 0</inkml:trace>
  <inkml:trace contextRef="#ctx0" brushRef="#br0" timeOffset="50982.7214">18249 10738 53,'12'8'34,"0"-12"-1,13-2-11,7 2-9,3-1-7,4 1-7,1 4-8,-5 0-11,-5 0-13,-3 7-1,-16-7 0,2 10 5</inkml:trace>
  <inkml:trace contextRef="#ctx0" brushRef="#br0" timeOffset="51154.9706">18310 10825 39,'-14'4'35,"14"-4"2,24 14-11,1-14-6,13 6-8,6 0-19,8 2-24,-7-10-4,10 2-1,-10-11-1</inkml:trace>
  <inkml:trace contextRef="#ctx0" brushRef="#br0" timeOffset="52738.0058">19252 10751 7,'0'0'25,"-16"-19"-4,2 10-4,-7 1-4,-3 6-4,-2 2-1,-1 5-2,2 6-2,6 9-2,4 2 0,8 9 0,7-4 1,6 1 1,9-5-1,5-4 1,8-8 0,0-11 0,3-6 0,-1-13 0,-2-5-2,-3-11 0,-4-8 0,-5-8-1,-3-6 0,-5-7 0,-3 4 0,-5-1 2,0 6 0,-7 9 0,4 10 0,-3 14 0,6 22 0,-13 3 1,10 23-2,3 12 0,0 11-1,6 8 0,1 4-1,0 4 0,1-5-4,10-1-13,0-6-19,-5-16-1,9-4 1,-4-16 0</inkml:trace>
  <inkml:trace contextRef="#ctx0" brushRef="#br0" timeOffset="53194.8466">19749 10695 36,'-5'-10'29,"5"10"-2,-17-13-5,-1 8-4,-1 5-4,-5 0-4,4 5-2,0 1-3,7 6-2,7 6-1,6 1-1,12 5 0,4-1 0,5 1 0,-2 2 0,0-4 0,-1-1 1,-8-6-1,-10-1 1,-7-6 0,-6 2 0,-6-10-1,0 0-3,1 0-7,0-6-8,6-3-19,12 9-1,-6-13 0,17 9 0</inkml:trace>
  <inkml:trace contextRef="#ctx0" brushRef="#br0" timeOffset="53444.2878">19986 10784 66,'0'0'39,"0"0"-2,0 0-10,7 13-9,-7-13-6,0 0-8,0 0-16,5 10-25,-5-10-2,0 0 0,11-10-1</inkml:trace>
  <inkml:trace contextRef="#ctx0" brushRef="#br0" timeOffset="53858.3051">20320 10362 36,'6'-16'33,"-10"2"1,4 14-9,0 0-4,0 28-7,0 8-5,0 7-3,6 11-2,-1 0 0,0 7-2,1-2 0,1-4-3,1-7-4,-8-10-10,0-10-22,5-1 0,-9-10-1,8-1 1</inkml:trace>
  <inkml:trace contextRef="#ctx0" brushRef="#br0" timeOffset="54202.7283">20592 10667 23,'7'0'35,"-7"0"0,21 5 2,-12 12-17,-1 0-5,6 9-4,-7 1-6,2 2 0,-9-5-2,5-1 0,-5-7-1,0-4 0,0-12-1,0 0 0,-7-23 1,7 2-1,7-5 0,1 2-1,8-3 1,3 3-2,4 6 2,4 5-2,3 7-3,-3 3-6,5 3-25,-4 8-3,-8-8 0,0 3 0</inkml:trace>
  <inkml:trace contextRef="#ctx0" brushRef="#br0" timeOffset="54655.0056">20753 10439 16,'-6'14'26,"-14"-5"-1,8 5-9,-4-3-4,2 2-3,4-3-2,0-6 0,10-4-2,0 0 0,3-9 1,4-6 0,6 1 0,-1-4 0,4 4-1,-4 0 0,3 4-1,-3 5-1,4 5-1,-2 9-2,1 0-11,3 2-23,10 7-1,-4-6 0,8 4-1</inkml:trace>
  <inkml:trace contextRef="#ctx0" brushRef="#br0" timeOffset="55030.3082">21075 10369 49,'3'-16'35,"-3"5"-3,0 11-6,0 0-5,7 18-6,2 18-4,-5 7-3,7 14-3,-4 7 0,6 10-4,-2-2-27,0 0-13,-11-15 0,5 2-1</inkml:trace>
  <inkml:trace contextRef="#ctx0" brushRef="#br0" timeOffset="57059.0054">14894 10375 38,'0'0'24,"0"0"-7,-15 0-3,4 6-6,-2 2-3,-1-1-2,-1 3-1,3-1 0,-1 0-1,2-3-1,11-6 1,0 0 0,0 0 1,0 0 0,17-12 1,-4-3 1,6 1 1,-4-6 1,3 3 1,-5-1 0,2 7-1,-8-2 0,2 9 0,-9 4-2,11 8 0,-4 3-2,6 6 0,2 1-1,4 7-4,7 1-22,-1-1-11,-9-3 0,8-2 0</inkml:trace>
  <inkml:trace contextRef="#ctx0" brushRef="#br0" timeOffset="58743.0055">11414 10561 29,'0'0'29,"7"-10"-7,-7 10-1,0 0-6,0 0-2,0 0-4,-13 14-3,-1-3-1,0 5-2,-2-4-1,4 3-1,-2-4 0,4-2-1,0-3 1,10-6 0,0 0 0,0 0 0,6-11-1,4 0 2,3-2-2,-1-3 2,6 1 0,-2 1 0,-5 0 1,2 5-1,-13 9 1,16-10 0,-16 10 1,12 2-1,-12-2 0,13 17-1,-1-4 1,5 2-2,4 0 1,3 2-1,0 0-6,-1 0-33,-2-7 1,1 2-1,-9-7-1</inkml:trace>
  <inkml:trace contextRef="#ctx0" brushRef="#br0" timeOffset="59638.1758">21453 10700 45,'0'0'31,"29"8"-1,-2-2-12,2-1-8,5 3-9,3-3-12,2 5-13,-9-10-7,6 7-1,-17-7-1</inkml:trace>
  <inkml:trace contextRef="#ctx0" brushRef="#br0" timeOffset="59826.3669">21453 10844 42,'9'15'32,"6"-11"-1,14 1-12,6-5-13,4-1-28,7 6-5,-11-6-4,11 6-2</inkml:trace>
  <inkml:trace contextRef="#ctx0" brushRef="#br0" timeOffset="60397.9591">22326 10784 48,'0'-13'33,"-8"-6"-7,-9 2-4,-3 0-6,-8 2-4,2 6-4,-8 1-3,3 8-1,2 9-1,2 4-2,6 7 0,6 4 0,9 3-1,6 1 0,13-1 0,2-8 0,6-4 1,6-7-1,1-8 1,0-9-1,-2-10 1,0-10-1,-2-5 1,-4-11-1,0-9-1,-8-6 1,-5-1-1,1 0 1,-8 1-1,0 8 1,-3 10 0,-3 11 0,-2 21 0,8 10 0,-8 17 1,8 12-1,5 10 1,0 10 0,3 3 0,4 4 0,-2-3 0,1 0-1,0 0-5,-6-11-16,-2-6-15,3-5-1,-6-11 0,11-4 0</inkml:trace>
  <inkml:trace contextRef="#ctx0" brushRef="#br0" timeOffset="60909.0076">22802 10672 47,'0'0'33,"-28"-24"-6,2 10-7,1 3-4,-6 2-6,1 5-2,-3 4-3,6 4-3,7 5 0,12 6-2,8 4 1,10 1-1,2 3 1,11 4-1,10-3 1,5 3 0,-5-3 0,-4-1 1,-8-4 1,-6 0 1,-15-5 0,-5-1 0,-23-4 0,-4-3 0,-4-2-2,-2-4-17,2-8-24,8 8 1,0-14-2,15 3 0</inkml:trace>
  <inkml:trace contextRef="#ctx0" brushRef="#br0" timeOffset="66085.1218">1926 11863 47,'-26'15'20,"-2"5"-4,2 15-4,5 10-3,6 6-3,9 5-3,12 2-1,16-4-1,9-8 1,12-13 0,9-13 1,-5-17 1,5-16 0,-4-14 0,-13-13 1,-16-7-1,-15-8-1,-14 2-1,-14 1-1,-3 6-5,-4 10-9,-1 11-16,-2 5-4,20 11-1,0 9 2</inkml:trace>
  <inkml:trace contextRef="#ctx0" brushRef="#br0" timeOffset="66399.6333">2284 12238 26,'5'22'26,"-5"-11"-7,0-1-2,0-10-5,0 0-3,-13-10-3,11-7-2,4-2-1,6-6-1,0-1-1,4-1 0,6 7 1,-6 5 1,11 7 0,-9 8 0,2 14 1,-6 4-1,1 7-3,-1 5-13,1 4-14,-1-11-5,9 5 0,0-14-1</inkml:trace>
  <inkml:trace contextRef="#ctx0" brushRef="#br0" timeOffset="66677.007">2781 12235 34,'-11'-24'31,"6"0"-4,-7 2-8,-7-2-4,4 5-2,-10 1-2,0 12-4,0 2-1,3 14-2,0 4-2,10 7 0,6 5-1,6 3 0,6-1 0,10 0 1,8-6-1,1-3-1,3-5-4,-6-11-13,-4-6-19,4-6 0,-6-9 0,-4-3 0</inkml:trace>
  <inkml:trace contextRef="#ctx0" brushRef="#br0" timeOffset="66805.2693">2730 11959 49,'-18'-16'37,"8"13"0,-4-1-2,4 4-30,10 14-34,0-14-5,6 14-3,-6-14 0</inkml:trace>
  <inkml:trace contextRef="#ctx0" brushRef="#br0" timeOffset="67151.446">2929 12114 25,'10'-6'32,"7"6"2,7 0-6,-1-7-14,11 7-4,-8 0-3,-1 0-2,-10 0-2,-3 0-1,-12 0-1,0 0 0,0 0 1,-22 13-1,6-5 0,2 9 0,-2 4 0,4 3 0,9 3-1,3 0 0,5 1-3,8-8-4,12-1-6,6-5-15,4-14-7,10 0-1,-2-14 1</inkml:trace>
  <inkml:trace contextRef="#ctx0" brushRef="#br0" timeOffset="67483.3094">3515 12061 49,'-19'0'30,"-6"-4"-4,4 4-12,12 9-6,-1 1-2,17 4-3,1 1-1,2 2-1,5-2 0,1-4 0,3-1-1,-3-3 0,-16-7 0,7 5 0,-7-5 0,-17 0-1,-1 0 1,-1 5 1,-3-2 0,-2 6 3,5 5 2,7 6 0,5-2 0,13 7 1,4-8-1,14 5-2,5-3-16,11-7-23,-6-15-1,12-3-2,-1-19 0</inkml:trace>
  <inkml:trace contextRef="#ctx0" brushRef="#br0" timeOffset="68303.7891">4729 12248 25,'0'-22'30,"0"4"-5,-4-1-4,-9 0-3,-2 4-4,-8 3-5,2 8-2,-7 4-2,1 12-1,3 7-2,3 5-1,9 8-1,9 4 1,7 1-1,10-4 2,8-4-1,8-7 0,5-13 1,3-9-1,-1-9 1,-2-15-2,-5-10 0,-5-11 0,-6-6-1,-6-9 0,-10 0 0,-3 1-1,-7 6 1,-3 7 1,-2 10 0,-1 10 1,-1 13-1,4 13 2,4 11 0,3 10-1,3 9 1,5 11 0,2 5 0,2 2-1,3 7-1,1-5-7,2-3-20,-1-4-9,-3-12 0,6-3-1</inkml:trace>
  <inkml:trace contextRef="#ctx0" brushRef="#br0" timeOffset="68579.9684">4992 11862 60,'0'0'37,"12"25"1,-7 6-14,6 17-8,-6 4-5,6 13-3,-7-2-3,5-1-3,-1-6-4,-2-12-7,4-5-14,0-11-17,-6-15 1,-4-13-1,11-8 1</inkml:trace>
  <inkml:trace contextRef="#ctx0" brushRef="#br0" timeOffset="69071.0077">5039 11973 12,'-14'-13'32,"14"4"2,0-4-1,6-2-13,14 6-4,5-4-4,12 10-2,1 0-4,7 9-1,-5 3-1,-4 8-2,-9 3 0,-11 4-1,-16 2-1,-8 2 0,-9-3 0,-10-3-2,-2-5 1,1-6-1,6-2 1,10-9-1,12 0 1,0 0 0,20-4 0,5 4 1,6 9 1,5 5-1,-2 5 1,-8 9 1,-10 3-1,-12 6 1,-13 0-1,-11-2 0,-11-4-2,-11-11-6,3-7-24,2-5-6,0-16 0,11-2-1</inkml:trace>
  <inkml:trace contextRef="#ctx0" brushRef="#br0" timeOffset="70146.6515">5699 12147 15,'0'13'32,"0"-13"0,26 15 0,5-8-18,4-4-7,3-3-9,5 0-17,2 9-11,-14-9-1,-1 0-1</inkml:trace>
  <inkml:trace contextRef="#ctx0" brushRef="#br0" timeOffset="70295.7214">5730 12290 47,'0'0'32,"29"15"-6,-1-8-24,8-11-24,18 14-4,-6-15-3,20 12 0</inkml:trace>
  <inkml:trace contextRef="#ctx0" brushRef="#br0" timeOffset="70627.5542">6371 12312 21,'-15'0'32,"15"0"1,31 10-6,16-10-11,27 5-2,22-5-2,25 0-2,18 0-2,17-5-4,5 1-7,-3-6-12,-13-5-20,-12 4-1,-27-7-1,-21 2 0</inkml:trace>
  <inkml:trace contextRef="#ctx0" brushRef="#br0" timeOffset="71033.8671">6645 11713 32,'0'-19'33,"0"19"2,9 7-11,-9 14-5,5 18-5,-8 6-5,3 15-3,0 2-1,-3 3-5,3-4-5,0-14-9,0-9-16,6-10-6,-6-28 0,0 0-1</inkml:trace>
  <inkml:trace contextRef="#ctx0" brushRef="#br0" timeOffset="71393.7399">6735 12026 35,'21'0'21,"7"10"-11,0-7-7,2 1-6,-2-4-2,-5 0-2,-2-4 0,-2 0 3,-7-4 3,-12 8 3,12-11 4,-12 11 4,-5-9 15,-8 9-13,13 0-1,-13 18-3,8-8-2,5 3-1,8 3-2,4 0-1,4-2-1,6-3 1,-3-5-1,6-6 2,-3 0 0,-7-11 0,-6-4 0,-5 2 0,-14-8 0,-2 6 0,-7 1-4,-5 2-12,-4 1-20,14 11 0,-1-6-1,15 6 1</inkml:trace>
  <inkml:trace contextRef="#ctx0" brushRef="#br0" timeOffset="71881.6424">7209 11778 49,'25'0'31,"-1"0"-1,7 0-15,7 0-4,-4 2-4,-3-2-3,-6 0-3,-7 0-2,-8 0 0,-10 0-1,0 0 0,-22 3-1,7 3 1,-2 2 1,-1 2 2,2 8 1,5 1 1,4 9 0,1-2 2,9 9 0,0-6 1,6 5-1,-5-5 0,1-3-1,-5-5-1,0-6 0,-5-4-1,-5-5 0,-3-2-1,-1-4 0,1 0-1,13 0 1,-12 0-1,12 0 0,18 0 0,1 3 0,8 0 0,2 2-3,7 2-13,-1-4-21,-11-6 0,5 3 0,-14-6 0</inkml:trace>
  <inkml:trace contextRef="#ctx0" brushRef="#br0" timeOffset="72620.0077">6701 12579 64,'6'14'35,"-9"1"-2,-7 2-16,7 11-5,-7-5-4,5 6-3,-1-3-3,11-2-1,4-4-1,8-6-1,7-2-3,1-12-1,5 0-2,-4-5-1,1-7-1,-4-8 1,-2-1 1,-11-8 3,-4 5 4,-1-3 3,-5 3 2,0 5 2,-8 4 2,8 15 0,0 0-1,-10 24-2,7 0-1,3 8-2,3 9 0,3 3-5,1 1-10,1-1-24,-3-12-1,7-3 1,-6-13-1</inkml:trace>
  <inkml:trace contextRef="#ctx0" brushRef="#br0" timeOffset="73048.848">7047 12773 32,'5'7'35,"-5"2"1,5 10-1,-5 3-17,0-5-9,6 5-2,-6-6-2,6-1-2,-6-15-1,0 10-1,0-10 1,0-12-2,0-5 1,-3-2-1,-3-7 1,3 3-2,3 2 1,-3 0-1,3 5 1,6 4-2,-6 12 0,19-10-1,-1 10-1,0 0 0,7 0-1,-3 0 1,3 5 0,-6-5 1,0 0 1,-4 0 2,-3 0 2,-12 0 1,13 8 1,-9 1 0,-4 4 0,0 6 1,-5 0-2,5 10 0,0 3-2,-5-1-6,5-3-31,0 1 0,6-8 0,6-5-1</inkml:trace>
  <inkml:trace contextRef="#ctx0" brushRef="#br0" timeOffset="99094.0216">18906 6222 8,'0'0'13,"13"5"0,-3-5-1,13 0-2,10 0-1,7 2-1,13 3 0,13-5-1,7 3-1,5-3-2,0 0-1,-7 0 0,-8 3-1,-8-3 1,-11-4 0,-13-1 0,-11 3 0,-9-6 1,-11 8-1,12-8 0,-12 8 1,3-10-2,-3 10-1,0 0 0,0 0 0,0 0-1,-9 0 1,9 0-1,0 0 0,0 0 0,-12 10 0,12-10 0,0 0 0,0 0 0,0 0 0,-5 9 1,5-9-1,0 0 0,0 0 0,0 0 0,0 0 1,0 0-1,0 0 1,-10 5-1,10-5 1,0 0-2,0 0-4,-4-10-26,4 10 0,0 0-1,0 0 1</inkml:trace>
  <inkml:trace contextRef="#ctx0" brushRef="#br0" timeOffset="101663.9633">3965 1881 24,'0'0'17,"0"-19"-2,0 19-5,-19-23-2,4 12-5,-7 11-1,-3 3 1,1 4-2,1 7-1,4 12 0,10 6 1,9 7-1,4-1 3,12-8-1,8-7 0,7-1 1,7-15 0,2-13 0,-3-16 0,3-14-1,-6-21-1,-8-4 0,-5-13 0,-9-10 0,-5-9 0,-7 7 2,0 1-2,-10 21 4,1 9 0,9 55 0,-16-62 0,16 62 2,-9 33-1,9 18 0,-3 19 0,9-2-1,-3 15 1,6 4-2,-2-3 0,1 2-2,-1-15 2,6-17-3,-1-17-3,-6-2-5,7-8-11,-7-15-18,-6-12-2,0 0 0,0-23 0</inkml:trace>
  <inkml:trace contextRef="#ctx0" brushRef="#br0" timeOffset="101913.0117">4368 1531 51,'-12'-7'35,"12"20"-1,0 17-14,5 9-10,2 18-3,-1 4-1,4-5-2,-5 7-2,2-5-5,2-8-4,-9-13-12,0-8-16,0-7 0,0-22-2,0 0 5</inkml:trace>
  <inkml:trace contextRef="#ctx0" brushRef="#br0" timeOffset="102271.5211">4387 1518 65,'24'-24'34,"1"-2"-6,3 12-13,13 1-4,-5 6-6,-1 21-1,-7 3-3,-10 12-1,-11 11 0,-14-2-1,-8 0-1,-7-3 1,0 0-1,0-6 0,6-9 1,11-4 1,5-16 0,25 9 1,4 0 1,7 8-1,-2 5 3,0-1-2,-12 8 2,-10 12-4,-15 0 2,-13 1-4,-11-11-3,-10-7-8,-4-17-20,7 7-2,0-14-1,12-9 1</inkml:trace>
  <inkml:trace contextRef="#ctx0" brushRef="#br0" timeOffset="102544.7487">5098 1766 49,'23'6'34,"3"-6"1,11 0-7,4 8-22,-1-1-8,-3-5-13,-3-2-17,-3 7-2,-17-14-1,-2 12 2</inkml:trace>
  <inkml:trace contextRef="#ctx0" brushRef="#br0" timeOffset="102688.4086">5133 1894 50,'25'12'34,"1"-8"-4,18-11-43,5 14-9,-11-7-6,11-5-1</inkml:trace>
  <inkml:trace contextRef="#ctx0" brushRef="#br0" timeOffset="103288.8811">5620 1867 44,'26'4'33,"18"0"1,29-1-17,37 0-5,21-3 0,29 0-4,14 0-5,6-6-5,-1 2-13,-5 4-19,-25-7-1,-17 10-1,-32-3 2</inkml:trace>
  <inkml:trace contextRef="#ctx0" brushRef="#br0" timeOffset="103679.6236">6148 1138 22,'0'0'32,"-31"-45"-1,31 45-8,0 0-4,-6 62-7,12-7-2,-6 15-5,10-11-3,-4 5-10,-3 6-13,-3 0-12,0-20-2,-7-8 2</inkml:trace>
  <inkml:trace contextRef="#ctx0" brushRef="#br0" timeOffset="103828.5426">6149 1476 22,'21'-21'30,"13"14"1,-6-3-3,9 10-26,-2 0-16,-4-4-15,12 4 1,-15 5-1</inkml:trace>
  <inkml:trace contextRef="#ctx0" brushRef="#br0" timeOffset="104077.4394">6530 1352 25,'0'0'33,"-22"-22"0,10 22-8,-4 9-8,3 5-7,5 4-2,5 8-4,3 8-2,9 3 0,6-13-1,6-1 0,5-5 2,2-11-2,0 0 0,-4-7 1,-3-24 1,-10-5-1,-9-1-1,-8 0-3,6 30-8,-42-63-15,19 39-9,23 24-3,-52-34 2</inkml:trace>
  <inkml:trace contextRef="#ctx0" brushRef="#br0" timeOffset="105680.0119">6167 2002 17,'-13'22'28,"5"9"0,-14-6-10,2 14-7,6-3-3,1-7-3,13 9-1,7-8-3,8-9-1,13-3-2,0-10-4,8-8-8,-1 3-9,-8-14-6,5 5 0,-14-23 13</inkml:trace>
  <inkml:trace contextRef="#ctx0" brushRef="#br0" timeOffset="105846.4718">6325 2120 61,'-9'18'34,"-3"8"-8,-1 4-8,6 20-5,-4-3-5,7 8-3,-2-2-5,6-8-6,0-3-10,0 2-18,0-18-1,10-4-1,-10-12 0</inkml:trace>
  <inkml:trace contextRef="#ctx0" brushRef="#br0" timeOffset="106311.3131">6443 2423 31,'0'12'30,"10"14"0,-10-1-16,0 2-4,4-1-3,1-9-2,-2 1-1,-3-7-2,0-11 0,0 0 0,0-12 0,0-10-2,-4-2 0,0-5 2,4-5-2,0-4 0,0 4 0,5 2 0,1 3-1,3 10 2,6-2-1,1 6-2,6 2 2,-3 13 0,2 0-2,2 0 2,-3 0-1,-4 0 1,0 6-1,-2 3 2,-4-2 0,-10-7 1,10 20 2,-10-2-1,0 10 1,-4-2 0,1 7 0,-3-5-1,6 4-4,0-3-12,0-1-22,0-13 1,4-2-1,-4-13 0</inkml:trace>
  <inkml:trace contextRef="#ctx0" brushRef="#br0" timeOffset="110672.0195">7553 1856 26,'18'3'15,"22"2"2,36 2 0,35-1-1,32-2 1,30 6-4,25-5-2,20 12-2,16-7 1,6 3-4,-6-4-1,-8-4-5,-17-3-12,-26 3-20,-36-7-1,-22-2-1,-47-8-1</inkml:trace>
  <inkml:trace contextRef="#ctx0" brushRef="#br0" timeOffset="111417.7554">7795 1088 7,'0'0'28,"50"0"-1,-8 4-10,3-8-4,0-2-3,-4 12-4,-41-6 1,59 6-5,-59-6 1,0 0-2,0 0-1,0 0 3,0 0-2,-46 27 1,46-27-1,0 0 1,-53 50-3,43-7 4,1 7-2,6-1-1,3 11 0,-4-6 1,4-1-1,-5 2 0,-2-4 0,-5-24 0,-4-5 1,-2-12-1,-1-10 0,-3 0 0,1-3 1,6-13 0,6-2 1,9 18 0,0-17 0,16 17 1,2 0 0,10 5 1,6-3-3,2 14-8,-1 3-25,8-7-1,-5 2 1,8-2-1</inkml:trace>
  <inkml:trace contextRef="#ctx0" brushRef="#br0" timeOffset="112062.9417">8596 1443 23,'0'-24'25,"0"24"-3,-28-50-5,5 44-4,-4 6-3,-3 0-4,1 8-2,4 10-1,3 10-2,9 8 0,7 5 0,9-17 0,9 1 0,7 1 1,6-9 0,5-5 0,0-12 1,3-14 0,-3-15-2,1-3 1,-4-14-1,-8-4 1,-1-6 0,-8-5-3,-1-4 1,-9 19 0,0 3 2,0 43-1,-18-65-1,18 65 0,0 0 1,0 0 3,0 0-2,-35 52 0,35-10-1,0 16 0,3 2 1,3 3-2,4 2-3,-3-20-8,7-7-14,3 4-10,-6-20 1,5-11 0</inkml:trace>
  <inkml:trace contextRef="#ctx0" brushRef="#br0" timeOffset="112356.0134">8971 1393 35,'0'0'29,"-28"-39"-7,16 34-6,-3 11-4,2 7-3,3 1-2,4 4-4,6 16 0,3 2-1,4-10 0,-1 4 0,-3-4 1,-3-3-1,-8 0-2,-5-6-1,-6-17-4,-2-2-8,1 2-11,-4-8-8,12 1-1,0-2 2</inkml:trace>
  <inkml:trace contextRef="#ctx0" brushRef="#br0" timeOffset="112644.6309">9133 1413 42,'0'0'35,"15"16"1,-5 8-8,-1 6-11,9-7-6,-5 4-5,5 11-3,-2-11-3,-3-5-5,5 0-10,-5-13-16,-4-5-6,3-1 0,-12-3 1</inkml:trace>
  <inkml:trace contextRef="#ctx0" brushRef="#br0" timeOffset="112807.569">9346 1487 33,'-9'5'33,"-13"1"0,4-2-9,-4 17-8,-11 2-7,4 0-5,-2 3-8,0-8-14,3 3-15,12-3-1,-1 1 2</inkml:trace>
  <inkml:trace contextRef="#ctx0" brushRef="#br0" timeOffset="113531.7464">8841 1090 17,'0'0'29,"0"0"0,44-5-10,-44 5-5,58 17-3,-58-17-4,78 3-2,-78-3-1,77 7-3,-77-7 0,53 10 0,-53-10-4,0 0 1,0 0 0,0 0 1,0 0-3,0 0 2,15-44 0,-15 44 1,0 0 5,0 0-2,0 0 2,-8 41 0,8-41 1,0 0-9,0 0-22,-13 49-2,13-49-4,0 0 0</inkml:trace>
  <inkml:trace contextRef="#ctx0" brushRef="#br0" timeOffset="114004.5719">9642 1368 34,'0'0'34,"14"5"-1,-10 16-10,2 16-6,4 5-5,-4 6-3,-1-10-2,-2-8-2,2-4-1,-5-13-2,0-2 0,0-11-1,-7-9 0,7-13-1,0-5 1,6-7-1,0 6-1,9-14 2,4 4-1,8 2 0,2 15-3,8 5-1,-3 3-10,2 5-23,-1 12 2,-12 16-2,-2 0 0</inkml:trace>
  <inkml:trace contextRef="#ctx0" brushRef="#br0" timeOffset="114349.0131">9836 1044 52,'0'0'31,"0"0"-11,0 0-6,0 0-5,-53 20-2,53-20-1,0 0-1,0 0-2,-43 37-1,43-37-1,0 0 0,0 0 0,0 0 1,28-42-3,-28 42 2,0 0-1,46-37 1,-46 37 0,0 0 0,60 16-3,-60-16-20,47 33-10,-47-33 0,39 56 0</inkml:trace>
  <inkml:trace contextRef="#ctx0" brushRef="#br0" timeOffset="115198.4285">8446 2365 27,'3'22'27,"7"14"-6,-4 5-3,4 3-5,-1 7-1,-5-7-5,5-2-3,-5-14-2,2-14-2,-6-14-1,9 0-1,-3-19-1,-3-10 0,4-5 2,4-2 0,5 2 2,3 4 1,9 9 0,6 4 1,6 9 0,4 8-3,-2 8-12,2 10-17,-16-11-2,0 11 1,-28-18 2</inkml:trace>
  <inkml:trace contextRef="#ctx0" brushRef="#br0" timeOffset="115598.4166">9042 2278 54,'7'-24'34,"9"9"-8,4 6-6,-1 4-5,6 14-4,-6 1-3,-1 17-3,-11 7-1,-7 4-1,-12-1-2,-4-1 1,-5-2-1,-2-3 0,2-7 0,3-11-1,18-13 1,0 0 0,11 0 1,14 0 0,4-4 0,7 0-4,7 2-35,-1 11-1,0-13 0,8 4 0</inkml:trace>
  <inkml:trace contextRef="#ctx0" brushRef="#br0" timeOffset="120952.6621">7975 12340 20,'28'-3'29,"12"-5"-6,31 4-5,23-1-2,31 0-1,29 5-4,20-3-3,12 6-1,-2 4-3,-5 5-3,-17 1-9,-20 4-24,-39-13-1,-17 3 0,-36-16 0</inkml:trace>
  <inkml:trace contextRef="#ctx0" brushRef="#br0" timeOffset="122857.4404">8711 12016 50,'-9'-13'18,"-3"3"-4,-5 4-3,0-6-3,-6 1-3,-2-1 0,0 7-2,1 5-1,5 0 0,1 13-2,11 0 1,2 7-1,10 3 1,5 0 0,6-3 0,6-3 0,5-7 1,1-6-1,-1-9 0,1-7 1,0-7-1,-5-13 0,-9-7 0,-1-6 0,-10-4 0,-3-1 2,-3 3 1,-6 6 0,-3 3 1,2 17 0,-3 7 0,13 14 0,-17 18 1,17 12-2,-4 5-1,7 8 0,3 6 0,3-4-1,1 3 1,2-6-2,0-5-3,-2-11-8,2-9-26,0 0-1,-12-17 0,19 5-1</inkml:trace>
  <inkml:trace contextRef="#ctx0" brushRef="#br0" timeOffset="123310.014">9152 11930 13,'-4'-17'30,"4"17"2,-25-16-7,4 8-6,2 5-4,-8-1-4,8 9-3,-4 2-2,6 3-2,4 4-1,10 4-1,9 3 0,7 2 0,11 0 1,1 1-1,0-3 0,3-1 1,-7-3 0,-9-4 0,-12-13-1,-6 10-1,-12-10-3,-8-10-12,-1-2-22,3 6-2,-2-6 0,8 12 0</inkml:trace>
  <inkml:trace contextRef="#ctx0" brushRef="#br0" timeOffset="124263.2406">8733 12805 57,'6'-16'22,"1"0"-2,-7 1-4,-7-7-2,-3 5-2,-8-2-3,-3 4-2,-3 2-1,-2 9-2,-2 4-1,3 12-1,3 3-1,6 9 0,8 7 0,8-1-1,0 5 0,11-7 0,7-5 0,8-4 1,-1-8-1,5-7 1,-1-10 0,-5-7-1,-4-6 1,-2 0 0,-6-3 0,-2 2-1,-10 3 0,0 6 1,0 11-1,0 0 0,-12 11 1,12 6-1,0 6 0,5 0-2,7 4-7,1-7-17,2-9-10,7-3 0,-3-11-1</inkml:trace>
  <inkml:trace contextRef="#ctx0" brushRef="#br0" timeOffset="124663.2777">8890 12535 42,'-11'-16'35,"11"6"-3,6-2-7,2 0-8,15 12-4,-2-4-3,6 10-3,-4 1-2,-6 8-1,-7 4 0,-5 4-2,-12 2 1,-3 0-2,-8-5 1,5-2-1,1-2 0,12-3 0,0-13-1,16 12 0,8-12-1,2 0-15,5 0-23,6 4 0,-1-12-1,11 3 1</inkml:trace>
  <inkml:trace contextRef="#ctx0" brushRef="#br0" timeOffset="130268.2756">21388 5229 55,'-13'-8'20,"2"8"-4,-4 4-3,-1 5-5,3 0-2,1 2-3,5 1 1,7 0 1,7 1 0,5-9 2,14 1 2,-4-5 0,5-4 0,-6-4 0,3-2 0,-14-9-2,-3 5 0,-14-6-3,-7 9-1,-6 0 0,-2 11-2,-4 0 1,3 13-1,5 4 0,9 9 0,5 0 0,10-3-5,19-2-24,7-13-12,10-8 0,16-13-1</inkml:trace>
  <inkml:trace contextRef="#ctx0" brushRef="#br0" timeOffset="134062.2038">10083 12272 52,'26'0'31,"8"0"-4,3 6-18,4-3-10,-1 2-11,-8-5-17,6 7 0,-18-7-2,2 12 15</inkml:trace>
  <inkml:trace contextRef="#ctx0" brushRef="#br0" timeOffset="134226.0725">10103 12385 30,'0'0'33,"9"9"0,16-2-2,7-3-23,8-4-30,12 7-6,-6-7-2,13 4-3</inkml:trace>
  <inkml:trace contextRef="#ctx0" brushRef="#br0" timeOffset="134738.4773">10800 12303 41,'0'0'29,"11"9"-9,13-9-3,19 3-2,21-6-2,28 3-1,20-7-3,25 1-2,24-2-2,16-1-5,13-2-4,-1-2-14,-11-5-17,-11 8-1,-36-10 1,-22 8-1</inkml:trace>
  <inkml:trace contextRef="#ctx0" brushRef="#br0" timeOffset="135188.5363">11272 11596 27,'-8'-17'30,"8"17"-3,0 27-9,0 11-4,5 11-4,-2 6-3,6 9-3,-1 2-4,0-2-5,4-10-5,-4-11-6,-6-14-10,5 0-5,-7-29-1,-7 13 16</inkml:trace>
  <inkml:trace contextRef="#ctx0" brushRef="#br0" timeOffset="135344.5509">11324 11894 34,'0'0'33,"25"10"-2,-8 2-10,0 1-9,4 1-12,-1-6-23,9 5-7,-12-13-1,11 5-1</inkml:trace>
  <inkml:trace contextRef="#ctx0" brushRef="#br0" timeOffset="135692.0202">11669 11918 16,'-11'-10'26,"11"10"-3,-14 8-4,6 1-5,1 3-5,3 2-3,4 1-3,9-1 1,2 2 0,3-9 0,4 2 2,2-9 1,-2 0 1,-5-11-1,-3 3 1,-10-7-2,-4-1-3,-2 6-10,-5 1-27,-6-5-2,17 14 1,-18-16-1</inkml:trace>
  <inkml:trace contextRef="#ctx0" brushRef="#br0" timeOffset="136196.1539">11872 11664 45,'14'-5'33,"14"8"1,3 2-13,1-5-9,7 5-4,-3-5-5,-4 4-3,-6-4-2,-10 0-2,-16 0-1,0 0 0,0 0 1,-12 0 0,-2 4 1,-3 2 2,-2 4 2,5 7 1,2 2 1,4 4 1,2 2 0,6 2 1,4 0-1,6 1 0,-4-4 0,2-2-1,-4-5-1,-7 0 0,-10-8 0,1 0-2,-6-5 1,2 1-1,4-5 0,12 0 0,0 0 1,10 9-1,17-7-4,7-2-8,2 0-23,4 4 1,-9-4-1,2 9 1</inkml:trace>
  <inkml:trace contextRef="#ctx0" brushRef="#br0" timeOffset="136739.0193">11066 12564 46,'0'0'32,"3"15"-1,-11-3-12,2 8-6,0 1-5,6 6-2,-7-1-2,7 1-2,13-6-1,2-2-1,8-6-1,1-6-4,7-4-5,-6-11-4,2-4-6,-2-5-3,-8-4-1,-3-6 2,-3-1 7,-5 0 7,-1 5 9,-5 2 8,0 7 30,0 14-14,-9 12-3,2 8-3,7 13-5,-4 2-4,4 8-3,0 0-7,3-4-14,-3-7-20,11-1 0,-7-12-1,3-4-1</inkml:trace>
  <inkml:trace contextRef="#ctx0" brushRef="#br0" timeOffset="137151.5784">11439 12690 33,'13'7'33,"-13"-7"0,9 23-5,-6-4-15,-3 0-3,4 0-3,-4-4-3,0-4-3,0-11-1,0 0-1,0 0 0,-9-16 0,9-3 0,-6-3 0,6 0 1,0 1-1,3 2 2,3 3-1,5 3 0,3 4 1,3 2-1,3 2 0,1 5 0,0 0 0,-2 0 0,0 0 0,-4 5 0,-3-1 1,-1 6 0,-3 3 1,-5 1-1,0 6 1,-3 0 0,0 3-2,3 2-1,-3-1-4,8 0-11,0 0-18,-2-10 0,10 3-1,-6-12 0</inkml:trace>
  <inkml:trace contextRef="#ctx0" brushRef="#br0" timeOffset="137601.645">12011 12796 34,'10'-4'18,"-7"-5"-1,1-1-3,-4-1-1,-6-1 0,0-2-3,-10-2 0,4 2-1,-10-1-1,5 6-3,-6 0 0,1 9-2,-1 3-1,4 6-1,2 6 0,6 2 0,4 7-1,7-3 1,0 1 0,11-1-1,3-4 1,6-4 0,1-3 0,0-5-1,0-5 0,-2-5 0,-4-2 0,-2-1 0,-13 8 0,13-9-1,-13 9 1,0 0 1,0 0-1,9 9 0,-5-1-4,-4 1-3,11 3-5,0-4-18,-1-8-5,11 0 0,-6-12 1</inkml:trace>
  <inkml:trace contextRef="#ctx0" brushRef="#br0" timeOffset="138250.0208">12156 12522 46,'-6'-9'22,"-3"-5"-1,9 0-4,9 2-2,1 2-4,12 7-2,0 1-2,5 2-1,-6 6-1,-2 6-1,-9 3-1,-4 5-1,-10 6 0,-8-1-1,-3 1 1,0-3-2,-2 0 1,9-2-1,5-5 0,8-3 1,11-5-2,2-3-1,7-2-12,8-3-21,-10-9-1,2 2 1,-4-13 0</inkml:trace>
  <inkml:trace contextRef="#ctx0" brushRef="#br0" timeOffset="139046.5298">13143 12206 56,'9'-17'22,"-3"3"-3,-15-3-5,-1-2-4,-12 3-4,-5-2-1,-10 9-1,-5 0-1,6 9-1,-5 7 1,10 7-1,7 6 0,11 7 0,7 5-1,13 6 1,11-6-1,4-3 1,12-10 0,0-6-1,6-13 1,-3-13-1,1-12 0,-7-10 0,0-12 0,-7-5 0,-11-9-1,-4-2 0,-9 3 1,0 3 0,-9 9-1,3 6 2,-9 10-1,2 14 0,-2 12 0,11 18 2,-1 9-1,5 12-1,3 8 1,-3 7-1,8 7 1,5 5 0,0-2-2,-9-4-3,7-3-10,-1-8-24,2-16 0,0-8 0,0-14 0</inkml:trace>
  <inkml:trace contextRef="#ctx0" brushRef="#br0" timeOffset="139460.7133">13592 12077 33,'0'0'26,"-6"-11"-1,-7 8-3,-5-3-4,-2 6-5,-4-3-3,3 3-3,-7 0-1,7 1-3,4 7 0,11 1-2,6 4 0,16 2 0,2 3 0,8 5 0,1 1 1,2 0 1,-8 3 1,-3 0 1,-25-6-1,-11 2 0,-16-9-2,-12-10-10,-8-6-29,6-2 0,-5-14-2,12-4-1</inkml:trace>
  <inkml:trace contextRef="#ctx0" brushRef="#br0" timeOffset="145812.7451">14383 12158 22,'0'0'31,"18"0"-3,13 0-5,10 0-5,15 0-3,19 3-3,4-3-3,8 4-4,-3-4-2,-5 0-3,-11 4-5,-11-4-4,-13 9-5,-22-9-8,-10 6-9,-7 2-4,-22-8 1</inkml:trace>
  <inkml:trace contextRef="#ctx0" brushRef="#br0" timeOffset="146399.4613">14489 12305 16,'15'0'52,"5"-5"-32,15 1-2,10-1-7,11 2-1,7-4-1,3 2-3,-1-3-3,3-1-1,-6 0-2,-15-2-1,-10 2 0,-9-5 0,-10 2-1,-3 0 0,-5 4 1,-10 8 0,13-13 3,-5 9 0,-8 4 1,19 0 0,-8 0 0,-1 4 1,0 0-1,0 0 0,-10-4-1,0 0 0,11 13-1,-11-13 0,0 0 0,-21 2 0,4-4 0,-7-3 0,2-2 0,-6-3-1,0-2 0,0 0 1,6-1-1,4 3 1,3 1 0,15 9 0,-12-14 0,12 14-1,0 0 1,17 0 0,-1 0 0,3 10-1,2 2 0,3 3 1,0 3-1,1 2 0,-7-3 0,-11 4 1,-7 1-1,-7 1-1,0-1-5,-10-2-24,-2-7-6,2 3-1,3-11 1</inkml:trace>
  <inkml:trace contextRef="#ctx0" brushRef="#br0" timeOffset="146994.9279">15798 11853 27,'0'0'35,"8"9"1,-8 9-1,0 7-16,7 17-6,-7 4-2,7 5-4,-2 1-2,1 0-2,-3-6-2,4-5-1,-1-3-2,-6-12-4,6-3-4,-6-13-9,0-10-18,0 0-1,0 0 1,0-19 0</inkml:trace>
  <inkml:trace contextRef="#ctx0" brushRef="#br0" timeOffset="147475.2618">15735 11923 18,'16'-10'33,"-3"-8"1,17 1-6,10 6-8,5-3-6,13 7-3,-2 1-3,0 6-3,-5 8-2,-7 4-2,-15 4 0,-17 4-1,-16 2 0,-14-3 0,-10 0 0,-3-4 0,0-2 0,6-4 0,8-4 0,17-5 1,0 0 0,29 5 0,6 2 0,6 2 1,4 8-1,-1 2 1,-7 6 0,-5 6 0,-20 1-1,-12 3 1,-22-6-1,-8-4 1,-14-5-2,-6-6-1,0-4-5,-2-10-7,6-5-25,8 0 0,3-7 0,14 6 0</inkml:trace>
  <inkml:trace contextRef="#ctx0" brushRef="#br0" timeOffset="148251.5618">16623 12010 55,'18'7'32,"11"-2"1,1 0-19,11-5-6,4 4-6,2-4-11,-4 6-12,-6-8-9,1 4-2,-21-5-1</inkml:trace>
  <inkml:trace contextRef="#ctx0" brushRef="#br0" timeOffset="148446.3793">16690 12100 46,'19'8'35,"8"-8"-3,8 0-8,6 0-5,9 0-10,2-4-16,2 5-24,-6-5-4,2 4 1,-10-4-2</inkml:trace>
  <inkml:trace contextRef="#ctx0" brushRef="#br0" timeOffset="149370.2513">17772 11604 30,'-4'-62'32,"-2"6"-5,-8 12-4,-5 7-5,-1 21-4,-7 16-5,3 28-2,-4 23-3,7 17-2,1 17 0,3 13-1,3 17 0,6 8 0,3 3 0,5-3 0,-2-7 1,2-5-2,-10-9 1,0-10 0,-5-14-1,-4-15 1,-2-10-1,0-15 0,1-8-1,0-11-1,7-5-4,0-14-5,13 0-20,0 0-4,-8-17-1,16 5 1</inkml:trace>
  <inkml:trace contextRef="#ctx0" brushRef="#br0" timeOffset="150122.2093">18265 12301 7,'3'-34'60,"-6"10"-35,-11-1-7,-7-4-3,-3 9-4,-10-6-3,1 11-2,-3 4-2,0 11-1,3 2-1,9 10-1,6 7 0,12 6 0,6 1 0,8-1 0,10-3 0,7-4 1,5-12 0,3-6 0,-1-5-1,2-14 1,-1-7-1,-2-11 0,-6-7-1,-5-8 0,-6-8-1,-4-3 1,-3 1-1,-7 4 0,-4 5 1,-4 6 0,-2 14 0,0 10 1,-2 14-1,2 13 1,0 9-1,2 11 1,5 13 0,3 7 0,3 8 0,5 7 1,-1 2 0,5 3 0,-3-6 1,1-5-2,-1-5-2,0-16-6,0-8-29,0-7-1,-9-17-1,16-3 1</inkml:trace>
  <inkml:trace contextRef="#ctx0" brushRef="#br0" timeOffset="150762.0244">18448 11854 50,'11'13'36,"-5"7"-1,-6 15-10,0 2-9,3 12-3,-3 1-5,7 3-5,-3-3-4,1-10-7,2-6-8,-3-12-15,-4-22-7,0 0 1,0-14-1</inkml:trace>
  <inkml:trace contextRef="#ctx0" brushRef="#br0" timeOffset="151251.0181">18422 11904 50,'6'-17'33,"17"5"-5,2 3-5,3-3-7,11 12-3,-6 0-4,7 4-3,-4 5-1,-3 6-3,-10 4 0,-11 2-2,-12 0 1,-10-2-2,-5-1 1,-6-5-1,-2-1-1,0-7 1,9-5 0,14 0 1,0 0 0,20-12 0,8 12 1,5 0 0,5 9 0,2 6 1,-3 3 0,-8 13 1,-15-2-1,-14 2 1,-15-1-1,-14 1 1,-14-7-4,-11-8-8,-6-7-29,7-3 0,-2-14-2,15-2 1</inkml:trace>
  <inkml:trace contextRef="#ctx0" brushRef="#br0" timeOffset="153318.1853">19341 11999 49,'15'6'32,"5"-6"-8,10 3-7,3-3-3,10 8-4,-3-5-7,-1 3-10,-2-2-13,-5 7-12,-21-6-2,-1 5 1</inkml:trace>
  <inkml:trace contextRef="#ctx0" brushRef="#br0" timeOffset="153486.1987">19404 12114 46,'0'0'37,"30"9"0,2-9-2,5 0-18,14 0-26,-2 0-22,14 0-4,-1-6-2,14-1-1</inkml:trace>
  <inkml:trace contextRef="#ctx0" brushRef="#br0" timeOffset="154387.3755">1716 14270 53,'20'0'32,"14"6"0,-3-6-14,10 0-18,3 6-18,-2-11-12,-3 10-2,-8-10-1</inkml:trace>
  <inkml:trace contextRef="#ctx0" brushRef="#br0" timeOffset="154567.6154">1789 14430 43,'15'3'33,"13"6"1,3-9-5,7 6-32,12 0-25,-14-11-2,8 10-4,-15-11 1</inkml:trace>
  <inkml:trace contextRef="#ctx0" brushRef="#br0" timeOffset="155492.595">2750 13617 25,'-13'-17'28,"-5"0"2,-1 17-14,6 19-3,-5 16-3,2 17-3,3 18-1,5 18-1,8 16-1,0 9-1,9 6 0,0-2-1,-2-1 1,3-6-2,-6-6 1,-4-12-1,-4-14-1,-7-8 0,-7-11-1,-4-9 0,3-9-3,-5-12-4,8-12-17,3 0-9,-5-17 1,18 0-1</inkml:trace>
  <inkml:trace contextRef="#ctx0" brushRef="#br0" timeOffset="156191.619">3075 14489 24,'-16'6'34,"23"8"-1,15-9 2,24-5-23,32 8-2,26-8-2,30 0 0,31-5-3,24 0-1,11-2-3,14-3-4,4 1-10,-17 3-22,-24-9-1,-21 5-1,-39-3 1</inkml:trace>
  <inkml:trace contextRef="#ctx0" brushRef="#br0" timeOffset="156581.7837">3515 13883 30,'7'-17'35,"-7"17"1,5 14 0,-5 15-18,4 20-6,-4 9-5,6 15-2,-3 4-2,1-2-6,4-2-11,-1-10-22,-2-18-1,2-16 0,-7-29-1</inkml:trace>
  <inkml:trace contextRef="#ctx0" brushRef="#br0" timeOffset="156752.1511">3546 14188 47,'18'0'31,"10"9"0,-2-9-17,5 3-21,3 6-14,-6-15-8,11 9-1,-10-12-1</inkml:trace>
  <inkml:trace contextRef="#ctx0" brushRef="#br0" timeOffset="156974.1624">3918 14117 22,'0'0'33,"0"0"0,-18 8-6,9 1-9,2 7-6,-3 0-5,10 6-3,7 2-1,6-2-2,5-2 0,6-4 0,1-7 1,3-5 0,-2-8 0,-5-7 1,-6-6-1,-7-5 0,-12-1-1,-8 0-3,-2 6-14,-3 5-20,-11-1-1,9 9 1,-3 1-1</inkml:trace>
  <inkml:trace contextRef="#ctx0" brushRef="#br0" timeOffset="157462.6423">4322 13860 22,'0'0'33,"21"3"0,1-3-4,12 0-15,9 6-3,-3-6-2,1 0-4,-4 0-2,-6-3-2,-8-3-2,-9 0-1,-14 6 1,0 0 0,-12-10-1,0 13 0,-4 8 2,-2 4 0,4 7 2,0 7-1,5 2 2,5 8-1,4 1 2,4 2-1,-4-7 0,8 0 0,-8-6 0,-3-4 0,-9-9-1,0-3 0,-7-8 0,1-3-1,1-2-1,3-2 1,14 2-1,0-11 0,16 7-4,4 0-5,14 4-18,3 7-10,-5-4 0,5 10-1</inkml:trace>
  <inkml:trace contextRef="#ctx0" brushRef="#br0" timeOffset="157966.5839">3767 14764 37,'0'0'35,"-7"16"0,7 9-5,-3 10-16,-1 0-4,8 6-2,-1-5-4,12-4-2,4-8-1,4-12-2,1-5-3,3-14-4,3-1-4,-7-13-6,-1-1-1,-6-8 1,-4 3 3,-9-2 5,1 5 7,-4 5 7,-7 4 7,-8 23 25,11 14-18,-5 7-2,9 10-4,-5 0-5,5 3-8,5 1-19,5-4-16,-5-13 0,5-2 0,-5-15-1</inkml:trace>
  <inkml:trace contextRef="#ctx0" brushRef="#br0" timeOffset="158372.285">4210 14987 45,'8'29'34,"-8"-12"1,0 1-7,4 1-18,-4-5-3,3 2-1,-3-16-4,0 11 0,0-11-1,-5-11 0,1 0 0,-2-3-1,-1-4 0,2 1 0,1-1 0,-3 1 0,7 3 0,11 0-1,-4 2 0,8 1-1,5 2 0,3-3-1,0 5 0,2-3 0,0 7 0,-2-2 0,-5 5 2,-2 2 2,-4 4 2,-2 8 2,-7 1 0,3 8 0,-6 0 0,5 8-1,-5 1-8,0 1-31,0-12 0,7 3-2,-7-24 0</inkml:trace>
  <inkml:trace contextRef="#ctx0" brushRef="#br0" timeOffset="159415.9681">4808 15066 18,'0'-26'29,"0"11"-7,-3-5-3,-6 3-4,-1 3-2,-11 3-3,2 7-2,-5 4-2,-1 10-2,-1 3-1,2 8-1,2 1-1,11 4 0,3-1 0,8-1 0,10-7-1,5-2 1,8-11 0,1-4-1,3-7 1,1-3 0,1-2 0,-8-1-1,-2-1 0,-1 6 1,-5 5 0,-3 6 0,0 5 0,0 6 0,1 0-1,1 0-6,9-2-15,2-1-13,-7-13 0,10-3-1</inkml:trace>
  <inkml:trace contextRef="#ctx0" brushRef="#br0" timeOffset="159748.0213">4946 14727 20,'-8'-22'33,"16"10"2,1 1 1,9 0-18,9 11-5,-5 0-3,1 15-4,-11-1-1,-2 8-2,-10 4-1,-10 1-1,-5-1 0,-2-2 0,-2-3-1,5-4 1,6-2 0,8-6-1,10-4 1,7-1-2,11 0-3,4-7-11,2-1-22,8 1 0,-2-12 0,15-5-1</inkml:trace>
  <inkml:trace contextRef="#ctx0" brushRef="#br0" timeOffset="160349.9476">5884 14413 24,'0'-17'30,"0"6"-5,-7-6-5,-8 1-5,-3 4-4,-6 1-2,0 11-2,-5 0-2,1 11-1,0 5-1,10 11-1,5 0-2,8 5 1,5 0 0,12-4 0,3-4-1,13-9 1,1-6 0,4-9-1,0-14 1,-1-10-1,-1-11 1,-6-9-1,-2-12 0,-9-6 0,-7-6 0,-7-3 1,0 3-1,-7 5 1,-2 10 0,0 11 1,-4 9 0,7 19 0,6 14 1,-9 23 0,9 11 0,0 17-1,4 10 1,1 10-1,1 3-1,2 3-2,3-3-6,-3-13-14,1-12-17,6-10 1,-1-20-1,5-8 0</inkml:trace>
  <inkml:trace contextRef="#ctx0" brushRef="#br0" timeOffset="160642.7148">6278 14330 42,'-22'-3'33,"1"10"-1,-1-1-12,-5 4-7,8 6-4,1 2-1,11 8-1,7-3-2,15 3 1,5-2-1,4 1 1,-5-7-1,3 4 0,-10-8-2,-6-6-1,-9 2-6,-16-3-31,-2-12-3,-4 1-1,-12-8 0</inkml:trace>
  <inkml:trace contextRef="#ctx0" brushRef="#br0" timeOffset="163169.201">6825 14318 17,'0'0'29,"21"16"1,1-16-3,8 4-21,8 3-19,-2-10-13,15 8-1,-12-12-2</inkml:trace>
  <inkml:trace contextRef="#ctx0" brushRef="#br0" timeOffset="163351.0222">6902 14500 29,'0'0'29,"37"8"-6,-4 1-33,2-14-12,12 10-2,-7-10 0</inkml:trace>
  <inkml:trace contextRef="#ctx0" brushRef="#br0" timeOffset="163929.4803">7727 14418 38,'-35'7'25,"20"-2"-10,25 2-3,26-7-1,32 0-1,29-8 1,36 1-1,29-7-2,27 3-1,11 1-1,8 0-1,-8 2-3,-14 5-6,-25 3-19,-23 8-12,-45-8 1,-26 0-1</inkml:trace>
  <inkml:trace contextRef="#ctx0" brushRef="#br0" timeOffset="164681.318">7993 13766 32,'0'0'31,"10"-12"1,-10 22-14,6 12-4,-6 13-4,6 12-3,-6 8 0,3 6-3,-3 1-3,0-4-4,0-6-2,0-11-4,3-9-1,-3-20 0,0-12-1,0 0 0,12-20 4,-9-1 2,1-5 5,1 2 2,-1 1 4,8 7 1,0 1 0,10 8 0,3 1 0,6 6-3,3 0-2,3 3-4,1 0-2,-4-3-2,-3 0-1,-4 0 0,-7 0 1,-8-4 0,-2-2 2,-10 6 4,0-10 1,0 10 2,0 0 1,-7-7 0,7 7 1,0 0-1,-8 14 0,8-1-1,5 0-1,4 0 0,4-1 0,2-2 0,3-5 1,2-5 2,-3-5-1,1-2 1,-3-10 0,-2 0 0,-7-6 0,-6 3-1,-10 0-2,-5 8 0,-9-1-3,-3 6-9,-1 2-23,4 9-1,-3-4 0,16 8 0</inkml:trace>
  <inkml:trace contextRef="#ctx0" brushRef="#br0" timeOffset="165236.5872">8752 13742 38,'14'0'32,"11"8"-3,6-4-11,6-4-5,7 5-1,-1-5-5,1-4-3,-7 1-2,-5-2-2,-8 0-1,-14-2-1,-10 7 0,-4-9 0,-8 9 0,-4 6-1,-5 1 2,5 6 0,-2 6 1,5 3 1,3 7 1,7 3-1,3 1 2,7 2 0,-1-2 1,3-1-1,0-4 0,1-3 0,-4-6-1,-2-4 0,-10-3-1,-7-4-1,-9-2 0,-5-2-1,-3-4 0,0 0 0,3 4 0,3-4 0,14 0 0,10 0 1,17 0 1,11 0-1,6 3 0,7-3-6,5 0-22,0 0-5,-11 0-2,1 6 1</inkml:trace>
  <inkml:trace contextRef="#ctx0" brushRef="#br0" timeOffset="165628.7374">8142 14616 13,'0'0'31,"-12"10"0,3 11-1,-1 3-15,-2 4-4,8 4-3,0-2-1,9 1-1,7-8-2,10-1-1,2-6-1,5-6-3,2-4-4,-4-6-7,-1-8-10,-3 0-7,-7-8 0,-3 0 2</inkml:trace>
  <inkml:trace contextRef="#ctx0" brushRef="#br0" timeOffset="165824.1367">8335 14737 48,'-14'0'29,"5"17"-1,0 7-5,0 13-5,0 2-5,3 7-6,2-1-7,-1-4-10,5-7-24,5-3-1,-5-13 0,13-4-1</inkml:trace>
  <inkml:trace contextRef="#ctx0" brushRef="#br0" timeOffset="166199.7332">8462 14975 28,'7'23'29,"-12"-10"0,5 1-10,3-2-9,-3-12-4,0 14-1,0-14-2,3-14-1,-3-3-1,0-5 1,0-3-1,0-3 1,0 2-1,2 4 1,-2 2 0,7 5 0,-2 6-1,5 6 1,2 3-1,4 3 0,0-3-2,5 6 1,-2-6 0,2 4-1,-2 0 1,-4-4-1,-2 3 1,-3-3 0,-10 0 1,11 10 0,-11 0 0,0 1 1,-3 4 0,0 2 0,-2 4 0,0 1-3,5 4-6,-5-3-12,2-7-14,11 6 0,-3-9-1,12 3 5</inkml:trace>
  <inkml:trace contextRef="#ctx0" brushRef="#br0" timeOffset="166657.8411">9111 15084 38,'7'-9'29,"-11"-12"-4,-3-2-7,4-3-5,-11-3-2,4 4-3,-12-1-1,1 8-1,-7-2-1,0 13-2,-1 7 0,2 10-1,5 8-1,4 6 0,5 3 0,10 2 0,10 1-1,4-5 0,8-2 1,6-9 0,-3-7-1,4-7 0,-3-7 0,0-4-1,-5-7 1,-3-2-1,-3 0 0,-2 0 0,-5 5 0,0 5 1,-5 10 0,0 0 0,0 0 0,8 18 0,-2-1-1,1-3-4,5 5-10,-2-4-10,-1-10-10,10 1 0,-4-14 0</inkml:trace>
  <inkml:trace contextRef="#ctx0" brushRef="#br0" timeOffset="166951.694">9206 14746 10,'-18'-28'32,"15"6"2,3 1-3,6 3-12,10 8-2,2 3-5,7 7-3,-9 5-2,0 8-2,-11 3-2,-5 3-2,-8 6 1,-5-1-1,-3 0-1,1 0 1,1-2-1,7-1 0,10-5-1,5-7-6,13-2-19,6 3-10,-3-15-1,7 5 0</inkml:trace>
  <inkml:trace contextRef="#ctx0" brushRef="#br0" timeOffset="167567.6523">10211 13531 52,'-14'-32'28,"-8"12"-8,-1 15-4,2 19-4,2 18-4,7 21-1,-1 20-1,13 19-2,0 19 0,3 13 0,5 8-1,-3 4 0,-5-3-1,0-1 0,-13-9 0,-5-10 0,-11-15-1,0-17 0,-5-20-2,2-16-1,5-15-6,4-21-6,8-18-19,12-6-3,3-14 0,9 2-1</inkml:trace>
  <inkml:trace contextRef="#ctx0" brushRef="#br0" timeOffset="168117.8221">10667 14515 7,'-6'-11'29,"-12"-13"2,6 8-4,-13-3-10,-1-1-4,2 8-3,-5 0-2,6 7-2,0 5-2,4 14-1,7 2-1,6 7 0,6 4-1,6-1 0,6-2 1,8-5-1,4-7-1,2-7 1,0-12 0,2-7-1,0-13 1,-4-7-2,-1-14 0,-8-9-1,-1-5 1,-6-8 0,-2 2-1,-6 1 1,0 4 0,0 10 1,-3 11 1,0 14-1,-2 13 1,5 15 0,-4 15 1,4 13-1,-3 12 0,3 13 0,0 9 1,0 8-1,4-1-1,-4-2-4,9-3-12,3-6-19,-6-20 1,6-5-1,-5-19 0</inkml:trace>
  <inkml:trace contextRef="#ctx0" brushRef="#br0" timeOffset="168500.5543">11050 14340 64,'-14'0'29,"-9"0"-10,-1 0-5,3 7-3,2 1-3,10 8-2,9-2-1,9 5-1,7-1-1,9 6 1,-1-4 1,1 6 0,-9-3 1,-10 1-1,-15-5 0,-13-7-4,-9-12-32,-5-4-5,-7-21-2,13-4-1</inkml:trace>
  <inkml:trace contextRef="#ctx0" brushRef="#br0" timeOffset="192852.5472">7423 16112 25,'-26'-18'24,"2"14"-7,-3-4-5,-4 4-2,3 4-3,3-3-1,6 6-1,6 2-1,13 4 0,6 3-1,12 3 1,8 2 0,9 9 0,-2 0 2,-1 8 1,-8 1-1,-5 3-1,-19-4 0,-8 3 0,-15-6-1,-2-9-1,-9-5-4,2-13-6,5-4-8,9-4-16,2-8-5,16 0 0,0-7 0</inkml:trace>
  <inkml:trace contextRef="#ctx0" brushRef="#br0" timeOffset="193226.9191">7773 16220 26,'18'5'30,"5"-10"0,12 8-10,4-3-17,3 6-12,6 3-14,-11-9-5,4 10-1,-17-10 10</inkml:trace>
  <inkml:trace contextRef="#ctx0" brushRef="#br0" timeOffset="193415.5358">7835 16387 35,'0'12'33,"19"-12"0,12 0-14,9 0-12,3-5-29,10 5-6,-13-7-3,10 7-2</inkml:trace>
  <inkml:trace contextRef="#ctx0" brushRef="#br0" timeOffset="193820.8352">8396 15862 26,'0'0'32,"0"0"2,10 14-12,-8 16-5,-2 14-5,10 7-4,-3 10-1,2 4-2,-1-5-3,-1 3-1,3-9-3,-7-8 0,2-9-3,-5-8-3,-5-12-4,5-17-7,-13 10-12,13-10-3,-10-17 2,10 7 12</inkml:trace>
  <inkml:trace contextRef="#ctx0" brushRef="#br0" timeOffset="194152.5292">8387 15979 20,'12'-25'31,"16"12"-3,4 0-8,15 10-4,6 3-6,6 7-2,-6 6-4,-7 3-1,-15 11-2,-19 5 1,-15 4-1,-22 2 0,-16-2 0,-7 0-1,-2-1 1,0-6-1,10-7 0,9-5 1,15-5 1,16-12 0,16 14 1,6-6 0,12 0 0,1 3 1,5 4 0,0 1-4,-7 0-8,-5-3-26,-3 6-2,-9-13 1,-1 6-2</inkml:trace>
  <inkml:trace contextRef="#ctx0" brushRef="#br0" timeOffset="194627.0293">8987 16238 9,'-23'-4'31,"11"14"1,-5-3 0,10 8-15,7 9-4,4-3-2,10 5-3,4-4-2,11-1-1,2-9-2,3-5 0,-2-12-1,1-7 0,-8-14-1,3-8 0,-10-9 1,-8-11-2,-10-4 1,-10-5 0,-8 5-1,-6 9 1,-5 11 0,-7 13 0,1 14 0,7 15 0,6 14 1,17 11-2,10 9-4,11 3-33,12-13 0,26 1-1,12-18 0</inkml:trace>
  <inkml:trace contextRef="#ctx0" brushRef="#br0" timeOffset="196799.8389">11591 13443 12,'16'7'29,"-16"9"2,-7 23-14,-3 19 0,-4 18-3,1 17-2,3 12-3,6 13-1,4-1-3,11-4-1,8-6 0,10-8-2,7-16 0,6-12 0,0-18 0,-2-13-1,-6-10 0,-3-8-2,-9-9 2,-10-4-1,-12-9-1,-6 17 1,-10 1 0,-2 8 1,-1 20-1,1 13 1,1 18 0,4 17 0,4 15 0,6 17 0,3 9 0,4 8 0,1-3 0,0 3-2,-1-5-2,-8-10-1,0-10-3,-8-18-16,-10-20-14,8-15 0,-12-31 0</inkml:trace>
  <inkml:trace contextRef="#ctx0" brushRef="#br0" timeOffset="198737.8938">12442 14512 11,'0'0'31,"21"10"1,13-10 1,19 0-15,16 0-8,8 0-3,10 0-3,-1-4-8,-2 4-5,-9 0-7,-16 7-10,-19-3-6,-12 10-1,-28-14 8</inkml:trace>
  <inkml:trace contextRef="#ctx0" brushRef="#br0" timeOffset="198956.6798">12513 14662 7,'-24'14'29,"4"-10"1,20-4-11,22 4-5,16-4 0,17 0-2,13 0-2,13 0-3,5-2-7,2-3-7,-5 2-11,-5 0-13,-19-11-1,-10 2 0</inkml:trace>
  <inkml:trace contextRef="#ctx0" brushRef="#br0" timeOffset="199152.3422">13010 14422 8,'0'0'30,"-10"-19"3,28 19-2,11 0-13,8 0-4,7 15-2,-5 0-1,-1 9-3,-14 2-1,-8 5-3,-20 1-1,-14 0-6,-10-3-29,-8 2-3,-9-14-2,11-1 0</inkml:trace>
  <inkml:trace contextRef="#ctx0" brushRef="#br0" timeOffset="199752.6271">13973 14118 46,'0'0'35,"0"0"1,3 32-11,0 18-9,-3 7-4,4 16-4,-4 2-2,6 5-2,-3-6-3,3-8-5,3-12-5,-9-21-9,10-13-13,-4-10-7,-6-10 0,0-20 1</inkml:trace>
  <inkml:trace contextRef="#ctx0" brushRef="#br0" timeOffset="200143.0253">13848 14280 26,'0'-20'34,"7"-5"2,13 2-5,16 8-11,8 1-6,15 11-4,-3 3-4,8 5-1,-8 7-3,-8 6-1,-15 8-2,-18 1 0,-15 1 0,-24-3-1,-1-1 1,-9-3-1,2-4 1,5-6 0,12-2 0,15-9 1,12 14 0,16-5 1,9 7 0,3 3 0,3 9 1,-8 5-1,-11 4 0,-17 3 0,-17 3-1,-14-5-3,-11-2-5,-13-10-9,0-7-11,8-7-8,0-17-1,16-2 1</inkml:trace>
  <inkml:trace contextRef="#ctx0" brushRef="#br0" timeOffset="200427.5343">14609 14442 56,'0'0'34,"22"-3"1,12-3-16,9 10-8,0-4-4,7 2-6,0-2-10,-8 0-10,-8 0-14,-5 0-2,-18-9 0,-11 9 4</inkml:trace>
  <inkml:trace contextRef="#ctx0" brushRef="#br0" timeOffset="200624.2298">14665 14514 33,'11'10'30,"6"-10"-3,20 0-10,4 2-25,3-9-14,17 7-4,-14-11-3</inkml:trace>
  <inkml:trace contextRef="#ctx0" brushRef="#br0" timeOffset="200986.2639">15303 14550 29,'-22'0'30,"7"0"-4,30-5-5,29 1-2,27-11-4,38 8-3,25-8-4,30 4-1,16-2-2,12 1-2,-2 3-4,-16-1-6,-10 2-20,-22 3-10,-36-9 1,-22 5-1</inkml:trace>
  <inkml:trace contextRef="#ctx0" brushRef="#br0" timeOffset="201377.364">15547 13608 35,'0'0'34,"0"0"1,15 23-6,-7 21-13,-8 13-4,3 19-4,-3 3 0,0 11-3,0-5-2,0-6-5,0-11-4,0-14-8,6-17-11,1-16-11,-7-21-2,12-13 1</inkml:trace>
  <inkml:trace contextRef="#ctx0" brushRef="#br0" timeOffset="201572.383">15603 14079 15,'0'0'30,"20"10"1,-11-6-7,16-1-10,4 2-5,5-1-10,6-1-16,-7-11-12,12 8 0,-14-11-2</inkml:trace>
  <inkml:trace contextRef="#ctx0" brushRef="#br0" timeOffset="201790.4055">15993 14055 41,'0'0'29,"-25"16"-8,12-2-6,5 5-3,4-1-5,7 7-1,5-4-2,10 3-1,6-7 1,7-3 1,-3-11 0,-1-3 0,-5-10 0,-6-2 0,-10-7-1,-6-1-1,-6 0-8,-10-2-16,-2 0-14,7 6-1,-4-2 0</inkml:trace>
  <inkml:trace contextRef="#ctx0" brushRef="#br0" timeOffset="202317.3829">16244 13829 48,'31'0'31,"-6"0"-11,12-4-4,6 4-3,-2-3-4,1 3-3,-7-2-1,-6 2-2,-12-5-2,-17 5 0,0 0 0,0 0 0,-12 10-1,-3-1 0,1 7 1,0 5-2,4 2 2,1 5-2,6 1 2,3 4-1,0 4 1,7-4 0,1-1-1,-1-3 2,0-5-1,-2-1 0,-5-7 0,-8-7 1,-3-4-1,-4-5 0,0 0-1,2 0 1,2 0-1,11 0 2,0 0-1,0 0 0,23 0 0,-1 5-1,6 1-8,-2 3-25,-2-9-3,4 3 0,-13-3 1</inkml:trace>
  <inkml:trace contextRef="#ctx0" brushRef="#br0" timeOffset="202790.6665">15547 14858 40,'0'12'32,"-5"2"-6,-1 4-4,0 12-6,-4-3-4,7 7-4,1-5-3,2 3-1,8-7-3,8-3 1,3-6-2,5-7-3,1-2-4,-1-7-7,3-7-11,-1 1-6,-4-11 0,-2 1 1</inkml:trace>
  <inkml:trace contextRef="#ctx0" brushRef="#br0" timeOffset="202993.6211">15760 14963 67,'-15'3'30,"6"13"-4,3 10-5,-5 0-6,11 13-4,-9-1-4,9 2-5,3-1-7,-3-7-16,0-9-15,9-2 0,-4-12-1,6-2 0</inkml:trace>
  <inkml:trace contextRef="#ctx0" brushRef="#br0" timeOffset="203369.8957">15977 15119 24,'-9'10'32,"9"12"1,-6-7-2,0 2-16,9 0-5,-3-5-4,0-3-2,0-9-2,0 0-1,3-19 0,-3 1 0,-3-5-1,0-5 0,1 0 0,2 2 0,-5 1 0,5 5-1,7 6 1,2-1-1,1 11 1,5-1-2,7 5 1,0-3-1,4 6 1,0-3-1,-4 5 1,-1-2 0,-5 1 0,-1 3 1,-15-7 1,13 17 0,-13-6 1,6 6 1,-10 2 0,2 2 0,-2 1-1,4 0-2,0 2-7,0-5-15,0-5-7,16 4-6,-5-15 1</inkml:trace>
  <inkml:trace contextRef="#ctx0" brushRef="#br0" timeOffset="203848.8944">16536 15207 14,'8'-34'39,"-8"16"-22,4 0-2,-8 0-2,-2-1-1,-3 3-1,-7 1-3,2 6 0,-6 3-2,-1 6-1,-4 9-2,4 7 0,5 0-2,1 8 1,9 1 0,6-1-1,5-2 0,8-4 1,5-4-1,2-6 0,1-8 0,3 0-1,-4-11 0,-5-1 0,1-5 0,-4-1-1,0 0 0,-6 5 0,-2 4 1,-4 9 1,0 0-1,0 0 1,8 13 0,-4 3 1,2 2 0,3 2-3,4-3-4,3-5-17,1-12-12,9 5-2,-4-17 2</inkml:trace>
  <inkml:trace contextRef="#ctx0" brushRef="#br0" timeOffset="204197.1037">16584 14768 37,'10'-22'33,"6"13"-2,4 3-10,5 0-6,8 6-3,-6 2-3,-1 8-2,-12 3-2,-4 3 0,-17 6-2,-2 7 0,-10 0-1,-1 0 0,0 0 0,5 0-1,8-7 0,11-3 0,8-5-1,10-7-1,6-1-11,6-4-25,-6-10-1,7 3 0,-5-12 1</inkml:trace>
  <inkml:trace contextRef="#ctx0" brushRef="#br0" timeOffset="206816.1406">17618 14282 20,'0'0'27,"-3"-12"-6,3 12-3,-22-8-3,4 8-2,-2 8-3,-5-3-2,1 7-1,3 1-2,4 5 0,8 2 0,12 4-1,10-3 0,15 4 0,8-4 0,6 4-1,-3-3 0,1 0 1,-14-3-1,-11 1-1,-20-4 1,-15-2 0,-17-3-1,-9-2-2,-1-2-6,-5-7-21,7-10-11,12 1 0,6-12-1</inkml:trace>
  <inkml:trace contextRef="#ctx0" brushRef="#br0" timeOffset="211547.3325">19372 2771 52,'0'11'31,"-14"3"2,10 24-10,8 24-13,6 24-4,18 23-1,14 21 1,24 16 1,22 1-1,29 3-1,20-16 0,18-6-1,8-19-5,-5-22-13,-12-17-22,-13-9-1,-39-21-1,-25-6 0</inkml:trace>
  <inkml:trace contextRef="#ctx0" brushRef="#br0" timeOffset="212119.0293">20761 4228 51,'10'-7'36,"2"11"0,5 6-9,1-1-9,10 10-5,-4 0-4,5 7-2,-4-6-4,-2 4 1,-9-8-2,-8 4 0,-6-5-1,-10-1 1,-10 0 0,-2-3-1,-4 0 1,-2-1-1,4 0-3,0-6-9,9 1-29,15-5 0,0 0 0,8-24-1</inkml:trace>
  <inkml:trace contextRef="#ctx0" brushRef="#br0" timeOffset="212909.8517">19470 2222 29,'-29'-12'22,"11"8"-3,-9-1-1,3 5-6,1 9-2,2 2-2,11 3-2,2 1-2,14 6 1,6-1-2,13 10 1,3-2 0,5-2 0,-3 1 0,1 2 2,-7-8-1,-6 3 0,-15-6 1,-10-3-1,-15-7 0,-4-1 0,-9-7-1,1 0-2,0-6 0,4-3-1,7-1-2,4 3-3,19 7-9,0 0-25,0 0 0,19 0 1,-10 0-1</inkml:trace>
  <inkml:trace contextRef="#ctx0" brushRef="#br0" timeOffset="215654.7659">18065 14436 36,'34'3'30,"-6"-3"-8,8 0-5,7 0-2,0 3-6,6-3-8,-6 4-11,-1 4-17,-15-8-3,1 0-2,-19-5 2</inkml:trace>
  <inkml:trace contextRef="#ctx0" brushRef="#br0" timeOffset="215864.7848">18168 14563 30,'20'-2'33,"15"8"-2,6-6-10,2 3-20,13 6-22,-16-13-5,8 7-4,-10-18-1</inkml:trace>
  <inkml:trace contextRef="#ctx0" brushRef="#br0" timeOffset="216670.2619">18972 14500 14,'-50'0'26,"20"12"-1,13-9-10,17-3-3,29 6 1,29-12 0,38 3 1,34-9-3,35 7-1,24-5-2,18 5-2,5 1-1,-5 4-3,-18 4-6,-29 1-16,-33-1-15,-25 0-2,-40-12 1,-17 3 0</inkml:trace>
  <inkml:trace contextRef="#ctx0" brushRef="#br0" timeOffset="217082.8608">19377 13752 49,'0'0'33,"0"0"-1,-4 10-11,8 24-6,-4 9-4,7 18-5,-2 6-1,1 6-1,0 1-3,-1-5-6,5-5-7,-6-12-15,-8-21-9,8-8 0,-4-23 0</inkml:trace>
  <inkml:trace contextRef="#ctx0" brushRef="#br0" timeOffset="217285.9822">19401 14136 22,'19'-6'28,"-6"-4"1,13 10-7,0 0-17,5 3-16,7 8-14,-10-11-2,11 11-1</inkml:trace>
  <inkml:trace contextRef="#ctx0" brushRef="#br0" timeOffset="217499.9969">19783 14108 33,'0'0'33,"-16"-4"0,5 4-8,-1 6-8,-1 1-6,6 8-3,3-1-4,7 5-2,5 0 0,8-1-1,2-4 0,6-1 1,2-13 0,0 0 0,-6-7 0,-5-8 0,-9-5-1,-6-1-1,-4 2-9,-9 1-21,-5-6-7,8 8 1,-4-2-1</inkml:trace>
  <inkml:trace contextRef="#ctx0" brushRef="#br0" timeOffset="218092.2393">20066 13805 39,'12'0'32,"7"0"-1,11 0-11,8 0-5,2 0-4,6 5-4,-5-5-3,-1 0-1,-8 0-2,-7-5 0,-7 3-2,-8-2 0,-10 4 0,-11-8 0,-2 8 0,-5 0 0,-3 2 0,-1 8 1,3 4-1,1 3 1,5 7 1,6 2-1,7 4 1,0 2-1,5-3 0,3 1 1,-2-1 0,-1-1-1,-5-7 1,0-2 0,-7-4 0,-5-5 0,-4-1 0,-2-4 0,0-1 0,1 0-1,-1-4 0,6 0 1,1 0-1,11 0 0,0 0 1,0 0 0,18 2-1,5-2 1,4 3 0,6 1-1,2 2-4,-4-2-27,-6-7-4,4 3 0,-14-6-1</inkml:trace>
  <inkml:trace contextRef="#ctx0" brushRef="#br0" timeOffset="219167.6629">19489 14716 16,'0'0'33,"7"17"0,-17-2-3,-2 5-11,3 7-7,-5 2-3,7 2-3,1 1-2,6-3-2,10-3-1,6-7 1,5-6-3,4-5-1,3-3-3,-3-12-7,0 0-9,0-3-10,-10-8-3,4 2-1</inkml:trace>
  <inkml:trace contextRef="#ctx0" brushRef="#br0" timeOffset="219383.6765">19678 14783 24,'-10'-14'34,"5"25"1,-4 6-4,1 10-8,6 11-7,-7 1-5,9 10-2,-5-3-4,5 0-1,0-5-5,0-8-5,4-1-15,2-12-17,-6-9 1,0-11-2,0 0 2</inkml:trace>
  <inkml:trace contextRef="#ctx0" brushRef="#br0" timeOffset="219805.6954">19847 15015 54,'0'14'34,"7"8"1,-7-3-12,0 0-14,7 5-1,-7-5-3,4-1-1,-4-10-2,0-8 0,0 0-1,0-15 0,0-5-1,-3-8 1,3-1-1,-4-5 0,4 3-1,-4 0 1,4 6-1,0 5 1,4 7-1,-4 13 1,18-10 0,-5 10-1,7 6 1,2-2-1,4 0 0,2-1 1,1 0-1,-3-3 0,-4 4 1,0-4-1,-7 0 2,-5 4-1,-10-4 1,10 17 1,-10-5-1,0 6 1,-5 3 0,2 3-1,3 1-3,-6-3-8,6 4-5,6 1-19,-6-15-2,16 4-1,-6-13 1</inkml:trace>
  <inkml:trace contextRef="#ctx0" brushRef="#br0" timeOffset="220278.2343">20478 15154 9,'5'-28'46,"-5"11"-29,4 2-1,-4-4-2,-9-2-1,3 1-1,-8-2-2,-1 6-2,-6 2-1,0 8-1,-5 6-1,4 8-2,-1 9-1,4 4 0,5 4-1,9 1 1,5-1-1,5 0 0,11-5 0,4-5-1,4-8 0,1-2-1,2-5-1,-5-7 0,1-1-1,-6-6 0,-2 2 0,-6-1 0,-9 13 1,11-16 0,-11 16 1,0 0 1,0 0-4,0 12-6,0-12-16,7 21-7,-7-21 1,18 12-1</inkml:trace>
  <inkml:trace contextRef="#ctx0" brushRef="#br0" timeOffset="220731.2842">20533 14725 37,'0'-17'32,"0"17"2,15-17-12,-5 5-6,7 7-4,0-2-4,5 7-2,-4 0-1,3 5-2,-9 3-1,-4 7 0,-4 3-2,-4 3 1,-8 2 0,3 3 0,1-5-1,4 1 1,4-5 0,7-2-1,6-6-2,0-9-16,3 0-18,6-6-1,-10-7 1,7 2-1</inkml:trace>
  <inkml:trace contextRef="#ctx0" brushRef="#br0" timeOffset="231200.147">9538 16196 30,'4'8'35,"-4"-8"0,27 8-2,2-2-17,11-6-7,7 5-6,5-3-12,1 2-19,-6-8-7,-1 4-1,-15-5 0</inkml:trace>
  <inkml:trace contextRef="#ctx0" brushRef="#br0" timeOffset="231414.9316">9675 16329 33,'15'8'32,"4"-8"-1,12 0-12,7 8-41,-5-12-4,11 7-3,-9-8-2</inkml:trace>
  <inkml:trace contextRef="#ctx0" brushRef="#br0" timeOffset="231875.7491">10475 16355 29,'4'-16'33,"1"4"-6,-5-5-4,-3 2-5,1 0-5,-14-3-3,3 6-3,-11 0-2,2 5-2,-9 7-2,3 6 0,1 6 0,1 8-1,4 6 0,10 1 0,6 2 0,12 0 0,7-3 0,8-8 0,10-8 0,1-4-1,1-10 0,1-6 0,-4 0 1,-7-12-1,-8 1 1,-2 6 0,-10 0 1,-3 15 0,0 0 1,0 0-1,0 0 0,7 26-2,4-5-8,-1 2-24,0-10-2,8-3-1,-3-10 0</inkml:trace>
  <inkml:trace contextRef="#ctx0" brushRef="#br0" timeOffset="232231.8993">10732 16317 17,'-15'6'33,"12"4"-1,3-10-3,-7 15-9,14-2-6,-3-2-6,10 4-2,2-5-2,3 0-1,2-5-1,-2-5-1,-1-12 1,1-6-1,-3-10 0,-1-10-1,-8-12 1,-7-8 0,-13-9-1,-8-8 1,-11-8-1,-8 4 1,-2 8 1,-6 17 0,0 13 1,10 21-1,5 20 1,18 19 1,15 20-2,15 5-12,8 2-27,32 1-2,14-19 0,21-8 0</inkml:trace>
  <inkml:trace contextRef="#ctx0" brushRef="#br0" timeOffset="233941.9106">21284 14477 30,'18'-6'22,"-5"-6"-1,-1-1-3,-2-4-3,-10-2-3,0 0-3,-10-4-1,-4 7-2,-9 2-1,1 6-3,-6 8 0,2 6-1,2 8-1,5 11 1,7 3-1,9 2 0,8 2 1,9-2 0,5-7 0,6-5 0,2-11-1,1-7 1,-1-7 0,-5-7-1,-4-8 0,-5-1 1,-7 0-1,-2 2 2,-4 6 0,0 15 0,-11-3 0,6 13 0,-1 7 1,6 5-2,7 7-4,-1-3-11,7-4-21,11 3 0,-3-13-1,10-1 0</inkml:trace>
  <inkml:trace contextRef="#ctx0" brushRef="#br0" timeOffset="234445.0281">21653 14355 74,'-23'-3'35,"10"8"-9,2 12-9,-7 0-5,12 9-4,-1 5-3,7 4-1,9-6-1,4 0-2,7-5 1,6-10 0,2-10-1,-1-7 0,1-14 0,0-9 0,-7-16-1,-2-14 1,-10-12-1,-13-14 0,-8-7 0,-11-1 0,-6 8 0,-11 9 1,-2 21-1,-5 20 1,3 25 1,14 25-1,12 22 0,18 11-1,18 10-19,19-1-20,21-12 0,29-3 0,12-20-1</inkml:trace>
  <inkml:trace contextRef="#ctx0" brushRef="#br0" timeOffset="235348.0293">22302 14342 20,'0'0'31,"16"8"0,3-3-6,13-5-11,11 4-6,9-4-11,0 9-16,-8-12-10,14 9-2,-23-6 0</inkml:trace>
  <inkml:trace contextRef="#ctx0" brushRef="#br0" timeOffset="235563.0574">22327 14505 52,'21'4'37,"18"4"-1,4-1-9,12-4-21,1 7-33,-6-10-4,8 4-4,-20-4-1</inkml:trace>
  <inkml:trace contextRef="#ctx0" brushRef="#br0" timeOffset="236408.0314">14250 16612 29,'15'0'29,"20"5"-2,4-5-14,5 0-4,9 0-4,-5 3-5,2-3-7,-6 0-4,-8 4-1,-12-4-6,-10 8-4,-14-8-5,-9 12 13</inkml:trace>
  <inkml:trace contextRef="#ctx0" brushRef="#br0" timeOffset="236626.4926">14299 16714 22,'0'0'32,"9"10"-8,14-10-3,9 4-4,10-4-14,8 8-27,-2-15-5,11 7-1,-11-10-2</inkml:trace>
  <inkml:trace contextRef="#ctx0" brushRef="#br0" timeOffset="238803.982">15121 16737 3,'-21'13'27,"9"-13"-7,26 6-1,23-9-3,33-3-2,31 0-2,31-4 0,32-2-3,23-3-1,13 1-2,-1 1-2,-10 8-2,-22 5-9,-34 3-18,-39 2-9,-27 10 1,-47-6-1</inkml:trace>
  <inkml:trace contextRef="#ctx0" brushRef="#br0" timeOffset="239195.0358">15607 16044 13,'0'-25'32,"0"25"2,0 0-6,-6 34-7,8 17-6,-2 7-4,0 11-3,0 5-2,4 3-1,-4-7-4,0-7-2,0-14-3,0-20-8,5-10-6,-5-19-11,0 0-2,14-24-2,-11-2 4</inkml:trace>
  <inkml:trace contextRef="#ctx0" brushRef="#br0" timeOffset="239554.3167">15638 16416 34,'0'0'21,"13"0"-3,2 4-4,8 0-4,7-4-2,6 4-2,3-4-5,5-4-1,2 1-1,-6-2-1,-6-4 1,-8 2 0,-5-1-1,-11 1 2,-10 7 3,0 0 0,-19-10 1,2 13-1,0 3 1,-2 3-1,1 4 0,8 2 0,7 0-1,9 3-1,7-3 0,11-2 0,5-1 1,5-4 0,0-8 1,0 0-1,-12-6 1,-4-5 0,-11-3 0,-7 0-1,-18-3-1,-2 1-4,-2 5-9,1 4-21,-4-5-1,15 12 0,10 0 1</inkml:trace>
  <inkml:trace contextRef="#ctx0" brushRef="#br0" timeOffset="240082.032">16241 16138 35,'31'-5'30,"-7"5"-9,14 0-4,3 0-2,-1 0-4,0-3-3,-3-4-3,-9 4-2,-10-1 0,-8-3-2,-10 7 0,-12-10 0,-1 10-1,-7 0 0,3 11 0,-4 2 0,4 9 0,5 7 0,6 5-1,6 6 1,0 0 1,4 1 0,2-4-1,3-1 2,-3-7-1,-3-5 1,-6-8-1,-9-7 1,-7-6-1,0-3 0,-5 0 0,5 0 0,-1-3-1,9 3 0,11 0 0,0 0 0,22 3 0,5 0 0,8 2 0,-1-2 0,9 4-6,-5-3-22,-1-4-6,-1 0 0,-9-9-1</inkml:trace>
  <inkml:trace contextRef="#ctx0" brushRef="#br0" timeOffset="240788.7206">15570 16912 27,'0'0'31,"0"25"1,-12-1-14,-4 2-7,1 5-2,1-4-2,3 5-2,8-8-2,7-2 0,10-5-1,10-5 1,7-4-3,0-8-2,5 0-3,-3-5-5,-3-1-2,-5-8-2,-4-1 1,-6-6-1,-6 1 4,-2-3 4,-4 0 6,-3-11 15,0 34-3,-7-9 1,7 9 1,-9 16-1,9 7-1,-9 1-2,6 14-3,0-6 0,3 7-4,0-3-1,0-2-7,0 1-13,6-10-20,-6-13 3,3 0-3,-3-12 1</inkml:trace>
  <inkml:trace contextRef="#ctx0" brushRef="#br0" timeOffset="241307.9579">16009 17118 33,'0'0'34,"12"18"-1,-12-5-10,0 4-8,3 7-4,-3-2-3,0-2-5,0-5 1,0-1-2,0-14 0,0 0 0,0 0 0,-6-20 0,6 0-1,-4-3 2,2 1-3,-2-2 1,1 7-1,-2 0 1,5 5-1,0 12-1,2-12 1,-2 12-1,18 0 1,-2 0-1,3-3 0,3 3 0,3 0-1,0-5 1,-4 1 1,1 4-1,-3 0 1,-5 4 0,0 4 1,-6 2 0,-5 5 0,-3 7 0,0 4 1,0 5-1,0 1-4,-7-3-17,-1-5-16,14-1-2,-6-9 3,9-10-4</inkml:trace>
  <inkml:trace contextRef="#ctx0" brushRef="#br0" timeOffset="242119.6513">16631 17178 19,'10'-14'18,"-1"8"-1,-6-6-1,-1 1-2,-2-5-1,-5-2-3,-8 6-1,-5 0-1,-4 4-2,-5 1-1,2 11-2,0 4 0,3 7-1,3 7 0,8-1-2,8 3 0,8 1 0,4-3 1,8-1-1,4-11 0,3-5-1,2-12 1,1-1 2,-1-6-2,-2-5 1,-6 2-1,-2-2 1,-4 6-1,-3 7 3,-9 6-1,0 0 0,10 18 0,-6-1-1,4 2-1,1 3-8,4-7-21,2 2-6,-1-17 0,7 3 0</inkml:trace>
  <inkml:trace contextRef="#ctx0" brushRef="#br0" timeOffset="242796.8376">17310 16565 22,'0'0'31,"-27"0"1,12 5-11,1 8-4,-3 3-5,10 7-3,2 0-2,10 10-2,8-2-1,5 1-1,6-7 0,4-3 0,1-9 0,4-3-2,-4-15 1,1-8-1,-7-15 1,-1-3-2,-5-13 1,-5-7-1,-8-9 1,-10-11-1,-11-3 1,-7 4-1,-10 9 1,-6 12 0,-7 15 1,-1 18-1,3 24 1,6 24 0,13 19-1,16 0-2,26 2-31,27 1-5,32-20-1,47-13 0</inkml:trace>
  <inkml:trace contextRef="#ctx0" brushRef="#br0" timeOffset="254028.0404">1701 17960 27,'0'0'28,"25"43"-7,-25-43-4,0 0-4,55-49-4,-28 4-2,0-3-4,-2-12 0,-8-1-2,-3-8-1,-5 4-1,-1 0 0,-8 15 2,-5 7 1,-3 7 1,1 10-1,3 14 0,4 12 2,7 15-2,-1 16 2,7 12-3,6 6 0,8 11 0,3 6 1,8 4-3,-12 0-5,7-12-7,-1-4-13,-32-54-6,39 63-1,-39-63 1</inkml:trace>
  <inkml:trace contextRef="#ctx0" brushRef="#br0" timeOffset="254328.2604">1813 17779 22,'0'0'23,"0"0"-5,19 2-3,1 3-5,9 7-8,2 2-14,3-10-12,11 10-2,-15-8 2</inkml:trace>
  <inkml:trace contextRef="#ctx0" brushRef="#br0" timeOffset="254585.2733">1604 17607 26,'0'9'28,"0"-9"-1,8 17-8,8-2-39,-1-2-6,16 3-1,0-10 1</inkml:trace>
  <inkml:trace contextRef="#ctx0" brushRef="#br0" timeOffset="254983.3612">2356 17896 17,'0'0'31,"7"48"0,-7-48-3,0 0-14,64-3-3,-36-5-2,-3-6-5,2-8 0,-8 0-4,-7-5 2,-12 3-2,-9 2 0,-10 6 0,-2-1 1,-5 10 1,-5 7 0,3 9 0,28-9 0,-45 53 2,36-9-5,3 1 0,2 8-1,4 5-2,6-1-9,4-11-17,-10-46-9,15 60 1,-15-60 3</inkml:trace>
  <inkml:trace contextRef="#ctx0" brushRef="#br0" timeOffset="255360.5943">2969 17820 17,'0'0'32,"0"0"-5,-27 54-4,27-54-4,-50 30-4,50-30-4,-71 24-4,71-24-1,-71 0-5,43-14 0,8-6-2,8 6-2,12-10 2,7 4-2,8 1 2,7 13-1,3 6 2,-25 0-2,59 28 1,-59-28-17,64 45-13,-64-45-3,44 58 3</inkml:trace>
  <inkml:trace contextRef="#ctx0" brushRef="#br0" timeOffset="256238.9395">3794 17527 22,'0'0'34,"0"0"0,0 0-9,-6 13-5,6 3-6,9 18-4,-5 2-3,7 10-1,-4-2-2,2 3 0,-3 5-3,4-4-7,-10-48-12,18 61-19,-18-61 2,6 12-2,-6-23 1</inkml:trace>
  <inkml:trace contextRef="#ctx0" brushRef="#br0" timeOffset="256683.8825">3770 17579 5,'9'-9'31,"10"4"-1,-4-2-1,13-1-13,9 8-5,7 0-2,5 6-3,1 0-2,-4 4-1,-12 4-1,-6 6-1,-15 2-1,-13-2 1,-19-1-2,-9-4 2,-6-3-2,-1 2 1,5-7-1,4-7 1,9 0 0,17 0 0,0 0 1,15 0-1,13 8 2,8 0 0,-1 6 0,-35-14 0,58 56 4,-58-56-3,22 71-3,-22-71-4,-33 62-3,33-62-5,-72 40-12,38-40-8,-7-21-6,12 2 1</inkml:trace>
  <inkml:trace contextRef="#ctx0" brushRef="#br0" timeOffset="257360.9338">3736 17285 11,'-13'3'30,"0"-3"2,13 0-10,21 7-8,8-7-4,17 4-3,7-4-1,10 5-1,5-5-2,-3 0-2,-6 0-1,-10 3 0,-9-3-2,-15 0-1,-13 0 0,-12 0-1,-12-17 1,-3 6-1,-4 1 2,5-6 1,-1 3 1,7 2 4,8 11-2,0 0 2,21 0 1,-1 15 2,-5 0-1,0 11 3,-5-1-5,-8 3-11,-17-5-25,3-1 1,-20-7-5,2-2 1</inkml:trace>
  <inkml:trace contextRef="#ctx0" brushRef="#br0" timeOffset="259055.0337">4654 17701 16,'15'4'31,"21"3"0,-2-1-4,7-1-17,5-5-11,-2 0-19,4 0-8,-17 0-1,3 0-2</inkml:trace>
  <inkml:trace contextRef="#ctx0" brushRef="#br0" timeOffset="259327.2928">4681 17829 31,'13'-5'36,"21"5"-2,5-3-9,5-3-10,8 6-20,-4 0-21,10 0-5,-18 0-3,2-3-1</inkml:trace>
  <inkml:trace contextRef="#ctx0" brushRef="#br0" timeOffset="295721.7892">5505 17650 13,'0'0'36,"0"0"0,33 7-1,55-7 2,-24 0-23,2 0-15,7 5-31,-14-10-4,6-4 0,-18-6-2</inkml:trace>
  <inkml:trace contextRef="#ctx0" brushRef="#br0" timeOffset="296645.6021">6434 17674 29,'9'0'32,"4"3"-2,15-3-10,24 3-5,20-6-2,29 3 0,17 0-3,27 0-3,11-5-2,14-4-1,5 0-3,-2 3-1,-8 6-7,-20-3-21,-24 0-9,-16 6 1,-37 0-1</inkml:trace>
  <inkml:trace contextRef="#ctx0" brushRef="#br0" timeOffset="297073.3764">6840 17030 24,'0'-12'34,"0"12"-1,13 15-8,-13 9-6,9 20-4,-9 3-3,8 13-2,-5 0-4,4 5-2,-3-4-4,2-6-5,2-9-6,-8-11-8,4-14-18,5-6-1,-9-15 1,9-5 3</inkml:trace>
  <inkml:trace contextRef="#ctx0" brushRef="#br0" timeOffset="297305.3905">6914 17380 35,'0'0'33,"7"-6"-1,5 1-13,7 8-7,1 2-6,6 1-8,5-2-20,6 3-7,-9-7-5,10 4 2</inkml:trace>
  <inkml:trace contextRef="#ctx0" brushRef="#br0" timeOffset="297550.4043">7352 17342 25,'0'0'31,"-25"-9"-2,9 5-9,-1 11-6,0-1-5,4 9-1,1-1-5,9 6 2,3 1-3,12 4 0,4-3 0,6-7 1,3-6 0,2-4 0,-5-5 1,0-5-1,-9-9-1,-6-3 0,-7-2-7,-7 2-22,-7-1-8,6 3-3,-5-6 1</inkml:trace>
  <inkml:trace contextRef="#ctx0" brushRef="#br0" timeOffset="298126.0393">7521 17076 13,'0'0'30,"10"6"0,10-2-12,6-4-3,8 5-4,1-5-2,6 6-4,-7-6-2,-4 0-1,-5-6-1,-10 3 0,-5 0 0,-10 3 0,0 0-1,0 0 0,-18 0 0,8 11 0,-2 4 1,0 3-1,2 8 1,3 5-1,5 1 2,2 3 0,2-2 1,2-2 0,2-3-1,1 1 1,-7-12 0,0-2 0,0-15-1,-16 10 0,-3-10-2,1-5 1,-1 0 0,1-2 0,2 2-1,16 5 0,0 0-1,0 0 1,27 0 1,6 7-2,3-2 1,2 5-13,-1-3-23,8-1 2,-13-6-2,5 3 1</inkml:trace>
  <inkml:trace contextRef="#ctx0" brushRef="#br0" timeOffset="305206.06">6858 17733 32,'19'0'33,"-19"0"-4,10 14-5,-10-14-5,-10 51-2,10-51-5,-7 68-2,7-68-9,0 70 0,0-70-2,36 67 0,-36-67-5,60 46-7,-60-46-9,61 28-11,-61-28 0,55-15 2,-55 15-1</inkml:trace>
  <inkml:trace contextRef="#ctx0" brushRef="#br0" timeOffset="305450.0738">7109 17816 25,'0'0'33,"0"0"6,-12 61-16,12-61-5,4 73-3,-4-20-5,5 5-6,-2-3 0,0-1-9,4 7-18,2-13-16,-9-48 1,4 65 0,-4-65 11</inkml:trace>
  <inkml:trace contextRef="#ctx0" brushRef="#br0" timeOffset="305989.6751">7339 17979 27,'0'0'29,"0"0"-2,18 64-7,-18-64-6,0 57-6,0-57-1,0 67-3,0-67 3,0 0-3,0 0-1,0 0-4,0 0 3,0 0 3,0-50 0,0 50 0,0-72-1,0 72 0,10-60 1,-10 60 2,6-50-2,-6 50 0,0 0-5,0 0 2,44-45-3,-26 33-1,-18 12-1,43-5 4,-43 5-1,50 12-2,-50-12 3,0 0-1,54 20-3,-54-20 4,0 0-1,24 55-3,-24-55 0,0 44 3,0-44-2,0 77 0,0-31 1,-3 0-14,3-3-23,0-43-3,14 63 2,-14-63 0</inkml:trace>
  <inkml:trace contextRef="#ctx0" brushRef="#br0" timeOffset="306687.9018">7985 18161 23,'0'0'28,"0"0"-3,24-48-4,-24 48-4,0 0-1,3-55-2,-3 55 0,-9-43-4,9 43-3,-22-42 0,22 42-2,0 0 2,-56-57-1,56 57-8,-46 0 4,46 0-7,-37 44 2,37-44-1,-24 57 1,22-15-2,6 1-2,-4-43 7,22 58-5,-22-58 6,0 0 0,55 18-2,-55-18-2,0 0 7,55-55-1,-55 55-3,26-56 2,-26 56-3,0 0-1,19-49 7,-19 49-2,0 0-7,0 0 0,8 43 3,-8-43-1,13 66 4,-13-66-1,22 75-6,-22-75 0,33 68-13,-33-68-16,0 0-3,0 0 0,0 0 2</inkml:trace>
  <inkml:trace contextRef="#ctx0" brushRef="#br0" timeOffset="307787.0391">8519 17610 35,'-7'9'21,"-8"5"-2,9 4-2,6 2-2,0 3-3,13 2-2,1-4-1,8-2-1,1-6-3,7-6 1,-5-7-3,3-10 0,-3-8 0,-3-13-2,-8-12 1,-4-5-1,-10-8 1,-6-6-3,-12-1 1,-5 5 1,-11 9 0,-5 14-2,-6 14 3,5 15-3,3 12 2,5 15 1,10 9-1,13 6 0,16-5-1,16-4-1,17-3-10,8 1-22,12-12-4,8-13 1,-2-9-1</inkml:trace>
  <inkml:trace contextRef="#ctx0" brushRef="#br0" timeOffset="308108.1541">9101 17611 45,'-3'9'39,"3"-9"0,0 0-5,9 6-15,-9-6-11,0 0-19,0 0-24,0 0-3,0 0 0,17-13-1</inkml:trace>
  <inkml:trace contextRef="#ctx0" brushRef="#br0" timeOffset="308627.4148">9528 17288 22,'-10'-13'34,"10"13"-2,0 0-6,0 0-6,0 39-3,0-5-6,10 14-2,-3 3-3,3 7 1,-6 3-4,2 4 0,0-5-3,-6-10 1,0-50-3,2 74-5,-2-74-7,7 43-12,-7-43-11,16-9 0,-8-7 0</inkml:trace>
  <inkml:trace contextRef="#ctx0" brushRef="#br0" timeOffset="308873.4309">9746 17651 49,'0'0'34,"0"0"-7,-18 4-6,-1 6-7,4-1-4,-6 4-3,4 1-1,3-1-2,3 1 0,11 1 1,0-15-1,16 13 0,3 0 0,3-4-2,5-1-4,-27-8-17,59 19-20,-37-19 0,3-4-1,-9-4 0</inkml:trace>
  <inkml:trace contextRef="#ctx0" brushRef="#br0" timeOffset="309539.4148">9530 17147 11,'-29'-5'32,"14"5"-1,-1 0-6,16 0-5,10-2-3,11-1-4,13 3-3,10-5-4,8 5-2,5 0-1,5-5 0,-4 5-2,-7 0-1,-8 0-1,-7 0 1,-12 5-1,-7-5 0,-17 0-1,0 0 0,0-12 0,-15 5 0,3-2 1,-2-1 1,2-3 0,0 8-1,12 5 2,-13-9 0,13 9-1,0 0 1,10 5 0,5-1-1,7 5 1,3-3 0,2 1-1,-2 3 1,-3 0 1,-6 0 0,-10 4 1,-9 9 0,-18-2-1,-8 8-7,-10 0-31,-6 2 1,-16-7-2,-7 4 1</inkml:trace>
</inkml:ink>
</file>

<file path=ppt/ink/ink1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6:08:46.782"/>
    </inkml:context>
    <inkml:brush xml:id="br0">
      <inkml:brushProperty name="width" value="0.05292" units="cm"/>
      <inkml:brushProperty name="height" value="0.05292" units="cm"/>
      <inkml:brushProperty name="color" value="#FFFFFF"/>
    </inkml:brush>
    <inkml:brush xml:id="br1">
      <inkml:brushProperty name="width" value="0.05292" units="cm"/>
      <inkml:brushProperty name="height" value="0.05292" units="cm"/>
      <inkml:brushProperty name="color" value="#FF0000"/>
    </inkml:brush>
  </inkml:definitions>
  <inkml:trace contextRef="#ctx0" brushRef="#br0">14829 10404 69,'-16'0'34,"2"0"-11,14 0-4,-15-3-4,15 3-3,19-15-2,2 8-3,4 0-2,5 1-1,-2 2-1,3 4-1,-9 0 0,-4 0-1,-9 5 0,-9-5 1,-6 14-2,-10-11 2,-6-3-1,-5 0-1,0 0 1,3-5-1,3 1 0,6-2 0,15 6 1,0 0-1,18-4 0,7 4 0,5 4 0,2 1 1,1 0-1,-4 5 1,-7-3-1,-10 0 1,-12-7-1,-6 15 1,-15-11-1,-4-4 0,-8 0 0,1-7 0,1-3 0,6-1 0,9-1 0,12-1 0,8 4 0,12 3 0,8 6 0,7 0 0,2 6 0,0 0-1,-4 2 1,-6 1 1,-7 0-1,-8 0 0,-8-9 0,-17 10 1,-3-10-1,-8-4 0,-3-2 0,0-6 0,1-5 0,8-2-1,7-2 1,10 1 0,9 5 0,12 5 0,3 4 0,9 6 0,2 6 0,-1 9 1,-4 4-1,-5 3 0,-7 0 1,-6-1-1,-7-3 1,-10-2-1,-6-6 0,-4-10 1,-4-5-1,0-9 0,3-6 0,5-2 0,6 0 0,7 0-1,6 2 1,8 5 0,9 8 0,4 7 1,0 9-1,0 4 0,-1 4 0,-3 4 1,-6-1 0,-5 2-1,-9-6 1,-2-2 0,-10-7-1,-5-4 0,-2-8 1,-2-7-1,-2-5 0,4-5 0,1-3 0,9 2 0,6 1 0,8 4 0,7 5 0,5 7 0,4 9 0,0 9 0,-4 4 0,-3 2 0,-4 6 0,-10 1 1,-7 0-1,-5-3 0,-7-3 0,-5-6 0,-2-6 0,-4-7 0,0-4 0,5-8 0,2-4-1,6-6 1,9-1 0,8 2 0,11 1-1,6 6 1,7 1 0,2 6 0,0 7 0,1 5 0,-9 7 1,-5 3-1,-9 2 0,-8 3 0,-9-1 0,-8-2 0,-7-3 0,-5-7 0,-3-7 0,0 0-1,3-6 1,4-7 0,7-2 0,10-2-1,12 0 1,8 0 0,13 4 0,8 0 0,4 3 0,2 8 0,-1 2 0,-4 10 0,-6 4 0,-8 3 0,-10 5 0,-10-1 1,-9 1-1,-7-1 0,-8-5 0,-4-5 0,-2-5 0,0-6 0,3-5 0,10-3 0,8-3 0,9-4 0,12 0 0,11 1 0,8 0 0,8 1 0,2 1 0,2 0 0,-5 5 0,-1 4 0,-11 3 0,-8 3 0,-14-3 0,0 16 0,-12-3 1,-10-1-1,-4-1 0,0-1 0,0-2 0,2-3 0,6 0 0,8-5 0,10 0 0,0 0 0,22-10 0,-1 4 0,3 0 0,4 3 0,1 0 0,-2 3 0,-3 0 0,-7 6 0,-2 4 1,-6 1-1,-3-1 0,-6 0 0,0-1 0,0-9 0,-8 15 1,8-15-2,0 0 2,0 0-1,-4-14 0,4 4 0,4-5 1,-2 3-2,-2-2 1,7 1 0,-7 13 0,10-10 0,-10 10-1,11 6 1,-11-6 0,10 17 0,-5-5 0,-1 2 0,-4-1 0,4-2 0,-4-1 0,0-10 1,-6 12-1,6-12 0,0 0 0,-11-17 0,8 3 1,0-1-1,3-2 0,0 0 0,0-1 0,0 3 0,0 4-1,0 11 1,0 0 0,0 0 0,0 0-1,7 16 1,-7-4 1,3 0-2,-3 0 2,3-3-1,-3-9 0,0 0 0,0 0 0,11-4 0,-8-5 0,1-2 0,-1-1 0,-3 2 0,0 10 0,4-14 0,-4 14 0,0 0 0,0 0 0,0 0-4,0 0-35,0 0-2,6-10 1,1-4-1</inkml:trace>
  <inkml:trace contextRef="#ctx0" brushRef="#br0" timeOffset="20964.6504">11246 10507 32,'-12'0'28,"12"0"1,4 15-11,11-9-3,13 1-4,5-7-3,10 9-2,0-9-1,2 7-2,-2-7-2,-7 5 1,-7-1-1,-8 0 1,-12-4-1,-9 0 1,-10 3-1,-13-3 0,-11-6 0,-3 2-1,-7 0 0,-1 0 0,2 4 0,4-4-1,8 4 1,10 0 0,21 0 1,0 0-1,15-3 1,13 3-1,8 0 1,6-5 0,3 5 0,2 0 0,-5 0-1,-8 5 1,-8 0 0,-15 1 0,-11 5 0,-19-2 0,-9-2 0,-10 2 0,-7-5 0,-3-4-1,3 0 0,4-6 0,9-4 1,12-4-1,13-3-1,15-1 1,17 5-1,10 2 1,8 3 0,4 8 2,2 4-1,-2 8 0,-9 5 1,-7 5-1,-16 0 2,-12 2-2,-13-4 0,-14-3 0,-10-5 0,-6-6-1,-4-6 1,-2-12-1,6 0-1,7-5 0,11-4 1,13-2-1,12 0 0,14 3 1,13 3-1,10 7 2,4 3 0,0 7 1,-2 0-1,-5 13 1,-7-2 1,-10 4-1,-14 1 1,-10-1-2,-14-5 1,-10-2 0,-5-6-1,-5-2-1,3-5 0,0-9 0,7-2-1,10-4 0,12 2 0,14 0 0,9 4-1,11 3 2,3 4-1,4 7 1,-1 7 1,-2 5-1,-11 5 1,-5 0 0,-10 5 1,-12 1-2,-10-2 2,-9-3-1,-8-5-1,-4-6 0,-2-7-1,1 0 0,5-13 0,6-6 0,9-2-2,12-1 2,15 2 0,9-1 0,13 1 0,6 7 2,5 4-1,0 9 0,-2 3 2,-4 9-1,-10 1 1,-11 8-1,-11 5 2,-12 0-2,-9 2 1,-10-3-2,-8-7 1,-4-3-1,-2-5 0,0-6-1,5-8 0,5-6 0,9-5 0,10-3 1,12-3-1,10-3 0,14 1 0,9 0 1,8 4 0,6 5 0,0 4 0,-2 10 0,-4 0 2,-8 14-1,-10 1 1,-8 4-1,-12 2 1,-12 1-1,-10-2 0,-10-3 0,-5-3-2,-9-6 1,-2-4-1,-2-8 1,6-1-1,4-7 0,12-1 0,7-4 0,13-2 0,16 1 1,11-2-1,11 5 0,8 2 1,6 4 0,-1 2 0,0 7 1,-6 8 0,-6 2 0,-11 6 0,-10 4 0,-13-1 1,-10 3-2,-10-1 1,-6-6 0,-3-3-1,-5-3 1,1-6-2,5-6 1,6-3-1,6-7 0,12-1 1,9-3-1,10 4 0,7-3 0,5 7 1,4 2 0,-2 4 0,-2 3 0,-6 10 1,-6-1 0,-8 7 0,-7 0-1,-5 0 0,-6 0 1,-4-1 0,2-5 0,-2-2-1,1-3 0,3-9 0,2-2 0,9 6 0,-9-17-1,9 5 2,0 0-2,0-1 1,9 0 0,-2 4 0,3 0-1,-1 2 1,0 3 0,-9 4-1,15 6 2,-15 6-1,0 6 0,-9 1 0,2 2 1,-4-1-1,2-3 1,-1-5 0,10-12-1,0 0 1,0 0-1,0 0 1,6-17-1,5 5 1,-1 2-1,-1 0 0,-1 1 0,-8 9-1,11-10-2,-11 10-15,11 3-21,-11-3-1,0 0-1,0-11 1</inkml:trace>
  <inkml:trace contextRef="#ctx0" brushRef="#br1" timeOffset="26417.8447">11387 10587 34,'0'0'16,"-8"15"-2,8-15-2,-16 15-3,8-6-2,-2 3-2,0-4 0,2 3-2,8-11-1,-13 10-1,13-10-1,0 0 1,0 0 0,9-18 0,-1 8-1,1-3 1,3-2-1,-2 1 1,1 3-1,-2 3 1,-9 8 1,13-10 1,-13 10 1,12 0 1,-2 8 0,-10-8 1,21 18 0,-9-11 0,4 3-2,-3 2-1,3-4-5,-1 4-9,-4 2-18,-11-14-3,10 10 1,-10-10-2</inkml:trace>
  <inkml:trace contextRef="#ctx0" brushRef="#br1" timeOffset="26912.593">11219 10418 24,'-10'7'48,"10"-7"-30,18 3-5,0-3-3,5 0-4,7 2 0,3-2-1,2 0-4,3 0-3,-7 0-6,0 0-4,-4 0-8,-7-10-2,-5 5-2,-9-6 2</inkml:trace>
  <inkml:trace contextRef="#ctx0" brushRef="#br1" timeOffset="27094.132">11503 10346 34,'0'0'16,"0"0"-1,0 0-3,0 0-3,17 9-1,-5-1-1,-1-2 2,5 4 0,-7 0 0,0 2-1,-9 0-1,3 3-1,-7 1-5,-3-2-19,-3-7-11,7 6-1,3-13-2</inkml:trace>
  <inkml:trace contextRef="#ctx0" brushRef="#br1" timeOffset="28388.0685">14840 10442 27,'0'0'43,"0"0"-26,0 0-2,-12 5-4,12-5-4,-15 18-3,5-9-1,-1 0-1,1-2 0,0 0-1,10-7-1,-10 8 1,10-8-1,0 0 0,3-12 0,4 0 0,3 4-1,-1-4 1,1 0-1,-1 2 0,1 1 1,-10 9 0,15-5 0,-15 5 0,12 5 0,-12-5 0,11 14 1,-3-3 0,4-2 0,-3 2 0,6-2 0,-2 0 0,-1 0-3,0-1-7,-1 4-19,-11-12-1,0 0 0,0 0 0</inkml:trace>
  <inkml:trace contextRef="#ctx0" brushRef="#br1" timeOffset="29044.8719">14714 10287 12,'0'0'27,"0"10"1,0-10-6,25 0-5,-4 0-5,3 0-3,9 4-2,-3-4-2,3 0-5,0 3-3,-4-3-4,-3 0-5,-7 0-5,-4-7-1,-15 7-1,13-12 0,-13 12 3,-7-15 2,7 15 7,-15-14 6,15 14 6,-15-8 3,15 8 1,-11-9 10,11 9-9,0 0-2,13-4-1,-3 4 1,1 6 0,0 1 3,-2 1-1,-1 7 1,-8-3 0,0 4-1,-5-3-1,-1 3-5,-4-4-27,5 3-7,-9-13-2,14-2-1</inkml:trace>
  <inkml:trace contextRef="#ctx0" brushRef="#br1" timeOffset="32186.2056">20546 10325 39,'0'0'24,"0"0"-5,22 0-4,2-4-3,3-1-3,8 1-2,2-2-2,3 3-1,-3-1-3,-4 4-2,-4-2-1,-9 2-3,-6-3 0,-14 3-2,0 0 0,0-12 0,0 12 1,-18-14 1,18 14 2,-13-10 3,13 10 2,0-9 4,0 9-1,20 5 1,-8 3 1,-1-2 0,-2 7 0,-9-13 0,5 18-1,-9-7-1,-4 3-7,-5-8-26,2 9-2,-10-9-1,11 3-1</inkml:trace>
  <inkml:trace contextRef="#ctx0" brushRef="#br1" timeOffset="43986.7622">8093 17810 18,'0'0'30,"0"0"-11,0 0-3,0 0 1,0 0 1,-20 46-8,20-46 0,-24 51-5,24-51-17,-18 74-15,24-25-1,-6-49-4,0 0-1</inkml:trace>
  <inkml:trace contextRef="#ctx0" brushRef="#br1" timeOffset="48905.9413">17865 16744 23,'-7'11'10,"7"-11"-1,0 10-1,0-10-1,12 4 1,-12-4 0,14 10 2,-14-10 1,12 0 1,-12 0 1,0 0 2,-6-13-1,6 13-2,-12 3-2,12-3-9,0 0-33,-5 10-2,5-10-3,0 0 0</inkml:trace>
</inkml:ink>
</file>

<file path=ppt/ink/ink1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5:36:51.256"/>
    </inkml:context>
    <inkml:brush xml:id="br0">
      <inkml:brushProperty name="width" value="0.05292" units="cm"/>
      <inkml:brushProperty name="height" value="0.05292" units="cm"/>
      <inkml:brushProperty name="color" value="#FF0000"/>
    </inkml:brush>
  </inkml:definitions>
  <inkml:trace contextRef="#ctx0" brushRef="#br0">1939 8862 25,'4'28'32,"-13"2"3,0 14-11,-4 11-5,-5 3-5,5 5-3,-2-6-4,2-5-2,4-20 0,2-8-3,7-24 0,0 0 0,7-29-1,-1-12 0,5-10-1,0-10 0,-1-2-1,3 4 0,2 4 1,-7 5 0,5 15-1,2 14 1,-5 21 1,5 12 1,5 12-1,-4 14 1,3 4 0,2 9-1,3-1-1,-3-2-3,6 3-8,-10-8-14,-1-7-13,8-4 1,-5-9-1</inkml:trace>
  <inkml:trace contextRef="#ctx0" brushRef="#br0" timeOffset="391.005">2457 9230 48,'3'-10'32,"-11"-7"1,-1 7-14,-5 3-5,-5 0-5,5 7-2,-5 5-2,1 4-1,3 4-2,3 6-1,6 2 2,14 1-2,4 0 2,2 2-1,5-6 0,4 1 0,0-10-2,-3-9-5,2 0-9,-10-9-9,-8-10-6,5-5-2,-6-8 4,-9-5 5,6-4 8,-10-1 9,-2-1 12,-3-31 36,2 42-17,6 12-4,2 7-6,5 13-12,-11 0-17,11 0-16,0 19-2,0-9-2</inkml:trace>
  <inkml:trace contextRef="#ctx0" brushRef="#br0" timeOffset="654.4064">2529 9146 42,'10'18'36,"2"11"2,0 3-10,-6 1-5,13 16-8,-6 0-5,2 10-4,-2 1-2,-10 1-3,-6-4-3,-7-11 1,-8-4-1,-7-19 0,-4-13-1,-1-15 1,2-14 0,12-13 1,6-11 0,7-3 0,10-4 0,3 3-3,11 3-5,0-2-10,6 7-18,0 10 1,1 0-1,5 5 0</inkml:trace>
  <inkml:trace contextRef="#ctx0" brushRef="#br0" timeOffset="1052.4764">2755 9146 65,'0'0'27,"-3"14"-8,3-5-6,0 8-2,0 0-4,6 7-1,1-2 0,5 0-1,4-7-1,2-6 0,-1-5-2,3-4 0,-4-12-1,3-1 0,-3-3 0,-7-3 0,-3 2-1,-4 6 0,-2 1 0,0 10 0,0 0 0,0 0 0,10 10 0,0 4 0,4 1 1,6 3 0,4-5 1,-2-3 0,3-6-1,2-4 1,-4-4 1,-6-6-1,-1-9-1,-12 0-2,-7-1-8,-7 1-27,-6-3-1,-2 5-1,-7-2 1</inkml:trace>
  <inkml:trace contextRef="#ctx0" brushRef="#br0" timeOffset="1637.6442">3898 9064 14,'-20'0'29,"-1"6"0,-2 9-8,4 5-5,4 3-6,6 5-2,9-1-1,16-4-2,6-4 0,6-1-1,-1-12 1,4 0 0,-8-9-1,-3 0 0,-13-10-1,-11 2-1,-11 1-3,-6-2-2,-4 3-9,-1 0-17,2-2-5,6 3-2,4-3 1</inkml:trace>
  <inkml:trace contextRef="#ctx0" brushRef="#br0" timeOffset="1895.5807">4002 9069 44,'13'-2'32,"-13"2"-3,0 0-8,-4 15-7,-2-5-5,6 7-3,-3 2-2,6 3-1,4 0-1,7-1 1,4-3 0,8-2 0,5-7 1,4-2-1,-4-7 0,0-8 0,-7-2-3,-3-4-4,-4 0-11,-12-2-19,-10-5-3,5 4-1,-13-2 1</inkml:trace>
  <inkml:trace contextRef="#ctx0" brushRef="#br0" timeOffset="2112.9366">4256 8997 44,'12'10'35,"-2"2"0,-1 12-12,7 11-7,-7 5-4,3 16-3,-5-4-3,1 9-1,-4 0-2,-1-1-3,6-4-5,-9-12-10,7-11-21,1-10-1,-8-9-1,0-14 1</inkml:trace>
  <inkml:trace contextRef="#ctx0" brushRef="#br0" timeOffset="2279.6101">4305 9240 48,'7'-14'35,"11"14"0,-2-6-5,12 3-21,9-1-13,-2-2-26,5 10-3,-10-9-1,4 5-1</inkml:trace>
  <inkml:trace contextRef="#ctx0" brushRef="#br0" timeOffset="2482.0036">4548 8993 32,'-9'3'36,"-1"11"1,10 19 1,0 13-18,0 2-7,13 18-3,-8-5-3,4 7-2,-2-8-3,4-9-4,0-5-9,-2-17-19,-5-15-9,5-9-1,-6-17 1</inkml:trace>
  <inkml:trace contextRef="#ctx0" brushRef="#br0" timeOffset="2632.7181">4544 9222 22,'12'-5'32,"6"8"-1,-1-6 0,11 3-24,3 3-21,0-6-13,12 3-3,-8-6-1</inkml:trace>
  <inkml:trace contextRef="#ctx0" brushRef="#br0" timeOffset="2978.0059">4946 9031 17,'-20'-5'30,"-8"-2"1,6 7-7,-1 5-8,3 5-4,10 5-4,2 3-3,8 0-1,8-4-2,8 1 0,1-1 0,1-5-1,1-3-1,-7-2 0,-12-4 0,0 0-1,0 0 1,-12 13 1,-5-7 1,1 3 1,-1 1 0,4 3 1,9 0 0,8 1 0,6-3 0,7 2-2,5-5-3,1-4-3,10 6-6,-1-8-26,0-8 0,5 0-2,-6-6 2</inkml:trace>
  <inkml:trace contextRef="#ctx0" brushRef="#br0" timeOffset="3307.6779">5057 9045 19,'0'0'33,"0"0"1,0 0-1,20 13-13,4-13-9,7 7-4,0-7-2,2 3-3,-6-3 0,-2 0-2,-6 0 0,-9-5 0,-10 5 0,0 0-1,-18-6 1,-2 12 0,-1 3 0,-1 6 1,-2 4 0,5 6 0,5 4 0,7-4 0,7 3 1,7-6-3,10-5-2,0-5-6,11 0-4,3-12-14,-4-5-7,13 1-2,-12-11 1</inkml:trace>
  <inkml:trace contextRef="#ctx0" brushRef="#br0" timeOffset="3647.5611">5425 9206 48,'3'12'34,"-3"-12"-1,6 15-11,8-4-6,0-9-5,5 4-4,2-6-1,6 0-3,-2-6-1,-4-5-1,-1 0-2,-3-6-1,-4-1 0,-7-2 0,-6 1-1,-17-3 1,-3 8 0,-5-1 2,-6 10 0,-2 5 2,1 5 0,4 14 1,3 3 0,9 13 0,7 3 0,7 6 0,2-2 0,2 4-1,1-3-2,3-5-3,7 2-6,-8-17-14,1-9-15,6-2 0,-1-12 0,9-9 1</inkml:trace>
  <inkml:trace contextRef="#ctx0" brushRef="#br0" timeOffset="3835.8911">5787 9089 42,'0'0'38,"0"0"-1,0 17 0,-9 1-17,9 8-8,-3-2-6,3 5-5,0-2-12,0-3-26,0-14 0,0-10-1,0 0 0</inkml:trace>
  <inkml:trace contextRef="#ctx0" brushRef="#br0" timeOffset="3971.3397">5746 8861 55,'-4'-13'35,"4"13"-3,0 0-12,0 15-42,0-4-9,14 9-3,-9-3 0</inkml:trace>
  <inkml:trace contextRef="#ctx0" brushRef="#br0" timeOffset="4444.5617">6152 9140 55,'-10'7'36,"1"8"0,-7 0-12,-5-6-9,-1 4-5,-3-6-6,1-2-1,0-5-3,4-5 0,4-7-1,4-3 0,8 1 0,4-1-1,0 3 1,11 5 1,2 7 0,5 0 0,3 12 1,3 2-1,1 3 1,1 3 0,-2-1 0,1-2 1,0-8-1,0-4-1,-3-5 0,2-9 0,0-6 0,1-2-1,0-5 1,1 1-1,-2 4 2,1 5-1,-3 5 2,-1 7 1,-6 4 0,1 13 2,-10 0 0,-2 7 0,-10 1 0,0-1-5,-8-10-37,-3 4-1,-11-9-2,0-4-1</inkml:trace>
  <inkml:trace contextRef="#ctx0" brushRef="#br0" timeOffset="5189.8485">6908 9258 32,'6'10'32,"6"12"0,-12 3-3,0 7-20,-6 0-13,-3-7-22,9 0-5,-12-19 0,12-6-1</inkml:trace>
  <inkml:trace contextRef="#ctx0" brushRef="#br0" timeOffset="5514.6154">7494 9104 17,'-10'-14'28,"-17"-3"1,5 9-7,-2 4-9,-2 4-3,4 6-3,1 5-3,6 8 0,5 2-2,10 1 1,7-2 0,5-2 0,6-2-1,3-3 1,5-5-3,-2-8-5,2 0-8,-2 0-14,-11-14-5,8 5 0,-12-11 0</inkml:trace>
  <inkml:trace contextRef="#ctx0" brushRef="#br0" timeOffset="5656.1177">7606 9053 38,'0'0'34,"12"8"-2,-8 6-6,-4 0-7,8 8-7,-5-2-8,1 2-19,-2-6-17,11 4-2,-2-6-1,9-6-1</inkml:trace>
  <inkml:trace contextRef="#ctx0" brushRef="#br0" timeOffset="5993.854">8310 9035 40,'-6'-23'30,"3"12"-2,-10 2-9,-2 2-6,1 12-5,-3 3-3,0 10-2,3 5-2,4 6 0,7 2 0,3-2-1,12 3 1,1-8-1,5-5 1,4-4 0,0-7 0,-3-8-1,-5-2 0,-4-9-3,1-1-10,-6 0-20,-8-8 2,3 1-2,-2-3 1</inkml:trace>
  <inkml:trace contextRef="#ctx0" brushRef="#br0" timeOffset="6260.0008">8472 9016 31,'22'-9'33,"-22"9"1,9 0-3,-9 0-12,0 22-8,4-6-3,-4 2-4,0 5-1,5 2-1,1-2 0,1-1-2,5-3 1,1-5 0,6-2-1,2-7 1,-3-8 0,2-7-1,-2-4 0,0 0-4,-6-5-9,-5-3-23,0 7 0,-7-4 1,0 9-2</inkml:trace>
  <inkml:trace contextRef="#ctx0" brushRef="#br0" timeOffset="6531.2559">8772 9048 57,'8'9'35,"-8"-9"0,11 20-12,-1 2-10,-1-6-4,1 5-3,-1-4-3,4-1-1,-3-2 0,4-9-1,1-5 0,1-4 1,0-6 0,2-4 0,0-3-1,-3 2-1,1-2-4,-9-2-12,-4 3-21,-3 16 0,0-15-1,0 15 0</inkml:trace>
  <inkml:trace contextRef="#ctx0" brushRef="#br0" timeOffset="6733.6926">9101 9035 36,'10'0'34,"-10"0"0,14 0-5,-3 8-11,-5 2-7,3 12-4,-6-1-4,1 6-4,-1 0-9,-3 0-21,0-7-3,5-2-1,-1-7 0</inkml:trace>
  <inkml:trace contextRef="#ctx0" brushRef="#br0" timeOffset="7040.2959">9494 9078 35,'-24'-9'30,"9"9"0,-12 0-9,5 7-9,6 3-3,0 3-3,9 6-1,7 1 0,5 2 0,6-3 0,6 1 0,1-8-1,4 2 0,-3-7-1,-1-4-1,-7-6 0,-11 3-1,6-12-2,-14-1-6,-2 2-18,-5-2-11,-6-8 0,6 9 0</inkml:trace>
  <inkml:trace contextRef="#ctx0" brushRef="#br0" timeOffset="7386.6376">9609 9087 11,'-8'-12'31,"16"12"0,2-11 0,9 5-14,9 2-5,0 1-4,0 3-3,-1-6-1,-6 6-2,-4 0-1,-17 0-1,10 0 1,-10 0-1,-14 12 1,3 1-1,-2 2 1,1 4 0,2 5 0,4 5 0,6 2 0,9-4-1,7 2-5,2-7-7,9-3-11,9-5-9,1-14-1,9 0 0</inkml:trace>
  <inkml:trace contextRef="#ctx0" brushRef="#br0" timeOffset="7756.0058">10016 9114 51,'-9'4'32,"-3"1"-8,12-5-4,-7 22-4,7-7-4,3 3-2,3-3-3,10 3-2,-4-5-2,10-2-1,-3-10 0,0-1-1,2-10 0,-5-1-1,-1-3 0,-6-3 0,1 2 1,-7-4-2,-3 7 1,0 12 0,0-10-1,0 10 1,3 15 0,-1-1-1,5 3 1,2 1 1,1-3 0,4 2 0,3-6 0,-1-7 0,2-4-1,-2 0-2,2-4-6,-9-6-21,0-8-7,2 4-2,-11-7 2</inkml:trace>
  <inkml:trace contextRef="#ctx0" brushRef="#br0" timeOffset="7890.9282">10237 8939 64,'-13'-16'37,"-3"1"0,7 6-9,9 9-15,0 0-14,0 0-21,0 0-13,5 20-2,2-7 0</inkml:trace>
  <inkml:trace contextRef="#ctx0" brushRef="#br0" timeOffset="8207.3446">10586 9048 35,'-24'-9'31,"14"14"0,-5 4-7,0-1-11,3 13-4,-1-4-2,6 12-1,2-4 0,8 5-1,2-7 0,8 1-1,0-8-1,6-4 0,-2-6-1,-1-6-1,-4-3 1,-12 3-1,10-21-2,-16 7-2,-1 3-6,-6-1-19,-2-2-8,3 6-1,-4-4 0</inkml:trace>
  <inkml:trace contextRef="#ctx0" brushRef="#br0" timeOffset="8740.1582">10885 9070 33,'0'0'29,"-25"-3"1,25 3-8,-15 10-10,10-1-6,5 4-3,5-3-1,5 3-1,1-4 0,3-2-1,1-5 0,-1-2-1,-3 0 0,-11 0 0,0 0 0,0-9 0,-7 9 1,-9 0 1,-2 7 0,-1 2 1,-1 4 0,5 5 2,3 0-1,6 1 0,6 1 1,0-3-1,6-2 0,6-6 0,3-4-2,5-5 1,2-10-2,5 0 1,1-2-1,4-2 2,4 1-1,8 6 1,-4 0 0,-1 7 1,-7 7 1,-4 2 0,-8 3 1,-6 1-2,-14 4-4,-9-7-15,-9-5-19,2 1-2,-6-8-1,7-2 0</inkml:trace>
  <inkml:trace contextRef="#ctx0" brushRef="#br0" timeOffset="9515.214">12047 9306 4,'0'-25'21,"-7"10"-5,-9-5-5,-3 4-2,-4-1-3,-2 2 0,-1 6-1,-1 9 0,6 4 1,4 9 0,6 7 1,8 3-1,7 4 2,9-1-1,8-1-1,3-6 0,10-5-1,-3-14-1,3-6 1,-2-12-3,-2-5 0,-5-14-1,-6-6 0,-7-11-1,-5-2 0,-4-3 0,-3 7 0,-3 4 1,-6 11-1,2 9 1,1 15 1,6 13 0,-3 32 1,3 1 1,3 10 0,1 6-1,4 4 1,-1 1-1,2-1-4,-3-7-9,0-5-22,-2-14-4,5-5 0,-9-22-1</inkml:trace>
  <inkml:trace contextRef="#ctx0" brushRef="#br0" timeOffset="9741.3364">12376 8908 66,'0'0'35,"0"0"2,-8 10-20,11 21-4,-3 5-4,9 14-4,-3-3 0,3 8-3,0-3-2,-3-6-5,4-10-11,-6-5-21,-4-15 0,0-7 0,0-9 0</inkml:trace>
  <inkml:trace contextRef="#ctx0" brushRef="#br0" timeOffset="10078.0044">12340 8937 68,'15'-23'37,"3"0"0,10 1-14,9 16-8,1 4-5,5 10-5,-3 4-2,-2 8-2,-12 6-2,-11 1 0,-10 2-1,-11-2 1,-7 2-1,-8-10 0,1 1 0,3-4 0,7-1 1,10-2 1,6-4 1,7 6 0,2-1 0,-2 4 0,-6 2 1,-7 2-1,-16 2 1,-6-4-2,-9-1-3,-6-9-10,5-7-22,8 3-2,7-12-1,17 6 1</inkml:trace>
  <inkml:trace contextRef="#ctx0" brushRef="#br0" timeOffset="10800.8057">12931 9206 66,'0'0'27,"10"-9"-6,-10 9-3,0 14-4,0 5-3,0 0-3,4 13-3,-1-3-1,2 7 0,-2-3-2,4 2-1,-1-9 0,0-4 0,-2-6 0,1-4 0,-5-12-1,0 10 1,0-10-1,-15 0 1,-1-6-1,-2 6 0,-4-4 0,-5 4 0,1 0 0,-2 0-1,3 0 1,1 0-1,8 4 1,4-4-1,12 0 2,0 0-1,25-5 0,9 5 1,6-7 0,13 6 0,3-4 0,7 5 2,-5-4-1,-3 4 1,-11 0 1,-10 4-1,-10-4 1,-8 0-1,-16 0 0,0 0-2,0 0-2,-9 0-15,9 0-24,-16 5-1,1-5 0,3-5 1</inkml:trace>
  <inkml:trace contextRef="#ctx0" brushRef="#br0" timeOffset="11822.8074">22101 12497 12,'-81'-16'21,"-6"7"-9,-12 9 0,-8 18 2,0 10 0,4 11 2,17 21-1,16 8-1,24 17-3,27 0 0,38 5-2,31-9-1,39-3-2,29-17 0,23-16-1,15-28 0,11-17 0,-11-24-1,-16-20-2,-31-26 0,-44-22-1,-51-11 0,-42-4-1,-47 4-10,-36 7-29,-48 4 0,-30 13 0,-37 15-1</inkml:trace>
  <inkml:trace contextRef="#ctx0" brushRef="#br0" timeOffset="13130.9013">2034 10127 20,'9'24'28,"-16"1"-3,0 10-10,-10 3-3,-2-2-5,-6-3-3,-3-6-3,3-12-2,1-15-1,3-10 0,1-12 1,12-7 0,2-2 4,9-2 0,5 5 1,5 9 2,2 7 2,10 17 0,-2 6 0,5 10-1,2 5-2,-3 6-6,1 0-17,8 2-14,-16-16-1,5 2-1</inkml:trace>
  <inkml:trace contextRef="#ctx0" brushRef="#br0" timeOffset="13477.0016">2088 10067 53,'14'-28'36,"1"-8"0,11 7-15,10 11-6,-2 1-4,10 17-2,-7 12-2,3 15-1,-9 7-2,-6 16-1,-8 6 0,1 2 0,-4 1-2,-1-8 1,0-4-2,-5-11-1,4-13-1,-2-14 1,-10-9-1,3-17 1,-9-7-1,-10-2 0,-8 1 0,-1 1 0,-3 4 2,-6 8-2,6 12-4,0 5-6,11 10-18,3 9-7,2-6-1,6 9 1</inkml:trace>
  <inkml:trace contextRef="#ctx0" brushRef="#br0" timeOffset="13814.0498">2443 10091 63,'24'-24'36,"10"14"1,4 10-14,-7 4-7,9 16-6,-6 3-2,-6 14-2,-4 0-2,1 7 0,-6-3-1,0-3-2,-4-6-2,-6-5-1,-2-8-2,-7-19-1,0 0-1,0 0 0,-2-14 0,-15 2 1,5 4 1,-4 1 2,-2 7 1,-8 8 1,-1 10 1,2 2-4,6 7-11,1-2-21,-4-9 1,13-1-1,0-15-1</inkml:trace>
  <inkml:trace contextRef="#ctx0" brushRef="#br0" timeOffset="14131.0038">2923 10235 54,'19'4'35,"-7"5"-2,-3 1-12,4 9-6,-7-2-4,0 3-4,-10-2-2,1-5-2,3-13-2,0 0-1,0 0 0,3-13 0,7-1-1,3-1 0,5 2 1,1 5-1,0 8 0,-7 3-4,4 11-11,-4 5-20,-12-3 0,9 3 0,-9-8 0</inkml:trace>
  <inkml:trace contextRef="#ctx0" brushRef="#br0" timeOffset="14470.27">3102 10096 19,'17'-34'33,"-5"-2"1,16 2-2,2 7-14,1 2-3,4 12-1,-4 10-3,-3 18-2,-7 8-2,-3 12-2,-5 12-1,-3 9 0,-1 1-1,3 3-1,-5-5-1,5-4 1,1-9-2,-1-9 0,0-14 0,-3-11-2,-9-8 0,-3-17-2,-9 3 0,-7-11-3,-2 11-3,-5-9-6,5 10-13,2 8-10,0-3 1,7 12 0</inkml:trace>
  <inkml:trace contextRef="#ctx0" brushRef="#br0" timeOffset="14755.0024">3689 10306 28,'9'-12'31,"-15"-7"0,2 0-8,-4 2-6,-7 0-4,-2 10-4,-6-1-2,3 8-3,-1 9-1,2 5 0,9 5-1,5 9 1,5-4-1,15 3 1,4-4 0,9-5 1,-1-8-2,4-5-7,-7-15-31,5-4-1,-6-10 0,6-3-1</inkml:trace>
  <inkml:trace contextRef="#ctx0" brushRef="#br0" timeOffset="15334.0032">4083 10268 34,'3'22'31,"-16"-8"1,-1 7-6,-6 0-18,-4-3-4,2-7-2,-1-5-2,2-13-2,3-7 1,5-4-1,7-6 1,6-2 1,3 5 2,7 4 1,-1 7 1,10 15 0,-1 4 0,4 11 0,2 6-2,-5 2-4,2 2-12,-1 4-18,-6-15-2,2-1 1,-16-18-1</inkml:trace>
  <inkml:trace contextRef="#ctx0" brushRef="#br0" timeOffset="15649.9196">4194 10207 29,'21'-13'34,"-8"4"1,9 9-3,-6 13-13,-10 2-8,3 11-3,-9-2-4,-3-1-1,-7 0-2,4-6-1,-3-3-2,9-14 0,0 0 0,-6-9 0,12-8 0,4-3 0,1-1 1,2-1 0,1 1 1,-3 6 0,-1 3 1,-10 12 0,9 0 1,-9 13-1,5 6 1,-5 6 0,3 1-2,4 3-2,6 1-9,-1-6-19,4-4-5,11-8 0,-5-12-1</inkml:trace>
  <inkml:trace contextRef="#ctx0" brushRef="#br0" timeOffset="15934.8615">4566 10192 64,'0'0'36,"0"0"-4,-16 12-13,16 6-6,-6 1-5,6 12-2,3-4-3,3 5 0,1-8-2,7 0 1,0-10-1,6-8 0,1-6 0,-1-10 0,-3-5 0,-2-8-1,-5-3-3,-10-5-5,9 8-13,-9 1-16,-6-2-1,3 10 1,-7 4-1</inkml:trace>
  <inkml:trace contextRef="#ctx0" brushRef="#br0" timeOffset="16274.3057">4810 10337 51,'17'9'36,"5"2"-1,3-2-10,-3-9-7,6 8-6,-8-13-4,3 1-3,-4-6-1,-3-7-2,-1 1-1,-9-7 0,-6 1-1,-8-1-1,-6 4 0,-4 3 0,-4 8 0,-4 8-1,-1 5 1,3 11 0,5 10 0,2 6 1,5 6 0,5 3 1,4 3-1,3-2 0,7 1-2,-4-9-10,9-11-24,3 2-2,1-16 2,9-1-2</inkml:trace>
  <inkml:trace contextRef="#ctx0" brushRef="#br0" timeOffset="16786.0021">5172 10176 43,'0'0'32,"0"0"0,-6 12-11,1 2-9,5 5-4,0 3-3,5 3-1,1-3-1,6 0-1,2-3 0,5-8 0,0-7-1,1-4 1,-4-12-1,0 0 0,-2-9 0,-4 1-1,-4-1 1,-6 2-1,0 4 0,0 15-1,0-10 1,0 10 0,-13 6 0,13 7 1,0 0 0,3 1 2,4-3-1,2 2 1,2-3 0,3-1 0,-3-2 0,6-4-2,-3-3-3,-4-5-10,1-6-24,0 4-2,-5-13 1,4 1-1</inkml:trace>
  <inkml:trace contextRef="#ctx0" brushRef="#br0" timeOffset="16906.9611">5391 10024 70,'-8'-17'35,"-2"-2"-1,4 10-23,6 9-20,-9-11-22,9 11-2,0 0-2,9 19 0</inkml:trace>
  <inkml:trace contextRef="#ctx0" brushRef="#br0" timeOffset="17124.2934">5439 10118 37,'7'14'33,"13"10"1,-5-2-5,5 2-15,3 4-5,-3-5-4,-2-3 0,-2-3-2,1-8 1,-5-9 0,3-2-1,-6-14 1,2-1-1,0-4-4,-5 0-26,-3-4-9,0 6-1,-9 1-1</inkml:trace>
  <inkml:trace contextRef="#ctx0" brushRef="#br0" timeOffset="17898.6951">5948 10241 51,'-10'-7'20,"-6"-2"-3,2 6-5,-3 3-4,3 9-1,0 4-3,5 6-1,6 3-2,3 3 1,6 2 0,3-4 0,7-4 0,-1-5 0,7-6 0,-2-8 0,-1-2 0,-2-8-1,-1-5-1,-2-4 0,-4-4 0,-3 0 0,-4-1 0,-3 3 1,0 6-1,0 0 1,0 15 1,0-12 1,0 12 0,3 17 0,3 4 1,3 0-1,1 7 1,0-5 0,4 5 0,-1-9 1,2 0 0,0-14-1,1-2 0,0-10 0,2-3-1,-5-7-1,1-4-2,4 3-7,-10-6-8,7 2-20,-2 8-3,-7-1-1,3 6 1</inkml:trace>
  <inkml:trace contextRef="#ctx0" brushRef="#br0" timeOffset="18603.9957">6309 10235 50,'16'0'32,"-3"0"0,5 0-15,10 0-7,0 0-3,6 4-2,-6-4-2,3 0-2,-6 0 0,-6-4-1,-8-1 0,-11 5-1,0-13 1,-9 7-1,-6 2 1,-1 0 0,-2 4 1,0 7-1,-1 4 1,6 7 0,0 1 0,8 8 0,5 0 0,5 3-1,12 0-1,4-6-2,10-3-3,3-8-5,9-4-3,1-9-4,11-9 0,-4-6 1,1-2 2,-11-7 6,-2 1 7,-10 4 7,-7 1 7,-16-6 20,-19 24-15,-8 0-1,-3 7-4,-11-1-4,1 0-3,-4-1-1,7-4-2,0-2-1,9-4-1,4-10 1,9 3-1,6-2 1,9 0-1,6 4 0,3 5 0,4 5 0,6 0 1,0 14 0,3 4 1,-1 1-1,-1 5 1,-5-4 0,3 1 0,-1-7 0,-1-9-1,-1-5 0,-2-9-1,-4-5 0,4-5 0,-1-4-1,-3-1 1,-1 2-1,-1 3 0,-2 6 0,-1 6 1,-10 7 1,12 6 0,-9 7 1,0 4 0,-3 0-1,6 5 1,-6-6-1,4-3-6,-4-13-30,12 22-2,-12-22 1,12 5-1</inkml:trace>
  <inkml:trace contextRef="#ctx0" brushRef="#br0" timeOffset="19213.2319">7478 10440 32,'12'9'33,"2"14"0,-14-6-2,0 7-32,0 0-25,-10-10-2,6-1-4,-8-13 0</inkml:trace>
  <inkml:trace contextRef="#ctx0" brushRef="#br0" timeOffset="20101.4672">7894 10219 42,'10'0'34,"5"16"-3,-6 5-7,-7 4-8,2 8-5,-8-5-4,4-1-4,-5-2-2,-1-8-2,6-17-2,0 0 1,9-13-1,3-10-1,7-1 2,-3-9 0,6 5 0,-4-2 2,3 5 0,-8 6 0,0 6 1,-13 13 0,0 0 1,6 13 0,-12 7 0,0 7 1,1 2-1,5 4 0,4 2-2,7-6-1,6-3-3,4-6-3,10-6-2,1-10-1,5-4 1,-6-6-1,7-2 2,-5-11 4,-4 5 4,17-13 12,-28 22-2,-18 5 0,0 0-1,0 10 0,-12 7-2,-6-5-2,-1 1-3,1-3-2,-1-6-2,0-4 0,4-13-1,6-3 1,2-6-1,7-2 1,4-1 1,2 3 1,8 3 1,3 10 1,1 9 0,3 7 1,2 10 0,-8 3-1,6 6 0,-2-2 1,-4-1-1,1-5-1,1-4 0,-4-9 0,2-5-1,0-9 1,1-4-1,-3-8 0,2-5 0,-5 3 0,1-1 0,-1 5 0,-4 4 0,-6 15 0,6-9 0,-6 9 0,0 24 0,0-5-4,-6 6-23,0-4-8,6 3 0,0-7 0</inkml:trace>
  <inkml:trace contextRef="#ctx0" brushRef="#br0" timeOffset="20544.1907">9219 10203 57,'0'0'35,"3"36"-3,3 2-9,8 13-7,-6 5-4,5 7-3,-4-5-3,0 2-3,0-10-5,-5-12-8,2-14-24,0-2-4,-6-22 0,0 0 0</inkml:trace>
  <inkml:trace contextRef="#ctx0" brushRef="#br0" timeOffset="20696.5245">9246 10430 39,'13'-12'32,"7"16"0,-5-4-4,10 0-21,5 0-14,4-7-21,8 7-3,-4-14 0,6 6-1</inkml:trace>
  <inkml:trace contextRef="#ctx0" brushRef="#br0" timeOffset="21049.4746">9687 10164 52,'-28'-13'30,"11"9"-7,-8 4-10,2 4-3,8 6-4,3 4-1,9 4-2,8 0 0,6 1-1,3-1 0,6-4 0,1-4-1,-3-4-1,-2-2-2,-3-4 1,-13 0-1,0 0-1,-13-9 1,-3 7 1,-2 2 1,-4 6 1,0-1 1,10 7 1,-1 3 1,8 4 0,5-1 0,12 5-1,0-8 0,4-1-5,5-6-9,-1 1-22,-9-19-1,9 1-1,-11-13 1</inkml:trace>
  <inkml:trace contextRef="#ctx0" brushRef="#br0" timeOffset="21192.3138">9666 9994 57,'0'-16'33,"-7"-6"-2,7 12-18,0 10-21,0-15-20,0 15-4,10 10 0,-1 5 0</inkml:trace>
  <inkml:trace contextRef="#ctx0" brushRef="#br0" timeOffset="21373.3254">9738 10090 33,'21'38'33,"-4"-1"1,6 4-6,-4 1-8,-3-8-7,2 2-4,-6-11-3,6-2-2,-5-10 0,0-9-1,-1-10-1,0-6-1,1-1-5,-3-7-10,-1-3-23,0 4 0,-3-3 0,0 10-1</inkml:trace>
  <inkml:trace contextRef="#ctx0" brushRef="#br0" timeOffset="22041.0071">10345 10328 10,'-3'-14'24,"-12"-13"2,6 8-10,-11-1-4,2-2-2,-4 8-2,-3 3 0,1 7-1,2 4 0,3 14 0,0 0-1,10 10 1,4 0-2,10 6 0,1-5 0,10 2-1,2-8-2,4-4 1,3-6-2,-3-6-1,-1-8 0,-4-7 0,0-3-1,-3-7 0,-7 3 0,-1 1 0,-2 4 0,-4 3 0,0 11 0,0 0 1,3 9-1,-3 6 1,7 4 0,-1-4 1,1 2 0,2-3-1,3-5 1,0-9 0,3 0-1,-2-11 1,-1-1-1,1-6 0,-1-1 1,-2 0-1,-1 0 0,0 5 1,-3 3-1,-6 11 1,13 0 1,-6 12-1,-4 6 0,5 4 0,2 2 0,-1 0 0,1 1 0,-2-5 0,0-8 0,3-3 0,-2-9-1,2-6 1,-1-8 0,4-3-1,-2-7 1,1-1-2,2 3-7,-9 1-28,-2-3 0,-2 11-1,-7-2 1</inkml:trace>
  <inkml:trace contextRef="#ctx0" brushRef="#br0" timeOffset="22523.9912">11258 10207 53,'0'-15'37,"0"15"0,4 12-10,-4 13-9,4 18-6,-4 7-5,6 13-2,-6 5-1,4 1-2,-1-3-3,-3-11-3,8-4-8,-8-15-19,0-15-8,6-11 1,-6-10-2</inkml:trace>
  <inkml:trace contextRef="#ctx0" brushRef="#br0" timeOffset="22891.8386">11321 10467 43,'31'7'26,"-9"-7"-7,14 4-14,4-1-4,3-3-3,2 0 0,-3-5-1,-1-7 1,-6 1 2,-7-7 1,8-24 11,-32 18-3,-4-2 2,-12 1 0,-2 6 0,-14 1-1,2 5-2,-5 8-1,3 10-2,-1 4 0,11 8-2,4 7 1,14 3-1,0 0 0,18 0 0,-1-2-1,6-3 0,2-6-1,-1-7-3,4-4-7,-10-10-12,-2-8-17,3-2 0,-10-13 0,4-4 0</inkml:trace>
  <inkml:trace contextRef="#ctx0" brushRef="#br0" timeOffset="23003.5635">11710 10082 20,'0'-10'28,"-10"0"-3,10 10-14,0 0-27,0 10-6,10 1-4,-10-11 7</inkml:trace>
  <inkml:trace contextRef="#ctx0" brushRef="#br0" timeOffset="23215.5971">11831 10281 66,'17'29'35,"-9"-2"-4,0-2-11,4 5-7,-7-11-6,4 5-2,-2-10-1,0-4-2,-7-10 0,19 0 0,-10-12-1,7 0 0,-1-8-1,-2-2-6,5 1-18,1 2-13,-10-2 1,4 7-2,-4 2 1</inkml:trace>
  <inkml:trace contextRef="#ctx0" brushRef="#br0" timeOffset="23544.8855">12305 10365 48,'-12'-12'30,"-10"-7"-7,1 4-6,-1 8-3,-3 0-4,0 11-2,0 5-1,7 6-1,5 3 0,13 8-1,0-5 0,12 1 1,4-3-2,8-3 0,-4-7 0,7-2-2,-8-7-1,-4-9-6,1 4-14,-7-5-19,-9-7 0,10 5-1,-7-7 0</inkml:trace>
  <inkml:trace contextRef="#ctx0" brushRef="#br0" timeOffset="24177.7526">12612 10297 43,'11'-7'28,"12"7"-9,2 0-5,1-4-3,1 4-3,1-5-3,-4 1-3,-5-1 0,-6 1-1,-13 4 0,0 0-1,0 0 1,-10 9-1,-4 0 1,-1 8-1,1 2 1,1 4-1,7 1 1,6 6-1,6-3-1,1-1-3,11-5-3,4-5-5,6-5-1,3-9 1,7-2-1,-1-9 1,3-3 2,4-3 4,-7-2 8,-1 3 9,14-10 17,-38 14-12,-12 10 0,0 0 0,-18 10-1,-3-4-5,-2 7-4,-8-8-2,1 4-1,-1-7-3,6-2 1,3-7-1,4-7-1,2-3 1,12-2-1,4 4 0,10-4 1,2 6 1,4 4 0,6 9 1,1 9-1,-2 4 2,0 6-2,1 5-5,-6 4-32,-2-10 1,2 5-1,-4-14 0</inkml:trace>
  <inkml:trace contextRef="#ctx0" brushRef="#br0" timeOffset="25004.0053">13874 10449 47,'19'-19'26,"-12"-3"-4,-2-2-6,-5 0-3,-15-4-3,-4 5-3,-8-1-1,-5 7-2,-4 11-1,-2 6-1,0 6 0,7 12-1,7 10 0,8 4 0,11 1 1,13 3 0,8-4-1,12-1 2,6-9-1,6-5 0,0-12 0,1-5 0,-1-17-1,-3-7-1,-1-11 0,-7-12-1,-4-7 1,-9-10-1,-7-1 0,-3-1 0,-6 5 1,-6 7 0,-7 11 0,-1 11 1,1 20 0,13 12 1,-16 21-1,16 13 1,-3 11 0,6 10 0,6 6 1,4 5-2,-4-2-1,-3-7-5,4-2-11,-3-6-21,-2-14 0,1-8-1,-12-16 1</inkml:trace>
  <inkml:trace contextRef="#ctx0" brushRef="#br0" timeOffset="25259.2189">14153 10045 32,'0'-10'35,"16"15"2,-10 10 0,0 12-18,3 15-5,-3 8-5,4 8-1,-5 0-2,3 2-3,-8-7-2,5-7-3,-5-8-10,3-11-18,-3-12-8,0-15-1,0 0 0</inkml:trace>
  <inkml:trace contextRef="#ctx0" brushRef="#br0" timeOffset="25637.0084">14141 10115 55,'12'-19'34,"10"6"-3,-1 4-12,4-2-4,6 11-5,1 0-3,4 9-1,-1 5-3,-7 1 0,-6 6-2,-3 1-1,-19 0 0,-4 4 0,-8-5-1,-3 1 1,-2-4-1,-1-3 0,8 2 1,2-8-1,17 6 1,9-5 0,4 5 1,-1 2 0,-5 1 0,0 5 1,-16 0-1,-6 2 1,-10 1-4,-12-6-2,-6-1-14,-4-5-19,4-11 1,6 2-2,4-10 1</inkml:trace>
  <inkml:trace contextRef="#ctx0" brushRef="#br0" timeOffset="25943.4785">14547 10545 46,'0'0'38,"25"20"1,-7-6 1,9 1-20,5 8-8,-7-1-5,1 1-7,-3 0-6,-7-9-12,-1-5-21,-3-2 0,-12-7-1,0 0 0</inkml:trace>
  <inkml:trace contextRef="#ctx0" brushRef="#br0" timeOffset="26118.1595">14821 10551 34,'-11'3'35,"-12"-3"2,0 15-2,0 3-15,-16-3-8,10 6-5,1-1-5,-2-3-6,12 4-8,-4-8-13,6-8-11,16-5-1,0 0 0</inkml:trace>
  <inkml:trace contextRef="#ctx0" brushRef="#br0" timeOffset="26289.4287">14990 10551 76,'0'0'39,"10"0"-38,-10 0-2,-19 0-27,19 0-8</inkml:trace>
  <inkml:trace contextRef="#ctx0" brushRef="#br0" timeOffset="43961.5876">14990 10556 28,'0'0'36,"18"18"1,-14 1-6,-4-1-8,-6 14-11,-13-6-38,4 9-5,-19-12-2,-1 1-4</inkml:trace>
  <inkml:trace contextRef="#ctx0" brushRef="#br0" timeOffset="44909.6186">1875 11188 40,'-20'-15'25,"0"11"-4,-2 4-2,-2 2-4,3 9-5,2 8-2,10 6-4,5 2-1,13 1 0,6-8-1,6 1 1,5-6-1,-1-5 1,-2-10-1,-1 0 0,-4-10-3,-5-3-7,-9-2-17,6 2-10,-10-6 1,6 6 0</inkml:trace>
  <inkml:trace contextRef="#ctx0" brushRef="#br0" timeOffset="45074.4062">2012 11188 51,'0'0'37,"14"9"0,-7 5-8,4 6-13,-8 2-8,2 1-8,1 1-29,3 4-6,-9-9-2,7 5-1</inkml:trace>
  <inkml:trace contextRef="#ctx0" brushRef="#br0" timeOffset="45449.2353">2836 11300 34,'-19'-24'31,"3"8"-2,-2-1-10,-10 3-6,7 7-4,-8 2-4,5 9-2,0 5 0,8 9-3,7 1 2,3 0-2,6 6 1,3-3-1,9 1 2,10-4-2,5-5-1,-2-6-5,7-8-15,5 1-11,-9-10-1,-1 2 0</inkml:trace>
  <inkml:trace contextRef="#ctx0" brushRef="#br0" timeOffset="45772.0085">2973 11339 31,'5'16'24,"8"8"-5,-7-6-4,-3 0-4,1-4-3,-4-4-3,0-10-3,0 0 0,-3-14 0,-1-4-1,4-1 0,0-5 0,0-3 0,7 3 0,-1 1 1,4 6 0,7 7 2,-1 10-1,2 5 1,2 4-1,-3 8 0,-3 2-1,0 3-4,-1 3-12,-3 3-18,-10-14 0,9 5-1,-15-10 0</inkml:trace>
  <inkml:trace contextRef="#ctx0" brushRef="#br0" timeOffset="46057.9152">3394 11337 20,'-16'-22'30,"5"8"0,-6-2-9,3 4-8,-5 6-4,0 6-2,1 5-3,1 6-2,8 7 0,9 4-1,0 2 0,10-2 0,3 1 0,5-5-4,7-6-4,2-4-10,-1-2-10,-8-12-5,4 2 1,-6-11 7</inkml:trace>
  <inkml:trace contextRef="#ctx0" brushRef="#br0" timeOffset="46209.2322">3515 11296 50,'12'-2'34,"-12"2"-5,0 0-6,13 17-8,-13-4-6,6 10-3,-6-3-3,6 6-5,-6-2-11,7 2-21,-7-15-1,0 3-1,0-14 0</inkml:trace>
  <inkml:trace contextRef="#ctx0" brushRef="#br0" timeOffset="46360.3005">3534 11105 32,'-6'-9'28,"6"9"-12,9 14-21,-9-14-18,13 17-5,-13-17 9</inkml:trace>
  <inkml:trace contextRef="#ctx0" brushRef="#br0" timeOffset="46923.7698">3844 11239 52,'-13'-9'27,"13"9"-14,0 0-5,-12-9-3,12 9-3,0 0-2,0 0-1,6 14-1,-6-14 0,7 8-1,-7-8 0,0 14 0,0-14 0,-7 11 1,-1-3 1,-18 8 1,10-7 1,4 3-1,-3-3 1,6 4 1,2-1-1,7-2 0,0 2 2,0-2-1,0-10 1,16 14 0,-4-9 0,5-1-1,0-4 1,6 0-1,-2-4 0,6-1 0,6 1-1,-3-1 0,1 1 2,-4 4 1,-2 0 1,-4 9 2,-7 0 1,-3 4 0,-11-2 0,0 6 0,-13-3-3,-1-2-5,-3-4-27,-3 2-9,-8-10-1,9 0 0</inkml:trace>
  <inkml:trace contextRef="#ctx0" brushRef="#br0" timeOffset="47556.0559">4787 11305 34,'15'8'34,"-15"-8"-3,-7 24-9,-5-1-7,-7-4-3,1 4-3,-10-6-4,6-6-4,-3-6-2,4-5-1,6-10 0,2-5-1,10-2 1,-1-3-1,4 2 1,7 4 1,6 3 1,2 7 0,4 4 1,3 7 0,-1 7 0,6 0-1,-1 4-5,-4 0-10,-7-8-17,6 9-1,-21-19 0,20 21 2</inkml:trace>
  <inkml:trace contextRef="#ctx0" brushRef="#br0" timeOffset="47864.0093">4925 11337 35,'10'4'32,"7"11"-3,-7 2-10,-2 3-5,2 0-5,-6-3-2,3 0-1,-7-8-3,0-9 0,0 0-1,0 0-1,0-26 0,0 6 1,0-7-2,4-1 1,3 1-2,5 3 1,3 2 0,3 11 0,5 7 0,-3 9 0,1 5 0,-4 8-1,-3 5-7,-5 4-17,-9-4-9,5 5 0,-10-14-1</inkml:trace>
  <inkml:trace contextRef="#ctx0" brushRef="#br0" timeOffset="48208.0058">5194 11127 18,'28'-19'33,"-2"3"2,13 12-7,1 13-5,-7 6-6,7 15-3,-12 3-4,-2 9-2,-6-4-2,-1 5-2,-8-8 0,-4 1-2,-2-12 0,-2-5-2,0-6 1,-3-13-2,0 0 0,-12-10 0,0 0 0,-7 2-1,-4 3 1,-7 1-1,2 8 0,-3 1-3,6 10-8,1-1-13,5-5-12,13 3 0,6-12 0</inkml:trace>
  <inkml:trace contextRef="#ctx0" brushRef="#br0" timeOffset="48532.0146">5848 11369 33,'0'0'35,"6"20"-1,-16-7-7,-5-4-6,3 2-8,-9-7-4,2 0-4,-2-4-4,3-8-1,2-3-3,5-6 0,5-1 0,3-4 0,3 5 0,9-2 1,1 5 1,5 6 1,5 8 1,4 4 1,0 7-1,1 6 0,-1 5 1,-3 1-1,-4 5-3,-3-7-9,-7-4-23,0-2-1,-7-15 0,0 14 1</inkml:trace>
  <inkml:trace contextRef="#ctx0" brushRef="#br0" timeOffset="48674.6743">5796 11052 63,'-7'-14'33,"7"14"-3,12 16-38,-7-3-19,14 12-4,-7-3-2</inkml:trace>
  <inkml:trace contextRef="#ctx0" brushRef="#br0" timeOffset="49253.6922">6812 11375 18,'16'8'31,"-16"-8"1,-4 22-8,-11-5-9,-7 0-3,0 0-4,-11-5-4,5-8-3,-1-4-3,2-8-1,8-8 0,3-2-1,7-7 1,6 2 2,3-2 1,10 9 1,2 5 2,6 11 1,0 0 0,4 17-1,1 5-3,-2 2-10,-1-4-21,4 11-1,-8-11 0,7 3 0</inkml:trace>
  <inkml:trace contextRef="#ctx0" brushRef="#br0" timeOffset="49599.7668">6967 11407 38,'13'10'33,"-8"-1"-1,8 4-10,0 4-10,-1-5-1,6 5-3,-5-10-3,6-2-1,-4-8-1,5-8-1,-9-10 0,3-7-1,-6-13 0,-8-8 0,-3-10-1,-13-6 1,-9-4-2,-5 8 1,-8 6 0,-6 7-1,-2 21 1,3 13-1,7 18 1,9 15-1,18 13 1,9 6-2,18 8-4,11-6-10,11 0-18,16 4-1,-2-10 0,12-4 1</inkml:trace>
  <inkml:trace contextRef="#ctx0" brushRef="#br0" timeOffset="49985.0063">7292 11421 35,'0'13'33,"0"-4"-2,12 2-9,1 3-6,2-5-4,5 4-4,-2-9-2,6 2-1,-4-12-2,-2-2-1,-2-6 0,-8-4-1,-5-4-1,-6-5 0,-8 1 0,-6-3-1,-3 9-1,-8 4 1,2 11-1,-1 5 1,2 13 0,6 12 1,7 8-1,6 8 2,6 3-1,4 1 0,4 0-2,4-7-4,4-1-14,3-6-15,-7-14 1,9-1 0,-5-16-1</inkml:trace>
  <inkml:trace contextRef="#ctx0" brushRef="#br0" timeOffset="50306.0065">7866 11407 27,'-15'-19'30,"6"4"1,-9-3-11,-2 4-6,-2 5-4,-3-1-2,1 10-2,-1 0-1,7 6 0,2 3-2,9 8 1,7-1 0,0 3 0,10 2-1,8-1 0,4-5-1,4-2-3,4-3-4,-5-10-14,1-3-16,1-2-1,-6-12 0,1 4 0</inkml:trace>
  <inkml:trace contextRef="#ctx0" brushRef="#br0" timeOffset="50443.7389">7947 11333 52,'0'0'33,"5"14"0,-5-4-13,4 6-10,-4 4-8,0-2-14,0-4-19,7 3-2,-7-17 0,6 12 0</inkml:trace>
  <inkml:trace contextRef="#ctx0" brushRef="#br0" timeOffset="50592.7455">8018 11061 34,'-12'-23'32,"12"23"-3,-13-17-8,13 17-41,0 0-7,0 0-3,18 22-2</inkml:trace>
  <inkml:trace contextRef="#ctx0" brushRef="#br0" timeOffset="50886.721">8164 11058 34,'12'-47'31,"13"7"-7,-6 7-3,-4 13-5,4 16-2,-4 12-3,1 18-3,-1 10-2,4 12-2,-3 10 0,-1 8-1,-2 1-1,-5 4-1,-8-4 0,-9-2-2,-5-6-1,-9-11-6,2-6-7,-8-11-16,-1-19-5,8-5 0,0-17 0</inkml:trace>
  <inkml:trace contextRef="#ctx0" brushRef="#br0" timeOffset="51391.1115">8631 11410 23,'-3'-18'31,"3"5"1,0-9-10,-10 4-5,-2 1-5,-7 4-2,2 5-3,-3 3-1,2 9-3,1 4 1,6 7-2,4 4 0,7 4 0,9 1 0,7-1 0,5-1-1,1-8-3,3-4-4,-1-6-6,5-4-7,-11-9-3,4-2-1,-8-9 2,0 0 5,-4-3 6,-1 0 9,-1 4 9,-8 0 8,10 10 24,2 5-20,-12 4-4,20 23-3,-11-8-5,6 7-2,0-4-1,1 1-1,-4-6 0,0-3-1,-2-9 0,2-1 0,-3-5-2,-1-5-1,3-3-7,-4-3-13,2-1-18,9 6 0,1-6-1,9 8 1</inkml:trace>
  <inkml:trace contextRef="#ctx0" brushRef="#br0" timeOffset="52195.0762">9120 11254 34,'0'0'26,"0"0"-4,22 3-9,-6-3-5,2 0-3,4 5-2,-4-5 0,1 0-1,-8 0-1,-11 0 1,0 0 1,0 0 1,0 0 0,-18 14 0,3-8 0,2 6 1,-2 2 0,6 4-1,6-1 0,3 4-2,3-2 0,9 0 0,10-4-1,3-2-2,9-4-3,6-5-1,7-4 0,6-4 0,6-6 0,-1-4 1,1 0 2,-9-2 3,-9 1 4,-4 5 2,-22-3 0,-5 10 1,-10 3 0,-19 0 0,-9 0-2,3 10-1,-10-4-2,5 3-1,-2-5-1,1 2 0,4-6-1,3 0 0,5-8 0,6 1-1,6-3 1,7-2-1,10 2 0,2 2 0,6 5 0,-1 3 1,5 3-1,2 6 1,-1 5 0,-2 3 0,1-1 0,-1 1 0,-3-3 0,1-3 0,3-3 0,-1-8-1,4-4 0,-3-7 1,3-2-1,-1-6 0,1-3 0,-3-2 0,-3 1 0,-7 3 2,-2 3-1,-1 7 2,-9 10-1,0 0 1,0 0-1,0 25 0,0-6 1,3 2-1,-3 1 1,8-3-2,-1 1-1,-1-10-5,7 4-18,-1-9-13,-12-5-1,19-7 0,-7-4 0</inkml:trace>
  <inkml:trace contextRef="#ctx0" brushRef="#br0" timeOffset="52600.3615">10265 11430 69,'0'17'41,"0"-17"-13,-7 0-28,7 0-19,-21-18-17</inkml:trace>
  <inkml:trace contextRef="#ctx0" brushRef="#br0" timeOffset="60244.2315">2084 12109 31,'-26'-13'30,"7"9"-6,-8 4-4,-6-3-6,2 8-2,-2 5-3,9 5-2,6 4-4,8 3 1,10 3-2,14 1-2,7-2 1,12-5 0,7-2-1,1-4 0,-3-4 0,0-3-1,-9 0 1,-10-3 0,-19-3 0,0 14 0,-21-7-1,-5 4 1,-3 2 0,-7 3 0,-1 3-1,3 4 2,10-4-1,10 6 1,11-3-1,9 1 1,8-1-1,10-3 1,6-5 0,8-5-1,5-7 1,-2-2 0,1-11 0,3-3 0,-7-9 0,-2-3 0,-1-3 0,-11 5 1,-3-1 0,-7 8 1,-6 8 0,-8 9 1,-3 9-1,-3 11 0,-5 3-1,6 0-5,5 8-10,-9-4-20,1-13-4,13-2-1,-5-12 0</inkml:trace>
  <inkml:trace contextRef="#ctx0" brushRef="#br0" timeOffset="60379.6388">2315 12207 21,'-10'-15'30,"10"15"-3,0 0-15,-13-5-29,18 15-8,-5-10-4</inkml:trace>
  <inkml:trace contextRef="#ctx0" brushRef="#br0" timeOffset="60658.2701">2501 12426 45,'0'0'36,"10"23"1,-4-8-8,3 1-13,6 4-4,-6-2-3,7-1-4,-7-7-1,10-5-2,-7-5 0,-2-12-1,2 0-2,-2-6-1,2-1-5,-6-8-12,1 4-19,-1 5-1,-3 2 0,9 4 0</inkml:trace>
  <inkml:trace contextRef="#ctx0" brushRef="#br0" timeOffset="61124.0084">3020 12393 39,'8'24'36,"-17"-11"0,-3 3-6,-1 1-10,-8-3-9,-1 0-4,-3-4-5,-2-1-3,2-3-1,3-6-1,6 0 0,1-12-1,6 2 1,5-3 0,4-1 1,10 0 1,5 0 1,-2 4 0,5 1 1,4 5-1,3 4 1,0 4-1,-1 2 0,-2 7 1,-1-4 0,1 4 0,-4-2 0,-2-1 0,-1-3 1,-1-2-1,-1-5 1,5-4-2,-1-1 1,0-4 0,-2-5 0,1 0-1,-1-3 2,1 3-1,-4 4 2,-12 10 0,12-10 0,-12 10 1,0 12 0,0 5 0,-6 0-2,2 2-6,4 1-33,3 2-3,11-13 1,23 0-1</inkml:trace>
  <inkml:trace contextRef="#ctx0" brushRef="#br0" timeOffset="65846.7507">4077 11987 55,'0'-14'30,"0"14"-8,0 0-3,0 16-3,0 21-4,3 23-2,-3 6-3,6 17 0,-6-3-1,6 6-2,0-9-3,-6-10-5,7-14-16,-5-17-17,-5-14-1,3-7 0,0-15-1</inkml:trace>
  <inkml:trace contextRef="#ctx0" brushRef="#br0" timeOffset="67285.2417">4631 12522 49,'0'-17'21,"0"2"-3,-6 1-1,-7-4-6,-5 3-1,-6 3-4,-1 5-1,-3 3-2,-2 8-1,3 3-1,6 10-1,6 3 1,9 2-1,6 6 1,5-3 0,11-2 0,7-6 0,4-6-1,1-11 1,-1-5 0,-1-10-1,1-12 0,-2-11 1,-9-10-1,-4-8 0,-2-8 1,-4 3-1,-3 2 1,-3 3-1,-3 5 2,-1 15-2,-2 12 1,6 24 1,0 0 0,-12 19 0,12 17 1,0 10-1,3 7 0,4 6 0,-1 2 0,0-2-2,3-6-6,-3-10-11,0-12-19,7-7 0,-5-12 1,8-2-2</inkml:trace>
  <inkml:trace contextRef="#ctx0" brushRef="#br0" timeOffset="67714.595">5091 12422 33,'0'-19'31,"0"19"-9,-24-15-2,3 7-6,0 8-3,-3-2-3,3 4-3,1 6-1,9 4-2,6 4 0,11 4 0,6 2-1,6 2 1,2 4 0,0 0 0,-4-2 1,-5 0-1,-11-5 0,-5-2 0,-11-6-1,-6-6-5,1-7-6,-8-3-16,-3-10-10,11 0 0,-1-10 1</inkml:trace>
  <inkml:trace contextRef="#ctx0" brushRef="#br0" timeOffset="68166.0083">4849 12250 47,'13'8'29,"1"-8"-9,12 2-5,8 5-5,7-3-3,2 1-1,0-1-2,1 0-2,-9-4-2,-5 0-1,-11-4 0,-6-3-1,-5-4 0,-8-1-1,0 2 1,0 0 0,0 10 0,0 0 2,0 0 1,0 0 1,-6 18-1,3-2-1,3 0-8,-7 5-20,-8-12-2,15 9 0,-11-12-1</inkml:trace>
  <inkml:trace contextRef="#ctx0" brushRef="#br0" timeOffset="68496.0146">5403 12452 52,'0'0'36,"15"11"-1,7 2-11,-2-2-9,11 10-5,-1-3-2,3 3-4,-4-2-4,-6-5-7,2 2-11,-10-4-17,-5-12-2,0 0-1,-10-15 1</inkml:trace>
  <inkml:trace contextRef="#ctx0" brushRef="#br0" timeOffset="68667.2785">5671 12460 32,'0'0'32,"-17"3"1,3 3-11,-1 5-7,-8-1-5,2 8-2,-6-1-3,2 1-3,0 3-5,-1-6-10,2-3-20,9 2 0,-1-11-1,16-3 0</inkml:trace>
  <inkml:trace contextRef="#ctx0" brushRef="#br0" timeOffset="69090.1653">5936 12434 32,'0'0'36,"0"0"1,12 0-1,-5 15-15,5 8-7,-7 4-4,4 2-3,-6-2-2,4 1-2,-7-8 0,0-2-2,0-18 0,0 0 0,0 0-2,0-19 1,3-3-1,4-3 1,4-2-1,5-1 0,2 1 0,7 9 0,3 6-1,-3 2-7,6 10-21,-4 0-9,-8 3 0,0 4 0</inkml:trace>
  <inkml:trace contextRef="#ctx0" brushRef="#br0" timeOffset="69564.1023">5991 12197 20,'0'0'30,"0"0"0,0 0-5,-16 19-11,6-5-6,0-1-3,1 1-1,-2-5-2,11-9 0,0 0-1,0 0 0,-3-14 0,10 1 0,4-5 0,-1 1 0,5 0 0,-2 5 1,0 3 1,1 9 0,-1 0 0,4 12 0,-1-1 1,0 6-4,9 2-13,6 1-20,-7-11-2,7 5 1,-6-10-2</inkml:trace>
  <inkml:trace contextRef="#ctx0" brushRef="#br0" timeOffset="69931.6799">6455 12043 47,'7'-13'34,"-7"13"-5,5 14-7,5 25-4,-10 11-6,13 21-2,-7 6-3,6 11-1,-2 1-4,-4-10-18,-6-6-20,6-11-1,-9-22 0,3-11-1</inkml:trace>
  <inkml:trace contextRef="#ctx0" brushRef="#br0" timeOffset="72498.1256">6908 12426 25,'0'0'30,"9"5"1,16 0-13,6 0-7,7 0-4,5-1-8,0-4-15,4 10-12,-14-15-2,2 8-1</inkml:trace>
  <inkml:trace contextRef="#ctx0" brushRef="#br0" timeOffset="72693.9044">6964 12569 45,'19'0'31,"18"10"-3,0-6-24,-1-4-26,12 7-3,-11-12-4,10 13 0</inkml:trace>
  <inkml:trace contextRef="#ctx0" brushRef="#br0" timeOffset="73272.9304">7798 12472 21,'-3'-17'28,"-1"5"-5,-9-5-3,-4 0-5,-5 5-4,-6 3-3,3 9-2,-5 0-2,2 12-1,6 5-2,9 9 0,7 3 0,6 0 0,10-1 0,8-6 1,6-3-1,4-9 1,1-10-1,2-4 0,-4-15-1,-1-3 1,-2-13-1,-4-7 0,-9-13-1,1-1 1,-8-3 0,-1 6-1,-3 2 2,-7 10-1,-1 12 1,-2 12 0,10 17 1,-12 17 1,12 15-1,0 9 1,0 7 0,11 7-1,-1 1 0,1 0 0,0 0-1,-1-8-5,2-7-13,0-5-17,-9-17-1,7-3 0,-10-16-1</inkml:trace>
  <inkml:trace contextRef="#ctx0" brushRef="#br0" timeOffset="73641.6901">8142 12420 23,'-9'-15'30,"9"15"-3,-22-15-5,2 12-6,2 3-4,0 0-5,3 10-1,3-2-2,9 4-1,6 5-2,8 4 1,6 0-1,-2-1 1,4 2 1,-3-2 0,-11-1 0,-2-2 0,-9-3 0,-9-9-1,-7-2-2,0-6-7,0-7-28,4 3 0,-1-9-1,12 3 0</inkml:trace>
  <inkml:trace contextRef="#ctx0" brushRef="#br0" timeOffset="74130.5379">8431 12483 40,'0'0'38,"0"0"-1,-12 0-3,12 0-15,0 0-10,0 0-14,0 0-28,0 0-3,12 7-1,-3-12 0</inkml:trace>
  <inkml:trace contextRef="#ctx0" brushRef="#br0" timeOffset="74391.672">8643 12111 26,'3'-25'33,"3"15"1,-6 10-1,0 0-15,0 0-4,-7 29-5,7 12-3,0 4-3,4 12 1,-4 5-1,6-1-1,-3 2-3,0-7-8,4-5-15,1-12-12,-8-14-1,7-5 0</inkml:trace>
  <inkml:trace contextRef="#ctx0" brushRef="#br0" timeOffset="75114.01">8910 12334 46,'0'0'34,"15"13"-4,-7 2-6,5 11-5,-9-2-6,8 7-4,-10-6-3,6 1-2,-5-6-1,2-2-1,-5-18-1,0 0 0,0 0 0,10-22 0,-1 2-1,3-2 1,4 0-1,2 2 0,4 5 0,3 5-2,3 10-2,-3-4-6,3 7-17,-1 2-11,-8-5 0,0 3 0</inkml:trace>
  <inkml:trace contextRef="#ctx0" brushRef="#br0" timeOffset="75497.0224">9102 12098 13,'0'0'28,"-10"13"0,-5-1-7,3 2-9,-1-3-3,0 1-4,1-2-1,4-2-1,8-8-2,0 0 0,0 0 0,0-12 0,8 3 0,2-2 0,2-2 0,3 2 0,1 3 1,-3 3-1,5 10 1,-5 0-1,5 9 1,-2 4-8,-1 7-20,-5-7-4,11 6-1,-9-12 0</inkml:trace>
  <inkml:trace contextRef="#ctx0" brushRef="#br0" timeOffset="75769.4344">9396 12064 49,'9'8'34,"-7"12"-2,-2 16-9,8 12-8,-8 6-5,9 12-1,-9 0-4,6 1-5,-3-2-8,-3-8-27,0-15-1,3-10 0,-3-13-1</inkml:trace>
  <inkml:trace contextRef="#ctx0" brushRef="#br0" timeOffset="76249.0924">9731 12417 35,'-6'-12'34,"6"12"0,0 0-1,0 0-26,12 11-28,-12-11-9,19 4-4,-7-8 1</inkml:trace>
  <inkml:trace contextRef="#ctx0" brushRef="#br0" timeOffset="76618.1332">10212 12331 17,'-15'-13'29,"-2"13"-1,-11 0-7,0 0-6,-2 9-5,2-2-3,9 6-1,4 6-2,15 2-2,9-1 0,12 4 0,10 0 0,4-1 0,-1-1-1,-6-3 1,-3 0-1,-10-5 0,-15-4 0,-9-3-2,-10-5-3,-12-2-8,0-7-13,3 7-8,-6-9 0,9 4 0</inkml:trace>
  <inkml:trace contextRef="#ctx0" brushRef="#br0" timeOffset="76845.6851">10301 12383 25,'0'-10'34,"0"10"-1,0 0 1,10 17-17,-7 4-6,1-2-5,1 9-3,-1-1-7,0-3-15,-4-5-14,2 0-2,-2-19 1,0 13-1</inkml:trace>
  <inkml:trace contextRef="#ctx0" brushRef="#br0" timeOffset="77009.7031">10314 12133 42,'-7'-15'34,"7"15"-2,0-13-11,0 13-42,17-1-8,-17 1-3,18 10-2</inkml:trace>
  <inkml:trace contextRef="#ctx0" brushRef="#br0" timeOffset="77424.012">10472 12373 43,'13'0'35,"-1"0"1,1 10-10,-1 4-9,-3-3-7,0 10-3,-5-4-3,2-1-1,-6-5-1,0-11 0,-6 10-2,6-10 1,0-11-1,3-3 1,5-3-1,2-2-1,3 0 1,5 4 0,4 6 1,-2 3 0,1 6 1,-1 16 1,-1 3 0,-3 7 0,-4 2-1,-6 2-3,0 6-18,-2 0-19,-11-9-1,4 2 0,-10-10-1</inkml:trace>
  <inkml:trace contextRef="#ctx0" brushRef="#br0" timeOffset="80317.4677">11129 12334 27,'3'-12'18,"-7"-9"-3,-3 7-3,-3-2-2,-6 4-3,2 5-3,-5 7-1,2 7-2,-1 5 0,2 7-1,4 1 0,6 7 1,6 0-1,3-3 0,6-3 1,7-4-1,4-4 1,3-9-1,0-4 0,1-7 0,-6-3 1,-1-5-1,-3-3 2,-5 4 1,-2-1 1,-7 6 0,0 9 1,0 0 1,-8 9 1,8 10-1,-6 1-1,6 8-1,0-1 0,0 4-2,4-2-5,-4-6-11,0-9-19,11 2 0,-11-16 0,21 8-1</inkml:trace>
  <inkml:trace contextRef="#ctx0" brushRef="#br0" timeOffset="80663.481">11455 12373 6,'-16'-20'29,"16"20"0,-18-19-4,1 13-9,3 6-4,-5 6-5,2 6-1,0 4-3,4 10 1,6 2-2,7 4 0,4 1 1,9-3 0,7-4-1,6-3 0,5-12 0,2-3-1,-1-13 0,-2-5 1,-7-12-1,-4-2 1,-11-4-1,-8 0 0,-3 2-3,-13 1-7,-1 4-19,1 11-7,-5-2 2,8 12-2</inkml:trace>
  <inkml:trace contextRef="#ctx0" brushRef="#br0" timeOffset="80935.1493">11625 12131 5,'0'0'28,"0"0"1,0 0 0,0 15-12,0-15-5,17 15-2,-17-15 0,20 14-2,-20-14 0,19 0-1,-19 0-3,0-18-8,-7 0-29,0 8-1,-10-5-1,8 1 0</inkml:trace>
  <inkml:trace contextRef="#ctx0" brushRef="#br0" timeOffset="84162.1906">12079 12403 16,'0'0'33,"25"11"0,-3-11-2,8 0-15,5 3-5,5-3-9,-3 0-12,-6-6-19,4 6-4,-17-4 1,1 4-2</inkml:trace>
  <inkml:trace contextRef="#ctx0" brushRef="#br0" timeOffset="84335.5027">12110 12518 76,'18'14'35,"10"-9"-6,9-5-9,14 8-5,0-6-17,2 6-31,-9-12-1,5 4-3,-11-10 0</inkml:trace>
  <inkml:trace contextRef="#ctx0" brushRef="#br0" timeOffset="85195.4244">1782 13633 27,'0'0'34,"19"10"-1,2-10-3,12 0-15,9 5-5,1-5-4,-1 0-7,3 4-11,-5-4-12,-15 0-9,-3 6-1,-22-6-1</inkml:trace>
  <inkml:trace contextRef="#ctx0" brushRef="#br0" timeOffset="85346.672">1827 13771 39,'23'0'30,"15"12"-6,-1 1-37,6-13-7,15 5-5,-10-10-2</inkml:trace>
  <inkml:trace contextRef="#ctx0" brushRef="#br0" timeOffset="86591.3706">2740 13735 29,'13'-12'19,"-1"0"-1,-3-10-3,-6-2-3,-3-2-2,-9-5-2,-4 6-2,-6 1-1,-2 6-2,-4 9-1,-2 9-1,1 8 1,4 11-2,4 5 1,7 5-1,7 2 0,4 1 0,9-7 0,6 0 1,5-9-1,1-7 1,4-9 0,-1-9 0,-2-10 0,0-6 1,-1-11-1,-2-9 0,-4-7 0,-8-5 0,2-3-1,-2 4 0,-1 3 2,-6 8 0,0 6 0,-3 12 0,-3 8 0,6 19 1,0 0 1,-3 21-1,3 4 0,0 14-1,-4 9 1,8 8-1,2 5 0,-6 1-4,10-3-11,-2-2-21,-5-18-2,10-6 0,-4-18 0</inkml:trace>
  <inkml:trace contextRef="#ctx0" brushRef="#br0" timeOffset="87215.3843">3247 13510 29,'-21'-3'25,"6"3"-2,-7 0-4,1 0-5,-4 8-3,1-4-3,8 6-2,1 1-2,11 3-3,11 1 0,3 3-1,11 0 0,6 4 1,4 1 0,0 2 2,-6-8 2,-6 7 1,-19-7 1,-3 1 0,-22-8 1,-7-2-1,-14-8-5,0 0-17,-1-10-21,6 3-2,-5-6-1,3 6 0</inkml:trace>
  <inkml:trace contextRef="#ctx0" brushRef="#br0" timeOffset="91389.8909">3711 13701 18,'-4'22'33,"4"-22"1,-6 18-4,10-9-13,-4-9-17,11 11-26,-7-21-3,8 6-3,-2-13-1</inkml:trace>
  <inkml:trace contextRef="#ctx0" brushRef="#br0" timeOffset="91848.4154">4259 13790 31,'13'-17'26,"9"-4"-11,-1-10-2,3-8-4,-1-6-4,-2-9-2,-3-1-1,-8-1 0,1 3 2,-9 6 1,-2 12 0,-6 6 1,3 16-1,3 13 0,-10 3 0,10 17-1,0 13-1,3 8-2,7 10 1,5 2 0,4-1-1,-1 0 0,3-6 0,-2-5-4,-3-10-5,0-6-11,-1-4-15,-15-21 1,0 9-1</inkml:trace>
  <inkml:trace contextRef="#ctx0" brushRef="#br0" timeOffset="92005.9907">4384 13624 36,'5'16'31,"5"-10"1,15 3-14,2 4-12,-1-3-16,7 8-17,-14-18-3,2 8-2,-21-8 9</inkml:trace>
  <inkml:trace contextRef="#ctx0" brushRef="#br0" timeOffset="92163.9966">4184 13459 23,'-19'-2'28,"19"2"0,0 9-10,11-4-28,18 11-15,-2-12-2,13 13 0</inkml:trace>
  <inkml:trace contextRef="#ctx0" brushRef="#br0" timeOffset="92494.3275">4712 13684 15,'10'6'30,"10"8"0,-3-5-3,4-9-13,4 0-6,-4-5-3,-1-7-1,-7-4-1,-5-6-2,-8-3 1,-5 0-2,-4 4 1,-11 2 0,1 5 0,-5 11-1,2 11 1,7 11 1,-2 10-1,8 10 1,0 2 0,9 5 1,4 3-2,2-1-2,3-7-4,0-9-14,-2-12-14,8-2-1,-3-18 1,7 0 5</inkml:trace>
  <inkml:trace contextRef="#ctx0" brushRef="#br0" timeOffset="92788.7531">5290 13631 23,'-6'17'35,"-10"4"-1,-13-6 1,-2 1-16,3 2-9,-6-7-5,3-5-4,1-6-1,5-3-1,4-8-1,7-6 0,9 0 1,5-3 1,8 1 0,6 5 1,6 7 1,5 7 1,4 13 0,1 6 0,-4 6-5,-1 7-28,-8-6-4,5 3-1,-14-11 0</inkml:trace>
  <inkml:trace contextRef="#ctx0" brushRef="#br0" timeOffset="101613.9654">6093 13742 3,'16'0'25,"-16"-10"-2,0 10-7,5-19-2,-10 7-3,-6 0-3,-7 3-2,0 4-2,-4 5-1,-1 3-1,1 8-1,5 9 0,3 4 0,8 4 0,6-1 0,11-2 0,8-4 0,8-6 0,4-10 0,3-5 1,3-17-1,-3-5 0,-5-14 0,-5-10 0,-8-7 0,-6-7-1,-10-3 0,0 3 1,-7 6 1,-2 2-1,-1 14 2,3 7-1,0 13-1,7 18 1,0 0 1,0 0 1,2 25-1,7 9 0,0 10 0,0 11 1,-3 2 0,1 4 0,-4-1-4,3-6-4,1-6-11,-4-8-20,0-21-1,8-7 0,-11-12 0</inkml:trace>
  <inkml:trace contextRef="#ctx0" brushRef="#br0" timeOffset="101907.6515">6439 13392 22,'7'-8'34,"-7"8"0,0 0-1,0 8-12,-7 14-5,7 16-5,-3 6-4,3 10-1,0-2-1,0 4-1,3-5-3,0-6-4,7-6-6,-7-17-9,7-12-17,-1-3-4,-9-7 0,13-12 0</inkml:trace>
  <inkml:trace contextRef="#ctx0" brushRef="#br0" timeOffset="102395.609">6372 13421 19,'0'0'32,"9"-17"1,6 7-10,7 3-4,6-2-6,9 9-3,0-6-2,7 6-3,-7 7-2,0 1-1,-12 4-1,-10 3 0,-12 1-1,-8-1 0,-11 2-1,-5-3 0,-1 1 0,0-5-1,5 1 1,6-7-1,11-4 0,10 11 1,11-4 1,7 0 0,5 8 1,2 7 0,-4 1 1,-6 7 0,-13 1 0,-12 6 1,-19-6-1,-10 3-1,-12-9-8,-12-3-28,-3-13 0,3-2-1,-5-14 0</inkml:trace>
  <inkml:trace contextRef="#ctx0" brushRef="#br0" timeOffset="104346.2257">7090 13598 9,'0'0'30,"10"20"0,3-20-7,9 6-6,9 1-6,3-4-4,2 2-9,5-1-9,-7 2-12,-9-6-7,0 10-1,-25-10 2</inkml:trace>
  <inkml:trace contextRef="#ctx0" brushRef="#br0" timeOffset="104518.371">7128 13748 31,'-13'7'32,"23"0"-2,5-5-9,8 3-9,8-1-12,2-4-25,11 7-4,-6-7-2,10 10-1</inkml:trace>
  <inkml:trace contextRef="#ctx0" brushRef="#br0" timeOffset="104864.8089">7634 13742 18,'0'0'30,"0"0"2,27 3-12,17 0-4,21-3-3,28 0-2,19-5-2,21 5-3,15-8-1,5 1-3,-3 1-2,-14 0-8,-19 1-21,-20 8-6,-38-6 1,-19 6-1</inkml:trace>
  <inkml:trace contextRef="#ctx0" brushRef="#br0" timeOffset="105300.8746">7963 13174 11,'0'0'32,"0"0"2,0 13-2,0 17-11,0 7-6,0 14-4,-4 3-2,4 6-3,0 1-3,0-4-5,0-5-5,0-15-9,4-11-15,1-7-4,-5-19-1,9 0 0</inkml:trace>
  <inkml:trace contextRef="#ctx0" brushRef="#br0" timeOffset="105647.3987">7985 13488 27,'0'0'28,"21"0"-2,-6 0-12,7 0-6,2 0-3,4 3-1,1-3-2,-4 0-1,-2 0 0,-4 0 0,-3 0-1,-6 0 1,-10 0 0,0 0 1,6 18 0,-6-8 1,0 3-1,5 2 1,5 1 0,0-3 0,9-1 0,-1-3-1,1-6 0,-1-6 0,-5-6 0,-8-4-1,-5-3 0,-12-2 0,-3 4-1,-5-1-4,-3 6-7,1-3-20,12 14-2,-3-4 0,13 2 1</inkml:trace>
  <inkml:trace contextRef="#ctx0" brushRef="#br0" timeOffset="106210.4792">8381 13264 30,'0'0'31,"31"0"-1,-4 0-11,6-3-6,5 3-3,-2 0-5,-1 3-1,-5-3-2,-4 0-1,-11 2-1,-15-2-1,0 0 0,0 0-1,0 0 0,-19 0 0,7 0 0,-1 0 0,1 5 1,-1 0 1,4 2 1,1 8 1,5 2 0,-1 7 1,4 0 0,0 10 1,0-4-1,6 5 0,-6-6-1,4 2 0,-4-6-1,-6-4 0,-1-6 0,-4-9-1,0-2 0,-4-4 0,6-6 0,9 6-1,0 0 1,8-12 0,9 8 0,11 4 0,-1 4-1,8-4-2,2 8-16,2-1-14,-14-7-1,1 0 0,-12-3 0</inkml:trace>
  <inkml:trace contextRef="#ctx0" brushRef="#br0" timeOffset="106782.4201">8014 13943 13,'0'0'32,"11"12"1,-11-12-3,-4 18-13,4 1-4,-7 0-4,7 4-2,0 0-2,4-1-3,5-5 0,7 0-2,3-4-4,2-6-3,7-4-6,-4-7-6,1-6-3,-3-4 0,-3-1 2,-4-6 4,-4 1 8,-6-2 8,-5-12 24,0 34-2,-18-9-1,5 14 0,6 11-3,-4 6-5,8 12-3,-1 2-3,4 5-2,0 1-4,3-4-3,5 1-11,-1-3-21,3-18-2,3-4 0,-13-14 0</inkml:trace>
  <inkml:trace contextRef="#ctx0" brushRef="#br0" timeOffset="107247.7911">8339 14129 32,'5'18'33,"-5"-7"1,4 5-5,1 3-17,-5-3-3,6 7-3,-6-7-2,4 0 0,-4-7-2,0-9 0,0 0-1,0 0 0,-4-15 1,1-5-1,-1-3-1,4-4 1,-4 3-1,4-1 0,-4 6 0,4 1 0,0 5 0,0 13-1,12-13 1,-2 11 0,5 2-1,0 0 1,7 0 0,-1 0-1,1 2 0,-1-2 0,-3 0 0,-2 0 1,-2 3 0,-1-3-1,-13 0 2,16 7-1,-16-7 2,7 18 0,-7-5 0,0 7 0,0 4 1,0 5 0,-3 0-2,3 3-2,0-3-18,3-4-17,-3-12-1,8-2 0,1-19 0</inkml:trace>
  <inkml:trace contextRef="#ctx0" brushRef="#br0" timeOffset="109639.9171">9245 13745 6,'0'0'28,"0"0"1,14-4-8,21 4-2,18-8-4,25 8-2,18 0-3,18 0-1,12 5-2,8 0-3,-9 2-8,-11 2-22,-24-4-8,-16 1 0,-32-10-1</inkml:trace>
  <inkml:trace contextRef="#ctx0" brushRef="#br0" timeOffset="110264.7351">9842 13503 16,'10'-10'25,"-10"-7"-4,-3-1-3,-6 0-4,-4-1-3,-5 4-3,-4 0-2,-4 6-2,-1 5-1,-1 4-1,0 8-1,3 4-1,10 9 1,3 3 0,8 1 0,10 0 0,4 4 0,11-9 1,7-1-1,4-7 1,2-12-1,0-4 0,-3-11-1,-4-8 0,-2-9 0,-5-8-1,-8-6 0,-7-5 0,-5-3 0,0 3 1,-9 2 1,0 9-1,-4 8 1,1 9 0,3 14 1,9 9 0,-10 26 1,10 6-1,4 9 0,3 7 1,-1 9-1,3 1 1,0 1-4,0-8-9,0-9-23,4-6-1,-7-14 0,6-1 0</inkml:trace>
  <inkml:trace contextRef="#ctx0" brushRef="#br0" timeOffset="110692.9137">10202 13416 28,'0'-12'24,"0"12"-4,-22-17-3,1 10-4,2 3-3,-5 0-2,5 4-2,0 7-3,4 3 0,10 2-1,5 6 0,11 3 1,7 5 1,-1-2 1,1 2 0,-6-3 1,-3-2 0,-9-8-2,-8-3-2,-6-6-11,-4-4-25,-7-11-1,9 3 0,-3-6-2</inkml:trace>
  <inkml:trace contextRef="#ctx0" brushRef="#br0" timeOffset="116509.2461">15833 11451 26,'0'0'22,"-7"-12"-2,7 12-3,-10 0-5,10 0-2,-16 5-2,5-1-2,0 6-1,3 3-2,-2 1-1,7 1 0,3-1 0,0-2 0,9 4-1,0-7 1,7-3 1,0-6 1,5 0 0,-8-10 2,4 1 1,-6-7 0,-2-2 0,-9-1 0,0 2-1,-13 0-1,2 5-1,-8 3-2,0 5 0,0 4-2,0 13 1,7-1-1,6 5 0,0 0-1,6 2 1,9 0 0,3-2 0,4-6 0,0-2 1,0-9-1,-5 0 1,2-9 1,-7-4 0,-6-2 1,-6-2-1,-3 1 1,-3 3-1,-4 4 0,6 4-1,-3 10-6,-2 5-36,6 2-1,9 1 0,0-13 0</inkml:trace>
  <inkml:trace contextRef="#ctx0" brushRef="#br0" timeOffset="119454.4761">9684 13971 31,'0'0'31,"0"0"-5,0 0-3,13 19-6,-7 6-4,-2-2-5,4 11-1,-1-4-2,-1 1-2,0-5-1,0-2-1,-6-10 0,0-14 0,0 0 0,0-19 0,-6 0 0,6-4 1,-4-5-1,4 5 1,10 0 0,9 7 0,3 4 1,15 10-1,6 2-5,3 6-32,2-6-2,10 5 0,-8-11-1</inkml:trace>
  <inkml:trace contextRef="#ctx0" brushRef="#br0" timeOffset="129928.9137">10109 13968 32,'4'-13'21,"5"8"-1,3-2-1,3 3-3,5 4-2,1 0-2,0 7-2,-5-1-1,-1 7-3,-15 1-1,0 6-1,-12-3-1,-6 2-1,-1-1-1,-2 1 1,5 0-2,9-2 1,7-3 0,10 0 0,8-5 0,11 0 1,2-4 0,-1 0-2,4-5-10,-2 0-26,-10-9-1,2 3 0,-12-11 0</inkml:trace>
  <inkml:trace contextRef="#ctx0" brushRef="#br0" timeOffset="140532.9833">15829 13245 25,'28'9'18,"2"-2"-1,14 3-3,4 4-3,7-3-2,0 2-3,0-3-2,-3 2-1,-7-2-1,-8-1-1,-13-2-2,-8-5-3,-16-2-7,13 13-9,-13-13-7,0 0 0,0 0 8</inkml:trace>
  <inkml:trace contextRef="#ctx0" brushRef="#br0" timeOffset="140933.0198">16312 13362 18,'0'0'15,"0"0"-2,12-5-1,-12 5-1,0 0-1,4 13 0,-4 3-2,0 5-1,-6 5 0,6 7 0,-7 1-1,7 5-1,-3-5-2,3 0 0,0-8-1,0-6 0,0-4-1,0-4 0,0-12 1,0 11-5,0-11-27,0 0-1,0 0 0,19 0-1</inkml:trace>
  <inkml:trace contextRef="#ctx0" brushRef="#br0" timeOffset="154532.1496">10615 13630 16,'6'16'32,"-3"-7"0,16 4-3,9-4-13,2-4-5,11 2-5,-1-5-8,-2 1-9,-1-3-11,-4 7-10,-12-7-1,-4 5 0</inkml:trace>
  <inkml:trace contextRef="#ctx0" brushRef="#br0" timeOffset="154703.8962">10707 13742 38,'0'0'38,"10"13"-1,12-7-6,13-3-10,10 3-10,2-6-36,5 4-9,-1-9-2,7 0-1</inkml:trace>
  <inkml:trace contextRef="#ctx0" brushRef="#br0" timeOffset="155485.8729">1608 14884 11,'-4'13'30,"4"-13"2,20 12-4,8-5-13,12 2-6,4-2-5,9-1-13,-3 3-14,-7-11-8,-3 8-1,-16-12 0</inkml:trace>
  <inkml:trace contextRef="#ctx0" brushRef="#br0" timeOffset="155659.7741">1709 15051 29,'0'0'34,"4"22"0,12-12-10,16-3-9,4 3-23,4-10-17,7 8-6,0-15-2</inkml:trace>
  <inkml:trace contextRef="#ctx0" brushRef="#br0" timeOffset="156321.8726">2305 15088 6,'-10'12'29,"10"-12"0,33 8-9,24-3-1,25-5-1,30 6-2,31-6-2,30 0-3,20-8-3,14 1-1,6-3-2,-1 0-3,-11 4-5,-18-6-11,-31 5-23,-24 2-1,-38-3 1,-25 3-1</inkml:trace>
  <inkml:trace contextRef="#ctx0" brushRef="#br0" timeOffset="157156.02">2828 14415 24,'5'-14'33,"-5"14"2,0 0-8,0 41-9,0 6-4,9 18-4,-9 4-2,7 9-2,-7-3-2,6-5-4,-1-9-3,2-18-2,0-10-4,-2-18-3,-5-15-2,0 0 0,13-25 1,-16-5 1,3 3 4,-6-6 2,6 3 5,-4 3 4,4 3 1,10 10 2,0 4-1,11 2 1,4 4-1,10 4-2,0 0-3,0-2-1,-1 2-1,1-4-1,-5 4 0,-8-3 1,-4 3 0,-2-3 2,-16 3 2,11 0 2,-11 0 1,0 0 1,-11 0 1,11 0-1,-16 8-1,11 1 1,1 6-2,4 0 0,0 3-1,9 2-2,1-1 2,7-2-2,0-8 1,5-1-1,-3-8 1,2-5-1,-6-7 1,-2-5-1,-10-4 1,-6 3-1,-6 0-1,-3 4-3,-4 5-9,-3 4-22,-2 0-2,11 5 1,-2 0-1</inkml:trace>
  <inkml:trace contextRef="#ctx0" brushRef="#br0" timeOffset="157719.732">3444 14506 12,'0'0'33,"16"-2"1,8 2-1,7 0-15,6 0-6,9 0-4,-1 0-2,-2 0-2,-6 0-2,-7-4-1,-13 4 0,-8 0-1,-9 0 1,-12 0-2,-5 0 1,-4 0 0,-3 5-1,2 2 0,0 3 1,4 6 0,4 3 1,8 6-1,6 4 2,6 3-1,4 2 1,1 1-1,4-1 1,-3-2-1,-3-5 1,-4-3-1,-5-7 1,-11-4-1,-2-5 0,-5-8 0,-1 0 0,1 0 0,2-5-1,7 1 0,9 4 1,0 0-1,21 0-1,3 0-2,9 5-5,-2 1-15,2-6-13,8 8-1,-10-8 0,0 13 0</inkml:trace>
  <inkml:trace contextRef="#ctx0" brushRef="#br0" timeOffset="158254.4993">3097 15337 32,'11'0'32,"-11"0"0,-3 13-12,-1 3-6,-6 2-4,0 5-3,0 2-1,2-3-3,8-1-1,0 0-1,9-5 0,7-4 0,2-3-2,7-9-1,3-4-4,-3-7-2,-1-2-1,-3-6 0,2 1 0,-12-6 2,-4 4 1,-7 3 5,0 3 4,0 14 4,0 0 2,-14 0 0,4 13 0,6 13 0,-2 3-2,6 5-1,0 1-3,3 0-5,4 1-11,1 0-22,-4-15 0,8 1 0,-12-22-1</inkml:trace>
  <inkml:trace contextRef="#ctx0" brushRef="#br0" timeOffset="158720.3877">3474 15538 42,'0'0'34,"0"27"1,0-8-11,0-2-11,3 5-4,-3-7-3,0 4-1,0-6-1,4-3-2,-4-10 0,0 0 0,0-14 0,-4-2-1,1-6 0,3-2 0,0-4 0,0-1-1,0 3 0,0 4 0,7 5 1,3 5-1,4 3 0,-1 5 0,6 4-1,3 0 1,3 0-1,1 0 1,0 0 0,-1 0 0,-3-4-1,-4 4 1,-3-5 0,-2 5 0,-13 0 0,10 0 1,-10 0 0,0 25 0,0-8 0,-7 5 1,4 3 0,0 6-1,3 2-6,-3-5-24,3-5-9,3-5 0,7-12 0</inkml:trace>
  <inkml:trace contextRef="#ctx0" brushRef="#br0" timeOffset="159289.8358">4783 15054 19,'16'8'28,"8"-8"-3,27 4-7,21 1-4,18-5-2,26 4-1,12-4-2,12 0-2,-4-6-4,-5 3-4,-15-1-12,-11 8-20,-38-7 0,-17 9-1,-32-6 3</inkml:trace>
  <inkml:trace contextRef="#ctx0" brushRef="#br0" timeOffset="160021.0203">5494 14792 34,'-15'-24'23,"-1"3"-3,-6 1-2,-5 1-5,-3 7-4,-1 2-3,-2 10-1,6 4-1,7 9-1,6 6-2,9 6 0,5-1 0,11 3 1,8-3-1,5-3 0,4-6 1,5-10-1,-1-9 1,2-7-1,-3-12 0,-3-7-1,-6-6 0,-9-11 0,-6-3 0,-7-1-1,-4 3 1,-6 7-1,-2 5 1,-4 8 0,2 9 1,2 16 0,3 9 0,4 13 1,2 9 1,3 9-1,5 6 1,5 4-1,3 6-3,-1-4-13,-2-7-19,10 2-2,-6-18 1,6-2-1</inkml:trace>
  <inkml:trace contextRef="#ctx0" brushRef="#br0" timeOffset="160435.0331">5773 14722 18,'-10'0'23,"-11"-6"-3,1 6-3,-3 0-4,1 0-3,4 0-1,4 4-2,14-4-2,4 17 0,15-7-1,7 4 1,10 3 0,-5 0 1,5 4 0,-10-3 0,-7 3 0,-19-4-1,-3 1 0,-19-6-3,-6-3-5,2-2-16,2 0-17,-2-12-1,11 5 0,0-4-1</inkml:trace>
  <inkml:trace contextRef="#ctx0" brushRef="#br0" timeOffset="161269.7662">4805 15270 24,'-15'0'30,"-16"5"-6,0 8-5,0 12-4,3 11-4,6 12-3,6 7-3,10 8-2,10-1-3,8-1-4,16-1-5,3-10-5,8-11-11,12-2-7,-8-21 0,8 1 10</inkml:trace>
  <inkml:trace contextRef="#ctx0" brushRef="#br0" timeOffset="161675.4223">5082 15658 38,'0'-13'21,"-9"-3"-2,-1 4-3,-2 0-3,-3 3-2,-3 4-3,-3 5-3,1 5 0,-2 4-2,6 9-1,3 0 0,8 7 0,5-2-1,8 3 0,5-4 0,7-1 0,4-9 0,1-2 0,-4-10-1,3-3 0,-5-5 0,-4-6-1,-4-3 0,-1 3 0,-8-1 0,-2 6 0,0 9 2,0 0-1,0 9 0,0 7 0,3 0-5,2 1-8,2-5-15,9 5-5,-16-17 0,28 10 0</inkml:trace>
  <inkml:trace contextRef="#ctx0" brushRef="#br0" timeOffset="161983.5723">5082 15354 42,'19'-4'28,"-4"-4"-6,8 8-4,1 0-5,-6 3-3,-1 6-3,-9 3-3,-8 5-1,-12 0 0,-4 2-2,-2 0 1,-1 0-1,1-3 0,11-3-2,11 0-2,6-8-6,13 2-10,8 3-14,-1-10 0,9 9-1,-5-9 12</inkml:trace>
  <inkml:trace contextRef="#ctx0" brushRef="#br0" timeOffset="162232.1663">5451 15473 35,'0'0'31,"0"0"-5,-6 14-4,9 8-4,-3 2-5,3 11-2,-3 0-3,5 6-1,-5-5-3,4-1-4,-1-5-4,-3-11-7,3-6-14,4-3-11,-7-10-1,0-11 0</inkml:trace>
  <inkml:trace contextRef="#ctx0" brushRef="#br0" timeOffset="162413.1768">5342 15637 29,'0'0'28,"22"9"-1,-3-3-13,12 0-9,1-1-7,7-5-17,11 5-8,-10-12-1,8 7 2</inkml:trace>
  <inkml:trace contextRef="#ctx0" brushRef="#br0" timeOffset="162630.7504">5685 15534 39,'13'11'34,"4"6"0,1 4-11,5 1-7,4 9-3,-2-4-4,3 4-3,-5-7-5,0-4-4,-1-2-7,-9-9-13,-5-9-10,3 0-4,-6-17 0</inkml:trace>
  <inkml:trace contextRef="#ctx0" brushRef="#br0" timeOffset="162812.7614">5942 15594 46,'-23'-12'36,"12"18"-1,-13 9-9,0 0-9,0 9-6,-4 0-6,0 3-5,6 2-9,-3-4-21,3-8-6,13-3-1,9-14 0</inkml:trace>
  <inkml:trace contextRef="#ctx0" brushRef="#br0" timeOffset="163157.7698">5849 15286 32,'0'0'31,"14"-7"-2,2 7-10,4 7-7,-2 1-1,0 6-5,-7 0-1,-4 4-2,-7 0-1,-5-1 0,-5-1-1,1-2 0,-3-3 0,7-1 0,5-10 0,10 9-1,4-9-1,7 0-3,6 3-5,-2-3-11,0-2-13,3 2-1,-10-3 0</inkml:trace>
  <inkml:trace contextRef="#ctx0" brushRef="#br0" timeOffset="163367.4591">6123 15286 59,'26'18'40,"5"11"0,0 7-10,6 19-12,-13 1-5,-5 11-3,-19 2-11,-15 6-37,-23-10-2,-16-1-1,-25-18-1</inkml:trace>
  <inkml:trace contextRef="#ctx0" brushRef="#br0" timeOffset="169310.0244">6477 15151 39,'7'12'28,"-7"-12"-23,0 0-9,0 0-21,-4-22-4</inkml:trace>
  <inkml:trace contextRef="#ctx0" brushRef="#br0" timeOffset="236059.5155">7243 14826 15,'-18'-28'29,"-4"13"-3,-12 5-6,-2 10-4,-6 10-5,2 9-3,3 16-3,6 8-1,12 9-2,13 3 0,12-1 0,10-1-1,18-10 1,8-10 0,10-11 0,-4-13-1,-1-9 1,-4-14-3,-12-9-4,-12-5-10,-14-1-11,-26-15-7,0 10 0,-20-12 0</inkml:trace>
  <inkml:trace contextRef="#ctx0" brushRef="#br0" timeOffset="236239.7324">6976 14761 7,'0'-22'26,"11"22"-2,-11 0-9,10-5-31,10 25-7,-5-6-3,13 13 20</inkml:trace>
  <inkml:trace contextRef="#ctx0" brushRef="#br0" timeOffset="236653.3073">7476 15020 27,'0'0'33,"0"0"1,-6 24-7,6 12-10,0 8-6,3 14-4,0 3-1,2 0-6,4-2-6,-5-13-10,3-10-16,5-6-2,-7-21-2,-5-9 1</inkml:trace>
  <inkml:trace contextRef="#ctx0" brushRef="#br0" timeOffset="236841.2654">7504 15201 12,'9'0'28,"16"9"0,-11-9-8,6 0-38,13 6-5,-11-10-2,12 4 4</inkml:trace>
  <inkml:trace contextRef="#ctx0" brushRef="#br0" timeOffset="237202.1539">7777 15054 38,'0'0'32,"-16"16"1,10-2-12,2 10-8,4 1-5,7 3-3,2-2-1,6-2-2,1-6 1,4-4-1,0-10-1,-2-4 0,-2-10 0,0-3 0,-7-6-1,3-3 0,-6 0 0,-2 2 0,-4 3 0,6 6 0,-6 11 0,0 0 1,0 0-1,-6 11 1,6 1-1,6 2 1,-3-1 0,4-1 0,-7-12 0,17 15 0,-4-15 0,-1 0-1,-2-7-1,-1-4-6,3 1-13,1-1-15,-10-7-1,3 7 0,-6-7 0</inkml:trace>
  <inkml:trace contextRef="#ctx0" brushRef="#br0" timeOffset="237443.4943">8185 15054 20,'16'0'33,"-16"0"1,28 22-3,-9-4-13,-1 1-7,1 9-4,-6-3-1,-1 5-2,-7-7-1,-10-4-4,-4-5-10,-7-4-23,-10-18 0,5 1-1,-6-15-1</inkml:trace>
  <inkml:trace contextRef="#ctx0" brushRef="#br0" timeOffset="238240.3131">9251 15175 39,'-3'-20'26,"3"2"-4,-13 0-5,-8-4-4,-2 5-4,-10-1-1,-1 5-3,-5 4-1,3 9-2,2 3 0,9 11-1,7 5 0,10 8-1,12 2 1,7 3 0,9-3 1,5-2-1,10-9 1,4-6-1,-2-12 0,4-10 0,-7-11 0,-3-11-1,-6-9 0,-7-10 0,-8-4 0,-4-5-1,-6 3 2,0 3-2,-10 4 2,4 11-1,-2 10 0,1 12 0,7 17 1,-16 0 0,9 20-1,5 12 1,2 9-1,0 9 2,6 6-2,0 2-1,7 5-12,0 0-21,2-16 0,4-4 0,-4-21 0</inkml:trace>
  <inkml:trace contextRef="#ctx0" brushRef="#br0" timeOffset="238534.064">9440 14826 36,'-10'-15'32,"10"15"1,0 0-11,0 15-6,6 17-3,-6 3-3,6 11-3,-6 2 0,3 6-1,-3-4-3,3-4-1,1-3-3,-4-13-3,4-6-5,-4-13-9,0-11-15,11 5-6,-11-14 2,7-2 0</inkml:trace>
  <inkml:trace contextRef="#ctx0" brushRef="#br0" timeOffset="238924.9762">9448 14807 31,'15'-19'32,"14"11"1,5 6-10,1 2-8,5 5-5,-6 7-4,-3 9-2,-10 6-2,-8 5 0,-13 2-2,-13 0 0,-5-1-1,-9-5 0,2-5 0,2-6-1,8-7 0,15-10 0,0 0 1,15 0 1,11-3 0,5 6 1,3 3 1,-3 5 0,-7 7 1,-11 6 0,-17 4 0,-11 3 0,-13-2-4,-9-4-6,-4-4-16,4 1-11,-3-15-1,10 2 0</inkml:trace>
  <inkml:trace contextRef="#ctx0" brushRef="#br0" timeOffset="239247.72">9861 15154 65,'13'7'37,"5"7"1,1 4-16,7 11-9,-6-1-3,5 4-5,-6-2-6,-1-5-7,-2-1-13,-4-10-16,-12-14-2,12 0 1,-9-14-1</inkml:trace>
  <inkml:trace contextRef="#ctx0" brushRef="#br0" timeOffset="239437.848">10069 15184 54,'-11'6'36,"-9"3"1,-2 7-12,1 5-9,-12 1-7,6 3-8,0 0-25,6 1-11,-5-9-2,10-2 0</inkml:trace>
  <inkml:trace contextRef="#ctx0" brushRef="#br0" timeOffset="240065.9549">10255 15040 23,'0'0'32,"25"-3"-2,-10 3-6,11 0-8,8 0-5,2 3-7,1-3-10,1 4-13,2 2-13,-15-12 0,2 6 0</inkml:trace>
  <inkml:trace contextRef="#ctx0" brushRef="#br0" timeOffset="240256.7369">10320 15125 59,'12'7'34,"11"-7"-9,10 0-6,7 1-8,4-1-18,6 8-23,-10-8-2,4 4-2,-17-4 0</inkml:trace>
  <inkml:trace contextRef="#ctx0" brushRef="#br0" timeOffset="241511.8975">11064 15083 37,'-6'-11'19,"-10"-4"-3,1 1-4,-7 3-3,-3 4-2,-1 7-2,0 5-2,4 8 0,6 7-1,6 8 0,10 3 0,7-3-1,10-1 0,8-8 1,5-10-1,4-9 0,-2-11 0,2-11 0,-6-16 0,-3-8-1,-8-13 1,-6-7-1,-6 0 1,-5-2 0,0 7 1,-10 5 2,3 10-1,-1 18 1,-1 15 1,9 13 1,-10 29-1,10 13 1,0 12-2,0 13 1,5 0-2,3 7 1,-2-5-2,3-7 0,-3-8-3,1-15-2,2-6-8,-5-18-15,-4-15-10,11 8-2,-8-17 2</inkml:trace>
  <inkml:trace contextRef="#ctx0" brushRef="#br0" timeOffset="241750.4366">11264 14779 36,'12'-9'34,"-12"9"1,7 5-7,2 20-11,-6 5-6,6 15-2,-4 5-3,5 7 0,-1-2-3,-5 0-1,1-3-3,-5-13-5,6-3-9,-6-12-19,0-24-3,-9 9-2,1-21 2</inkml:trace>
  <inkml:trace contextRef="#ctx0" brushRef="#br0" timeOffset="242128.3273">11293 14837 52,'16'-21'36,"-4"0"0,7 1-16,10 11-6,1 2-3,3 7-5,-4 7-2,-3 5-1,-7 5-2,-5 4-1,-10 6-1,-8-3 0,-3 1-2,-6-4 0,5-1 0,3-2 0,13-1 0,5-3 1,11 0 0,9 3 1,-1 3 1,0 5 1,-8 1 1,-11 3 0,-17 3 1,-11 0-2,-19-2-4,-13-4-20,-5-12-11,4 1-1,-5-15-1</inkml:trace>
  <inkml:trace contextRef="#ctx0" brushRef="#br0" timeOffset="242474.5183">11889 15117 54,'3'-8'35,"-3"8"0,0 0-11,0 0-22,9 11-26,-9-11-9,22 0-1,-10 0-1</inkml:trace>
  <inkml:trace contextRef="#ctx0" brushRef="#br0" timeOffset="242805.4883">12339 15108 54,'-9'-16'30,"-13"2"-6,1-1-6,-4 9-3,-6 0-5,3 12-1,-3 0-2,7 13-2,2 2-2,12 8 0,7-3 0,12 6-1,10-3-1,12-4-2,6-3-3,1-9-8,8-5-10,-2-4-11,-7-11-4,3 2-1,-16-9 2</inkml:trace>
  <inkml:trace contextRef="#ctx0" brushRef="#br0" timeOffset="243073.5254">12541 15132 57,'0'0'26,"-24"-12"-3,9 8-7,-2 4-3,-4 3-4,5 7-2,0 2-4,7 8-1,9 3 0,3 1-1,4-2 1,8 0-1,3-8 0,5-4 0,-1-7 0,-1-6 0,-3-10-2,-6-5-1,1 2-7,-13-6-13,0-1-12,0 9-1,-6-5 0</inkml:trace>
  <inkml:trace contextRef="#ctx0" brushRef="#br0" timeOffset="243449.8319">12744 15120 38,'0'-17'32,"0"17"-4,0 0-7,0 0-8,0 0-5,4 19-3,10-3-2,3 7-1,-1 3 1,-4-4 0,-2 3 0,-10-2 1,0-5 0,-15-6 0,-7-4-3,0-8-6,-5-7-18,1-5-12,14 2-1,0-9 0</inkml:trace>
  <inkml:trace contextRef="#ctx0" brushRef="#br0" timeOffset="243939.0342">12988 15155 19,'0'0'30,"-16"3"1,16-3-9,-13 21-6,7-7-3,6 8-3,0-3-2,10 4-1,-2-1-2,8-3-1,3-6 0,3-4-1,-1-9 0,2-12 0,1-8-1,-3-6-1,-4-14 1,-6-12-1,-11-15-1,-6-11 0,-12-2 1,-4 4-2,-12 7 3,-5 9 0,-3 15 0,3 24 0,4 21 0,11 29 0,10 19-1,14 3-15,20 6-24,29 0-1,29-8 0,51-3 0</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5:24:05.958"/>
    </inkml:context>
    <inkml:brush xml:id="br0">
      <inkml:brushProperty name="width" value="0.05292" units="cm"/>
      <inkml:brushProperty name="height" value="0.05292" units="cm"/>
      <inkml:brushProperty name="color" value="#FF0000"/>
    </inkml:brush>
  </inkml:definitions>
  <inkml:trace contextRef="#ctx0" brushRef="#br0">1749 8490 40,'-7'18'30,"7"19"-4,0 7-8,-5 8-5,5 7-4,3 0-6,-3-7-7,5-3-14,3-8-12,-8-19 0,7-9 0</inkml:trace>
  <inkml:trace contextRef="#ctx0" brushRef="#br0" timeOffset="269.9754">1708 8520 10,'18'-12'23,"5"1"-1,7 4-9,6-1-3,6 4-1,-2 4-2,-3-3-2,-3 9 2,-8 2-1,-5 6 2,-12 6 3,-9 8-1,-3 3-1,0 7-1,-5 3 0,8 2-2,-5-1-3,5 1-2,0-1-8,0-9-12,7-6-16,0 0 1,-2-13-2,7 3 1</inkml:trace>
  <inkml:trace contextRef="#ctx0" brushRef="#br0" timeOffset="577.2204">2439 8704 41,'0'0'37,"4"23"0,-17 1-5,-9 0-12,5 7-5,-12-3-6,-1-5-5,3-8-5,-7-6-2,9-9 0,0-9-2,14-3 1,-1-8-1,12 1 2,0 0 0,7 4 3,14 6 1,-3 6 1,7 10 1,-6 4 0,2 11 0,-4 1-1,7 2-2,-6 6-10,-4-1-21,-4-10-4,11-5 0,-2-15-1</inkml:trace>
  <inkml:trace contextRef="#ctx0" brushRef="#br0" timeOffset="915.2237">2588 8825 45,'0'0'33,"16"19"1,-5-6-11,5-6-9,6 4-3,-3-6-4,6-5-2,-4 0-2,0-8-2,-5-7 1,-1-2-2,-8-2 0,-7-3-1,-9-3 0,-6 7 0,-4 2 0,-6 3-1,0 13 1,-7 5 0,5 9 1,6 10-1,5 8 1,9 6 0,1 5 0,6 6 0,4-3 0,8 1 0,4-2-3,-7-6-9,4-11-21,4 0-1,-1-19 0,3-5 0</inkml:trace>
  <inkml:trace contextRef="#ctx0" brushRef="#br0" timeOffset="1216.2202">3146 8756 66,'-13'19'36,"-12"3"0,1-8-14,0 9-8,-8-7-6,5-2-5,4-6-2,-1-8-2,9-5 0,5-7-1,7 0 1,3-6-2,12 4 2,-1 5 0,3 9 0,8 0 2,3 13 0,0 5 0,2 2-1,-5-1-10,-3 1-24,6 2-1,-7-9-1,7-5 1</inkml:trace>
  <inkml:trace contextRef="#ctx0" brushRef="#br0" timeOffset="1826.653">3205 8787 23,'22'0'27,"9"3"0,-3-3-9,6 0-8,-1 0-4,-5-5-3,-5 1-1,-8-3-1,-6 3 0,-9 4-1,-9-11 1,-3 6-1,-4 5 0,-2 6 1,2 4 0,-2 5 1,7 6 1,0 1 0,11 5 2,0 1 0,9-1 0,1-5 0,4-5 0,8-9-1,0-1-1,3-14-1,0-4 0,2-8-1,-4-4 0,1 0 0,-3 2-1,-4 1 0,-5 8 2,0 3-1,-12 9 1,0 0 0,10 21 0,-10-8 0,-3 1 1,0-5-2,3-9 1,-3 10-2,3-10 0,11-10 0,2-3 0,2-2 0,4 1-1,0 1 1,3 5-1,-1 6 2,-5 2-1,-2 4 0,-3 9 0,-3 3-2,-5 1-7,4 5-11,-7 3-13,0-6-3,7 1 0,-3-6 0</inkml:trace>
  <inkml:trace contextRef="#ctx0" brushRef="#br0" timeOffset="2158.6486">3881 8949 53,'10'0'33,"-10"0"-1,14 0-12,3 0-8,-3-5-4,6 0-3,-3-2-2,2-6 0,1 2-2,-2-7-1,0-3 0,-5-3-1,-4 3 0,-9-2 0,0 0-1,-9 5 1,-4 4 0,-6 7 1,-5 7 1,2 6 0,-2 8 1,5 9 0,4 6 1,5 8 1,0 6-2,10 2 1,0 2-3,7-5-3,6 1-11,5-6-22,-2-14 0,11-1 0,0-15 0</inkml:trace>
  <inkml:trace contextRef="#ctx0" brushRef="#br0" timeOffset="2639.7819">4442 8840 45,'-16'-21'27,"5"5"-7,-5 6-6,-3 0-4,0 10-2,-3 0-3,1 6 0,-3 6-2,5 3 0,4 5 0,5 1 0,6 3 0,4-2 0,7-3 0,11-5-1,-2-3-1,9-6 0,-1-5 0,-1-6-1,-5-8 0,1 1-1,-4-2 2,-4 1-1,-6 0 1,-3 4 0,-2 10 1,0-11 0,0 11 0,0 0 0,7 11 0,0-1 0,2 0-1,3 3 1,4-1-1,-2-1 0,2-1-2,-3-6-3,5 0-9,-5-4-17,-7-13-6,4-3 1,-6-9 0</inkml:trace>
  <inkml:trace contextRef="#ctx0" brushRef="#br0" timeOffset="2751.6916">4557 8630 67,'-13'-22'35,"5"12"-3,-3 4-19,11 6-30,-12 0-13,1 2-2,11 10-2</inkml:trace>
  <inkml:trace contextRef="#ctx0" brushRef="#br0" timeOffset="2977.4835">4625 8630 46,'21'5'35,"-21"-5"1,20 22-2,-5 3-20,-7 10-5,0 13-3,-5 6-2,-1 8-1,-2-3-2,-5 2 1,-1-9-2,-1-2-1,1-13-5,-1-13-13,4-14-17,3-10-1,0 0 0,3-14 0</inkml:trace>
  <inkml:trace contextRef="#ctx0" brushRef="#br0" timeOffset="3118.9672">4729 8930 54,'11'0'34,"2"6"-1,-13-6-7,22-4-38,4 4-17,-6-5-4,8 1 0,-3-8-1</inkml:trace>
  <inkml:trace contextRef="#ctx0" brushRef="#br0" timeOffset="3524.6091">5170 8704 54,'-18'0'30,"-9"0"-4,6 3-10,2 5-6,4 4-3,8 2-2,7 1-3,7-1 0,5-1-1,4-2 0,1-3-1,-4-3 0,0-5 0,-13 0-1,0 0 1,0 0-1,-13 0 2,-2 0-1,-7 4 2,7 6 1,-2 0 2,5 3 0,5 0 0,7 6 0,6-5 0,8 4-2,6-3-7,-1-2-30,3-13-2,8 0 0,-4-12-1</inkml:trace>
  <inkml:trace contextRef="#ctx0" brushRef="#br0" timeOffset="4165.2276">5953 8809 60,'-12'-15'33,"0"4"-9,-7 6-5,-7 1-5,5 10-4,-3 4-4,3 9-2,4 3-1,8 4-2,9 3 0,11 3 0,8-7-1,5-4-1,4-7-5,-1-9-9,-3-10-19,0-5-1,-13-14 1,-4-2-1</inkml:trace>
  <inkml:trace contextRef="#ctx0" brushRef="#br0" timeOffset="4293.6209">5877 8625 61,'-11'-24'34,"-2"3"0,9 5-12,4 16-13,0-9-21,14 14-20,-14-5-1,27 19-1,-13-6-1</inkml:trace>
  <inkml:trace contextRef="#ctx0" brushRef="#br0" timeOffset="4737.2221">6061 8782 46,'16'11'31,"9"7"1,0-8-9,3-7-12,3 1-5,-3-4-2,-4-4-3,-2-1 0,-4 1 0,-2-2-1,-7-1 0,-9 7 0,3-10 1,-3 10 1,-18-5 0,0 5 2,-2 7-1,-4 2 1,6 7 0,-4 3 0,9 5-2,4 0 0,9 8-1,0-6-1,11 3 0,5-8 0,4-3-2,4-5 0,1-9-1,3-4 0,-3-14-2,3-3 1,-3-6-1,0 0 2,-7-2 0,-2 2 3,-5 5 1,-4 4 3,-7 14 1,0 0 1,0 0 0,0 19 0,0 8 0,0-2-2,-6 6-6,6-3-33,0 9-1,0-11-1,12 3-1</inkml:trace>
  <inkml:trace contextRef="#ctx0" brushRef="#br0" timeOffset="7178.6876">7236 8831 6,'0'0'23,"-25"-6"0,8 12-10,-4 3-3,10 6-3,-1 6-2,12 2-2,9 1 1,7-3-1,8-1 2,7-6 1,4-8 0,-4-6 1,0-10 0,-13-8-1,-9-2-1,-15-8 0,-10 6-2,-11-4 0,-7 4-5,3 5-6,0 7-9,3-2-14,19 12-1,9 0 1,0 0 3</inkml:trace>
  <inkml:trace contextRef="#ctx0" brushRef="#br0" timeOffset="7375.7727">7494 8822 26,'22'-3'31,"-13"-3"2,1 6-5,-10 0-9,0 15-5,3 2-3,-6 4-4,6 4-2,3 2-1,6-5-6,6-3-26,7-3-6,3-16-1,10 0 0</inkml:trace>
  <inkml:trace contextRef="#ctx0" brushRef="#br0" timeOffset="7751.8417">8433 8794 35,'0'0'31,"-27"-9"-3,5 16-8,4 7-6,-7 8-4,9 7-3,1 3-4,9 2 1,6-1-2,11-1 1,6-8-1,4-7 1,5-7-1,-5-5 1,-6-10-1,-5-9-2,-10-1-3,-4-5-6,-8 3-14,3 3-11,-10-9 0,10 7 0</inkml:trace>
  <inkml:trace contextRef="#ctx0" brushRef="#br0" timeOffset="7990.734">8512 8809 24,'16'6'33,"-16"-6"1,6 19 1,-6 0-15,-6 4-7,6 11-2,0-1-4,0 5-3,9-4-1,6-1-2,7-9 0,7-4 0,-2-9 0,2-11 0,1-9-1,-5-3-1,-4-7-5,-10-5-7,-3-8-20,-2 9-3,-12-7 0,6 6 0</inkml:trace>
  <inkml:trace contextRef="#ctx0" brushRef="#br0" timeOffset="8212.8542">8814 8821 44,'14'4'36,"3"5"2,-3 5-4,-4 1-13,11 12-7,-10-4-5,6 6-3,-7-5-3,2 2 0,-3-8-2,1-9 0,0-4 0,1-10-1,2-4-1,-2-7-3,4 0-6,-7 2-26,2-8-2,-2 3-1,-1 2 0</inkml:trace>
  <inkml:trace contextRef="#ctx0" brushRef="#br0" timeOffset="8406.2349">9214 8831 54,'0'0'35,"0"0"2,7 17-4,-7-5-17,4 10-7,-4 2-4,3 5-5,4 5-9,-7-2-26,3-11-1,3 0-1,0-10 0</inkml:trace>
  <inkml:trace contextRef="#ctx0" brushRef="#br0" timeOffset="8712.9428">9458 8826 43,'-28'-11'29,"9"11"-4,-2 4-7,-2 8-5,9 9-3,7 2-3,10 1-1,4 0-1,14 0-1,4-6-1,3 0 0,-3-9-1,-3-9 0,-5-4 0,-17 4-1,2-17 0,-18 5 0,-6-1-2,-9-1-8,0-3-25,4 10 0,-2-5 0,11 7 0</inkml:trace>
  <inkml:trace contextRef="#ctx0" brushRef="#br0" timeOffset="9089.1047">9635 8821 31,'0'0'23,"9"0"-9,0 5-4,0 0-2,-9-5-2,17 5-1,-17-5-1,0 0 0,-10 11 0,0-11 1,-2 5-1,0-5 0,-1 0-1,4 0 0,9 0-2,0 0-2,0 0-3,0 0-6,0 0-5,0 0-6,18 0-3,-18 0-1,16-5 1</inkml:trace>
  <inkml:trace contextRef="#ctx0" brushRef="#br0" timeOffset="9360.5157">9659 8825 33,'14'0'22,"-14"0"-3,21-7-1,-6 7-4,6 0-3,5 0-1,-6-3-3,1 3-1,-7-4-2,-1 4-1,-13 0-2,0 0 0,-10-9 0,-8 9-1,-4 5 1,-2 3 0,2 8 0,3 1 1,4 4 1,8 1 0,7 1 0,16 2 0,6-3-3,9-5-5,6-2-19,4-4-8,-8-11-2,11 0 0</inkml:trace>
  <inkml:trace contextRef="#ctx0" brushRef="#br0" timeOffset="9923.1268">10043 8799 58,'0'7'28,"-8"3"-8,2 8-5,2 3-5,4 1-2,6 5-2,1-3-2,11 0 0,2-5-1,4-8 0,0-9-2,1-2 0,-2-13-1,-2-3 0,-6-6 0,-2 0 0,-7 0-1,-3 4 1,-3 4 0,0 14 0,-11-12 1,11 12 0,-15 15 0,13 0 1,2 4 0,4 2 0,4-3 0,5 3 1,0-7-1,8 1 0,-2-6 0,2-8 0,-2-1-2,-4-8-3,1 1-8,-7-7-11,0-6-10,-2 3-3,-7-9 2,0 5 7,0-6 9,-10-1 15,2 0 2,-10-18 49,3 22-15,10 7-2,-4 2-8,0 5-8,9 10-12,0 0-20,0 0-16,0 0-1,5 18-2,-5-18 0</inkml:trace>
  <inkml:trace contextRef="#ctx0" brushRef="#br0" timeOffset="10262.401">10645 8801 54,'-14'-4'32,"-10"-6"0,3 8-13,1 6-6,-3 4-5,5 6-4,5 3-2,5 5 0,8 0 0,3 5-1,9-6 0,6 1 0,3-7 1,1-3-1,0-3 0,-3-5-1,-6-4 1,-13 0-1,0-9 1,-7 1-2,-7 7-4,-6-6-15,1 1-14,4 6 0,2-9-1,13 9 1</inkml:trace>
  <inkml:trace contextRef="#ctx0" brushRef="#br0" timeOffset="10835.2321">10924 8799 51,'-24'-10'30,"13"10"-2,-5-2-13,2 2-5,3 5-4,11-5-3,-8 14-2,13-4-1,5 0 0,1 0-3,1-3 2,-1 2-2,-2-7-1,-9-2 0,0 0 1,0 0 2,-23 8 1,3-3 2,3 4 0,-5 1 3,3 5 1,4 2 0,9 5 1,6-1-1,4 1-1,8-7-1,0 0-1,6-9 0,5-6-1,5-3-1,-1-6 0,1-10 0,3-3-1,1 2 0,6 1 1,-3 2 0,2 6 1,-6 7 1,-1 8-1,-7 5 2,-5 11-1,-14 3 1,-4 1-1,-14-1-1,-6-2-6,-5-5-33,-3-3 0,-2-13-2,6-3 1</inkml:trace>
  <inkml:trace contextRef="#ctx0" brushRef="#br0" timeOffset="14338.6265">2061 9956 22,'-4'-20'21,"4"3"-2,-14-7-2,-2 5-4,2 5-3,-6 1-3,1 8-2,-2 5-2,0 0 0,2 13-2,6 2 1,7 7-1,6 2-1,6-2 0,0-1 1,5-3 0,6-4-1,5-5 1,-4-9-1,4-9 0,-5-10 1,3-7 0,2-9-1,1-12 1,-4-4 0,-2-7 1,-2 2 0,-7 3 1,5 2 0,-10 6 1,-6 15 0,-7 8-1,-2 13 1,-4 12-2,2 16 0,4 9 0,-4 12 0,7 6-1,7 7 0,0-1 0,10 5 1,4-5 0,3-3-2,-2-7-4,5-9-9,0-15-20,5 2 0,-13-12-2,11-7 1</inkml:trace>
  <inkml:trace contextRef="#ctx0" brushRef="#br0" timeOffset="14776.2228">2368 9619 42,'0'0'30,"0"0"-3,9 10-7,-5 14-3,-4 5-5,0 12-2,0 0-2,-4 6-1,1-1-1,0-3-2,0-7-1,0-7-1,3-6 0,0-8-1,0-15 0,6 11 0,-6-11 0,5-24 0,0 3-1,1-8 0,-9-6 0,3-4 0,0-2 0,-3-2 0,3-1 0,-10 5 0,6 3-1,4 7 1,0 2 0,4 7 0,6 3 0,1 7-1,12 6-2,8-2-2,6 6-6,-1 0-10,5-3-16,5 11 0,-5-8 0,3 11 1</inkml:trace>
  <inkml:trace contextRef="#ctx0" brushRef="#br0" timeOffset="15137.0433">2374 10035 22,'-12'0'30,"21"0"1,4 0-7,15-4-6,9 4-5,2-9-4,9 9-3,0-2-4,-1-2-8,-1 4-14,-8 0-12,-19-9-1,0 9 0</inkml:trace>
  <inkml:trace contextRef="#ctx0" brushRef="#br0" timeOffset="15369.2079">2387 9847 38,'12'0'31,"1"-3"-3,14-2-8,7 5-7,3-4-13,6 8-26,-5-8-2,9 4-3,-16-10 0</inkml:trace>
  <inkml:trace contextRef="#ctx0" brushRef="#br0" timeOffset="16286.7532">2970 9931 29,'0'-9'28,"0"9"-3,0 0-6,0 0-5,0 19-4,-3-4-3,3 4-2,-4 3 0,4 7 0,0-3-1,-3 3-1,-1-6 0,4 3-1,0-4-1,4-1 0,-4-6 0,3-5 0,-3-1 0,0-9 0,10 14 0,-10-14 0,0 0 0,0 0 0,0 0 0,0 0 0,0 0-1,-10-10 1,-8 6-1,-4 4 0,-6 0 0,-4-1 0,2 1 0,-4 0 0,3 0 0,6 0 0,7 0-1,5 0 1,13 0 0,0 0 0,0 0 0,16 5 0,11-5 0,1 5 0,7-5 0,5 0 1,1 3-1,5-3 1,-6 0-1,-3-4 0,-9 0 1,-3 4-1,-7-4 1,-5 4-1,-13 0 0,9-1 1,-9 1-1,0 0 1,0 0 0,0 10-1,0-10-1,0 0-4,0 10-14,0-10-16,0 0 0,0 0 0,0 0-1</inkml:trace>
  <inkml:trace contextRef="#ctx0" brushRef="#br0" timeOffset="18499.08">3915 9820 9,'0'0'27,"0"32"0,-21-8-6,1 3-8,-1-1-2,-3-4-6,-1-5-3,3-10-3,9-7-1,4-13-1,5-8 1,8-2-1,3-5 2,5 4 0,3 7 3,3 7 1,2 10 0,0 10 1,0 10-1,0 6-6,0 10-18,-7-11-6,8 6-1,-11-16 0</inkml:trace>
  <inkml:trace contextRef="#ctx0" brushRef="#br0" timeOffset="18853.441">3996 9694 33,'16'-36'31,"11"12"1,4 5-10,4 7-8,5 16-4,-3 13-1,1 16-3,-9 7-1,0 10 0,-6 6-2,-2 1 1,-4-4-2,-3-6-1,-2-14 0,0-10-1,0-13 0,-12-10-1,13-15-1,-16-13 1,-7 1-1,-2-7 1,-4 2-1,-8 4 1,-2 10 0,-7 9 0,2 9 1,4 12 0,1 12-3,2-1-5,8 5-19,6 3-7,-2-10 1,12 2-1</inkml:trace>
  <inkml:trace contextRef="#ctx0" brushRef="#br0" timeOffset="19206.3584">4359 9752 29,'22'-29'33,"12"10"0,-6 6-2,3 13-13,3 13-5,-6 7-5,3 16-2,-7 2-1,1 5-1,-6-2-1,0-1-1,-5-6 0,2-11-1,-3-5-1,-2-14 0,-1-8-3,-3-10 1,-3-4-1,-6-7 0,-3 3 0,-9-2 0,-7 11 1,2 4 2,-8 9 0,2 9 1,0 5 0,0 6-3,7 5-10,6 0-22,-4-11 0,13 0-1,-6-6 0</inkml:trace>
  <inkml:trace contextRef="#ctx0" brushRef="#br0" timeOffset="19529.1024">4880 9852 41,'16'-5'34,"2"15"0,-8 2-5,-8 4-16,4 9-5,-9-4-2,3-1-2,-5-3-3,5-17-1,0 0-1,0 0 0,18-12-1,-4-4 1,3 0 0,2 2 1,-2 1-1,2 13 2,-5 4 1,1 9-1,-2 6-1,-7 1-9,0 1-24,-1 2-1,-5-4 0,7 1 0</inkml:trace>
  <inkml:trace contextRef="#ctx0" brushRef="#br0" timeOffset="19890.1488">5076 9714 34,'22'-29'33,"0"-3"1,9 13-11,1 9-4,-1 10-6,4 16-2,-5 11-3,3 10-3,-6 7-1,-2 6-1,-5-1 0,0 3 0,-4-9-2,-3-3 0,-1-10 0,-6-3-1,-3-13 0,-3-14-1,0 0-1,-9 0 0,-3-13-1,-6 4 1,-4-1-1,-4 1 0,3 9-3,-6 0-8,4 0-21,9 14 0,1-9 0,10 7-1</inkml:trace>
  <inkml:trace contextRef="#ctx0" brushRef="#br0" timeOffset="20190.1154">5739 9956 24,'-6'-15'28,"-11"-7"0,2 3-10,-8 7-5,1 0-4,-3 12-3,0 5-1,3 6-1,7 7-1,8 5 0,7 0-1,13 4 0,4-3 0,9-5-2,5-5-5,0-6-10,-3-13-17,6 2 1,-10-13 0,1-1-1</inkml:trace>
  <inkml:trace contextRef="#ctx0" brushRef="#br0" timeOffset="20528.2028">6144 9905 54,'0'13'35,"0"3"-1,-12 1-10,-9-3-8,2 6-5,-10-8-4,5 2-4,-1-9-1,2-5-2,1-9-1,8-5 1,7-5-1,1-2-1,6 0 1,6-1 0,3 6 0,6 4 1,6 12 0,1 3 1,2 11 0,-1 6-1,2 3-6,-3 8-28,-4-11-1,-3 3 0,-5-8-1</inkml:trace>
  <inkml:trace contextRef="#ctx0" brushRef="#br0" timeOffset="21212.6763">6263 9895 14,'22'0'29,"-10"-3"3,7 16-3,-10 4-10,-3 7-8,-2 4-3,-4 1-3,0-1-1,-7-5-2,4-8-2,3-15-1,0 0 0,16-17 0,-4-4 0,0-7-1,-2 0 1,-1 3 0,1-1 1,-5 7 0,-5 7 1,0 12-1,0 0 1,-8 15 1,4 4-1,4 5 1,0 3-1,7-3-1,2 0-4,10-7-5,2-3-8,4-10-8,3-4-3,-4-8 0,2-5 1</inkml:trace>
  <inkml:trace contextRef="#ctx0" brushRef="#br0" timeOffset="21424.6274">6613 9927 49,'-2'-15'24,"2"15"-2,-10 15-5,6-1-4,4 7-4,0 0-2,4 3 0,6-2-1,5-1-2,6-9 0,5-2-1,0-10 0,0-5-1,-1-5 0,-3-4-3,-4 2-4,-11-10-8,-7 2-20,0 20-1,-4-20 0,4 20-1</inkml:trace>
  <inkml:trace contextRef="#ctx0" brushRef="#br0" timeOffset="21770.0808">6886 10021 38,'13'5'33,"12"4"1,-7-4-3,4 0-16,3 3-6,-3-4-3,-1-4-2,-2 0-1,0-9-2,-7 0 0,-3-9 0,-3-4-2,-6-2 1,-4 0-1,-4 0 0,-7 7 0,-4-1 0,0 8 0,-6 9 0,3 8 1,1 9 0,3 7 1,2 11 0,4 6 0,5 7 0,2 5 0,5-1 0,0 2-3,5-4-3,8-8-21,4 1-9,0-18 0,10-7 1</inkml:trace>
  <inkml:trace contextRef="#ctx0" brushRef="#br0" timeOffset="22212.4181">7259 9839 30,'0'-9'31,"0"9"0,-3 17-5,3 2-11,3 5-5,2-1-3,5 5-2,3-4-1,1-1-2,5-4 1,0-10-2,3-4-1,-3-10 1,-2-8-2,0-2 0,-5-4 0,-3-2 0,-6 0-1,-3 0 1,0 7-1,0 3 2,0 11 0,-10 0 1,7 9 2,3 4-1,0 3 1,5 4 0,0-3 1,8 2-1,2-2 0,0-2 0,1-10-2,3 1-3,0-6-9,-7 0-22,-5-16-2,5 2-1,-9-9 0</inkml:trace>
  <inkml:trace contextRef="#ctx0" brushRef="#br0" timeOffset="22340.6871">7513 9718 63,'-9'-19'34,"-5"-3"0,6 7-14,2 6-19,6 9-30,0 0-3,0 0-2,0 15 0</inkml:trace>
  <inkml:trace contextRef="#ctx0" brushRef="#br0" timeOffset="22574.8401">7590 9830 36,'22'19'33,"-7"-4"0,4 6-2,0 4-15,-1-8-7,2 7-4,-5-1-2,-1-4-2,0-1 2,-2-7-1,0-7 0,1-4 0,1-6 0,0-7 0,0-5-1,3-2-1,-5 2-7,-2-1-20,-5-3-8,1 7-1,-6 1 0</inkml:trace>
  <inkml:trace contextRef="#ctx0" brushRef="#br0" timeOffset="23093.6754">8170 9900 47,'-31'-19'29,"3"10"-8,0 5-5,3 8-4,7 6-3,5 8-2,10 4-1,3-1-2,16 4 1,5-5-1,4-1-2,3-5-1,-3-9-5,2-5-7,-6 0-8,-4-10-5,-1-7 0,-4 0 2,-5-5 6,1 2 9,-1-1 8,-2 3 9,9-7 35,-5 25-19,-9 0-2,22 18-4,-16-2-7,6 6-5,-2 2-3,1-1-1,-4-1-1,2-2-1,0-6 0,-9-14-1,13 8-1,-13-8 0,18-12-2,-14-8-9,7-1-25,-4 4-1,-1-5-1,3 7 0</inkml:trace>
  <inkml:trace contextRef="#ctx0" brushRef="#br0" timeOffset="23484.5422">8593 9839 25,'25'8'24,"-7"-8"-4,13 3-8,0-3-3,1 0-3,-4 0-2,-4 0-2,-8 0-1,-7-3 0,-9 3-1,-9 0 2,-7 5 1,-6 0 0,-1 4 2,-3 6 1,4 4 0,0 0 0,10 5 0,6 1 0,13 0-3,8-2-1,5-4-5,15-2-6,0-9-7,8-8-8,4 0-2,-1-10-1,3-4 3</inkml:trace>
  <inkml:trace contextRef="#ctx0" brushRef="#br0" timeOffset="23896.3782">9167 9950 59,'13'0'30,"-13"0"-3,-11 19-3,-7-3-7,-13-4-5,0 7-4,-6-9-4,4 0-1,1-6-3,1-9 0,8-4-1,8-6 0,9-4-1,6-3 0,9 5 0,1 0 0,5 5 2,7 7-1,-3 8 1,2 11 1,-2 1 0,0 5 1,2 2-1,-1-1 1,0 0-1,0-6 1,1-5-1,4-7-1,-4-5 0,1-6-1,0-2 0,-4-11 0,2-2 0,-2 3 0,-3-3 1,-3 6 0,-2 5 1,-10 12 2,9-8 0,-6 20 0,-3 5 1,3 5 0,-3 5-1,0-3-2,7 3-7,-7 1-31,0-14-1,9-4 0,-9-10 0</inkml:trace>
  <inkml:trace contextRef="#ctx0" brushRef="#br0" timeOffset="24640.0791">9901 9919 39,'10'-16'36,"9"16"1,2 7 0,1 16-17,8 22-8,-8 6-3,-6 14-3,-10 1-3,-6 3-1,-9-12-3,-9-9-1,-7-13 0,-4-15-2,1-16 0,4-22-1,8-11 1,7-12-1,9-6 2,4-8 0,11 3 1,6 1 0,8 3 1,2 7 1,5 9-1,-2 9 2,-3 6 0,0 7 0,-6 10 1,-3 10 0,-7 7 0,-5 5 1,-4 1-1,-2 5-1,-1 0-2,-3-4-5,8-1-11,-1-4-14,-7-19-4,28 9 1,-10-17-1</inkml:trace>
  <inkml:trace contextRef="#ctx0" brushRef="#br0" timeOffset="24927.2323">10494 10012 23,'61'-10'66,"-39"10"-38,-9 9-7,-13-9-3,0 20-4,-16-11-5,-3 3-2,-9-7-4,-2 0-2,2-5-2,-3-5-1,6-4-2,4-4 1,8-2-1,7-6 0,6 5 0,3 1 2,9 3 1,6 7 1,4 5 1,4 14 1,1 0 0,2 9 0,-5 6 0,1 2-3,-4 2-17,1 2-16,-10-13 0,7 2-1,3-12 0</inkml:trace>
  <inkml:trace contextRef="#ctx0" brushRef="#br0" timeOffset="25794.2262">2046 10918 6,'-5'10'30,"2"12"1,-14 3-1,-6 1-15,-4 5-1,-4-9-4,3-3-3,-3-12-3,5-7-1,3-13-1,4-7 0,7-6-1,8-2-1,8 2 0,-1 2 0,9 5 0,4 9 0,5 10 0,3 14-1,5 8 1,-4 4 0,1 8-3,1-1-5,-3 0-10,2 1-14,-10-16 0,6-4 0,-8-14 4</inkml:trace>
  <inkml:trace contextRef="#ctx0" brushRef="#br0" timeOffset="25998.1397">2163 10984 35,'-3'-12'32,"3"12"0,11 13-8,-3 3-8,1 9-6,5-2-4,0 4-1,-1-7-1,2-2-1,-6-10-1,7-8-1,1-7 1,-2-7-1,-2-7-2,-2-5-5,6-2-20,-2 3-9,-10-1 1,6 11-2</inkml:trace>
  <inkml:trace contextRef="#ctx0" brushRef="#br0" timeOffset="26479.1264">2470 10924 40,'0'0'34,"0"0"-1,7 14-10,14-9-10,1-2-6,2 1-1,-1-4-1,1 0-4,-5 0-1,-1-4-1,-18 4-1,0 0 1,0 0-1,-13 4 0,2 7 0,-7 3 1,3 3 0,-3 2 1,7 5 1,4-1 1,7-1-1,6 1 1,4-7 0,9 1 0,-1-7 0,13-5-1,-4-5 0,5-8 0,-5-4-1,-4-5 0,-4-5 0,-1-2 0,-3 0-1,-7 5 1,-6 1-1,1 9 1,-3 9-1,0 0 1,5 17-2,-8 3-6,3 2-12,10 6-14,-7-8 1,10 2 0</inkml:trace>
  <inkml:trace contextRef="#ctx0" brushRef="#br0" timeOffset="26811.5033">3115 10961 55,'0'0'32,"-24"8"-3,8 1-11,6 12-6,-2-2-4,9 7-3,3 1-1,3-2-1,9-3-1,4 0 1,2-11-1,5-3 0,-2-8 0,1-9-1,-3-9 1,-2-4 0,-7-8-1,-1-6 1,-9-7 0,-12-3 0,-3-5-1,-1 0 0,0 5 1,-2-1-2,5 9-2,-5 2-7,14 12-18,8 7-10,3 6 0,7 7 0</inkml:trace>
  <inkml:trace contextRef="#ctx0" brushRef="#br0" timeOffset="27066.003">3372 10978 51,'-4'14'33,"4"9"0,0 6-13,-2 0-12,2 3-11,0-6-25,7 2-4,-2-18-1,8 1-1</inkml:trace>
  <inkml:trace contextRef="#ctx0" brushRef="#br0" timeOffset="27344.7478">3760 11080 18,'-3'23'29,"-18"-12"0,2 6-4,-7-6-12,-4-6-8,-2-5-4,2 0-2,1-5-1,5-6-1,3-5 1,11 1 2,10 1 1,10-1 3,11 8 2,-2 2 2,14 13 0,-4-3 1,7 13-2,-3 2-11,-3 7-26,-10-9-2,5 6-1,-12-14-1</inkml:trace>
  <inkml:trace contextRef="#ctx0" brushRef="#br0" timeOffset="27878.5898">3878 10998 37,'0'0'34,"13"23"0,-6 14-12,-7 10-4,5 16-6,-5 4-1,0 7-3,0-4-4,-3-4-4,3-6-7,-2-18-13,-5-14-16,7-11-1,0-17 0,-4-13 0</inkml:trace>
  <inkml:trace contextRef="#ctx0" brushRef="#br0" timeOffset="28007.6158">3872 11201 32,'19'-9'27,"-5"-1"0,12 10-20,4 10-25,-5-10-7,13 14-1,-3-14 3</inkml:trace>
  <inkml:trace contextRef="#ctx0" brushRef="#br0" timeOffset="28366.224">4294 10960 31,'-19'0'23,"-9"-5"-6,9 11-4,3 8-3,7 0-3,9 3-3,4-2 0,11 4-3,1-5 0,9 0-1,-4-6-1,-2-2-1,-4-6-1,-15 0 0,0 0-1,0 0 2,-12-2 1,-7 2 2,0 0 1,4 6 3,-13 11 9,23-6-7,10 4 1,5-2-3,11 0-2,1-3-8,6 4-19,-1-14-6,8 3-1,-10-12-1</inkml:trace>
  <inkml:trace contextRef="#ctx0" brushRef="#br0" timeOffset="28931.8843">4507 10965 22,'0'0'28,"-9"0"1,24 0-12,5 0-5,4 0-5,7 7-4,0-3-2,-1-1-2,-4 2-2,-10-2-1,-16-3-1,0 12 0,-14-4 0,-9 0 2,-3 2 2,-1 3 2,1-1 2,-4 20 9,27-13-5,6-2 1,12 1-1,6-3-1,5-1 0,2-4-2,5-3 0,-1-7-1,3 0-2,-2-3 1,1-5-2,-3-2-1,1 0 0,-6-2-1,-2-2-2,-6 1 1,-7-3 0,-6 0 0,-12 3 0,-9 0 1,-3 2 1,-7 7 1,-2 4 1,-4 4 1,6 11 1,1 3 2,10 7 0,2 3 0,11 8 1,2 0 0,6 3-1,1-2-1,2-1-1,0-6-4,0-4-7,4-7-25,2-5-2,-6-14-1,7 0 0</inkml:trace>
  <inkml:trace contextRef="#ctx0" brushRef="#br0" timeOffset="29112.9018">5094 11003 75,'0'22'35,"0"3"-4,-7 1-15,7 8-12,0 2-22,7 3-13,-7-15-3,7 2 0</inkml:trace>
  <inkml:trace contextRef="#ctx0" brushRef="#br0" timeOffset="29496.133">5242 11039 50,'17'4'33,"-17"-4"2,11 18-7,-7 6-15,-4-4-6,0 7-2,-9-3-2,4-5-2,1-6-1,4-13-1,0 0 0,12-9-1,4-9 0,1-6 0,4-1 1,-1-1 1,-2 1 2,-1 7-1,-11 5 2,-6 13 0,0 0 0,0 0 0,-16 19-1,9-1 0,2 5-1,5 1-1,5 1-3,5-5-3,14 0-7,2-7-13,8-5-8,8-1-1,1-11 1</inkml:trace>
  <inkml:trace contextRef="#ctx0" brushRef="#br0" timeOffset="29764.8334">5849 11131 53,'0'0'33,"0"0"-6,-20 16-4,-5-3-9,1 2-3,-7-2-5,0-4-5,0-5-3,3-8-3,7-1 0,6-9 0,10-4 0,5-5 1,10 4 2,4 0 2,6 6 3,3 5 2,3 8 1,1 12 0,-4 3 0,5 9-1,-6 6-3,-7-1-5,2 1-14,0 0-17,-14-16 0,4 0-2,-7-14 1</inkml:trace>
  <inkml:trace contextRef="#ctx0" brushRef="#br0" timeOffset="29907.7361">5716 10697 59,'0'0'34,"0"0"-4,0 26-25,11 2-31,-11-1-6,15 5 0</inkml:trace>
  <inkml:trace contextRef="#ctx0" brushRef="#br0" timeOffset="30968.5266">6437 11021 41,'22'0'29,"9"6"0,-1 2-16,3-3-5,0 5-2,-3-2-5,-7-5-2,-9-3-2,-14 0 1,0 0-1,-21 0 0,0 6 1,-7-2 1,-1 3 1,2 8 3,8 2 0,7 5 0,12 2 1,9 2-1,6-1 0,10-3 0,6-2-1,4-7-2,-2-4-1,-1-9-2,1-4-1,-5-8-1,-3-3 0,-6-5 0,-3-3 1,-8-3 0,2 2 4,-7 0 2,0 6 2,-3 3 1,0 5 2,0 10 0,0 0 1,16 25-1,-11-3-2,2 4 0,-1 3-1,3 6-1,0-9-3,-2-2-2,6-8-2,-4-13 0,3-3-2,-2-9 0,-4-6-1,-3-4 1,0-2 0,-3 1 2,0 7 2,0 13 6,-15 17 0,8 3 2,-1 15 1,-2 4 0,3 5 0,-2 1-1,2-2-5,7-7-12,4-4-21,-4-20-1,13-2 0,-13-10-1</inkml:trace>
  <inkml:trace contextRef="#ctx0" brushRef="#br0" timeOffset="31473.3494">6849 11253 40,'19'7'29,"3"-7"-1,2 0-14,14 0-13,-3-7-23,5 14-4,-10-14-2,7 9-2</inkml:trace>
  <inkml:trace contextRef="#ctx0" brushRef="#br0" timeOffset="31840.2246">7085 11110 38,'12'8'34,"-12"-8"1,18 18-3,-8-1-16,-10-1-6,6 3-3,-6-1-3,0-4-1,0-14-2,-6 10-1,6-10-1,13-13 0,-2 2 0,3-7 0,4 1 0,1 1 0,2 7 1,-2 2 1,-1 7 0,-5 7 0,-1 6 0,-3 3 0,-3 9 0,-2-3-6,2 2-13,-3-2-17,-5-9 0,2 0-1,0-13 1</inkml:trace>
  <inkml:trace contextRef="#ctx0" brushRef="#br0" timeOffset="31999.6926">7261 10864 58,'3'-16'32,"-3"16"-3,0 0-17,0 0-37,10 15-4,-10-1-4,13 8 1</inkml:trace>
  <inkml:trace contextRef="#ctx0" brushRef="#br0" timeOffset="32216.3585">7450 11041 86,'7'26'38,"-1"3"-3,-6 7-18,10 14-5,-10 3-3,5 8-4,-5-3-1,7-1-3,2-5-1,-6-11-5,11-3-14,0-18-20,-3-14 0,4-10 0,-7-17 0</inkml:trace>
  <inkml:trace contextRef="#ctx0" brushRef="#br0" timeOffset="32376.0382">7512 11248 45,'3'-9'34,"10"9"1,1 0 0,3-4-21,8 4-9,0 0-6,-1 0-11,2-6-20,5 6-3,-10-11 1,11 4-1</inkml:trace>
  <inkml:trace contextRef="#ctx0" brushRef="#br0" timeOffset="32654.1637">7990 11122 44,'0'0'35,"0"28"-1,-15-10-9,-4-4-9,1 5-5,-8-8-4,2 3-5,-1-10-1,1-4-1,3-4-1,7-8 0,8-2 0,6-4-1,0 1 1,13 3 1,0-1 1,5 10 0,0 5 0,1 2 1,-1 8 0,1 7 0,-3 1-1,-1-2-4,3 8-11,-3-2-21,-5-13 0,6 0-1,-7-12 1</inkml:trace>
  <inkml:trace contextRef="#ctx0" brushRef="#br0" timeOffset="32865.2402">8124 11119 27,'8'-5'33,"12"5"1,1 0 0,7-4-16,3 4-6,0 0-7,3 0-5,-6 0-10,-5 0-12,-8 0-11,2-5-1,-17 5 0</inkml:trace>
  <inkml:trace contextRef="#ctx0" brushRef="#br0" timeOffset="33284.2254">8312 11099 36,'-14'15'33,"-5"-7"1,7 7-9,2 4-7,1-2-5,9 7-5,0-4-2,4 3-4,4-2-4,1-5-6,7 1-4,-1-7-10,6-10-6,8 0-3,4-14 2,5 0 5,3-5 9,0 1 12,-1-1 6,-3 6 14,13 3 40,-37 14-28,-13-4-3,-7 20-6,-5-1-7,-9-6-4,-2 2-5,-5-6-3,1-5-2,2-4-1,3-9-1,6-5 0,6-5 1,10-2-1,0 0 2,12 2 1,6 5 2,0 5 0,4 9 2,1 0 0,2 14 0,-5-1 0,2 8-1,-1 2-6,-8 4-29,-1-9-4,6 1 0,-7-9-1</inkml:trace>
  <inkml:trace contextRef="#ctx0" brushRef="#br0" timeOffset="34090.2373">9576 11220 43,'6'-18'25,"-3"3"-11,-6-7-4,-6 0-4,-6 1-2,-5 2-1,-7 2 0,-4 7-2,-1 10 0,-4 4-1,6 12 1,4 3-1,10 8 2,7 2 2,12-3-1,7-1 2,12-4-1,8-11 1,7-6-1,0-11 0,0-7 0,-2-11-3,-3-8 1,-5-12-2,-9-7 1,-8-2-1,-4-4 1,-6 3 0,0 2 0,-6 8 2,2 7-1,-2 11 1,6 27 1,0 0 0,-10 19 1,10 18 0,4 13-1,-4 4-1,9 10 1,-2-1-2,2-4-2,4 0-6,-5-13-15,-1-13-16,9-6 0,-8-17 0,5-5-1</inkml:trace>
  <inkml:trace contextRef="#ctx0" brushRef="#br0" timeOffset="34647.3743">9952 11189 36,'10'0'29,"-10"0"-6,17-20-4,-8 13-2,-5-4-5,1 2-2,-10-4-2,-2 2-2,-12-2-1,-2 4-2,-4 3-2,-6 2 0,-6 4 0,6 10-1,3 2 0,7 7 1,10 5 0,11 0 0,7 1 0,12-3 1,5-1 0,8-9-1,1-4 0,-1-8 0,-1-2-2,-4-6 0,-5-6 0,-7-2 0,-5 2-1,-7 2 1,-3 12-1,-3-15 2,3 15 0,-15 12 1,5 6 0,2 10 0,-2 4 0,6 6 1,0 3 0,4 5-1,0-4 0,7-5-1,0-3-2,-1-10-6,7-7-20,-4-3-7,-9-14-1,19-3 0</inkml:trace>
  <inkml:trace contextRef="#ctx0" brushRef="#br0" timeOffset="34849.7285">10342 11332 94,'0'0'39,"0"0"0,12 10-15,-12-10-23,0 0-36,0 0-3,0 0 0,0 0-2</inkml:trace>
  <inkml:trace contextRef="#ctx0" brushRef="#br0" timeOffset="35823.3764">6297 10708 19,'0'14'27,"6"0"-5,-9 1-5,3 8-3,0-4-3,0 7-10,-4-2-14,-1-12-13,11 5-2,-6-17 0</inkml:trace>
  <inkml:trace contextRef="#ctx0" brushRef="#br0" timeOffset="35996.2792">6381 10699 59,'0'0'32,"0"15"-8,0 3-6,0 10-7,-3 0-8,3 1-15,-4-6-18,11 4-2,-7-12-1,12 3 0</inkml:trace>
  <inkml:trace contextRef="#ctx0" brushRef="#br0" timeOffset="36656.2405">8670 10835 8,'3'18'22,"-6"-3"-1,6 11-10,-3-1-12,0-4-16,7 8-3,-7-20-1,9 5 19</inkml:trace>
  <inkml:trace contextRef="#ctx0" brushRef="#br0" timeOffset="36807.8665">8754 10807 39,'0'0'35,"10"27"0,-10-4-3,0 2-16,2 7-14,-2 0-30,3 0-3,-3-16-3,11 2-2</inkml:trace>
  <inkml:trace contextRef="#ctx0" brushRef="#br0" timeOffset="53489.9579">1781 12245 39,'0'0'30,"0"0"-5,18 7-4,-2-20-5,6-4-4,1-13-3,-1-2-2,1-10-5,-6-4 0,-7-8-1,-2 1-1,-5 1 0,-6 1 1,-3 6-1,-5 13 1,1 8 0,7 14-1,3 10 0,-7 14 0,10 14 1,11 10-1,6 3 1,8 9-1,2-1 1,-1 5 0,2-2-1,-3-6-3,1 0-6,-12-14-12,-6-7-14,0-4 1,-11-21-1,3 10 2</inkml:trace>
  <inkml:trace contextRef="#ctx0" brushRef="#br0" timeOffset="53630.2506">1977 12098 23,'14'6'25,"16"8"-8,-2-1-26,0-13-9,0 15-4,-19-15 7</inkml:trace>
  <inkml:trace contextRef="#ctx0" brushRef="#br0" timeOffset="53780.7365">1726 11973 40,'-18'-5'26,"18"5"-4,6 11-28,3-7-15,18 11-4,0-6-1</inkml:trace>
  <inkml:trace contextRef="#ctx0" brushRef="#br0" timeOffset="54103.8576">2298 12160 35,'17'9'33,"8"0"0,-9-3-4,4-6-12,1-6-7,-6-3-4,3-3-3,-12-6 0,1-3-2,-7-1 0,-7 2-1,-10 1 0,2 6 0,-8 8-1,2 5 0,0 9 1,2 7-1,3 12 1,7 2-1,9 6 1,6 3 0,8-1 0,2-1 0,4-1-2,3-7-6,10-7-19,-1-2-7,-6-16-1,3-4 1</inkml:trace>
  <inkml:trace contextRef="#ctx0" brushRef="#br0" timeOffset="54390.2283">2820 12063 66,'-12'20'35,"-8"-3"-5,-9 1-13,4 2-7,-6-3-4,0-5-4,3-4-2,6-8 0,4-4-2,11-7 1,7-3 0,0-3 0,9 2 1,4 5 1,6 3 0,5 7 1,1 7 1,-3 7-1,1 7-2,3 0-13,-4 1-21,6 2-1,-8-9 0,16-1 0</inkml:trace>
  <inkml:trace contextRef="#ctx0" brushRef="#br0" timeOffset="54811.4742">3502 11988 51,'-21'0'26,"8"5"-7,4 5-6,3 4-6,9 3-3,6-5-3,7-1-2,0-2-2,-1-3-1,1-6-1,-16 0 0,0 0 0,0 0 2,-10-9 3,-9 9 3,-5 3 3,5 7 1,-3 1 2,13 7 0,3 0 0,9 5-2,4-3-1,8 1-2,4-4-3,2-8-5,7-4-16,-3-5-13,-12-12 0,2 0 0</inkml:trace>
  <inkml:trace contextRef="#ctx0" brushRef="#br0" timeOffset="54955.5745">3475 11754 61,'0'0'31,"-13"-12"-2,13 12-24,0 15-21,6-1-11,17 9-4,-5 0 5</inkml:trace>
  <inkml:trace contextRef="#ctx0" brushRef="#br0" timeOffset="55083.5758">3708 12005 60,'30'39'34,"2"4"-4,-4 7-7,-4-2-10,1-1-6,-7-3-9,-5-10-11,-7-7-21,9-11-1,-15-16 0,13-16 0</inkml:trace>
  <inkml:trace contextRef="#ctx0" brushRef="#br0" timeOffset="55226.5842">3898 12025 58,'-17'-7'36,"-11"11"-1,0 13-11,1 17-8,-8 7-8,4 8-5,7 4-15,7-3-24,-1-11 0,10-3-1,1-15 1</inkml:trace>
  <inkml:trace contextRef="#ctx0" brushRef="#br0" timeOffset="55819.1684">4151 12100 20,'6'-20'31,"-6"-3"0,-3 2-5,-6 4-9,-7 1-5,-2 10-5,-5 2-1,-1 8-2,2 6-1,3 5 0,4 6-2,5 0 1,8 1-2,5 0 1,10-4 0,4-5 0,3-5 0,1-8 0,1-1 0,-1-8-1,-2-5 1,-4 1-1,-2-1 0,-8 3 0,2 2 0,-7 9-1,10 0 1,-10 0 0,9 14 1,1-3-1,2 5 0,3-2 1,3-2 0,-1-5 0,1-7 0,3 0-1,-5-7 1,3-7-1,-3-5 1,-2-4 0,0 0-1,-2 3 0,0 1 1,-6 2 0,1 6 1,-7 11 0,9 4 1,-4 13 0,-5 8 1,4 8-1,-4 9 0,3 11 0,-3 1-3,-6-1-1,6 0-4,-4-13-7,4-9-26,0-4-1,0-27 0,0 0 0</inkml:trace>
  <inkml:trace contextRef="#ctx0" brushRef="#br0" timeOffset="55957.1183">4417 12216 58,'10'-12'34,"6"12"-2,3-10-13,5 3-31,10 4-18,-9-10-3,9 7 0</inkml:trace>
  <inkml:trace contextRef="#ctx0" brushRef="#br0" timeOffset="56331.9072">4878 11984 24,'-29'-5'21,"13"9"-5,4 1-5,8 6-4,4 5-2,6-4-1,4 0-1,5-3-3,-1 0-1,2-2 0,-16-7-1,0 0 1,0 0 2,-13 4 2,-31 4 11,22-1-4,-2 2 1,8 4 1,6 1 0,14 6-1,5-4-2,12-2-2,1-3-4,6-4-9,4-3-29,2-4 0,-8-7-2,8-2 0</inkml:trace>
  <inkml:trace contextRef="#ctx0" brushRef="#br0" timeOffset="56888.232">5504 12027 37,'3'-10'35,"-3"10"1,0 19-3,0 18-13,-8 9-7,13 14-6,-5 1-2,5 4-3,2-6-4,1-11-7,6-12-16,-2-12-12,-12-24-1,0 0 1</inkml:trace>
  <inkml:trace contextRef="#ctx0" brushRef="#br0" timeOffset="57022.301">5504 12206 19,'21'0'28,"1"0"-1,11 5-6,1 2-24,-2-7-18,15 7-4,-8-11-2,7 4 9</inkml:trace>
  <inkml:trace contextRef="#ctx0" brushRef="#br0" timeOffset="57233.9458">5944 12080 43,'-3'-16'34,"-16"0"-5,-2 4-5,-1 7-7,-8 1-5,7 12-4,0 1-2,9 10-2,6 1-2,13 5 0,6-5 0,6 0 0,5-2-2,2-6-2,3-5-6,-6-8-10,-2-12-18,-2 2 0,-8-12-1,1 0 1</inkml:trace>
  <inkml:trace contextRef="#ctx0" brushRef="#br0" timeOffset="57489.7748">5912 11866 39,'-11'-16'21,"11"16"-13,0 13-8,0 2-4,3 5-1,5 6 3,2 2 3,3 4 5,5 2 4,-2 2 4,8 0 2,-3-4 1,5 1 1,-4-10-2,3 3-4,-3-14-2,2-3-3,-2-9-2,0-9-2,-4-6-4,-5-7-11,-4 1-25,2 1-1,-7 0 0,-1 3 0</inkml:trace>
  <inkml:trace contextRef="#ctx0" brushRef="#br0" timeOffset="57865.6248">6397 12071 75,'-31'0'25,"8"9"-6,5 8-7,6 0-5,12 12-2,9-5-1,10 0 0,9-5-1,6-4 1,-3-11 0,3-4 0,-6-13 0,-7-5-2,-14-5-2,-11-4-14,-19-3-20,3 2 0,-14-4-2,6 9 0</inkml:trace>
  <inkml:trace contextRef="#ctx0" brushRef="#br0" timeOffset="58466.2312">7218 12003 56,'-12'16'34,"9"9"0,-6 8-15,3 4-6,6 4-4,-7 2-3,10-2-1,-3-4-2,10-13 0,-4-11 0,-6-13-1,11-13 0,-7-9-1,-4-13 1,0-7-1,-6-8-1,-4-1 1,1-1-1,0 5 0,3 6 0,0 6 0,6 8 0,8 9-2,9 7-1,7 4-6,16 7-15,7 0-14,3-7 1,9 7 0</inkml:trace>
  <inkml:trace contextRef="#ctx0" brushRef="#br0" timeOffset="58723.2228">7212 12369 63,'0'0'36,"18"6"0,11-12-12,11 6-13,7-5-7,2-3-10,1-2-27,1 4-2,-15-9-1,-2 5 0</inkml:trace>
  <inkml:trace contextRef="#ctx0" brushRef="#br0" timeOffset="58903.766">7173 12137 60,'5'-11'34,"11"4"0,11 2-10,14 5-22,6-5-31,8 10-3,-2-5-1,6 5-1</inkml:trace>
  <inkml:trace contextRef="#ctx0" brushRef="#br0" timeOffset="59159.113">7580 12210 53,'0'0'35,"19"25"1,-3-8-2,2 7-22,5 5-5,-2-2-7,1 1-8,3-1-18,0-5-10,-11-14 1,3-5 0</inkml:trace>
  <inkml:trace contextRef="#ctx0" brushRef="#br0" timeOffset="59310.1303">7842 12213 46,'-17'-9'38,"-4"16"0,-7 8-2,-9 6-14,3 12-10,-4 0-9,1-3-13,1-2-27,11 2 0,7-14-1,9-3-1</inkml:trace>
  <inkml:trace contextRef="#ctx0" brushRef="#br0" timeOffset="60001.2515">8396 12072 45,'-23'4'26,"9"6"-7,-1 4-4,2 5-4,1 8-3,6 3-3,6 4-1,2-1-1,8-4-1,5-5-1,1-5 0,0-9 0,-1-10 0,-2-6 0,-4-5-2,-9-7-4,-3-1-11,-13-2-14,10 6-1,-10-9 0,7 11 3</inkml:trace>
  <inkml:trace contextRef="#ctx0" brushRef="#br0" timeOffset="60243.928">8518 12090 47,'10'0'35,"-10"0"0,9 14-5,-14-4-15,5 7-6,-4-1-4,4 7-1,2-1-2,6 2 0,4-1-2,4-5 1,5-6-1,3-3 0,2-6-1,-2-5-2,1-6-4,-10-6-7,2-4-13,-3 1-8,-8-7 0,2 4 0</inkml:trace>
  <inkml:trace contextRef="#ctx0" brushRef="#br0" timeOffset="60461.6566">8779 12076 68,'10'-10'36,"-10"10"-5,8 14-6,-8-4-9,7 9-8,-1 0-2,3 3-1,0-1-1,1 0-2,-1-7 0,3-2 0,1-8-1,0-4-1,0-6 1,-2-6-2,1 0-2,-2-4-5,5 5-16,-5-2-15,-2-2 0,0 4 0,-1 2 1</inkml:trace>
  <inkml:trace contextRef="#ctx0" brushRef="#br0" timeOffset="60717.228">9100 12063 29,'11'0'35,"-11"0"2,0 24-1,0-1-13,-4 0-9,4 10-7,0 2-8,4-1-20,-4-5-14,7-3-2,-2-11 0</inkml:trace>
  <inkml:trace contextRef="#ctx0" brushRef="#br0" timeOffset="61086.2322">9409 12092 53,'-16'2'31,"-12"-2"-3,6 10-10,4 6-6,0 2-4,12 7-2,6 1-2,8 4-1,5-4 0,9-3-1,0-5 0,2-5 0,-2-7-1,-4-6 1,-8-9-1,-8 0-1,-7-2-4,-8-5-15,-6-1-15,7 4-1,-7-6 0,19 19-1</inkml:trace>
  <inkml:trace contextRef="#ctx0" brushRef="#br0" timeOffset="61793.0469">9492 12108 51,'12'-4'33,"7"4"0,3 0-10,6-7-13,6 7-5,-6 0-1,-1 0-3,-2-5-1,-9 5 0,-6-3-1,-10 3-1,0 0 1,-13 0 1,0 3-1,-1 6 2,-6 7-1,2 4 2,2 3-1,6 6 1,5-2-1,5 4 0,9-2 0,4-9 1,5-6-2,4-6 1,6-8-1,0-8 1,-1-6-1,-2-11 0,-3-1 0,-2-1-1,-5 0 1,-3 5 0,-6 0 0,-6 6 1,0 16 1,0 0-1,-9 0 1,5 12 0,-2 5 1,0 2-1,3 3 0,3 2-1,6-4 0,3-1 1,0-5-1,5-6-1,1-4 1,3-4-2,-3-10 1,0-1 0,-2 0 0,0-4-1,-4 4 0,-9 11 0,5-11 1,-5 11 0,0 0 0,-7 14 0,7-1 0,-4 5 0,4-3 1,4 0-1,3-1 0,7-2 1,5-3-1,0-9 1,2 0-1,0-9-1,4-1-3,-6-6-7,2-4-14,-4-2-11,-9-6 0,2 3 1</inkml:trace>
  <inkml:trace contextRef="#ctx0" brushRef="#br0" timeOffset="61924.643">10088 11993 58,'-9'-5'33,"-4"-3"-1,13 8-18,-16 4-23,4 0-19,12 7-3,0-11-2</inkml:trace>
  <inkml:trace contextRef="#ctx0" brushRef="#br0" timeOffset="62303.2277">10367 12119 38,'-25'0'31,"7"9"0,-4 1-10,3 4-8,6 10-4,2 4-3,11 3-1,5 1-1,8-3-1,5-5-1,5-3 0,4-9 0,-1-5-1,-3-7 0,-6-9 0,-9-2 0,-8-2 0,-2-1-3,-11-3-10,-8 1-22,7 8-1,-4-4 1,7 12-1</inkml:trace>
  <inkml:trace contextRef="#ctx0" brushRef="#br0" timeOffset="62716.2303">10822 12187 52,'-11'20'34,"-8"-5"0,-7 6-13,-1 3-7,-8-5-4,2 0-4,-2-6-4,2-9 0,4-4-1,5-10-1,5-6 0,7-8-1,5 2 1,7-3 0,4 4 0,4 2 1,6 9 0,3 10 1,5 0-1,1 16 1,1 3 1,4 6-1,-4 0-2,1 1-3,3-2-17,0-2-16,-9-8-1,5-4 0,-2-10 0</inkml:trace>
  <inkml:trace contextRef="#ctx0" brushRef="#br0" timeOffset="62881.1225">11027 12334 75,'0'0'29,"0"0"-29,0 0-4,-16-15-25,34 4-5</inkml:trace>
  <inkml:trace contextRef="#ctx0" brushRef="#br0" timeOffset="87835.0686">1886 13761 46,'8'-14'22,"-8"-4"0,-14-2-2,0-2-4,-8 2-4,-3 6-2,-5 7-3,1 9-1,0 8-1,9 12-2,4 4-1,10 7-1,6 1 0,9-4 0,8-4 0,10-9-1,4-9-1,1-8 1,0-11 0,1-7 0,-3-14 0,-7-7 0,0-7 0,-13-7 0,-1-4 1,-6-1-1,2 2 1,-5 2-1,-8 10 1,1 8 0,2 12 0,-2 12 0,7 12 0,-12 15 1,9 15-1,3 12 0,0 11 0,6 5 1,3 8-1,-2-1-1,5-4-3,0-8-6,5-9-18,-3-8-10,-4-17 0,5-7 0</inkml:trace>
  <inkml:trace contextRef="#ctx0" brushRef="#br0" timeOffset="88179.2423">2155 13472 51,'0'0'35,"0"0"1,0 24-9,0 5-11,0 7-6,7 10-3,-7-1-2,0 4-2,0-3-1,8-5-1,-2-9 0,2-12 0,-8-20-1,0 0 1,0 0-1,7-35 0,-13-4 0,-3-11 0,-5-8 0,0 0 0,-2-1 0,9 5 0,1 5 0,1 12 0,13 11 0,6 10-1,12 12-3,5-1-7,14 5-20,1 8-6,1-6-1,12 7 1</inkml:trace>
  <inkml:trace contextRef="#ctx0" brushRef="#br0" timeOffset="88428.2361">2190 13977 66,'10'10'37,"16"-10"-1,5-6-8,12 6-20,-3 0-11,1 0-25,-10-6-7,0 6-1,-14-7-1</inkml:trace>
  <inkml:trace contextRef="#ctx0" brushRef="#br0" timeOffset="88609.3199">2171 13713 41,'-18'-12'36,"18"12"1,6-11 0,14 8-19,16 6-10,4 6-15,6 5-26,-3-8-2,3 7-1,0-10-1</inkml:trace>
  <inkml:trace contextRef="#ctx0" brushRef="#br0" timeOffset="88842.5226">2560 13837 42,'0'0'37,"3"26"0,4-7 0,9 2-20,5 7-11,-2 1-6,-1-2-14,-2-2-21,-2 1-1,-7-11-1,6-2 1</inkml:trace>
  <inkml:trace contextRef="#ctx0" brushRef="#br0" timeOffset="89007.0083">2731 13859 86,'-28'16'39,"-3"6"-1,0 10-19,-4-3-10,5 0-14,11-5-28,4-1-4,2-13-2,13-10 0</inkml:trace>
  <inkml:trace contextRef="#ctx0" brushRef="#br0" timeOffset="89209.7881">3143 13671 61,'0'-12'37,"0"12"0,0 0-4,0 0-37,13-1-28,-13 1-3,0 0-3,0 0 1</inkml:trace>
  <inkml:trace contextRef="#ctx0" brushRef="#br0" timeOffset="89362.3996">3125 13856 97,'0'16'41,"0"-16"0,0 0-18,0 0-55,0 0-5,3-10-2,-7-1-1</inkml:trace>
  <inkml:trace contextRef="#ctx0" brushRef="#br0" timeOffset="90462.7164">4026 13799 33,'10'-3'31,"-10"-10"-8,0 0-3,-4 0-4,-11-5-3,-3 8-3,-7-1-2,0 9-2,-6 2-3,0 12 0,7 3-2,5 11 0,7 4 0,12 3-1,2-1 1,11-2-1,8-7 0,5-8 0,5-11 0,0-9-1,-1-14 0,-1-9 1,-1-10-1,-4-12 1,-8-9-1,-5-3 1,-6-5 1,-5 5-1,0 2 2,-7 10-1,-2 11 2,0 14-1,-1 13 0,3 22 1,-1 15-1,5 18 1,0 10-1,3 7 0,0 7-2,3-1-2,10 5-8,-5-11-17,2-13-11,1-9 1,-1-21 0</inkml:trace>
  <inkml:trace contextRef="#ctx0" brushRef="#br0" timeOffset="90807.3927">4334 13512 60,'-6'10'37,"2"18"0,1 5-10,7 15-14,-4-1-5,3 7-2,0-7-4,3-4 1,0-11-2,-3-10 0,0-13 0,-3-9 1,10-19-1,-10-10 0,0-10 1,-4-12-2,-5-6 1,6 0 0,-1 0-1,-1 3 1,5 4-1,0 8-1,12 13 0,4 6-3,15 8-6,-1 7-25,5-1-5,14 6 1,-3 3 0</inkml:trace>
  <inkml:trace contextRef="#ctx0" brushRef="#br0" timeOffset="91063.6899">4359 14030 57,'0'8'35,"0"-8"-1,28 0-18,3 0-8,0-3-9,5 3-16,-7-9-16,5 9 0,-12-11-1</inkml:trace>
  <inkml:trace contextRef="#ctx0" brushRef="#br0" timeOffset="91259.0867">4356 13796 37,'-13'-8'34,"13"8"0,13-6 1,8 3-23,13 3-10,4 9-18,6-1-17,-8-8-1,9 9 0,-13-9 0</inkml:trace>
  <inkml:trace contextRef="#ctx0" brushRef="#br0" timeOffset="91493.0875">4718 13789 43,'0'0'36,"11"12"2,2 7-1,7 5-20,-2 0-8,3 5-5,1 3-7,0-8-12,0-4-17,-4-1-5,-7-12 0,0-7-1</inkml:trace>
  <inkml:trace contextRef="#ctx0" brushRef="#br0" timeOffset="91652.0967">4919 13817 67,'-25'8'37,"2"11"-3,-7 8-13,-3-2-9,2 5-7,3 4-11,4-4-20,5-8-10,10-2 0,9-20-1</inkml:trace>
  <inkml:trace contextRef="#ctx0" brushRef="#br0" timeOffset="91913.1995">5284 13709 32,'-12'-5'35,"12"5"-1,12 4 0,2-4-18,10 3-7,3 2-9,1-3-10,3-2-23,1 0-1,-9-2 0,2 2-1</inkml:trace>
  <inkml:trace contextRef="#ctx0" brushRef="#br0" timeOffset="92085.787">5290 13841 58,'12'11'36,"5"-4"0,10-7-13,8 7-10,4-4-19,6 0-26,-12-9-3,4 6-1,-11-15 0</inkml:trace>
  <inkml:trace contextRef="#ctx0" brushRef="#br0" timeOffset="119363.3621">5964 13474 26,'8'9'31,"-8"4"-3,-7 18-8,7 10-5,0 7-5,0 8-2,0 4-1,0-2-3,5-8-1,-5-6-1,5-16-1,-2-11 1,-3-17-1,0 0 0,0-29-1,0-5 1,-9-7-1,3-8 0,-4-2 0,3-2 0,-1 5 1,5 4-1,3 10 0,4 1 0,7 13 0,6 8 0,10 7-1,7 5-4,11 4-6,-1 0-15,6-7-8,6 6 1,-7-8-1</inkml:trace>
  <inkml:trace contextRef="#ctx0" brushRef="#br0" timeOffset="119656.236">5964 14001 12,'0'0'31,"14"8"2,-1-8-6,13 0-8,6 3-5,6-3-3,2 0-10,0-6-20,7 6-12,-16-9-2,2 4 0</inkml:trace>
  <inkml:trace contextRef="#ctx0" brushRef="#br0" timeOffset="119867.3752">5950 13793 48,'13'0'31,"15"3"-1,-1-3-22,8-12-31,8 12-2,-3-5-3,8 5-3</inkml:trace>
  <inkml:trace contextRef="#ctx0" brushRef="#br0" timeOffset="121431.0903">5784 13811 10,'12'0'18,"-12"0"-1,2-10-4,-2 10-2,-7-11-3,-4 7-1,-8 0-2,-4 4-1,-2 0-1,-1 4-1,1 6 0,3 2 0,7 9 1,4 0-1,11 2-1,6 4 1,9-7-1,3-1 0,5-8 0,2-8 0,1-10-2,0-10 1,-2-9-1,-5-9 1,-4-8-1,-8-9 1,-7-8 1,0-3 1,-6 2 1,-2 6 2,0 1 1,-2 14 1,-6 8 0,9 18 0,-4 11-1,5 18 0,1 9-1,5 17-1,0 8-1,3 10 0,2 5 0,2 3-1,0 2 0,2-9-6,5-5-20,-2-13-11,-4-20-2,9-7 1</inkml:trace>
  <inkml:trace contextRef="#ctx0" brushRef="#br0" timeOffset="121873.3913">6585 13799 45,'0'0'34,"0"0"1,0 0-2,3 6-27,-3-6-26,0 0-12,13 6-2,-13-6 0</inkml:trace>
  <inkml:trace contextRef="#ctx0" brushRef="#br0" timeOffset="122182.8648">7025 13746 10,'-5'-13'28,"-11"-4"1,-3 5-7,-6 7-3,-2 5-5,0 9-2,-6 5-2,9 11-2,0 7-3,8 6 0,9-1-2,14 0-1,9-5-1,8-5-7,14-15-25,5 3-3,-3-15 1,7 0-1</inkml:trace>
  <inkml:trace contextRef="#ctx0" brushRef="#br0" timeOffset="122723.2072">7283 13825 24,'0'0'20,"-18"-13"-2,5 9-3,-5 1-1,-2 3-4,0 5-1,-3 2-3,2 3-1,4 4-2,3 4 0,5-1 1,9 4-1,5-4 1,5-5 0,3-2 1,8-5 0,-2-8-1,6-6 0,0-8-2,3-4 1,-1-4-3,4 2 2,0 0-2,1 8 1,-1 3 0,-1 12 1,-8 6 0,-4 12 0,-8 6 2,-7 6-2,-9-1 1,-3 0-3,-7-5-2,-2-7-12,4-10-21,14-7-1,-17-5-1,17 5 0</inkml:trace>
  <inkml:trace contextRef="#ctx0" brushRef="#br0" timeOffset="123723.8842">7665 13830 37,'-9'14'28,"-8"-4"-4,6 8-7,7 4-6,4 1-2,4 3-4,7-4 1,9 0-2,1-8 0,10-4 0,1-13-1,2-12 1,-4-10-2,-2-12 0,-7-11-1,-7-10 0,-14-6-1,-11-6 1,-16 3 0,-8 7 1,-7 8 1,-5 16 0,2 12 0,0 15 0,14 13 0,18 13-3,19 9-16,17-1-19,8-9-1,18 3 0,4-18-1</inkml:trace>
  <inkml:trace contextRef="#ctx0" brushRef="#br0" timeOffset="125049.0109">8294 13805 47,'0'0'31,"28"15"0,-7-15-15,11 0-14,4 2-12,-1-7-17,7 5-3,-12-4 0,1 4 1</inkml:trace>
  <inkml:trace contextRef="#ctx0" brushRef="#br0" timeOffset="125217.031">8315 13929 27,'0'0'30,"24"9"1,0-9-2,9 0-37,13 12-16,-9-12-3,9 5-2</inkml:trace>
  <inkml:trace contextRef="#ctx0" brushRef="#br0" timeOffset="125582.8445">9011 13426 17,'-5'-31'31,"5"20"2,-13 11-1,0 20-13,5 21-5,0 14-5,8 16-3,0 7-3,5 5-6,5-2-8,-2-4-14,-1-19-9,5-10 0,-7-22 0</inkml:trace>
  <inkml:trace contextRef="#ctx0" brushRef="#br0" timeOffset="125779.6318">9148 13764 42,'-19'10'28,"-15"4"-6,3 1-8,4 4-4,1 2-3,15-1-1,11-3-3,9-2-3,15-1-6,7-1-15,1-6-8,10 3-1,-7-15 1</inkml:trace>
  <inkml:trace contextRef="#ctx0" brushRef="#br0" timeOffset="126094.0731">9312 13987 42,'0'0'29,"19"7"2,-8-7-14,6-7-9,4 3-2,1-6-4,-3-3-1,-4-4-1,-8 0 0,-7 0 0,-13 2 0,-3 5 1,-5 6 1,-6 9 2,1 10 0,1 2 2,10 9-1,5 3 1,17 4-1,5-5 0,13-2-2,10-4-8,1-1-28,-1-15-2,5-1 0,-9-10-1</inkml:trace>
  <inkml:trace contextRef="#ctx0" brushRef="#br0" timeOffset="126599.2386">9814 13880 27,'-21'0'33,"21"0"0,23 0-1,12-5-13,31 5-5,20-4-4,29 4-1,19-5-2,18 5-3,9 0-3,0-4-8,-2 1-25,-10 3-5,-28-7 0,-10 7-1</inkml:trace>
  <inkml:trace contextRef="#ctx0" brushRef="#br0" timeOffset="127328.2361">10537 13447 60,'-13'-17'21,"-7"3"-4,-5 2-3,-1 7-3,-5 5-4,1 7-1,1 8-1,4 3-1,7 7-2,9 2 0,9 0-1,7-4 0,7-3 0,12-8 0,1-6 0,7-6-1,1-10 1,-2-5-2,-1-8 1,-8-5 0,-2-8-1,-7-4 1,-5-5-1,-7-6 0,-3-2 0,0 0 2,-3 6 0,-3 2 0,-1 7 2,-3 11 0,1 9 0,9 18 0,-15 0 1,10 18-1,1 9 0,4 11 0,0 7-1,9 9 0,-2 4 0,-1 5-3,5 2-7,-3-2-28,-3-15 1,8-4-1,-4-16-1</inkml:trace>
  <inkml:trace contextRef="#ctx0" brushRef="#br0" timeOffset="127846.0497">10961 13418 20,'0'0'27,"-8"-17"-5,-3 10-3,-7 0-5,-3 2-3,-6 5-3,-4 4-1,2 4-1,-2 4-2,4 5 0,5 2-1,12 1 0,3-2-1,15 2 0,10-7 0,7-1 1,6-8-1,6-4-1,0-7 0,1-3-1,-6-5 1,-6-3-1,-7-2-1,-5 4 1,-8 2 0,-6 14 1,0-13 1,0 13 1,-13 17-1,9 2 2,1 9-1,3 5 0,0 5 0,6 1-1,-3-2-1,3-3-7,0-8-29,0 0-1,-6-13-1,7 0 1</inkml:trace>
  <inkml:trace contextRef="#ctx0" brushRef="#br0" timeOffset="128350.2303">10335 14178 28,'16'14'32,"-16"3"2,7 12-11,-2 13-4,-5-1-5,8 6-2,-8-5-5,8-3-1,-8-8-3,4-11-1,-4-20 0,0 0-1,8-14 0,-1-8 0,-1-10 0,7-2-1,5 0 0,0 0 0,4 4-1,3 6-3,2 12-15,4 3-17,-5 1 0,4 8 0,-2-4-1</inkml:trace>
  <inkml:trace contextRef="#ctx0" brushRef="#br0" timeOffset="128772.6375">10800 14155 31,'-18'-22'32,"15"6"2,0 0-7,6-3-9,12 13-6,1 1-2,3 10-3,-1 5-1,-3 12-2,-4 4-1,-9 6-1,-4 2 0,-12 1 0,-1-4-2,-4-3 1,-2-8-1,2-6 0,0-9-1,5-5 0,4-10 0,7 0 0,3 1 1,9-1 0,6 3 0,1 7 0,5 8 0,4 5 1,1 7-6,-4 2-27,-2-8-4,5 5-1,-8-11 1</inkml:trace>
  <inkml:trace contextRef="#ctx0" brushRef="#br0" timeOffset="129411.0678">11834 13716 42,'0'-15'23,"-13"-6"-2,-6 2-4,-3 6-2,-6 2-2,0 11-2,-6 0-3,10 12-1,-5 6-2,14 11-2,7 3-1,8 2 0,8-3-1,11 1-1,7-3 0,7-5-4,7-6-6,-3-11-10,3-7-11,5 0-4,-7-13 2,0 3-2</inkml:trace>
  <inkml:trace contextRef="#ctx0" brushRef="#br0" timeOffset="129764.6207">12035 13738 51,'-14'-9'31,"-10"-4"-6,-2 5-7,0 4-5,-5 4-5,6 4-3,3 4-1,7 9-3,5 2 0,10 5 0,3-1-1,10 0 1,8-5-1,7-4 1,0-5 0,0-9-1,2 0 1,-1-11-1,-4-4 1,-4-2-1,-3-7 1,0 1 0,-2 0-1,2 2 1,0 5-1,-2 4 1,3 8 1,0 8-1,-4 8 1,0 8-1,-8 4 1,-4 2 0,-3 2-2,-7-2-3,-1-1-9,-6-5-23,-4-12 0,8-2 0,-4-8 0</inkml:trace>
  <inkml:trace contextRef="#ctx0" brushRef="#br0" timeOffset="130201.1095">12523 13738 25,'-16'-15'33,"16"15"1,-25-2 0,10 2-14,4 14-6,0-1-6,7 9-2,4 1-2,7 4 0,5-1-1,4-4-1,3 0 0,5-9 0,-1-7-1,4-6 0,-3-15 0,-1-6 0,-2-15-1,-5-5 0,-4-14 0,-12-6 0,-6-7 1,-12 2-2,-11 3 1,-8 9 0,-9 12 0,0 14 0,-2 17 1,6 18-1,10 17 0,11 13 1,16 5-1,18-1-1,22-1-7,8-6-29,13-18-1,12-8 1,10-26-1</inkml:trace>
  <inkml:trace contextRef="#ctx0" brushRef="#br0" timeOffset="132506.2423">22457 10462 71,'-7'-9'28,"7"9"-6,0-9-6,0 9-4,0 0-3,0 0-3,0 0-1,0 0-2,5 15 0,1-3 0,-1 3 0,-5 1 1,9 4 1,-9 3-1,7 0 0,-7 2 0,-7-3-1,0-1-1,7-4 0,-7-2-1,3-6-4,4 0-18,0-9-17,0 0-2,0 0 1,0 0-1</inkml:trace>
  <inkml:trace contextRef="#ctx0" brushRef="#br0" timeOffset="138858.9979">9488 15144 22,'-23'-22'53,"0"17"-32,-5 5-4,1 9-2,-4 2-4,9 10-2,3 3-2,13 5-3,9 3-4,10-2-5,15 1-8,6-4-12,4-11-8,13 3-1,-6-16 0</inkml:trace>
  <inkml:trace contextRef="#ctx0" brushRef="#br0" timeOffset="139113.1023">9756 15201 41,'-15'-5'31,"-13"-4"0,0 6-12,3 6-7,0 7-4,4 8-4,5 1 0,12 9-2,4-4 0,13 1-1,8-3 0,6-6-3,5-10 0,-1-6-2,-2-4-2,-8-11-6,-6-1-4,-8-2-7,-14-5-9,1 7 1,-10-3 4</inkml:trace>
  <inkml:trace contextRef="#ctx0" brushRef="#br0" timeOffset="139571.8405">9922 15208 40,'-8'-12'34,"8"12"-1,15 14-6,-2-3-11,7 11-7,0 1-4,-2 5-1,-4 1-1,-5 2 0,-9-2-1,-5-10-1,-10-4-3,-6-12-10,-1-10-22,10 1-1,-7-13-1,12 2 1</inkml:trace>
  <inkml:trace contextRef="#ctx0" brushRef="#br0" timeOffset="139992.9749">10245 15243 31,'-8'9'33,"-8"-3"1,7 15-1,9 1-18,0 0-5,9 4-4,0-6-2,7 1-1,5-8-1,1-7 0,0-8-1,-1-8 0,-5-9 0,-1-10 0,-7-9-1,-8-7 1,-11-8-1,-11-5 0,-12-2 0,-6 2 1,-3 7 0,-4 7-1,4 10 1,5 13 0,8 14 0,15 11-2,18 20-3,8-2-12,14 6-20,16 2 0,6-3 0,11-2 0</inkml:trace>
  <inkml:trace contextRef="#ctx0" brushRef="#br0" timeOffset="140353.6224">10636 15138 46,'0'0'35,"19"-6"0,2 6-4,8 0-17,8 0-8,0 4-8,0-2-15,-6-2-17,2 8-1,-10-8 0,-3 0-1</inkml:trace>
  <inkml:trace contextRef="#ctx0" brushRef="#br0" timeOffset="140542.2115">10640 15267 34,'8'9'33,"17"-1"-3,6-1-6,7 0-16,12 6-28,-16-16-6,13 3-4,-16-14-3</inkml:trace>
  <inkml:trace contextRef="#ctx0" brushRef="#br0" timeOffset="143689.8209">14872 10142 51,'0'0'17,"0"0"-3,0 0-2,0 0-2,0 0-1,0 0-1,-9 2 0,9-2 0,0 0-1,0 0 0,0 0-1,0 0-1,-11 6-2,11-6 0,-11 10-1,1-1 0,-1 0-1,1 6 1,-1-1-1,-2 1 0,3 6 0,0-1 0,-1 2 0,6 3 0,0 1 0,1-2-1,1 0 1,3-3-1,-4-6 0,4 0 1,0-4-1,0-11 0,4 12 0,-4-12 1,0 0 0,0 0-1,0 0 1,0 0 0,0 0-1,0 0 1,0 0-1,0-12 0,0 12 1,0-11-1,0 11 0,0-18 0,0 18 0,0-16 0,0 16 1,-4-16-1,4 16 0,0-11 0,0 11 0,0-14-2,8 5-1,-2-14-8,10-6-25,6-2 0,-2-11-1,5 0 1</inkml:trace>
  <inkml:trace contextRef="#ctx0" brushRef="#br0" timeOffset="166742.9333">11219 15216 50,'9'4'37,"27"1"0,18-1-8,16-9-12,18 10-4,9-5-6,4-4-7,5 8-14,-3-4-23,-23-9 0,-8 5-2,-18-7 2</inkml:trace>
  <inkml:trace contextRef="#ctx0" brushRef="#br0" timeOffset="167156.3193">11489 14846 39,'0'0'34,"15"12"-1,2 0-9,11 10-6,0 2-5,8 7-4,-2 1-6,0 0-11,-1-9-24,-1 5-3,-13-15-1,-2-2 0</inkml:trace>
  <inkml:trace contextRef="#ctx0" brushRef="#br0" timeOffset="167339.7542">11802 14824 60,'-22'16'37,"-8"3"-1,-5 6-6,4 7-17,-5 0-10,4 2-17,-2-5-21,12 1-1,-1-8-1,10-1 0</inkml:trace>
  <inkml:trace contextRef="#ctx0" brushRef="#br0" timeOffset="167789.2455">11470 15518 42,'9'3'37,"-9"-3"0,13 27-3,-1 1-14,-12 0-8,12 9-4,-7-4-2,3-2-3,-5-5-1,2-10 0,-5-16-2,0 0 1,12-18-1,-6-9 0,5-5 0,6-1 1,7 0-1,6 4 0,7 6-1,-1 4-7,2 7-31,0 12 1,-3-3-1,-4 6 0</inkml:trace>
  <inkml:trace contextRef="#ctx0" brushRef="#br0" timeOffset="168414.2292">12269 15184 51,'18'0'35,"9"0"-1,4 0-6,3-4-25,4 4-18,-4-5-16,4 5-3,-11 0 0</inkml:trace>
  <inkml:trace contextRef="#ctx0" brushRef="#br0" timeOffset="168588.9864">12342 15298 52,'0'0'34,"34"7"0,-8-7-11,5-5-47,12 10-4,-8-12-5,8 3 0</inkml:trace>
  <inkml:trace contextRef="#ctx0" brushRef="#br0" timeOffset="169714.8981">12913 15193 51,'0'0'35,"34"4"3,22-4-3,33 7-22,20-1-4,24 5-2,20-3-2,17-4-9,11-4-30,2 0-4,-11-9 1,-7-2-2</inkml:trace>
  <inkml:trace contextRef="#ctx0" brushRef="#br0" timeOffset="170144.1278">13462 14729 57,'9'15'37,"13"7"1,6 7-6,12 13-18,-9 1-6,10 5-4,-5-1-10,-2-7-19,-10-13-13,3-6 1,-9-15-1</inkml:trace>
  <inkml:trace contextRef="#ctx0" brushRef="#br0" timeOffset="170319.3313">13810 14783 56,'-32'25'38,"-8"13"0,-13 6 0,0-1-25,2 7-18,-3-3-29,14-2-2,5-12-2,17-8 0</inkml:trace>
  <inkml:trace contextRef="#ctx0" brushRef="#br0" timeOffset="182051.8289">12854 15588 23,'12'10'24,"-2"7"-4,2 9-4,0 9-4,-2 4-2,5 2-1,-2-1-2,0-3-2,-1-8-1,0-9 0,-6-8-1,-6-12 0,9 0 0,-9-13-1,0-11 0,0-10 0,-3-13 0,3-2-2,0-9 1,3 1-1,0 2 0,4 7 0,-4 7 1,4 11-1,-2 7 0,-2 10 0,-3 13-1,0 0 1,0 0 0,0 0 0,0 0 0,10 0 1,-10 0-1,0 0 0,16 3 1,-16-3-1,21 0 0,-2 0 0,8 0 1,10 4-1,10 4 0,18 1 0,9 3 0,16-1 0,7 2 0,8-5 0,7 1 1,3-6-1,1-3 0,0-5 0,-11-2 1,-8 3-1,-12-5 0,-12 3 0,-15-1 0,-14 7-1,-15 0 1,-12 0 0,-17 0 0,0 0 0,0 0 0,0 0 1,-12 8 0,12-8-1,-9 0 0,9 0 1,0 0-1,0 0 0,0 0 0,0 0 0,0 0-1,0 0 1,15 11 0,-9 3-6,4 5-24,-3 9-3,-7-2 0,5 11 0</inkml:trace>
  <inkml:trace contextRef="#ctx0" brushRef="#br0" timeOffset="182772.8307">13350 15887 35,'0'-13'15,"0"-2"-2,-6 1-2,-4-2-3,-1 3-2,-5 2-2,0 4-1,-5 3-1,3 4-1,1 5-1,3 3 1,3 5-1,6 3 0,1 3 1,8 2 0,2-3 0,6-3-1,0-1 1,8-8 0,-2-3 0,1-6 0,2-3-1,-5-9 1,-1 1-1,-6 1 0,1 1 1,-10 12 0,6-11 2,-6 11-1,0 12 2,3 4-1,3 2 1,6 1 0,1-1-3,5 0-6,4-8-18,3 0-7,-3-18 1,9 3-1</inkml:trace>
  <inkml:trace contextRef="#ctx0" brushRef="#br0" timeOffset="183112.245">13396 15632 54,'13'-19'20,"9"5"-4,3 3-4,2 7-3,1 8-2,-6 4-2,-7 11-1,-8 2-1,-10 5 0,-8 1 0,-3 1 0,-5-7-1,6 2 0,5-9-1,8-2 0,0-12-1,21 5-3,5-5-6,1 5-16,1-5-5,6 5-2,-10-5 0</inkml:trace>
  <inkml:trace contextRef="#ctx0" brushRef="#br0" timeOffset="183398.17">13808 15756 29,'0'0'31,"0"0"2,0 0-9,0 10-6,-5 4-5,5 10-4,0 1-2,4 5-1,-4-1-2,9 1-2,-6-4-3,2-7-4,2 1-8,-1-8-15,-6-12-8,0 0 0,4-17 1</inkml:trace>
  <inkml:trace contextRef="#ctx0" brushRef="#br0" timeOffset="183579.6556">13731 15862 13,'0'0'29,"-14"-3"2,23 3-6,6 0-8,4 0-6,9 0-6,5 3-9,2 1-18,-1-4-7,9 5-1,-14-5 0</inkml:trace>
  <inkml:trace contextRef="#ctx0" brushRef="#br0" timeOffset="183848.6691">14092 15783 15,'0'0'30,"0"0"2,0 0-6,15 9-6,-3 3-6,7 8-4,-1 1-3,4 5-1,-4-2-2,3 1-2,-4-3-4,-5-4-5,0 0-8,-1-9-11,-11-9-9,20 0 1,-16-9 0</inkml:trace>
  <inkml:trace contextRef="#ctx0" brushRef="#br0" timeOffset="184039.6833">14315 15812 25,'0'0'29,"-19"0"-3,4 4-5,-1 7-4,-5 2-4,-5 9-3,-5-5-2,3 8-2,0-6-3,0 0-5,8 1-6,-2-4-13,3-11-12,19-5 0,0 0-1</inkml:trace>
  <inkml:trace contextRef="#ctx0" brushRef="#br0" timeOffset="184495.4421">14293 15648 13,'0'-12'26,"0"12"-5,12-16-3,7 12-3,-1 4-3,3-3-4,5 7-1,-2 4-2,-1 4-1,-11 3 0,-6 7-1,-15-2 0,2 3-1,-8-4 1,-3 0-1,2-7 0,5 0 0,1-4 1,10-8-1,18 5 1,-1-5 0,6 0 0,8 0-1,-2 0-6,4 0-29,-5 0-1,0 0 0,-13-2-1</inkml:trace>
  <inkml:trace contextRef="#ctx0" brushRef="#br0" timeOffset="189031.2444">14773 13329 11,'47'-17'27,"-18"7"-3,-6 16-4,-8 17-3,-15 16-4,0 20-2,-11 9-2,4 13-1,3 0-3,4 5-2,12-2-1,7-4 0,10-14-1,9-8 0,2-12 0,1-7-1,-4-11 1,-8-8 0,-6-6-1,-9-6 1,-14-8-1,0 18 1,-11 1-1,-4 9 1,-4 13 0,1 17 0,2 23 1,0 19-1,5 14 1,4 14-1,2 4 0,5 1 0,5 2-1,-5-6-1,3-11 0,-3-14-2,-3-10-3,-7-16-9,-2-14-20,0-6 1,-13-30 0,6-14 0</inkml:trace>
  <inkml:trace contextRef="#ctx0" brushRef="#br0" timeOffset="189430.2465">15451 14183 13,'0'0'31,"-11"0"1,23 0-7,13 4-5,14-4-5,13 5-5,7-2-2,7-3-5,1 5-7,-7-8-6,-5 3-7,-14-4-7,-14-2-3,-11 6 0,-16 0-1</inkml:trace>
  <inkml:trace contextRef="#ctx0" brushRef="#br0" timeOffset="189743.8594">15555 14324 17,'-19'9'17,"8"-9"14,37 0-18,5 0-1,11-6-2,6-3-2,2-2-4,0-2-1,-6-6-2,-7 1-1,-11-4 1,-9 1-1,-10 1 2,-7 2 0,0 6 1,-3 0 1,3 12 1,0 0 0,21 10 2,-5 6-1,2 8 0,-4 0-2,0 7 1,-8-5-2,-6 0-4,-10-2-17,-1-1-16,-14-15-1,3 0 0,-6-12 0</inkml:trace>
  <inkml:trace contextRef="#ctx0" brushRef="#br0" timeOffset="190526.4406">16718 14123 34,'-9'-6'22,"-12"-6"-9,-7 7-2,-1 1-4,-1 4-3,2 9 0,4 6-1,7 6-1,5 6 0,12 5 0,3-1 0,8 1 0,10-8 1,6-6 0,4-12 1,4-13-1,1-14 0,-2-12 0,0-11-1,-6-12 0,-9-8-1,-9-1 1,-2-5-2,-8 7 2,-6 6 1,-2 8 1,-2 12-1,-3 17 1,1 11 1,6 22-1,-4 12 2,10 17-2,-3 3 0,6 14-2,0-4 1,10 3-4,-1 0-6,1-11-17,3-13-12,2-3 0,-9-20 0</inkml:trace>
  <inkml:trace contextRef="#ctx0" brushRef="#br0" timeOffset="190889.2629">17006 13879 38,'6'8'34,"-6"8"1,4 10-6,-2 12-14,-2-1-4,4 6-2,-4-1-3,4-4-3,-4-6 0,8-7-1,-8-12 0,0-13-1,3-13 0,-3-9 0,-3-14 0,0-7 0,-2-8-1,0-6 0,1 2 0,4 1 0,0 8 0,7 5 0,3 7 0,4 7-1,6 13-2,3 2-4,10 12-11,-2 5-19,0-5 1,7 12-2,-5-5 2</inkml:trace>
  <inkml:trace contextRef="#ctx0" brushRef="#br0" timeOffset="191144.3353">17031 14225 39,'0'14'33,"0"-14"1,13 5-13,8-2-7,2-3-5,7-4-8,4-1-17,6-1-15,-14-11-2,4 8-1,-12-10 0</inkml:trace>
  <inkml:trace contextRef="#ctx0" brushRef="#br0" timeOffset="191341.3504">17018 14026 60,'0'0'36,"16"-2"-1,6 2-11,8 0-14,4 4-12,3 1-24,2-5-7,6 5-2,-10-5 0</inkml:trace>
  <inkml:trace contextRef="#ctx0" brushRef="#br0" timeOffset="191633.1461">17288 14204 27,'0'0'34,"20"5"1,-6 5 0,-1 6-17,6 11-5,-3-3-5,5 5-5,-2 1-7,-5-6-12,-1-5-18,2-2-2,-15-17 1,20 5-2</inkml:trace>
  <inkml:trace contextRef="#ctx0" brushRef="#br0" timeOffset="191832.7398">17503 14216 62,'-24'10'35,"-1"12"-2,-7 6-11,-4 0-9,7 1-9,3 0-17,8 0-21,-1-15-1,10-2 0,-1-12-1</inkml:trace>
  <inkml:trace contextRef="#ctx0" brushRef="#br0" timeOffset="192973.2464">17775 14012 50,'20'0'32,"15"4"0,0-4-14,2 0-12,0 5-12,-4-11-21,4 12-4,-16-11-1,6 5 0</inkml:trace>
  <inkml:trace contextRef="#ctx0" brushRef="#br0" timeOffset="193163.0556">17781 14164 42,'10'2'34,"20"0"0,6-2-10,10 0-14,7 6-32,-8-12-6,5 13-4,-16-7-3</inkml:trace>
  <inkml:trace contextRef="#ctx0" brushRef="#br0" timeOffset="195615.2452">18476 13711 29,'5'-14'31,"-5"14"2,0 0-7,0 40-8,0 12-6,7 21-4,-7 6-2,5 10-2,-1-2-2,2-7-3,-2-11-3,-1-15-1,3-15-3,-6-24 0,0-15 0,15-19 1,-2-8 0,-2-9 2,5-1 1,-2-3 2,0 3 4,4-14 4,-18 51-1,-10-7 0,-4 19 0,-10 2 1,2 6-1,-4 1-1,9 4 1,4-5-1,13-2 0,12-6-1,10-1-1,9-1-5,2-6-11,-3-4-19,7 0-1,-8-3 0,0 3-1</inkml:trace>
  <inkml:trace contextRef="#ctx0" brushRef="#br0" timeOffset="195916.9499">18799 14350 38,'0'0'34,"21"12"0,-8-15-2,1-1-18,9-1-5,-4-3-5,1-5-3,-5-3-1,-5-1 0,-6-2-1,-8 0 1,-6 4 0,-5 6 1,-5 4 0,3 14 2,-6 7 1,8 9 1,4 4-1,11 8 1,5 0-1,11-3-1,6-4-2,4-10-8,7-6-24,4-1-7,-10-13 0,4-4 0</inkml:trace>
  <inkml:trace contextRef="#ctx0" brushRef="#br0" timeOffset="197023.6941">19343 14239 26,'18'0'28,"37"5"-2,20-5-9,22-3-4,21 3-1,18 0-3,12 3-3,2-3-2,-8 3-2,-11 3-12,-13-1-20,-27-10-1,-11 2-1,-29-13 0</inkml:trace>
  <inkml:trace contextRef="#ctx0" brushRef="#br0" timeOffset="197630.8229">19941 13882 25,'0'0'21,"-28"-11"-4,3 8-6,-3 3-3,-2 0-2,-1 3-2,5 10-1,2 3-2,12 4 0,5 3-1,7-1 1,11-3-1,7-3 1,5-5-1,8-11 1,0-11-1,1-8 1,0-7 0,-4-7-1,-3-9 1,-11-4-1,-3-9 1,-6-3 0,-5 0 2,0 4 1,-5 4 0,-2 6 2,3 9-1,-3 10 1,5 16-1,2 9 0,-5 16 0,5 13-1,4 12-1,1 10 0,4 7 1,-3 5 0,5 4-2,-3-4-3,1-3-7,0-13-20,3-7-7,-9-15 1,7-5 0</inkml:trace>
  <inkml:trace contextRef="#ctx0" brushRef="#br0" timeOffset="198157.2484">20400 13950 17,'0'-19'28,"2"5"-5,-7-3-2,-4 0-4,-4 5-2,-8 0-4,0 7-2,-6 5-3,1 0-1,0 9-1,5 7-2,5 5 0,6-1-2,10 3 1,0 1-1,13-4 1,3-2-1,6-8 0,5-4 0,-2-6-1,0-10-1,-2 0 1,-4-8-1,-5-1 0,-3 1 1,-6 1 0,-5 5 2,0 12 1,0 0 0,0 0 1,-9 22 0,6 3 1,3 10 0,0 3-1,2 4 0,2-4 0,2-1-2,3-1-3,-5-10-14,-4-7-20,10-3 0,-10-16 0,0 0 0</inkml:trace>
  <inkml:trace contextRef="#ctx0" brushRef="#br0" timeOffset="200963.8718">20528 14275 23,'11'0'21,"17"0"1,11-5-2,19 3-2,15 4-2,9-2-3,8 10-2,-2-7-2,-3 6-3,-11-4-2,-13 3-2,-17 0 0,-15-3-2,-11 0 1,-10-5-3,-8 0-6,0 0-20,0 0-6,0 0 0,-14 0 0</inkml:trace>
  <inkml:trace contextRef="#ctx0" brushRef="#br0" timeOffset="215119.4739">21654 14280 29,'51'-4'18,"28"4"0,22-4-1,32 4-2,21 0-4,25 0-2,8 5-2,9-5-1,2 9-1,-13-6 0,-14 5-1,-31-1-1,-18-2-2,-32 2-7,-11 0-15,-44-7-10,-17 0 0,-22-9-1</inkml:trace>
  <inkml:trace contextRef="#ctx0" brushRef="#br0" timeOffset="217165.0434">21788 14662 38,'6'22'25,"9"10"-2,4 9-4,3 7-1,2 6-5,-2-2-3,1 0-3,-4-10-2,-1-6-1,-6-11-2,-2-11 1,-10-14-2,17-14 1,-17-12 0,4-12-1,-4-13 1,-4-8-2,1-7 0,-1 1 0,1 3 0,0 3 0,3 10 0,0 11-1,4 12-6,3 7-8,-4 9-19,15 10-1,-5-8 0,9 8 0</inkml:trace>
  <inkml:trace contextRef="#ctx0" brushRef="#br0" timeOffset="217827.8078">22048 14508 25,'59'0'16,"16"-3"-1,27 3-3,16 0-1,24 3-3,10-3-2,3 4 0,3-1-1,-19-3-2,-18 6 0,-18-6-1,-26 0-1,-27 0 0,-9 0 0,-15 0 0,-7 0 1,-5-6-1,-1 3 0,-13 3-1,23-8 1,-11 4 0,-12 4-1,0 0 0,0 0 0,0 0-1,0 0 1,0 0 0,-19 8-1,19-8 1,0 0 1,-9 4-1,9-4 1,0 0 0,11 5 1,-11-5 1,-2 19-1,4-4 0,10 3-5,-12-3-24,0 11-2,-5-7-1,1 7 0</inkml:trace>
  <inkml:trace contextRef="#ctx0" brushRef="#br0" timeOffset="218848.7531">22314 15025 11,'10'-14'16,"3"4"-2,-5-9-2,0-2-1,-8-2-3,-8 1 0,-1-3 0,-10 4-2,-2 5-1,-3 5-1,-2 4-1,-4 7 0,6 10-1,5 7-1,3 7 0,10 5-1,6 0 1,9 1 0,9-3 1,13-4 0,4-7 1,-2-8-1,1-8 1,-4-8-1,0-2 0,-11-5-1,-7 2 0,-12 1 0,-3 3-1,3 9-1,-15 0 1,15 0 1,-9 21-1,9-4-3,6 3-10,5-6-16,14 5 0,-5-12-1,13 2 1</inkml:trace>
  <inkml:trace contextRef="#ctx0" brushRef="#br0" timeOffset="219156.2472">22447 14668 37,'8'-16'25,"9"12"-6,-3 4-4,2 0-4,-6 4-3,-5 6-3,-5 3-2,-13 5 0,0 1-1,-6 3 0,4 1 0,4 0 0,11-3-1,9-3-1,13-2-4,17-4-8,5 4-17,-5-15-1,13 11 0,-16-15 1</inkml:trace>
  <inkml:trace contextRef="#ctx0" brushRef="#br0" timeOffset="219421.2123">22790 14795 37,'0'0'32,"0"0"1,0 10-10,-4 10-5,4 10-6,4 2-4,5 7-1,-2 1-2,-2 2-2,7-7-6,-6-6-5,3-7-17,4-8-10,-13-14-1,0 0 0</inkml:trace>
  <inkml:trace contextRef="#ctx0" brushRef="#br0" timeOffset="219617.2224">22654 14967 12,'0'0'27,"21"9"0,3-9-8,14 0-6,4 0-11,5-3-23,7 9-3,-8-12-3,7 12 0</inkml:trace>
  <inkml:trace contextRef="#ctx0" brushRef="#br0" timeOffset="219986.1962">23037 14925 55,'13'12'35,"5"1"0,9 3-13,11 11-7,-8-5-6,-1 7-2,1-4-5,2-4-2,1-2-9,-18-6-16,-15-13-11,15 4 0,-6-13 0</inkml:trace>
  <inkml:trace contextRef="#ctx0" brushRef="#br0" timeOffset="220201.2668">23355 14923 32,'-12'-7'36,"-8"4"0,3 11-2,-7 8-12,-11-1-7,1 8-6,-1 3-9,6-2-11,-2-2-24,14 0-1,-3-11 0,20-11-2</inkml:trace>
  <inkml:trace contextRef="#ctx0" brushRef="#br0" timeOffset="220563.9682">23330 14720 19,'0'-16'27,"13"13"1,0-2-9,9 5-4,3 0-4,-12 0 0,7 11-1,-3-3-1,-9 8-1,-8 0 0,-10 5-2,-5-2 1,12 3-2,3-5 0,7 2-2,4-5 0,11-3-2,-2-3-3,11-8-14,5 0-20,-11-6-2,-2-5 1,-8 2-2</inkml:trace>
  <inkml:trace contextRef="#ctx0" brushRef="#br0" timeOffset="224323.9711">22540 13856 47,'0'0'26,"21"10"-1,3 4-3,10 3-6,1 2-4,10 6-1,-9-2-5,9 3-4,-7-1-9,-8-3-12,-7-12-15,-6 0-1,-7-10 1,1-5-1</inkml:trace>
  <inkml:trace contextRef="#ctx0" brushRef="#br0" timeOffset="224533.8342">22931 13825 30,'0'0'34,"-32"12"1,7 7-6,1 7-9,-13 1-6,7 10-4,-3-2-2,0 2-3,4-5-2,3-3 0,7-10-2,3-6-2,12-2-3,4-11-14,-14-2-19,14 2 0,3-12 0,10 8 0</inkml:trace>
  <inkml:trace contextRef="#ctx0" brushRef="#br0" timeOffset="227688.2498">19587 14442 41,'0'0'32,"-20"15"-5,0 8-6,-7 14-5,-2 9-4,5 12-4,6 5-1,13 3-4,12-1-4,12-8-9,13-13-20,16-1-4,-4-22 0,9-8 0</inkml:trace>
  <inkml:trace contextRef="#ctx0" brushRef="#br0" timeOffset="228117.1681">19910 14807 31,'0'-28'27,"-4"13"-6,-4-2-3,-5-2-3,-2 6-4,-4-1-2,-2 9-2,-4 5-1,-1 7-2,0 6 0,3 8-2,7 6 0,4 4-1,12-2 1,7-3-1,8-6-1,9-3 1,5-12-1,1-7 0,1-8 0,-4-9 0,-4-3-1,-8-1 0,-8 2 0,-7 1 0,0 7 1,0 13 0,-12-8 0,12 8 0,-10 24 0,14-7 1,5 5-1,6-2-3,7 4-8,-2-3-17,0-13-5,5 1 0,-9-15 0</inkml:trace>
  <inkml:trace contextRef="#ctx0" brushRef="#br0" timeOffset="228385.887">19961 14525 23,'0'-21'32,"17"12"0,-2-1-3,2 2-14,8 8-4,-6 0-3,-1 8-3,-15 4-2,-6 5-1,-9 3-1,-7 1 0,-2-1 0,-1 0 0,6-4 0,9 2-1,11-9-2,11-2-2,11 0-7,3-1-13,0-2-9,9 3-1,-9-7 0</inkml:trace>
  <inkml:trace contextRef="#ctx0" brushRef="#br0" timeOffset="228599.6972">20307 14625 56,'0'0'36,"0"0"0,12 8-10,-8 11-9,-7 4-6,3 10-4,0 5-3,0 3-1,0 1-4,0-8-7,5 2-12,-1-9-17,-4-16-1,0-11 0,0 0 0</inkml:trace>
  <inkml:trace contextRef="#ctx0" brushRef="#br0" timeOffset="228802.7066">20199 14775 36,'0'0'33,"0"0"1,12-4-4,10 4-15,12 9-9,3-1-12,6 4-22,-2-12-4,6 9-2,-7-9 0</inkml:trace>
  <inkml:trace contextRef="#ctx0" brushRef="#br0" timeOffset="229013.7204">20564 14744 59,'10'4'36,"-1"-1"0,10 7-14,1 9-7,-3 2-5,3 7-5,-4 1-4,0-7-6,2 5-9,-7-11-12,-1-7-10,4-5-1,-4-14 1</inkml:trace>
  <inkml:trace contextRef="#ctx0" brushRef="#br0" timeOffset="229226.7315">20806 14764 44,'-6'-13'36,"-11"10"1,-4 3-6,-6 16-10,-11 0-8,3 9-5,-4 3-6,1 0-7,9 5-17,3-5-15,2-11-1,12-1 0,12-16 1</inkml:trace>
  <inkml:trace contextRef="#ctx0" brushRef="#br0" timeOffset="229463.1259">20756 14557 46,'0'-16'34,"12"11"0,-2 5-10,2 0-8,6 12-6,-8 1-2,1 6-4,-11 5-1,0-1-1,-6-2 0,-1 2-1,-3-8-1,6-4 1,4-11-2,9 11-2,7-7-3,3-8-6,9 0-18,0 4-6,-1-5 0,4 5 0</inkml:trace>
  <inkml:trace contextRef="#ctx0" brushRef="#br0" timeOffset="229679.2834">21093 14506 75,'13'-4'38,"2"10"1,2 8-15,9 21-8,-10 5-6,-4 11-5,-12 16-15,-10 4-28,-26-3 0,-14 8-1,-38-10-1</inkml:trace>
  <inkml:trace contextRef="#ctx0" brushRef="#br0" timeOffset="233447.7297">23862 14215 33,'0'0'32,"17"-11"2,-1 7-10,9-1-7,21 2-8,-3-1-8,-2 1-18,-1-4-15,5 7-1,-13-12-1</inkml:trace>
  <inkml:trace contextRef="#ctx0" brushRef="#br0" timeOffset="233652.7022">23973 14359 49,'24'0'35,"12"7"-1,21-7-12,-5 0-42,13 8-7,-17-13-4,3 10-3</inkml:trace>
  <inkml:trace contextRef="#ctx0" brushRef="#br0" timeOffset="234600.2521">1655 16687 17,'9'3'33,"7"-6"0,12 10 1,6-4-17,9-3-6,4 7-6,7-4-12,-6 4-20,-5-12-6,2 5-1,-18-10 0</inkml:trace>
  <inkml:trace contextRef="#ctx0" brushRef="#br0" timeOffset="234806.2684">1726 16830 36,'8'13'32,"7"-13"1,18 6-9,11-1-13,5-5-12,10 8-25,-16-14-5,7 12-1,-10-19-1</inkml:trace>
  <inkml:trace contextRef="#ctx0" brushRef="#br0" timeOffset="235494.8771">2557 16229 21,'0'0'30,"-4"12"-2,4 23-8,0 13-4,0 15-4,4 12-2,-4 3-4,0 5-4,6-7-4,4-13-6,-1-10-5,-3-16-4,0-14-3,1-12-2,-7-11 0,12-20 3</inkml:trace>
  <inkml:trace contextRef="#ctx0" brushRef="#br0" timeOffset="235707.5029">2660 16685 36,'0'-12'16,"0"12"1,-16 0-1,3 12-3,-2 2-3,3 3-4,2 5-1,4 0-2,12-3-1,7-2-1,2-2-2,13-2-8,3-1-13,-4-12-7,8 4-1,-7-14 0</inkml:trace>
  <inkml:trace contextRef="#ctx0" brushRef="#br0" timeOffset="235993.0119">2916 16787 28,'0'17'33,"0"-17"-1,20 7-1,-5-2-20,3-5-4,4 4 0,2-9-1,1-4-2,-5-4-2,-3-1 0,-6-5-1,-8 4-1,-13 3 0,-5 2 0,-7 10 0,-2 5-1,-8 11 1,0 5 0,8 7 0,8 2 1,11-1 1,10 6 1,13-5 0,11-3 1,5-10-2,6-5-7,0-6-30,2 7-1,-12-17 0,4-4-1</inkml:trace>
  <inkml:trace contextRef="#ctx0" brushRef="#br0" timeOffset="236940.251">3865 16754 24,'63'6'17,"20"-6"-3,32 6-2,27-2 0,26-4 0,21 0-2,19-8 1,15 1-3,-2-4 0,7 3-2,-12-2-1,-15 0-5,-18-2-23,-18 12-8,-48-5-1,-24 11 0</inkml:trace>
  <inkml:trace contextRef="#ctx0" brushRef="#br0" timeOffset="238127.1855">4840 16402 53,'3'-24'23,"-13"10"-2,-8 2-4,-10 1-4,0 7-3,-3 4-3,3 7-2,-1 5-1,5 7-1,8 3-2,13 5 0,6-2 0,13-2-1,8-5 1,4-7 0,4-11-1,5-5 1,0-9 0,-6-11 0,-2-12 0,-6-5-1,-6-11 1,-7-3-1,-10-2 1,0-3 0,-7 1-1,-2 8 1,-4 11 1,5 13-1,-3 10 1,0 14 0,4 16 0,7 15 1,0 14-1,4 14 0,3 8 0,1 3 0,2-1-4,-2 0-5,8-7-21,-4-9-9,-7-18 0,6-7-2</inkml:trace>
  <inkml:trace contextRef="#ctx0" brushRef="#br0" timeOffset="238678.6741">5232 16387 33,'2'-9'28,"-2"9"-9,9-17-2,-9 2-2,5 5-4,-10-6-2,-4 4-2,-10-1-1,1 9-1,-7 4-2,-3 7 0,0 3-1,-1 9 0,7-1-2,4 9 1,11-2 0,7-3-1,6-5 1,8-1-1,8-8 1,4-3 0,1-5 0,1-8 0,-2-4-1,-3-2 0,-3-1 0,-6-2 0,-4 2 0,-7 3 1,-3 12 0,0 0 0,0 0 2,-10 22 0,4 3 0,6 4 0,-6 2 1,8 5-1,-2-2 0,10 0-2,-3-5 1,0-7-1,0-5-1,0-4-3,0-2-9,-7-11-25,0 0-1,12-9-1,-12-9 1</inkml:trace>
  <inkml:trace contextRef="#ctx0" brushRef="#br0" timeOffset="239127.7628">5597 16438 52,'0'0'36,"0"0"1,0 0-3,0 0-23,0 0-14,0 0-25,0 0-7,0 0-1,0 0-1</inkml:trace>
  <inkml:trace contextRef="#ctx0" brushRef="#br0" timeOffset="239391.7782">5763 16286 57,'20'0'37,"5"14"1,1 1-5,0 1-19,10 12-6,-7-2-3,3 2-5,-1 2-8,-11-11-13,-5-4-17,2-1 0,-8-14-1,4 0 1</inkml:trace>
  <inkml:trace contextRef="#ctx0" brushRef="#br0" timeOffset="239600.793">6049 16276 47,'-13'10'38,"-5"-1"0,-4 9-2,3 14-16,-16-4-10,6 12-6,-4 4-10,-3-2-30,1-4-4,6-2 2,-4-8-2</inkml:trace>
  <inkml:trace contextRef="#ctx0" brushRef="#br0" timeOffset="241284.4025">4315 16994 14,'-34'-9'33,"9"23"1,-11 6-7,-3 10-8,9 18-5,1 1-1,14 20-4,3-6-5,16 7-6,11-7-13,12-5-18,1-18-3,10-5 2,-5-11-2</inkml:trace>
  <inkml:trace contextRef="#ctx0" brushRef="#br0" timeOffset="241759.9726">4681 17422 21,'13'-23'39,"-13"12"-21,0-3-4,-7-1-1,-5 4-3,-7-1-2,1 9-1,-6 1-1,-2 4-2,1 5-1,1 3 1,2 5-1,7 7-1,7-1-1,8-1 1,4 1-2,6-4 3,8-2-4,4-4 1,5-8 0,-1-5 1,-2-8-2,-5 0 1,-1-5 0,-2-3-1,-7 1 0,-2 3 0,-7 4 0,0 10 0,0 0 1,3 17 0,2 2-3,-1-2-6,5 0-19,9 0-3,-9-12-1,11-5-1</inkml:trace>
  <inkml:trace contextRef="#ctx0" brushRef="#br0" timeOffset="242060.9898">4689 17074 40,'-8'-29'33,"16"15"-3,5 1-12,9 4-4,3 15-4,3 3-4,-6 12-2,-3 2-2,-7 5 0,-9 3-1,-3 1-2,-7-4 1,2-3-1,2-8 0,3-7-2,11 0-3,3-6-8,8-4-12,6 0-8,-3-4 1,4 8 0</inkml:trace>
  <inkml:trace contextRef="#ctx0" brushRef="#br0" timeOffset="242281.0087">5196 17215 44,'0'14'35,"0"5"1,0-1-10,5 10-10,-5 1-6,7 1-2,0 3-8,-2-6-6,3 4-14,-2-15-14,-6-16-3,0 0 1,-16-4-1</inkml:trace>
  <inkml:trace contextRef="#ctx0" brushRef="#br0" timeOffset="242499.0162">5037 17350 53,'0'0'38,"20"5"-1,10-11-10,8 6-13,0-4-6,5 0-9,0 4-21,-2 0-15,-12 0 0,-4-5-1</inkml:trace>
  <inkml:trace contextRef="#ctx0" brushRef="#br0" timeOffset="242873.87">5611 17219 19,'0'-11'36,"17"20"-2,-3 10-1,3-2-16,12 17-3,-1 3-5,7 10-4,-5-3-4,-3-8-8,1-6-15,-4-8-12,-11-13-1,2-9 0</inkml:trace>
  <inkml:trace contextRef="#ctx0" brushRef="#br0" timeOffset="243109.0231">5902 17269 19,'-12'7'34,"-13"3"2,2 8-5,-10 8-12,-1-5-9,5 8-4,1-3-5,1-3-6,11-3-14,6-2-15,1-11 0,9-7 1,0 0 3</inkml:trace>
  <inkml:trace contextRef="#ctx0" brushRef="#br0" timeOffset="243377.0494">5822 17055 13,'-5'-19'32,"16"8"0,0 0-2,10 4-13,3 11-5,0 3-3,0 11-2,-12 5-3,-6 7-1,-6 4-2,-11-1-1,-3-6 0,1-8-1,2-6 1,11-13-1,0 0 1,12 0-4,13-7-8,2 1-17,2 1-5,5 1 2,-6 4-1</inkml:trace>
  <inkml:trace contextRef="#ctx0" brushRef="#br0" timeOffset="243640.0519">6155 16986 55,'22'16'37,"-2"5"1,9 5-12,-2 19-11,-10 2-3,1 22-5,-18-2-2,-4 5-3,-11-1-1,-9-8-3,-2-5-5,-7-11-6,4-11-25,8-19 0,5-13-1,16-4 0</inkml:trace>
  <inkml:trace contextRef="#ctx0" brushRef="#br0" timeOffset="244498.0884">6546 16815 36,'9'-4'30,"-9"4"-9,15-18-4,1 12-2,2-7-4,7 13-2,0 0-2,0 5-1,-3 1-3,-7 6 0,-9 2-2,-6 1-1,-12 4 1,-4-7-1,-2 2 0,-1-4-1,1-5 0,7-1 0,11-4 1,0 0-1,16-7 1,3 7 1,3 3 0,3 4 1,-1 6 1,-8 3 0,-7 1-1,-9 5 1,-10-4-2,-7-3-4,-1-3-6,-8-12-10,1-2-16,10 2-1,-4-12 1,19 12 1</inkml:trace>
  <inkml:trace contextRef="#ctx0" brushRef="#br0" timeOffset="244753.8093">6523 17079 56,'0'0'37,"-5"12"-1,5-12-13,28 5-7,-1-7-6,14 4-3,4 1-2,6-3-4,4 9-8,-8-9-14,-6 5-17,1 1 0,-16-6 0,-1 0-1</inkml:trace>
  <inkml:trace contextRef="#ctx0" brushRef="#br0" timeOffset="245189.5522">6622 17270 28,'-14'-9'30,"14"9"-1,-4-15-6,8 3-6,13 9-3,-1-1-5,13 8-2,-5-4-2,4 13-2,-11-3 0,0 12-1,-8 0-1,-9 4 0,-9-2 0,-10-5 2,-4 2-2,-6-8 0,3-3-1,0-10 1,4 0-2,2-12-1,6 1 0,7 2-1,7-1 4,0 10-1,25-8 0,-7 8 1,4 11 0,2 0-4,4 3-20,1-5-10,-8-7-3,4-2-1</inkml:trace>
  <inkml:trace contextRef="#ctx0" brushRef="#br0" timeOffset="245683.8581">6425 16686 20,'0'0'35,"34"8"2,3-12 0,12-1-15,19 5-6,6-7-4,13 4-14,-1-8-33,3 8 0,-15-7-2,-3 10-1</inkml:trace>
  <inkml:trace contextRef="#ctx0" brushRef="#br0" timeOffset="315393.8521">7513 16711 28,'9'3'38,"-9"-3"1,0 0 1,10 12 2,-10-12-29,0 0-4,0 0-4,0 0-1,-4 10-6,12-10-37,-8 0-2,16-14-1,1-4 0</inkml:trace>
  <inkml:trace contextRef="#ctx0" brushRef="#br0" timeOffset="316228.7299">8272 16855 9,'0'16'31,"0"-16"0,29-17-4,-8-1-13,6-10-1,5-1-4,-4-17-2,2-5-2,-7-7-3,-7 7 0,-4-2 0,-8 5-1,-4 5 0,-4 11 0,-1 5 0,-1 16 1,6 11-1,-9 11 2,9 10-1,5 14 0,-1 8 0,8 10 1,3 6-1,4 1 0,2-2-3,3-3 0,-1-1-6,-2-17-9,-2-11-18,0-7-1,-19-19-1,12-6 0</inkml:trace>
  <inkml:trace contextRef="#ctx0" brushRef="#br0" timeOffset="316453.9243">8406 16736 31,'13'5'32,"14"4"1,-1-4-10,6 0-25,4 4-22,-11-9-4,3 5-2,-28-5-3</inkml:trace>
  <inkml:trace contextRef="#ctx0" brushRef="#br0" timeOffset="316687.9351">8198 16655 42,'-25'0'29,"22"11"-3,3-11-28,0 0-24,34 26-2,-6-16-2</inkml:trace>
  <inkml:trace contextRef="#ctx0" brushRef="#br0" timeOffset="316922.9481">8856 16927 71,'20'0'35,"2"7"-2,8-3-18,-9-10-4,3 1-3,-7-10-3,-3-2-1,-4-4-2,-5-1-1,-9-3 1,-7 0-1,-6 2-1,-4 10 0,-4 7 1,0 11-1,2 9 0,2 8 1,5 13-1,10 10 0,6-3 1,2 3-1,6 1-1,4-7-2,3-1-4,-2-13-9,3-11-20,1-7-1,-4-12 0,10-4-1</inkml:trace>
  <inkml:trace contextRef="#ctx0" brushRef="#br0" timeOffset="317161.9615">9347 16796 53,'-5'19'38,"-3"6"-1,-7 3-7,-7-12-15,6 10-6,-9-9-4,-3-10-2,1-7-3,2-7 0,3-8 0,4-2-1,9-1 1,6-4 1,8 3 0,8 7 0,5 6 1,8 11 0,4 7 0,-2 2-4,4 5-36,-5 8 0,-5 0-1,-1-3 0</inkml:trace>
  <inkml:trace contextRef="#ctx0" brushRef="#br0" timeOffset="317927.2642">10358 16632 65,'3'16'33,"-3"11"-9,0 14-6,3 16-5,-3 4-4,0 8-2,0-4-4,0-2-1,3-10-1,-3-12 1,0-17-1,0-12 0,0-12 0,0-19 0,-6-10 0,0-10-1,-1-11 1,-3-4-1,3-4 0,-3-2 1,0 1-1,6 7-1,4 6 2,0 9-2,11 3 1,3 9-1,14 9-6,6-1-8,13 8-21,9 9 0,-3 0 0,11 9-1</inkml:trace>
  <inkml:trace contextRef="#ctx0" brushRef="#br0" timeOffset="318222.2821">10422 17178 56,'16'0'34,"5"0"-3,7 3-13,4-3-10,2 0-6,6 5-15,3-5-19,-15-7-1,3 2-2,-12-8 1</inkml:trace>
  <inkml:trace contextRef="#ctx0" brushRef="#br0" timeOffset="318447.2963">10398 17006 34,'-16'-2'35,"5"-4"2,11 6-1,17-8-19,9 1-9,10 0-21,7-2-21,11 6-1,2-7-1,8-3-1</inkml:trace>
  <inkml:trace contextRef="#ctx0" brushRef="#br0" timeOffset="319439.7521">10792 17106 20,'0'0'34,"0"0"1,0 11-7,9-2-4,4 0-6,11 7-6,0-1-3,9 8-3,-4 0-1,2-3-4,-1 1 0,-5-2-3,-6-1-2,-11-6-6,4-2-6,-12-10-11,0 0-11,-7-17 2,4 1-1</inkml:trace>
  <inkml:trace contextRef="#ctx0" brushRef="#br0" timeOffset="319664.8786">11041 17123 70,'-14'-10'36,"0"16"-6,-5 1-9,2 14-7,-11-3-6,2 7-5,-4 2-3,-1 2-11,7-2-17,2-2-11,-2-7 2,8-8-2</inkml:trace>
  <inkml:trace contextRef="#ctx0" brushRef="#br0" timeOffset="320153.0701">11380 16946 57,'10'0'35,"11"0"-4,10 0-13,2 0-6,7 3-5,1 2-8,-3-8-11,2-3-18,-5 14-5,-14-12-1,-1 11 1</inkml:trace>
  <inkml:trace contextRef="#ctx0" brushRef="#br0" timeOffset="320379.6912">11413 17065 48,'0'0'37,"17"9"1,17-9-5,13 0-25,2-5-37,16 5-2,-3-14-4,13 4-2</inkml:trace>
  <inkml:trace contextRef="#ctx0" brushRef="#br0" timeOffset="323755.815">12314 16359 21,'-9'-32'30,"-12"0"0,-1 18-8,4 19-4,2 16-4,6 31-3,1 18-4,7 28-1,2 14-2,5 14 0,2 6-2,5 9 0,0-1-1,-3-8 0,-2-10 1,-1-21 0,-6-21-1,0-7 0,-10-17-1,2-25-1,-5-10 1,-2-8 0,5-9-6,-6-4-14,1-6-15,15 6-1,-19-22 1,19 22-1</inkml:trace>
  <inkml:trace contextRef="#ctx0" brushRef="#br0" timeOffset="324802.5649">12894 17100 39,'0'0'29,"-6"-21"-6,-6 9-7,-4 3-4,-6 3-4,1 2-3,-4 4-3,0 11 0,0 2-2,7 9 0,8 7 0,10 0-1,4 2 1,11-2-1,4-5 1,8-7 0,4-9 0,1-11-1,-2-15 2,-2-7 2,-3-16-1,-5-10 1,-8-12-2,-4-7 2,-4-3-2,-4 3 1,-6 4 1,2 9-1,-5 8 0,0 19 1,-1 17 1,4 22-1,-2 17 2,8 21 0,0 13-2,0 11 0,11 8-1,-1 5-4,8-1-12,1-9-24,-4-19 2,4-10-3,-7-20 2</inkml:trace>
  <inkml:trace contextRef="#ctx0" brushRef="#br0" timeOffset="325417.2636">13319 16765 24,'0'0'32,"-6"22"-1,0 8-8,-8 8-5,9 13-5,-7-1-3,5 8-3,1-7-2,6-5-4,0-13 1,6-8 0,-2-11-1,-4-14 0,9-10 0,-9-14 0,-6-12 0,-1-9 1,-2-7-1,-3-3-1,-1-4 1,1 3-1,2 6 0,5 6 0,5 8 0,9 7 0,6 12-1,6 5-3,14 8-6,3-1-16,5 0-10,9 9 0,-2-4 0</inkml:trace>
  <inkml:trace contextRef="#ctx0" brushRef="#br0" timeOffset="325689.2778">13299 17191 28,'0'0'35,"0"0"-2,23 4-7,2-10-6,10 6-5,-1-3-7,5 0-6,-1 3-15,-4 3-21,-6-6-1,-4-2-1,-14-7 1</inkml:trace>
  <inkml:trace contextRef="#ctx0" brushRef="#br0" timeOffset="325929.2934">13308 16983 18,'-9'-4'33,"1"-5"1,20 9 1,5 3-16,10-3-9,10 5-9,6 2-14,10 2-19,-9-13-1,8 10-1,-8-10 0</inkml:trace>
  <inkml:trace contextRef="#ctx0" brushRef="#br0" timeOffset="326184.3061">13727 17156 78,'0'0'36,"18"18"-2,-3-3-21,-3 1-5,6 6-6,0-1-1,-2 1-10,3 3-9,0-1-17,-10-7-1,4-8 2,-13-9-2</inkml:trace>
  <inkml:trace contextRef="#ctx0" brushRef="#br0" timeOffset="326415.3234">13936 17180 52,'-12'6'36,"-7"1"-1,-5 7-8,-2 6-11,-6-3-6,2 9-5,0-4-3,5 3-10,4-4-28,11-8 0,-2-7-1,12-6 2</inkml:trace>
  <inkml:trace contextRef="#ctx0" brushRef="#br0" timeOffset="330942.0221">14231 16909 52,'31'20'31,"-6"-10"-4,12-1-21,6 4-15,-7-13-16,9 12-4,-14-12-1</inkml:trace>
  <inkml:trace contextRef="#ctx0" brushRef="#br0" timeOffset="331174.1923">14250 17077 42,'19'8'31,"4"-8"-2,21 3-38,9 0-13,-10-9-4,13 2-2</inkml:trace>
  <inkml:trace contextRef="#ctx0" brushRef="#br0" timeOffset="404945.6909">14975 17019 9,'-22'10'27,"22"-10"1,36-5-13,41 5-2,43 0-4,44 0-1,37 0 0,37 5-2,25-5-2,9 7 0,-4-5-1,-17-2-4,-28 5-14,-29-3-15,-51-14 0,-33 0-2,-50-13 7</inkml:trace>
  <inkml:trace contextRef="#ctx0" brushRef="#br0" timeOffset="405629.2724">15706 16244 26,'0'0'29,"0"0"-7,0 15-4,-7 21-3,-4 12-3,2 15-4,2 5 0,1 7-2,0 0-3,6-7-1,5-10-3,2-12 0,5-15-3,1-18 0,7-13-1,1-15-1,4-7 0,-1-8 0,2-2 2,-1 2 1,-10 4 3,-3 5 1,-12 8 2,-12 13 0,-6 0 1,-4 10 0,-6 1-1,1 3 0,4-1-2,7 4 0,16-2 0,11-2-2,7-1-3,12 1-3,8-3-10,4 2-8,-3-9-5,7 9 0</inkml:trace>
  <inkml:trace contextRef="#ctx0" brushRef="#br0" timeOffset="405952.2904">16039 16776 20,'-12'3'27,"12"-3"-4,-6 12-4,6-12-4,15 15-5,-3-15-1,7 5-2,3-10-1,2 5-2,-1-10-1,1-3 0,-9-1-2,-2-2 1,-13 0-1,-9 5-1,-10 1 0,-8 7 1,-6 3-2,0 9 1,-1 5 0,3 6 0,12 6 0,8 0 1,16 2 0,11 2-1,8-3 0,8-5-4,8-5-11,4 0-17,-11-13-1,7 1 0,-9-16 0</inkml:trace>
  <inkml:trace contextRef="#ctx0" brushRef="#br0" timeOffset="406190.0444">16462 16714 20,'0'0'31,"0"0"0,0 0-2,0 0-16,0 0-18,0 0-23,0 0-2,0 0 0,0 14 0</inkml:trace>
  <inkml:trace contextRef="#ctx0" brushRef="#br0" timeOffset="406510.0576">16703 16598 11,'18'14'30,"-9"-2"2,13 13-4,-3 2-11,-1 6-5,4-1-4,-2-3-5,0-3-7,-1-2-11,0-7-9,-7-17-8,7 0 0,-6-20 0</inkml:trace>
  <inkml:trace contextRef="#ctx0" brushRef="#br0" timeOffset="406773.1381">17024 16612 71,'-18'-11'34,"-10"11"-6,-5 10-7,-13-1-8,4 16-5,-6 2-4,1-2-8,7 4-26,6 5-6,1-12 0,13 4-1</inkml:trace>
  <inkml:trace contextRef="#ctx0" brushRef="#br0" timeOffset="407246.6286">15269 17224 14,'-31'17'29,"3"23"0,-9 5-8,6 6-5,10 7-3,8-4-5,13 7 1,16-5-6,13-5-6,11-12-13,11-2-14,-2-18-1,8-2-1,-7-12 3</inkml:trace>
  <inkml:trace contextRef="#ctx0" brushRef="#br0" timeOffset="407795.2744">15663 17677 13,'-5'-12'19,"5"-2"-5,-4-4-2,-2-1-3,-5-1-2,-3 5 1,-6-2-2,-2 7 0,-4 4-1,-4 6-1,4 10 0,2 3 0,3 3-1,8 1-1,9 5 2,9-3-1,15-1 1,4-2 1,7-6-2,3-6-3,1 0-1,-1-8-1,-6-5-1,-4-2 0,-10-2 0,-6-4 0,-8 4 0,0 4 3,-10-1 0,2 10 2,8 0 0,-18 4-1,18 9 0,0 3 0,8 0 0,3 3-4,3-1-8,0-4-17,13-3-1,-14-8 1,12-3 3</inkml:trace>
  <inkml:trace contextRef="#ctx0" brushRef="#br0" timeOffset="408111.2365">15738 17288 24,'26'-6'26,"-4"1"-5,2 5-3,-6 10-4,-8-2-3,-10 8-1,-9 4-4,-7 1 0,-2 1-1,-1 0-1,3-5-1,7-1 0,9-4-2,6-1-3,15 1-2,5-5-7,4 0-14,11 1-6,-13-3 0,8 2-1</inkml:trace>
  <inkml:trace contextRef="#ctx0" brushRef="#br0" timeOffset="408347.2514">16076 17456 38,'10'13'33,"-14"-1"1,11 5-9,-3 9-10,-1-1-4,3 6-3,-1 1-3,1 1-5,1-4-10,-4 0-18,-3-10-6,3-8 0,-3-11-1</inkml:trace>
  <inkml:trace contextRef="#ctx0" brushRef="#br0" timeOffset="408597.2625">16008 17621 58,'0'0'33,"10"-7"0,11 7-14,5 0-7,11 2-9,3 2-23,12 2-12,-5-6-2,14 5 1</inkml:trace>
  <inkml:trace contextRef="#ctx0" brushRef="#br0" timeOffset="408869.2762">16511 17416 22,'23'14'34,"-6"1"0,7 4-2,1 7-13,-5-1-6,8 6-3,-8 1-5,0-9-6,1-2-8,-12-5-18,-9-16-7,16 4 0,-14-13-1</inkml:trace>
  <inkml:trace contextRef="#ctx0" brushRef="#br0" timeOffset="409112.2932">16768 17478 23,'0'0'33,"-34"13"0,12-3-4,-9 9-12,-6-3-6,3 10-4,-1-2-5,4 4-9,4-9-12,8-1-12,1-7-2,18-11 0,0 0 2</inkml:trace>
  <inkml:trace contextRef="#ctx0" brushRef="#br0" timeOffset="409381.3066">16749 17234 23,'0'0'29,"9"-5"-1,1 5-10,-2 9-5,-8-9-5,13 25-1,-13-8-2,0 5 0,-9-4-3,1-2 1,1 0-1,0 0 1,7-5-2,0-11 0,20 12-5,1-7-4,4 0-10,8 2-13,-11-7 0,11 0 0,-15-7 7</inkml:trace>
  <inkml:trace contextRef="#ctx0" brushRef="#br0" timeOffset="409625.3203">17031 17244 41,'20'14'37,"7"18"0,-3 2-13,-2 7-7,3 7-3,-16 3-6,-6 4 0,-14 1-4,-8 0-1,-9-7-5,-7-9-7,2-8-20,5-6-8,0-16 1,14-10-2</inkml:trace>
  <inkml:trace contextRef="#ctx0" brushRef="#br0" timeOffset="410194.7149">17347 17183 41,'13'-3'25,"9"3"-8,0 3-3,-3 4-4,-1 3-4,-3-4-2,-8 3-1,-7 3-1,0-2-2,0-10 0,-14 16 0,14-16 0,0 0 0,0 8-1,9-8 1,8 7-1,2 0 1,0 0 1,-2 1 3,-10 4-1,-7 2 1,-15-1-1,-4 0 0,-5-3-8,0-1-14,-3-9-12,14 4 1,-3-10-1</inkml:trace>
  <inkml:trace contextRef="#ctx0" brushRef="#br0" timeOffset="410436.1136">17288 17396 29,'9'8'34,"7"-8"-1,15 8-1,1-4-14,7-4-5,6 4-6,0-4-7,-5 5-6,-2-1-9,-9 4-11,-12-8-9,0 5 2,-17-5-3</inkml:trace>
  <inkml:trace contextRef="#ctx0" brushRef="#br0" timeOffset="410743.1295">17416 17558 20,'0'0'25,"0"0"0,12-7-6,4 0-3,7 4-3,-1 1-3,4 2-2,0 5-1,-2 0-2,-11 2-1,-5 7-1,-8 0 0,-13 4-2,-2 0 1,-6-2 1,-1-4-2,7 1 1,6-2 0,9-11-1,14 12-1,8-12-3,10 7-20,8-3-11,-6 1 1,7-5-1</inkml:trace>
  <inkml:trace contextRef="#ctx0" brushRef="#br0" timeOffset="412641.2737">18349 16175 19,'-19'-74'65,"1"58"-39,-5 21-5,-5 23-5,4 23-4,0 22-4,10 24-1,1 13-3,10 20 0,3 6-1,5 6 1,1-5-2,1-6 1,-2-12-2,-5-13 1,-5-16-3,-7-15 0,-5-16-3,-7-14-5,1-13-8,-6-9-9,2-15-11,6-8 1,-4 0 0</inkml:trace>
  <inkml:trace contextRef="#ctx0" brushRef="#br0" timeOffset="414038.2728">18788 16999 19,'25'5'19,"-15"-7"-1,4 2-3,-2-14-2,0-1-2,-3-2-2,-4-10-2,-1 1-1,-8-6-1,-3 4 0,-7-4 0,-3 12-1,-10 5 1,0 11-1,-5 11 0,1 5 0,3 8-1,9 12-1,7 1 0,12-1 0,7-3 0,13-5-1,7-6 0,7-3 1,0-10-1,2-12 0,-7-9 0,0-11 0,-8-10 0,-6-9-1,-5-9 1,-5-11-1,-5-6 1,0 0-1,0 3 0,-4 9 1,0 9 0,-1 8-1,2 15 0,3 17 2,0 11-1,-3 26 0,3 11 2,3 11-1,-3 10 0,4 17 1,-4 4-1,4 0-3,4-5-11,1-8-25,-2-20 0,11-12-1,-2-22 0</inkml:trace>
  <inkml:trace contextRef="#ctx0" brushRef="#br0" timeOffset="414724.5102">19220 16934 38,'5'-10'24,"2"-1"-3,-3 0-1,-4-4-5,-3 2-3,-7-6-1,-1 4-4,-7-1-1,-3 3-2,-4 10-2,-2 3 0,1 7 0,-1 4-1,7 7-1,5 4 0,9 2 0,6 1 0,6-5 0,9-1 0,4-5 1,3-5 0,-1-3 0,0-10 0,-3-5-1,-3-3 1,-5-2 0,-2-1-1,-4 3 1,-4 12-1,0-13 1,0 13 1,-3 23 0,3 3 0,0 4 1,0 11 1,0 3-1,5 8-1,-1 2 1,2-4 0,-2-7-1,3-2 0,0-8-1,-3-5 0,1-9 1,-1-10 0,-4-9-2,0 0 1,0 0-1,9 0 1,-9 0 1,0 0-3,0 0-2,0 0-10,0-13-26,0 13 1,0-19-1,0 6-2</inkml:trace>
  <inkml:trace contextRef="#ctx0" brushRef="#br0" timeOffset="438195.2849">19628 16750 15,'12'10'33,"0"-10"-1,16 9-2,4 1-14,5-1-9,3 4-8,0-3-16,1 3-13,-16-13-2,0 10 0</inkml:trace>
  <inkml:trace contextRef="#ctx0" brushRef="#br0" timeOffset="438443.6219">19627 16961 24,'0'0'32,"24"12"0,5-8-10,10 2-13,7 3-28,-6-18-7,13 9-3,-10-19-2</inkml:trace>
  <inkml:trace contextRef="#ctx0" brushRef="#br0" timeOffset="440142.2788">20396 16869 33,'-32'12'31,"22"-12"1,35 0-15,39 0-3,33 0-2,33 9-2,23-5 0,22 6-3,10-4-3,4-1-6,-6 2-11,-22 0-21,-31-7-2,-25-5 1,-42-11-2</inkml:trace>
  <inkml:trace contextRef="#ctx0" brushRef="#br0" timeOffset="441022.2769">20622 16016 17,'11'-9'29,"-11"-1"-3,0 10-3,0 0-5,0 25-2,0 12-4,-5 10-3,5 12-1,-6 5-1,6 5-2,-3-1-1,3 0-2,0-9-2,0-12 0,6-16-1,-2-10-1,4-11-1,-8-10-1,20-8 0,-10-11 0,5-1-1,1-4 1,3-2 0,-3 1 1,1 2 1,-7 4 1,-5 5 2,-5 14 1,-12-3 1,-6 13 0,-7 3 0,2 5 1,-2 4-1,7 5 0,6-5 0,12-1-2,10-5 0,13-7-3,8 4-6,1-7-12,0-6-13,7 0-2,-12-4 1,3 4 1</inkml:trace>
  <inkml:trace contextRef="#ctx0" brushRef="#br0" timeOffset="441533.3996">20914 16574 20,'0'14'31,"0"-14"2,8 19-1,3-11-15,7-8-7,5 5-3,0-12-2,3-2-3,-2-3-1,-4-5 0,-6 1-1,-6-3-1,-8 6 1,-14 1-1,-4 5 2,-7 7 0,-3 7 0,1 9 0,1 0 2,5 10-1,6-1 2,15 1-1,8-2 0,13 3-1,6-5-1,6-6-7,3-13-30,5 5 1,-9-8-1,6-5-1</inkml:trace>
  <inkml:trace contextRef="#ctx0" brushRef="#br0" timeOffset="442076.2192">21547 16281 42,'-25'-12'32,"-15"-7"-3,-2 10-9,-3 9-4,-4 8-5,7 13-4,-1 7-1,14 10-2,6 4-2,16 11 1,14-1 0,14 2-1,14-7 0,13-5-1,8-14 0,6-10 1,3-15-1,-4-14 0,-5-14-1,-12-13 0,-14-14-2,-18-3 1,-12-1-2,-18 1-1,-8 9-4,-13 4-7,-2 13-20,3 17-1,-4 8 1,12 16 0</inkml:trace>
  <inkml:trace contextRef="#ctx0" brushRef="#br0" timeOffset="442340.2296">21411 16473 77,'18'7'40,"4"3"1,6-1-7,8 15-20,-7 2-8,2 1-7,3 0-33,-6 2-5,-9-7-2,1-4 0</inkml:trace>
  <inkml:trace contextRef="#ctx0" brushRef="#br0" timeOffset="442782.2798">21812 16490 48,'15'0'38,"5"16"0,4 5-6,0-1-13,11 12-6,-4-3-6,3 7-3,-3-2-6,-6-8-7,-2-7-19,-5-6-11,-18-13 0,14 0 0</inkml:trace>
  <inkml:trace contextRef="#ctx0" brushRef="#br0" timeOffset="443034.2944">22150 16491 54,'-33'4'37,"1"16"-1,-9 2-7,-4 5-15,5 3-10,3 0-26,8 4-12,4-6-2,7 2-1</inkml:trace>
  <inkml:trace contextRef="#ctx0" brushRef="#br0" timeOffset="443510.2885">20546 17101 33,'-26'5'32,"-1"12"-6,-8 7-3,-4 8-3,2 19-4,2 7-4,10 13-4,7-3-3,15 3-4,16-1-13,10-7-21,6-12-2,15-13 0,2-21-1</inkml:trace>
  <inkml:trace contextRef="#ctx0" brushRef="#br0" timeOffset="444090.7498">20816 17577 24,'0'-9'26,"6"-7"-5,-6 0-3,-8-3-2,0-7-4,-5 2 0,-3 6-2,-8 1-1,0 10-1,-7 11-1,5 8-2,-2 8-3,10 11 1,5 1-2,6 5-1,7-5 1,14-3 0,5-12-1,7-3 1,2-9-1,-1-9-2,0-5 1,-3-12 0,-5-1-1,-6 1 0,-5 5 1,-8-5-1,0 10 1,0 11 2,-17-4 0,9 16-1,2 3 1,6 2 1,0 1-3,10 4-4,6-4-22,8-6-6,-6-5-1,10-7 0</inkml:trace>
  <inkml:trace contextRef="#ctx0" brushRef="#br0" timeOffset="444399.3406">20768 17164 47,'20'-9'34,"0"-1"-1,5 5-12,0 5-7,-7 6-5,-4 4-2,-14 7-4,-5 7-1,-9-2 0,-1 3-2,-3-3 2,5-1-3,7-4 1,9-1-4,15-3-6,4-7-13,5-6-11,10 6 0,-5-6-1</inkml:trace>
  <inkml:trace contextRef="#ctx0" brushRef="#br0" timeOffset="444653.3557">21158 17369 63,'-4'22'39,"4"7"-4,-8 3-12,0-1-9,5 7-3,-3-3-8,3 1-3,3-2-7,0-12-15,0-12-15,0-10 0,11 9 0,-7-19 0</inkml:trace>
  <inkml:trace contextRef="#ctx0" brushRef="#br0" timeOffset="444914.3737">21035 17536 54,'9'0'36,"4"0"0,15-4-9,5 4-16,5 5-21,10-1-20,-8-4-4,8-5 0,-11-2-2</inkml:trace>
  <inkml:trace contextRef="#ctx0" brushRef="#br0" timeOffset="445179.387">21416 17469 52,'0'0'37,"0"0"-1,13 17-11,5-2-8,10 8-4,-4-1-4,9 7-2,-9 3-5,0 1-4,-2 4-10,-6-9-24,-8-14-3,1-5 1,-9-9 0</inkml:trace>
  <inkml:trace contextRef="#ctx0" brushRef="#br0" timeOffset="445435.4008">21659 17542 57,'-24'12'37,"-12"-1"0,2 6-4,1 3-20,-5-1-11,1 5-19,3-4-18,15-1-1,0-8 0,19-11-1</inkml:trace>
  <inkml:trace contextRef="#ctx0" brushRef="#br0" timeOffset="445699.4157">21564 17314 29,'0'0'33,"10"-19"1,6 10-12,9 1-4,-3 2-5,7 6-2,-10 0-2,-3 6-3,-13 7-1,-3 6 0,-15-2-2,0 1 0,-1-1-1,6-2 1,10-1-2,7-6-1,18-4-12,6-4-25,1-6-1,10 0 0,-8-8 1</inkml:trace>
  <inkml:trace contextRef="#ctx0" brushRef="#br0" timeOffset="446083.937">21913 17094 32,'0'0'37,"11"-12"0,5 24 1,5 12-15,-1 7-7,6 22-4,-10 6-4,-4 16 0,-12 1-4,-9 7-1,-13-1-2,-11-14-4,-1-10-12,-10-9-24,6-23-2,8-20 0,6-15 0</inkml:trace>
  <inkml:trace contextRef="#ctx0" brushRef="#br0" timeOffset="446639.5659">22244 17044 30,'0'0'33,"18"-7"0,-5 7-10,5 0-6,3 0-3,-6 0-4,0 8-3,-15-8-2,9 20-2,-15-8-1,-5-1-1,-8-2-2,1 0 0,5-4-1,13-5 0,0 0 0,10 2 0,13-2 0,5 0 1,-3 6 2,2 1 0,-11 3 1,-7 2-1,-9-3 0,-12 3-4,-5 0-8,-4-4-18,-3-8-5,8 6-2,-1-6 1</inkml:trace>
  <inkml:trace contextRef="#ctx0" brushRef="#br0" timeOffset="446893.995">22193 17249 41,'7'12'37,"8"-12"-1,17 0 0,9 4-20,1-4-7,9 3-4,-2 2-6,-6-2-12,-5-3-22,1 0-3,-18 0 1,-4 0-1</inkml:trace>
  <inkml:trace contextRef="#ctx0" brushRef="#br0" timeOffset="447156.0109">22288 17374 72,'12'5'32,"6"-5"-8,5 4-7,1 0-5,3 1-2,-5 0-5,-1 6-1,-10 1-2,-11 5-1,-5 4 0,-12-2 0,-2-3 0,3 2 0,4-2-1,12-6 1,11 2-9,18-12-27,11-9-2,26-7 1,13-10 0</inkml:trace>
</inkml:ink>
</file>

<file path=ppt/ink/ink1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6:16:27.003"/>
    </inkml:context>
    <inkml:brush xml:id="br0">
      <inkml:brushProperty name="width" value="0.05292" units="cm"/>
      <inkml:brushProperty name="height" value="0.05292" units="cm"/>
    </inkml:brush>
  </inkml:definitions>
  <inkml:trace contextRef="#ctx0" brushRef="#br0">15741 15258 43,'-11'4'23,"11"-4"-4,-13 10-6,13-10-2,-8 12-4,8-12-1,0 14-1,0-14-1,13 15 0,-13-15-1,23 9 0,-10-9 1,1 0 0,-4-9 1,3 4 0,-6-5 1,-7 10 0,8-19 1,-8 19 0,-8-20-1,8 20-1,-22-14-1,10 11-1,-4 3-1,2 0-1,0 0 0,3 8 0,11-8-1,-13 16 1,13-7-1,0 0 0,0-9 0,19 16 0,-6-11 0,1-2 0,2-3 1,-2 0-1,1-3 0,-2-4 1,-13 7 0,13-19-1,-13 7 1,-4 2 0,-6-2 0,0 5 0,-6 1 0,1 3 1,0 3-1,2 3 0,3 2 0,10-5-1,-11 15 1,11-5-1,0-10 0,6 13 0,-6-13 0,13 7-2,-13-7-5,0 0-33,9 0 0,-9 0-1,4-9 0</inkml:trace>
  <inkml:trace contextRef="#ctx0" brushRef="#br0" timeOffset="2378.2664">15793 15296 12,'0'0'33,"0"0"-18,9 8-1,-9-8-2,16 0-2,4-4 0,9-5-2,14 1 1,10-5-2,11-3-2,8-2-1,4 1 0,0-1-2,-5 1-5,-9 8-9,-12 6-15,-16-5-4,-6 8 0,-28 0-1</inkml:trace>
  <inkml:trace contextRef="#ctx0" brushRef="#br0" timeOffset="2805.2591">16402 15130 43,'15'-5'15,"5"5"-3,-1 0-2,0 4-2,-2 1-1,-6-1 2,1 6 0,-12-10 1,5 20-1,-8-11-1,-1 5-2,-4-4-2,-1-1-11,-1-6-23,10-3-2,-16 7 0,16-7-1</inkml:trace>
  <inkml:trace contextRef="#ctx0" brushRef="#br0" timeOffset="17136.2618">16070 14899 49,'0'0'16,"-8"-16"-2,-2 5-1,-5-2-4,0-1-3,-4 1-2,0-1-1,-3 4 0,4 4-1,-1 6-1,6 6 0,2 5 0,7 4 0,4 1-1,6 2 1,4-3-1,5-1 1,5-7 0,1-2-1,-1-7 1,3-9 0,-2-5-1,-1-6 0,-1-4 1,-2-8-1,-4-3 0,-3-2 0,-2 3 0,-2 2 0,-6 2 1,0 9-1,-3 4 1,-3 9 0,6 10-1,-12 0 1,12 0 0,-12 23 0,12-1 0,0 5 0,0 4-1,0 6 0,7 2 1,-2 0-1,5-3-3,-2-3-10,2-7-13,2 0-4,-6-17 0,9 7 0</inkml:trace>
  <inkml:trace contextRef="#ctx0" brushRef="#br0" timeOffset="17587.3023">16371 14826 13,'-11'-6'19,"-5"1"-2,4 5-3,-5-6-2,2 6-4,1 6-1,0-3-2,14-3-2,-15 15-1,15-5 1,7 2-2,4 3 0,2-1 1,0 4 1,1-4-1,-5 3 2,-2-5-1,-7 2 0,0-14 0,-21 13-1,3-13-3,-2 0-5,2-6-11,5 1-11,-7-11-1,16 4 0</inkml:trace>
  <inkml:trace contextRef="#ctx0" brushRef="#br0" timeOffset="17835.714">16507 14744 40,'0'0'32,"0"0"0,0 22-10,-8-8-8,1 7-7,-4 0-13,6 5-23,-9-13-1,14 4-3,-11-17 1</inkml:trace>
  <inkml:trace contextRef="#ctx0" brushRef="#br0" timeOffset="18292.3042">16237 14601 22,'0'0'26,"0"0"-1,10-4-9,4 4-5,6 0-4,1 4-3,5-1-3,1 1-2,-2-4-3,-2 0-2,-3 0-1,-6-4 0,-14 4 1,15-15 2,-15 6 3,0 9 3,0-14 3,0 14 3,0 0 3,0 0 0,-5 17-1,5-3-1,0 0-11,-3-4-25,8 8 0,-5-18-2,6 11-2</inkml:trace>
  <inkml:trace contextRef="#ctx0" brushRef="#br0" timeOffset="19873.4242">15752 15358 41,'0'0'16,"12"4"0,-1 0-3,10 0-3,9 5-2,11-1-2,13 5-1,9-1-2,8 1-1,3 0 0,-3 2-1,-6-1 0,-9-4-1,-14 3 1,-12-4 0,-11-4 0,-19-5 0,9 0 0,-9 0 0,-10-8 0,10 8-1,-15-16 1,15 16-1,-15-14 0,15 14 0,-13-8-2,13 8 0,-13 0 0,13 0-1,-7 0-1,7 0 0,0 0-1,-13-5 0,13 5 1,0 0 1,0 0-1,6-9 2,-6 9 0,0 0 2,9 0 1,7 0 0,-7 8 2,6-2 0,1 2 2,1 1-1,-1 0 1,-4-1 0,-5 2 0,-7-10 0,0 14-2,-7-9 0,-11 1-9,0-6-18,2 11-5,-11-11-1,14 9-1</inkml:trace>
  <inkml:trace contextRef="#ctx0" brushRef="#br0" timeOffset="20481.627">16186 15879 33,'10'16'30,"-10"-3"-6,0 9-3,0 7-6,0-2-1,0 4-4,0-1-3,4-2-1,-4-6-2,0-6 0,0-16-2,0 0 0,0 0-1,0 0 1,0-25-1,3 6 0,4-5-1,6 3 0,3 0 0,6 5-1,1 3 0,0 7-3,4 6-6,-7 0-14,-3 0-11,0 5-1,-17-5 1</inkml:trace>
  <inkml:trace contextRef="#ctx0" brushRef="#br0" timeOffset="21669.8557">16257 15802 9,'0'0'16,"0"0"-2,0 0-3,-7 9-3,7-9-3,-16 16-2,16-16 0,-14 16 0,14-16-2,0 0 0,0 0 0,0 0 0,11-16 0,-3 5 0,2 1-1,1-1 1,-1 3-1,-1 3 2,2 5 0,-1 5 0,2 0 1,0 8-1,1 1-5,3 7-18,-16-21-2,25 27-2,-25-27 8</inkml:trace>
  <inkml:trace contextRef="#ctx0" brushRef="#br0" timeOffset="21940.8392">16608 15908 72,'0'0'23,"-11"12"-5,-3 2-10,-4 14-31,-13-7-3,8 11-2,-13-9-2</inkml:trace>
  <inkml:trace contextRef="#ctx0" brushRef="#br0" timeOffset="27926.0221">16624 15500 32,'27'0'18,"3"0"-3,9 4-2,6 0-6,3 1-14,11 9-15,-14-11-1,10 7-2</inkml:trace>
  <inkml:trace contextRef="#ctx0" brushRef="#br0" timeOffset="28353.7286">17156 15544 7,'12'0'25,"15"6"0,-4-6-9,10 6-7,2 0-15,-3-9-15,17 9-3,-10-12 0</inkml:trace>
  <inkml:trace contextRef="#ctx0" brushRef="#br0" timeOffset="28806.2709">17733 15541 20,'0'0'24,"17"-5"-5,5 5-4,9 0-3,7 5-7,7 6-19,0-8-9,16 10-2,-10-9 0</inkml:trace>
  <inkml:trace contextRef="#ctx0" brushRef="#br0" timeOffset="29205.1738">18289 15562 29,'25'0'17,"-2"0"-2,15 0-3,7 0-9,10-3-16,14 9-9,-7-6-1,17 4 6</inkml:trace>
  <inkml:trace contextRef="#ctx0" brushRef="#br0" timeOffset="29624.4962">18985 15585 10,'0'0'24,"9"0"-6,7 0-3,12 0-3,7 0-2,12 3-10,6-6-18,12 9-5,-5-11-2,15 7 3</inkml:trace>
  <inkml:trace contextRef="#ctx0" brushRef="#br0" timeOffset="30039.0014">19644 15562 25,'18'0'18,"8"0"-3,8 3-2,9-3-5,5 4-9,12 9-20,-8-13-1,14 9-2,-1-9 14</inkml:trace>
  <inkml:trace contextRef="#ctx0" brushRef="#br0" timeOffset="30461.0535">20314 15565 25,'18'-7'15,"10"7"-2,7 0-5,11 0-10,14 4-16,-9-8-2,13 11 0,-11-13 20</inkml:trace>
  <inkml:trace contextRef="#ctx0" brushRef="#br0" timeOffset="30784.5036">20878 15550 5,'15'0'25,"0"0"1,10 5-11,3-1-14,6-7-19,13 10-3,-7-11-2,15 4 14</inkml:trace>
  <inkml:trace contextRef="#ctx0" brushRef="#br0" timeOffset="31122.8063">21351 15530 14,'10'-9'27,"21"9"-3,9-5-5,20 5-14,26 0-23,12-11-4,32 11-3,4-15 2</inkml:trace>
  <inkml:trace contextRef="#ctx0" brushRef="#br0" timeOffset="33539.7795">15758 15294 45,'0'0'20,"-20"-9"-2,20 9-2,-18 0-4,7 0-2,-1 6-2,-2-6-1,3 7-1,-1-7-1,12 0-1,-19 13-1,19-13 0,-9 14-1,9-14 1,7 11-1,3-6 1,1-2-1,4-3 0,0 0 1,3-3-1,-2-4 0,0-1-1,-5-2 1,-4 2 0,-5-6 0,-2 3 1,-3-2-1,-3 5 0,-6-1 1,-1 6-1,-4 3 0,2 0 0,0 0-2,4 7-3,5 2-12,9 1-23,-3-10 0,14 7 0,3-11-1</inkml:trace>
  <inkml:trace contextRef="#ctx0" brushRef="#br0" timeOffset="34171.3215">15737 15262 29,'-10'-8'23,"-2"5"-3,12 3-3,-21 6-5,9-1-2,2 3-3,-4-2-2,6 6-2,-1-2 0,9 3 0,-3 1 1,6-2 0,4 0 0,7-2 1,-1 0-1,6-3 0,0-1 0,2-2-2,-3-4 0,2-4 0,-5-3-1,-2-2 0,-5-3 0,-3-2 0,-5-4 0,0 0-1,-3 0 1,-5 4-3,2 4-8,-4 10-23,-3-5-2,4 11 1,-4-3 0</inkml:trace>
  <inkml:trace contextRef="#ctx0" brushRef="#br0" timeOffset="41931.8601">21974 17626 46,'0'-19'23,"0"19"-3,-6-20-4,6 20-2,-21-15-4,5 15-3,-6-11-3,1 11-1,-2 7-1,4 3 0,-2 9-1,6 0-1,6-6-1,5-3 3,9 9-2,5 4 0,-10-23 1,32 27-2,-11-30 1,2-2 1,2 1 0,-5-3-1,2-11 0,-6-13 0,-1-7-2,-3-2 3,-4 10-1,-3-10-2,-5-7 1,0 8-1,-3 7 1,0 0 1,-1 13 1,-2 6-3,1-2 1,5 15 0,-7 19 1,7 0 0,0 8 0,0 11 0,0-4-1,4 5 3,2 5-2,0 4 1,1-4-3,-1-8-11,1-16-15,7-3-1,-10-1 0,10-8-4</inkml:trace>
  <inkml:trace contextRef="#ctx0" brushRef="#br0" timeOffset="42293.5025">22209 17437 55,'0'0'32,"0"15"-12,0-15-4,0 22-3,-3 2-4,6 8-1,-3 3-1,0-2-4,0-5-2,4-6-1,2 7-6,-6-7-9,4-13-15,-4-9-5,0 0 1,9-16 0</inkml:trace>
  <inkml:trace contextRef="#ctx0" brushRef="#br0" timeOffset="42734.8022">22145 17422 3,'0'-23'31,"12"23"33,12-17-44,1 9-6,2-1-3,6-1-3,-4 10-3,0 7-1,-4-4-2,-4 13-1,-8-7-1,-8 0 1,-5 8 0,-5 2-2,-3-6 2,0-4-2,8-9 1,-13 9 1,10 1 0,6 0-3,-3-10 2,20 14 0,-5-2 0,1 8 0,-6-1 1,-2 3-1,-8-8 0,-6 3 2,-9 2-2,-10 3-1,-5-2-1,-8-8-4,7 1-4,-3-8-13,3-1-9,13-4-3,-2-16 2</inkml:trace>
  <inkml:trace contextRef="#ctx0" brushRef="#br0" timeOffset="43007.2679">22578 17240 45,'10'-4'34,"-10"4"0,0 0-11,-10 23-10,3 1-7,-3 7-25,-1-7-12,5 3-2,-5 0-1</inkml:trace>
  <inkml:trace contextRef="#ctx0" brushRef="#br0" timeOffset="43616.117">22637 17648 45,'3'19'27,"-9"-5"-5,6-14-6,0 0-4,0 64-1,0-64-5,0 50 2,0-50-2,6 44-1,-6-44-2,0 0 1,0 0-3,0 0 1,0 0 0,-56 31-2,56-31 0,-44-7 2,44 7-3,0 0 2,-52-22 1,52 22-3,0 0 1,0 0 2,0 0 0,0 0 1,50-6-1,-50 6-1,74 13-1,-29-20-3,-3 2-16,-42 5-18,79 13 2,-79-13-3,49-5 2</inkml:trace>
  <inkml:trace contextRef="#ctx0" brushRef="#br0" timeOffset="59014.675">21797 15445 16,'-5'-11'19,"5"11"-1,7 12-2,4 12-1,7 14-2,9 13-3,11 22-1,12 17 0,12 19-3,7 14 0,7 8-3,2 0-1,3 1 0,-3-4-3,-8-14 1,-5-14-5,-14-14-7,-8-26-13,-5-5-7,-17-22 0,0-6 0</inkml:trace>
  <inkml:trace contextRef="#ctx0" brushRef="#br0" timeOffset="60338.8228">22514 16665 11,'9'13'9,"-3"1"-1,3 13 0,3 6-2,5-1 0,0 7 0,2 0-1,2-3 1,2 3-1,-5 1 0,-1-12-1,-2-5 1,-1-1-1,-2-10-1,-5 7 0,-2-6-1,-5-13 0,0 0 1,0 0-2,11 0 1,-11 0 0,0 0-2,0 0 1,0-9 0,0 9-1,0 0 1,0 0-1,0 0 0,0 0-1,0 0 2,0-11-1,0 11 0,-4-9 0,4 9 0,-9-9 1,9 9 0,-13-9-1,4 5 0,-3-3 0,2 0 1,1 1-1,9 6 0,-18-7 0,18 7-1,-11-5 1,11 5-1,0 0 1,0 0 0,0 0 0,3 13 0,-3-13 0,20 14 2,-7 7 0,3-4 0,-2 1 0,2 1 1,-1-12 1,1-2 2,-6-5-2,1-2 1,-6-15 0,0 2-1,-5-8-1,3-2-10,-3 2-24,0 11-2,-3 2 1,6-1-1</inkml:trace>
  <inkml:trace contextRef="#ctx0" brushRef="#br0" timeOffset="61729.6641">23234 17585 15,'3'-11'21,"-8"0"1,5 11-3,0-22-4,-9 5-4,-1 4-2,-8-12-3,0 6 0,-4 9-2,3 10-2,-6-5-1,2 5 1,5 0-3,4 7 2,8 12-1,6 1 0,3-6-1,7-2 2,5 5-1,3-6 0,5 6 1,0-9-2,-1-12 0,-1-7 0,3 7 0,-1-8-1,-5-12-1,-3 3 0,-3-14 0,-2-4 1,-2 6 1,-3 1 1,-5 1-2,0-1 3,-6 6-3,-1 1 3,7 25 1,-15-4-1,6 4 0,-1 6 0,1 7 1,2 9 1,7 12 1,0 6-1,-3-8-1,3 9 0,8-4 0,1 1-1,3-3-4,0 1-17,-3-24-12,9-5 2,-4-7-1</inkml:trace>
  <inkml:trace contextRef="#ctx0" brushRef="#br0" timeOffset="62074.1649">23450 17336 18,'0'0'29,"-7"9"-1,4 3-9,3 1-4,0 13-4,5 3-3,-5-2-1,4 11-2,0-13-1,4 6-1,-2-3-2,-2-1-8,-1-16-7,0-1-17,-3-10-2,0 0 0,0-10 4</inkml:trace>
  <inkml:trace contextRef="#ctx0" brushRef="#br0" timeOffset="62526.9827">23431 17331 35,'16'-7'27,"-4"2"-6,11 5-6,3-5-6,2 11-3,3 3-2,-3-5-3,-3 11 0,-4-3-1,-4 2 2,-10 0-3,-7 4 1,0-18-1,-20 14 0,10-1 2,-5-9-3,2-1 2,1-3-1,12 0 0,0 0 1,0 12 0,16 5 0,-7-9-1,6 5 2,-2 7-1,-5-3 0,-8 5 1,-3 9-1,-16-13 0,-6 0-1,-1-8 2,-5 3-4,3-7-5,3-3-13,-5-21-8,19-1 1,0 3 2</inkml:trace>
  <inkml:trace contextRef="#ctx0" brushRef="#br0" timeOffset="62925.7898">23880 17285 23,'0'0'30,"-13"23"-5,4 0-7,-1-4-6,-1 1-16,-6-1-21,14 7-2,-9-26-4,12 14 11</inkml:trace>
  <inkml:trace contextRef="#ctx0" brushRef="#br0" timeOffset="63871.4464">22826 16274 44,'0'0'20,"-5"24"-6,5-6-3,0 5-6,-3-1-9,3-2-13,8 8-9,-8-11-1,10 8 8</inkml:trace>
  <inkml:trace contextRef="#ctx0" brushRef="#br0" timeOffset="64097.3858">22813 16598 13,'-8'9'21,"8"8"-8,-4-2-9,4 4-11,0 6-12,-3-14-2,8 16 18</inkml:trace>
  <inkml:trace contextRef="#ctx0" brushRef="#br0" timeOffset="64292.9246">22830 16852 40,'-3'14'35,"3"14"-6,3 1-8,-3-3-9,0 5-17,0-9-22,8-4-1,-8-4-5,10-1-2</inkml:trace>
  <inkml:trace contextRef="#ctx0" brushRef="#br0" timeOffset="67305.8807">21893 16830 22,'0'0'18,"13"17"-4,1-8-3,3 4-2,7 4-8,7 9-13,-7-9-9,14 5-3,-7-18 7</inkml:trace>
  <inkml:trace contextRef="#ctx0" brushRef="#br0" timeOffset="67734.0519">22224 16944 20,'0'0'29,"13"7"-8,0-2-5,8 9-4,0 3-10,5-8-18,5 11-9,-9-15-2,6 7-1</inkml:trace>
  <inkml:trace contextRef="#ctx0" brushRef="#br0" timeOffset="68176.296">22490 17023 22,'0'0'32,"16"13"-1,-3-5-9,4 4-15,10 9-29,-12-16-4,14 13-3,-14-18-2</inkml:trace>
  <inkml:trace contextRef="#ctx0" brushRef="#br0" timeOffset="76151.2234">21829 15476 25,'0'0'10,"0"0"-1,0 0-1,4 10 0,-4 11 1,0 13 0,0 13 0,4 19-1,0 18 1,5 15-1,-6 9-2,4 9-1,2 2-3,2 0 0,1-3-2,2-16 1,-1-13-1,-2-17-1,-1-17 0,0-14 0,-3-13-1,-3-13-1,-4-13-8,0 0-15,-4-17-4,4 17 1,-8-24 6</inkml:trace>
  <inkml:trace contextRef="#ctx0" brushRef="#br0" timeOffset="76759.2001">21809 16655 33,'0'0'31,"0"0"1,0 15-13,0 0-5,7 9-6,1-5-2,5 8-2,0 3 0,5-4-2,-3-4 1,2-1-1,0-17 1,3-8 1,-4-4 0,5-8 0,-2-10 0,1 1-2,0-4-1,-1-2-11,-4 8-26,-1 13 0,-7-11-2,0 8 2</inkml:trace>
  <inkml:trace contextRef="#ctx0" brushRef="#br0" timeOffset="81665.6136">21917 14355 18,'-60'62'8,"-9"4"-6,1-4-8,16 0-9,3-22 9,25-5 6</inkml:trace>
  <inkml:trace contextRef="#ctx0" brushRef="#br0" timeOffset="81832.1696">22011 14350 27,'-18'29'28,"-26"8"1,-12 20-14,-8 13-19,-11 1-16,14 10-5,-4-12-2,21 1 5</inkml:trace>
  <inkml:trace contextRef="#ctx0" brushRef="#br0" timeOffset="82397.3024">21906 16150 39,'-24'38'18,"-15"1"-9,-5 6-7,2 3-14,-4-10-10,18 4-1,-4-16 13</inkml:trace>
  <inkml:trace contextRef="#ctx0" brushRef="#br0" timeOffset="82546.3602">21974 16232 25,'-41'44'2,"-24"4"-11,3 19-8,-12-13 17</inkml:trace>
</inkml:ink>
</file>

<file path=ppt/ink/ink1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5:40:59.090"/>
    </inkml:context>
    <inkml:brush xml:id="br0">
      <inkml:brushProperty name="width" value="0.05292" units="cm"/>
      <inkml:brushProperty name="height" value="0.05292" units="cm"/>
      <inkml:brushProperty name="color" value="#FF0000"/>
    </inkml:brush>
  </inkml:definitions>
  <inkml:trace contextRef="#ctx0" brushRef="#br0">1760 9564 3,'0'0'28,"31"5"0,-6-5-1,9 0-12,4 0-6,-1 0-5,3 5-9,-3-5-12,-6 9-11,-15-9 0,4 10-1</inkml:trace>
  <inkml:trace contextRef="#ctx0" brushRef="#br0" timeOffset="167.6315">1790 9689 33,'11'10'33,"14"-5"-1,7 0-8,16 0-9,10-9-35,11 8-7,-7-12-5,13 6-2</inkml:trace>
  <inkml:trace contextRef="#ctx0" brushRef="#br0" timeOffset="1147.7165">2667 9682 13,'-38'10'26,"18"-5"-5,33-3-3,37 3 0,33-5-2,36 5-3,27-5-1,33 5-3,16-5-1,19 0-1,6-5-5,-12-3-7,-9 1-17,-16 4-13,-38-7 1,-21 2-1</inkml:trace>
  <inkml:trace contextRef="#ctx0" brushRef="#br0" timeOffset="1532.2083">3004 9128 41,'0'-15'33,"-3"5"1,6 21-14,3 18-5,-3 13-5,6 13-2,-6 5-3,7 9 0,-2-4-4,-8-9-5,4-5-6,-4-18-12,-6-14-8,2-10-4,4-9 0</inkml:trace>
  <inkml:trace contextRef="#ctx0" brushRef="#br0" timeOffset="1659.8452">3022 9401 52,'15'-14'24,"19"9"-3,-2 1-9,8 4-10,0 4-12,-1-4-9,1 10-6,-10-10-4,4 9 2</inkml:trace>
  <inkml:trace contextRef="#ctx0" brushRef="#br0" timeOffset="1893.416">3394 9382 49,'0'0'21,"-15"-6"-3,6 9-5,9-3-5,-10 18-4,10-4-1,3 1-2,7 2-1,5 2 1,3-5 0,5-2 0,-2-6 1,-2-6 0,-4-4 1,-3-5 0,-12-5 0,0 0-3,-5-4-9,-5 9-19,-9-6-3,19 15 0,-18-19 0</inkml:trace>
  <inkml:trace contextRef="#ctx0" brushRef="#br0" timeOffset="2509.0623">3677 9146 7,'27'0'28,"-2"-6"2,16 6-4,-1 0-11,3-2-5,0 2-2,-5 2-3,-5 3-2,-11-5 0,-10 0-2,-12 0 1,0 0-1,-15-5-1,2 5 0,-4-3 0,0 6 0,0 3-1,0 8 2,6 7-1,4 5 1,7 6 1,0 3 1,5-1 0,3 4 1,-3-8 0,5 1-1,-10-9 1,0-3 0,-15-9-2,-1 0 1,-5-6-1,-1-4-1,-1 0 0,-1 0 0,5-4-2,4 4 1,15 0 0,0 0-1,19-8 1,6 8 0,5 0 0,8 2-1,2 3-6,-3 0-28,-2-5-1,2 0 0,-15 0 0</inkml:trace>
  <inkml:trace contextRef="#ctx0" brushRef="#br0" timeOffset="3133.0717">3119 9965 26,'9'-4'33,"-9"4"-1,11-5-7,-11 17-7,0 1-7,0 9-5,-5 4-1,5 2-1,9-2-3,4 1 0,1-5-2,9-7-3,8-2-5,-3-13-9,2 0-9,4-8-7,-14-7 1,4-2 5</inkml:trace>
  <inkml:trace contextRef="#ctx0" brushRef="#br0" timeOffset="3284.8747">3376 9997 56,'-10'-7'27,"10"7"-2,-9 21-5,6 3-6,6 8-5,-6 1-2,6 6-2,-3 0-5,9-1-9,-2-10-23,3 5-3,-10-18 0,14 2 0</inkml:trace>
  <inkml:trace contextRef="#ctx0" brushRef="#br0" timeOffset="3824.7033">3590 10109 21,'0'0'32,"-6"9"2,2 5-1,4 5-15,4 8-8,-4 1-2,6 5-2,-4-8-2,2 1 0,-4-7-1,9-5-1,-9-14 0,0 0-1,7-18 0,-7-2-1,0-5 1,0-5-2,0-2 0,-4 3-1,4 2 0,-3 3 0,6 7 1,-1 5-1,-2 12 2,19-13-1,-5 13-1,4 0 0,4 0 0,-1 0 0,0 0 0,0 0 0,0 0 0,-4 0 1,0 0 0,-5-4 1,-3 4 0,-9 0 1,0 0 0,0 0 1,3 9 1,-6 1-1,-2 7 0,5 3 1,-7 4-1,7 6 1,0-1-2,0-1 0,0 1-4,0-10-11,-3-5-21,9 0-1,-6-14 1,0 0-2</inkml:trace>
  <inkml:trace contextRef="#ctx0" brushRef="#br0" timeOffset="7687.7809">5057 9662 6,'-8'14'23,"8"-14"-8,36 9-1,18-9-1,35 0 1,25 0 0,30-8-4,26-1-1,13-2-2,11 2-1,-10-3-3,-10 3-6,-26 0-16,-21 9-11,-43-7 0,-25 7-1</inkml:trace>
  <inkml:trace contextRef="#ctx0" brushRef="#br0" timeOffset="8290.5564">5742 9373 23,'-21'-17'29,"5"12"-1,-9-7-13,-1 7-3,0 5-4,0 0-3,5 11-2,6 4-1,8 7-2,7 4 0,7 4 1,7-2-1,8-4 1,7-5 0,2-9 1,3-10-1,0-6 1,-3-16-1,-3-7 0,-6-13 0,-10-3-1,-3-11 0,-9-2 1,-9 3-1,1-1 2,-4 10-1,1 10 1,0 12 1,5 14 0,6 10 1,-5 24 0,5 12 0,8 10-1,0 7 0,2 3 0,-2 0 0,3-1-2,0-1-5,-1-11-14,-7-14-17,11-5 0,-10-15-1,11-1 1</inkml:trace>
  <inkml:trace contextRef="#ctx0" brushRef="#br0" timeOffset="8612.9682">6124 9258 37,'-13'3'30,"-15"-3"-1,7 6-10,-1 3-7,5 2-3,9 8-3,8 1-1,16 2-3,6 3 0,5-1 0,4-1-1,-3 0 1,-4 0 0,-8-3-1,-16-7 1,-9-2-1,-6-2-7,-11-1-19,-5-13-8,6 5 0,-8-4-1</inkml:trace>
  <inkml:trace contextRef="#ctx0" brushRef="#br0" timeOffset="9079.3664">5091 9927 51,'-24'0'30,"2"13"-4,-6 9-9,2 9-6,5 12-4,6 7-2,9 6-2,6 0-2,12-1-3,7 1-4,7-8-5,10-7-6,4-4-13,0-19-3,6 0 1,-6-18 13</inkml:trace>
  <inkml:trace contextRef="#ctx0" brushRef="#br0" timeOffset="9455.4759">5417 10401 18,'8'-12'27,"-8"-8"-3,4 6-4,-4-7-4,4-1-3,-4 0-2,0 0-3,-7 3-1,-2-4-1,-4 8-2,-2-2-1,-5 11 0,-5 1-2,1 10 0,0 8 0,5 5-1,2 6 0,8 5 1,6 2-1,8-1 1,7-3-1,3-2 1,7-9 0,1-6-1,5-6-1,-8-11-1,2-3 0,-3-13 0,-5 3 0,-3-1-1,-2 2 2,-6 3 0,-3 16 1,0-9 1,0 9 0,0 24 0,3-5-4,-3 3-18,3-3-11,8 3-1,-11-22 0</inkml:trace>
  <inkml:trace contextRef="#ctx0" brushRef="#br0" timeOffset="9763.4268">5370 9866 60,'17'-6'31,"4"6"-8,6 0-7,9 12-5,-3 1-3,-5 7-3,-8 2-1,-10 2-2,-10-1 0,-12 0-1,-6 0 0,-4-4 0,0-5-1,7-3-1,5-1-2,10-10-4,17 12-5,2-8-7,6 0-10,10 6-4,-7-6-1,5 6 8</inkml:trace>
  <inkml:trace contextRef="#ctx0" brushRef="#br0" timeOffset="9974.5163">5778 10057 44,'0'19'34,"0"0"-1,0 9-11,0 9-7,-3 5-2,6 5-4,-3-4-4,5-1-2,1-7-3,-1-6-8,4-9-17,2-8-10,-11-12-1,9-8-1</inkml:trace>
  <inkml:trace contextRef="#ctx0" brushRef="#br0" timeOffset="10132.622">5687 10263 50,'0'0'33,"0"0"-1,18-5-8,10 5-14,12-4-7,10 4-13,4 10-22,-7-10 0,4 8-1,-11-8 1</inkml:trace>
  <inkml:trace contextRef="#ctx0" brushRef="#br0" timeOffset="10335.2138">6036 10142 39,'16'9'34,"-3"0"2,15 9-4,6 8-17,-6 0-5,7 2-4,-3 1-6,-6-6-8,2-5-19,-3-3-9,-13-15 1,3-3-1</inkml:trace>
  <inkml:trace contextRef="#ctx0" brushRef="#br0" timeOffset="10484.3787">6312 10147 50,'-24'0'37,"1"17"0,-7-3 0,-1 6-21,0 11-7,0-2-8,6-1-8,4 0-28,5 0-2,-1-15-1,13 6 0</inkml:trace>
  <inkml:trace contextRef="#ctx0" brushRef="#br0" timeOffset="10831.9916">6276 9881 31,'0'-17'34,"15"10"0,0 2-4,1 5-13,5 2-5,-5 5-4,-3 8-3,-10 2-2,-3 8-2,-9-2 1,-4 1-2,1-1 2,3-2-2,2-4 0,7 0-2,15-7-3,1-8-9,12-2-20,3 0-2,-3-5 1,3 3-1</inkml:trace>
  <inkml:trace contextRef="#ctx0" brushRef="#br0" timeOffset="11042.0854">6597 9844 57,'26'22'37,"2"6"1,2 7-11,4 16-12,-11 5-4,-5 16-3,-18-2-2,-3 5-4,-18-3-6,-20-8-16,-5-9-18,2-9-1,-8-17 0,8-11-1</inkml:trace>
  <inkml:trace contextRef="#ctx0" brushRef="#br0" timeOffset="11620.7665">7283 9411 27,'-19'6'33,"-9"2"0,10 10-2,0 5-13,2 1-7,13 8-4,9 2-2,9-2-3,11 1-2,5-10-5,9 1-12,3-10-17,-10-14 0,6 0-1,-5-11 0</inkml:trace>
  <inkml:trace contextRef="#ctx0" brushRef="#br0" timeOffset="11875.2541">7609 9453 51,'-27'-18'29,"4"9"-7,-4 4-6,1 5-6,2 14-3,2 4-3,10 6 0,5 5-1,7 0 0,12-3 1,8 1-1,4-8 0,7-8 0,-6-8-1,4-9-5,-5-2-12,-2-2-18,-16-13 0,-1 5-1,-5-6-1</inkml:trace>
  <inkml:trace contextRef="#ctx0" brushRef="#br0" timeOffset="12193.0794">7797 9429 49,'10'6'35,"7"8"0,1 9-9,-6-1-10,6 3-6,-11 3-4,-1-1-1,-15-5-4,-7-7-3,-2-2-14,-4-11-19,-7-10-1,11 1-1,0-11 0</inkml:trace>
  <inkml:trace contextRef="#ctx0" brushRef="#br0" timeOffset="12687.8138">8101 9462 50,'-21'13'32,"9"9"0,3 3-14,1 5-5,8 3-4,5-3-2,9-2-2,5-4 0,9-9-1,1-8-1,5-11 0,-3-13-1,3-8 0,-4-11-1,-5-7 0,-10-12-1,-11-6 1,-10-8-1,-13 4 0,-9 3 0,-11 9 0,-9 14 1,-2 13-1,1 16 1,8 19-1,11 18-4,11 11-32,26-6-1,36 2 0,31-12-1</inkml:trace>
  <inkml:trace contextRef="#ctx0" brushRef="#br0" timeOffset="80074.5904">3468 11318 22,'-3'-22'30,"-9"12"-6,-3 4-2,-8 6-4,-1 3-4,-7 4-4,9 12-2,-3 4-3,16 6-1,3 3-1,16 1-1,11-1-3,10-5-2,16-3-6,5-10-13,1-11-12,9-3 0,-9-8-1</inkml:trace>
  <inkml:trace contextRef="#ctx0" brushRef="#br0" timeOffset="80360.0849">3775 11343 12,'-12'0'18,"-5"0"-3,2 4-2,-3 6-3,3 6-1,6 3-1,3-1 0,9 1-1,7-4-1,7 3 0,6-8-1,4 1 0,-2-4-2,0-7 0,-6 0-2,-7 0-1,-12 0-9,0 0-20,0-22-1,0 22 0,0-20 0</inkml:trace>
  <inkml:trace contextRef="#ctx0" brushRef="#br0" timeOffset="80819.5123">4194 11347 8,'-19'-6'30,"4"6"0,-7 0-4,4 0-9,9 6-5,-1-3-3,16 7-3,6 0-2,8 4-1,1 3-1,3 3 1,-4 1 0,-4 1-1,-11-1 1,-8-2-2,-15-1-2,-10-9-6,-3-7-17,3-2-9,-6-15-2,12 1 0</inkml:trace>
  <inkml:trace contextRef="#ctx0" brushRef="#br0" timeOffset="81253.9707">4423 11361 14,'0'0'33,"-21"8"1,18 7 0,3 4-15,0 3-6,15 6-3,-2-5-3,7 5-2,0-9-2,7-4 0,-4-10-2,2-5 1,-4-14-1,-3-10 0,-5-8 0,-3-11 0,-10-8-1,-6-10 0,-11-7 0,-7 5 0,-8 3 0,-7 9 1,-4 14 0,-1 13 0,1 15-1,8 18 2,8 11-2,13 6 1,14 9-4,16-6-7,19 1-21,18 4-7,6-11 1,21 4 0</inkml:trace>
  <inkml:trace contextRef="#ctx0" brushRef="#br0" timeOffset="81563.081">4925 11379 38,'0'0'35,"14"0"1,8 0-7,4 4-12,7-4-7,7 0-8,5 0-13,1 9-22,-6-9-2,1 0-1,-10-7 0</inkml:trace>
  <inkml:trace contextRef="#ctx0" brushRef="#br0" timeOffset="81796.72">4939 11543 69,'13'0'34,"18"0"-14,11 0-11,10-3-24,15 6-13,-3-14-3,12 11-2</inkml:trace>
  <inkml:trace contextRef="#ctx0" brushRef="#br0" timeOffset="82230.6137">5465 11542 26,'-11'0'33,"30"5"1,17-1-10,21-4-5,33 0-4,17-4-2,29 4-3,21-11-4,22 0-6,8 0-26,-5 1-10,-20-8 0,-11 14-1</inkml:trace>
  <inkml:trace contextRef="#ctx0" brushRef="#br0" timeOffset="98373.4144">6201 11207 40,'0'-13'26,"3"1"-3,-3-2-4,-7-3-6,0 0-4,-8 1-2,-3 3-2,-3 4-2,-4 9-1,1 3-1,0 10 0,2 7-1,7 3 1,4 7-1,11 2 0,10-3 1,5-3-1,8-9 1,4-6-1,4-11 1,-3-6-1,0-11 0,-4-6 1,-10-5-1,-3 2 1,-7-1 0,-4 7 0,-5 4 2,5 16-1,-14-5 1,14 15 0,0 8 0,11 4-2,2 7-5,3 3-29,2-13-2,7 4-1,-6-12 0</inkml:trace>
  <inkml:trace contextRef="#ctx0" brushRef="#br0" timeOffset="98959.7544">5969 11797 29,'0'0'33,"9"10"0,-9 8-8,6 3-7,4 9-7,-4 0-2,5 6-2,-5-9-1,2 1-2,-5-13-1,0-2-1,-3-13-1,4-18 0,0-9 0,3-2 0,3-7-1,1-2 0,9 4 0,4 3 0,7 6-7,-3 16-29,6-4 0,10 13-1,-4-6 0</inkml:trace>
  <inkml:trace contextRef="#ctx0" brushRef="#br0" timeOffset="99343.5279">7224 11337 36,'0'0'32,"0"10"2,10-6-4,10-4-19,13 5-7,4-5-6,2 0-12,-1-6-15,6 6-3,-16-9-2,-1 5 1</inkml:trace>
  <inkml:trace contextRef="#ctx0" brushRef="#br0" timeOffset="99500.4684">7236 11426 53,'0'0'34,"26"13"-2,1-10-11,5-1-14,8 7-32,-6-15-6,12 6-2,-11-17-2</inkml:trace>
  <inkml:trace contextRef="#ctx0" brushRef="#br0" timeOffset="99981.7171">7758 11421 21,'-15'0'31,"29"0"2,11 0-3,28-11-13,31 6-5,27-2-1,32 7-2,25-5-1,23 5-3,19-9-3,10 4-5,6 2-13,-9 0-19,-18-10-2,-13 4 0,-31-5 0</inkml:trace>
  <inkml:trace contextRef="#ctx0" brushRef="#br0" timeOffset="100568.097">8769 11096 38,'13'-6'30,"6"2"-9,2-4-2,2-2-5,-2-4-4,-6-5-4,-3-5-1,-7-3-3,-5-2 0,-11 3 0,-7 2-1,-9 5 0,-5 9-1,-2 10 1,-3 9-1,4 11 1,4 8-1,8 8 0,8 1 1,13-2-1,6 0 0,12-8 1,6-7-1,6-11 1,1-9-1,0-7 0,-2-10 0,-6-5 0,-2-3 1,-8 3-1,-1 2 1,-8 7 0,-4 13 1,0 0 1,12 7-1,-8 12 1,4 7-1,1 1-5,1 2-31,-1-11 0,13 3-1,2-18 0</inkml:trace>
  <inkml:trace contextRef="#ctx0" brushRef="#br0" timeOffset="101237.0844">7769 11882 16,'11'19'32,"3"7"1,-4 4 0,6 11-15,3 9-6,-1-2-1,3-1-3,-8-15-2,6-9 0,-7-15-2,1-16-1,-3-15 0,-3-19 0,0-13-1,-1-8-1,-2-6 0,-4-5 0,5 6-1,-5 6 0,0 10-3,-4 8-7,9 16-17,0 13-11,-5 15 1,0 0-1</inkml:trace>
  <inkml:trace contextRef="#ctx0" brushRef="#br0" timeOffset="101718.0857">7947 11644 22,'25'-4'23,"27"0"-8,17-2-1,29 2-1,24-1-1,26-1-3,16-3-1,12 0-3,6 4-1,-4-4-1,-5 5-1,-24 4-1,-16-4-1,-31 4 0,-21 4 0,-24 6-1,-20-7 1,-16 3-1,-21-6 1,0 0 0,-10 10 0,1-10 1,-3 0 0,3 0-1,9 0 1,-10 0-1,10 0 0,3 17 1,0 2-4,4-1-19,5 14-9,-12-8 1,8 9 0</inkml:trace>
  <inkml:trace contextRef="#ctx0" brushRef="#br0" timeOffset="102185.0996">8204 11960 59,'0'0'30,"8"11"-6,8 7-5,4 1-6,7 9-4,2-1-3,2 0-5,2 1-8,-7-8-8,-2-8-16,-2 1-3,-10-18-1,1-2 1</inkml:trace>
  <inkml:trace contextRef="#ctx0" brushRef="#br0" timeOffset="102326.118">8456 11978 46,'-16'0'36,"-10"0"-2,-4 6-9,2 17-8,-9-5-8,9 8-7,4 3-11,2-4-20,0-7-6,13 0 0,9-18-1</inkml:trace>
  <inkml:trace contextRef="#ctx0" brushRef="#br0" timeOffset="102635.0844">8440 11834 25,'9'-9'31,"-2"-8"0,13 7-11,1 9-5,0 1-5,2 6-2,-8 6-3,-8 8 0,-11 3-2,-10 1-2,-6-2 1,1-3-1,0-2 1,11-6-3,8 0-3,11-9-7,11-2-14,15 7-8,-6-7-1,7 7 0</inkml:trace>
  <inkml:trace contextRef="#ctx0" brushRef="#br0" timeOffset="102861.0463">8858 11898 48,'0'0'36,"0"0"2,-6 12-6,13 11-15,-7 0-6,10 9-6,-6-1-1,2 1-5,0 0-5,-6-11-8,5-3-16,-5-7-8,-8-11-1,8 0 1</inkml:trace>
  <inkml:trace contextRef="#ctx0" brushRef="#br0" timeOffset="102990.2477">8766 12057 33,'16'0'29,"-1"-9"-1,11 7-13,9 0-10,5-3-15,8 5-15,0-5-3,10 5 0,-17 0 10</inkml:trace>
  <inkml:trace contextRef="#ctx0" brushRef="#br0" timeOffset="103386.7231">9342 12031 36,'7'-4'28,"-7"-6"-5,4 0-5,-4-4-6,-4-6-4,-1 6-1,-8-2-2,-3 6-1,-8 0-1,2 5 1,-9 10-2,4 7 0,2 5 1,5 7-2,12 1 1,8 1-1,2 1 1,14-5-1,6-9 0,8-2 0,-2-11 1,0 0-1,-3-11-1,-7-2 1,-2 1-1,-6 2 0,-4-1 0,-6 11 0,0 0 0,0 0 0,0 11 0,0 3-4,6 10-4,-6-7-9,9 2-10,7-4-8,-3-12 1,8-3-1</inkml:trace>
  <inkml:trace contextRef="#ctx0" brushRef="#br0" timeOffset="103658.3608">9406 11776 35,'-13'-15'34,"13"15"2,7-15-9,7 11-10,12 8-5,-7-4-4,5 13-1,-9-4-2,-5 10-2,-10-3 0,-10 3-1,-5-1 0,-3 2 0,1-4 0,11-5-4,20-7-35,22-4-1,38-24 0,50-3-1</inkml:trace>
  <inkml:trace contextRef="#ctx0" brushRef="#br0" timeOffset="105499.0859">10320 9207 16,'25'-6'22,"6"18"-2,-12 10-1,-7 17-2,-5 19-3,-10 12-3,-2 14-1,-3 4-3,8 8-2,3-6-2,15-1 0,9-9-1,11-12 0,9-13 0,2-11 0,-5-8-1,0-8 1,-11-6-2,-10-7 1,-12 4-1,-11 4 1,-16 10-1,-7 9 0,-2 18 1,-4 15-1,5 22 0,2 14 1,4 10 0,7 2 0,0 8-1,5 1 1,-4-6-1,-3-5 1,-1-14-1,-5-17-2,4-12-3,-5-18-11,5-23-18,15-22 0,0-33-1,18-16 1</inkml:trace>
  <inkml:trace contextRef="#ctx0" brushRef="#br0" timeOffset="105845.5837">11021 10142 45,'0'0'31,"0"0"-7,28 5-8,13-5-4,19-3-3,15 1-2,11-3-2,7-2-4,4 4-5,-7-1-8,-14 4-11,-12 5-9,-33-1-1,-7 6 0</inkml:trace>
  <inkml:trace contextRef="#ctx0" brushRef="#br0" timeOffset="106054.4919">11145 10239 10,'-28'0'26,"28"0"3,0 0-11,38-4-4,10 4-2,16-5-2,12 5-4,9-5-5,-2 1-8,-4-5-13,-3 9-10,-25-19 0,-3 9-1</inkml:trace>
  <inkml:trace contextRef="#ctx0" brushRef="#br0" timeOffset="106235.0459">11790 10039 28,'27'5'34,"3"8"0,2 16-7,-4 5-7,-16 6-6,-12 4-15,-24-3-28,-5 4-3,-30-21-1,-6-1-2</inkml:trace>
  <inkml:trace contextRef="#ctx0" brushRef="#br0" timeOffset="107011.7751">1593 13493 29,'0'0'32,"14"12"1,17-16-11,25-1-8,20 5-4,15-9-3,1 6-4,4-1-6,-5-2-6,-5 1-12,-17 5-12,-24-7 1,-9 7-1</inkml:trace>
  <inkml:trace contextRef="#ctx0" brushRef="#br0" timeOffset="107223.0841">1713 13597 44,'13'0'28,"18"-5"-6,19 2-5,6 3-6,9 0-7,0 0-10,0-6-19,-9 6-5,-13-15 0,-5 7-1</inkml:trace>
  <inkml:trace contextRef="#ctx0" brushRef="#br0" timeOffset="107357.4543">2271 13411 24,'23'8'34,"5"15"2,-11 1-3,-7 6-15,-7 5-8,-5-6-30,-4 8-10,-19-20-2,10 2-3</inkml:trace>
  <inkml:trace contextRef="#ctx0" brushRef="#br0" timeOffset="108130.2008">3156 13714 2,'0'-20'28,"3"6"0,-9-7-6,-10 1-4,-2 2-5,-13 1-2,-1 8-2,-8 2-3,5 11-1,1 4-2,6 6-1,10 5-1,5 6 0,13-3 0,10-1 0,8-3 1,10-4 0,4-10 0,2-4 0,0-15 0,6-6-1,-5-12 0,-11-8-1,1-8 0,-6-4 0,-10-8-1,-3 3 1,-6 2-1,-6 6 1,-1 11 1,-1 12-1,-2 9 1,0 15 1,2 19 0,4 12-1,-2 13 2,6 12-2,6 7 1,4 5-1,-1 0-1,0-5-4,7-3-12,3-14-20,-7-18 0,6-6-1,-9-23 1</inkml:trace>
  <inkml:trace contextRef="#ctx0" brushRef="#br0" timeOffset="108356.9716">3368 13277 33,'0'-18'35,"0"18"3,0 0 0,-5 26-18,9 10-8,-4 6-4,9 14-2,-4 1-1,2 6-2,2-5-3,-2-9-4,8-5-9,-11-12-22,-4-16-4,0-16-1,0 0 1</inkml:trace>
  <inkml:trace contextRef="#ctx0" brushRef="#br0" timeOffset="108764.3261">3305 13312 57,'12'-6'35,"-1"-11"-3,11 4-16,13 3-5,5 2-3,10 8-2,-3 0-2,-4 7-2,-6 2 0,-10 7-1,-13 6 0,-11-1-1,-10-1 0,-11-1-1,-1-2 0,4-2 0,5-3 0,10-1 0,7-2 0,11 0 0,6 3 1,7 2 0,-5 6 1,-4 7 0,-10 3 0,-12 5 0,-19-4-1,-9 1-2,-10-3-12,-4-3-22,-4-17 1,8 0-1,7-12 0</inkml:trace>
  <inkml:trace contextRef="#ctx0" brushRef="#br0" timeOffset="109065.0467">3707 13718 50,'12'5'38,"5"10"0,4 4-3,-1-2-20,10 10-6,-5-3-6,-1-2-6,1 2-13,-7-5-21,-5-14-1,-3-5-1,-7-8 1</inkml:trace>
  <inkml:trace contextRef="#ctx0" brushRef="#br0" timeOffset="109208.4947">3932 13726 57,'-7'6'37,"-15"3"-2,0 4-11,-6 9-9,-3 0-7,0 2-9,3 1-20,7-1-15,-2-15-1,15 1 0</inkml:trace>
  <inkml:trace contextRef="#ctx0" brushRef="#br0" timeOffset="109500.8066">4185 13450 42,'16'0'34,"17"7"0,-1-7-10,3 0-14,5 0-7,2 5-15,-7 2-19,-14-10-3,-2 8 1,-19-5-1</inkml:trace>
  <inkml:trace contextRef="#ctx0" brushRef="#br0" timeOffset="109636.1119">4244 13550 42,'18'18'35,"0"-18"-1,17 8-20,11-4-35,-14-13-6,14 9-5,-9-15-1</inkml:trace>
  <inkml:trace contextRef="#ctx0" brushRef="#br0" timeOffset="110177.0929">4770 13580 19,'-14'0'31,"29"12"2,12-12-7,28 0-10,30 5-2,28-13-2,33 8-1,21-11-4,23 4-1,7-4-4,0 2-2,-9 4-11,-15 5-25,-33-9-1,-26 9-1,-42-3 1</inkml:trace>
  <inkml:trace contextRef="#ctx0" brushRef="#br0" timeOffset="110522.0896">5118 12920 40,'0'-24'33,"-5"9"-8,5 15-5,0 32-2,0 10-5,0 19-4,0 6-3,0 9-1,0-1-3,-2-5-5,7-8-8,-1-17-14,-4-18-11,15-15 1,-15-12-2</inkml:trace>
  <inkml:trace contextRef="#ctx0" brushRef="#br0" timeOffset="110868.8657">5168 13227 8,'12'-5'26,"14"12"1,-3-7-4,10 5-15,7-2-6,-1 1-2,1-4-3,-1 0 0,-6-7 0,-5 2 0,-7 1 2,-9-5 2,-12 9 2,0-15 3,0 15 1,-26 0 1,11 3 0,-7 3 0,10 9-1,-1 1-1,13 4-2,5-1 0,9-1-1,6-7 0,6 1-1,1-12 0,1 0 0,-8-13-1,-5-3 1,-6-3-2,-9-3 0,-7 5-7,-7 1-15,-5-1-12,8 10 0,-4-4 0</inkml:trace>
  <inkml:trace contextRef="#ctx0" brushRef="#br0" timeOffset="111336.0616">5736 12976 40,'20'-11'32,"11"11"-4,4-3-10,-4 3-6,3 0-3,-8 0-5,-1 6-1,-10-1-2,-15-5-3,0 0 0,0 0-1,-21 11 0,2-5 0,2 4 0,-2-1 2,1 8 1,3 7 2,7 2 0,4 7 1,4 4 2,5 4-1,-5-3 1,7 0-1,-7-5 0,0-4-2,-2-8 1,-8-5-1,-2-11-1,0-5 0,12 0-1,-12-12 0,14 0 0,11 0-1,10 3-1,6 1-4,12 8-10,-1 8-19,-6-4 0,2 11 1,-16-5-1</inkml:trace>
  <inkml:trace contextRef="#ctx0" brushRef="#br0" timeOffset="111854.091">5161 13843 27,'16'4'34,"-16"-4"2,6 19-2,-6 5-17,-11 0-7,6 8-2,1-3-2,4 4-3,5-8-1,10-1-2,6-10-1,3-9-3,7-5-4,-3-10-4,3-1-6,-10-11-1,3 1 1,-14-7 3,3 4 5,-10 2 6,-3 1 6,-12 5 23,2 26-9,-2 2 1,6 16-3,-7 4-4,10 9-3,-3 1-4,6 0-10,3-5-23,9-2-5,-5-15 0,8-1 0</inkml:trace>
  <inkml:trace contextRef="#ctx0" brushRef="#br0" timeOffset="112245.8873">5584 14021 42,'0'12'34,"0"-12"0,7 21-13,-3-1-8,-4-1-4,7 1-2,-7-7-3,7 2-1,-7-15-1,0 0 0,0 0-1,-5-14 0,1-5 0,4 0 0,-3-4-1,3 0 0,0 2 1,5 3-2,2 1 1,6 7-1,3 3 0,2 1 0,3 0 0,1 3 0,4 3 0,-2 0 0,-1 0 1,-3 6 1,-6 3 1,-5 8 1,-9 4 0,0 9-3,-4-2-35,1 16 0,-13-2-1,5 13-1</inkml:trace>
  <inkml:trace contextRef="#ctx0" brushRef="#br0" timeOffset="115539.7434">6906 13500 15,'-26'3'18,"26"-3"-1,53-6 0,37 0-1,43-1-1,41 0-1,42-3-3,39 5-1,24 0-2,20 0-1,-5-1-2,-8 3-4,-26 3-3,-27-5-9,-38-3-20,-41 8-2,-54-5-1,-32 9 1</inkml:trace>
  <inkml:trace contextRef="#ctx0" brushRef="#br0" timeOffset="116293.3534">8189 13175 30,'15'-7'27,"-15"-6"-7,0 0-3,-7 1-4,-11-2-3,-7 2-3,-3 0-2,-2 4-3,0 6 0,1 2-1,4 10-1,10 3 1,5 6-1,10 3 0,16 3 0,2-3 1,10-5-1,3-2 1,3-13 0,1-4 0,-1-13-1,-3-8 1,-4-9-1,-8-10 1,-6-7 0,-4-6-1,-6 0 0,-3 2 0,-6 4 1,2 8 0,-1 5 1,1 14-1,-3 10 2,7 12 0,-5 20 0,10 12 1,-5 9 0,8 10-1,-2 3 0,2 7 1,-2 1-5,1-8-5,3-2-16,1-12-13,-8-16 0,7-5-2</inkml:trace>
  <inkml:trace contextRef="#ctx0" brushRef="#br0" timeOffset="116654.0867">8680 13118 26,'-4'-12'31,"4"12"-1,-9-12-12,-7 5-6,1 7-2,-7-3-4,5 3-1,0 5-1,7 5-2,10 0 0,5 6-1,13-1 0,7 2 0,0 4 1,3-1 1,-4 0 2,-5 1-1,-15-6 1,-11-1-1,-13-4-3,-10-5-12,-4-8-23,0 3 0,0-7-3,9 7 1</inkml:trace>
  <inkml:trace contextRef="#ctx0" brushRef="#br0" timeOffset="117834.5209">7317 13699 21,'-12'5'32,"-10"20"0,-12 10-8,-1 18-6,2 15-4,4 9-3,15 11-4,14-4-4,12-4-7,22-7-8,12-10-19,7-26-3,15-11-1,-5-26-1</inkml:trace>
  <inkml:trace contextRef="#ctx0" brushRef="#br0" timeOffset="118316.0889">7735 14183 36,'4'-10'25,"3"-4"-3,-4-2-4,-6-2-3,-4 1-3,-5-2-3,-4 6-3,-5 1-1,-2 5-2,-5 7-1,3 0-1,1 15 0,6 4 0,5 4-1,10 4 0,6 0 0,9 0 1,7-3-1,5-5 1,4-6 0,0-7 0,-3-10 0,-3-6 0,-6-4 0,-3-6-1,-5 4 1,-8 1-1,0 3-1,0 12 1,0 0 0,-6 14-1,12 6-1,1 1-3,5 5-10,6 2-18,-1-16-1,4 0 0,-5-16 0</inkml:trace>
  <inkml:trace contextRef="#ctx0" brushRef="#br0" timeOffset="118608.7641">7767 13815 38,'13'-12'32,"15"12"1,-4 0-15,4-4-6,3 10-3,-10 0-4,-5 8-1,-10 4-1,-12 1-2,-10 2 1,-2 1-1,-4-1 1,7 3-2,6-7 1,9-3-4,12-3-5,10-4-11,5-7-15,11 6 1,-5-9-2,8 3 7</inkml:trace>
  <inkml:trace contextRef="#ctx0" brushRef="#br0" timeOffset="118835.4649">8170 13987 38,'0'0'36,"10"15"0,-2-1-10,1 14-9,-5 1-5,2 6-2,-6 2-4,4 1-4,1-4-6,-5-8-9,3-7-17,0-9-7,-3-10-1,0 0 0</inkml:trace>
  <inkml:trace contextRef="#ctx0" brushRef="#br0" timeOffset="118984.8176">8037 14110 22,'12'3'33,"-2"-6"-1,21 8-4,6-2-14,0-3-9,10 5-10,5-8-24,4 8-2,-7-13-1,7 8 0</inkml:trace>
  <inkml:trace contextRef="#ctx0" brushRef="#br0" timeOffset="119330.8294">8478 14072 30,'22'0'34,"-6"4"-1,8 9-11,6 6-5,-4-1-4,2 6-4,-7-1-4,1-4-5,-2 1-8,-9-13-11,2-7-11,0-5-3,-5-12 2,5-5 5,-1-3 11,-3-3 15,-2 0 0,0 5 13,-20-2 49,-2 25-30,-8 9-5,-11 7-8,0 11-7,-6 1-8,2-3-10,5 0-25,8 5-4,-3-14-1,18 0 0</inkml:trace>
  <inkml:trace contextRef="#ctx0" brushRef="#br0" timeOffset="119676.9779">8720 13825 40,'9'-15'33,"11"13"-3,1 2-11,-2 0-6,-1 5-2,-18-5-5,11 21-1,-19-3-3,-4 2 0,-3-1-1,-1-1 0,3-1 0,11-2-2,11-1 0,10-1-3,11-4-2,-2-3-6,10 1-14,-1 4-8,-7-8-1,-2 4 2</inkml:trace>
  <inkml:trace contextRef="#ctx0" brushRef="#br0" timeOffset="119894.6585">9070 13718 62,'25'14'38,"9"18"0,1 12-13,-1 4-11,3 20-4,-19 4-3,-5 8-2,-23 3-3,-11-7-4,-10-6-19,-9-11-17,-10-18-1,6-13-1,1-22 1</inkml:trace>
  <inkml:trace contextRef="#ctx0" brushRef="#br0" timeOffset="120571.4762">9442 13592 18,'6'-14'29,"13"9"2,1 0-12,4 1-4,3 4-4,-2 7-2,-3 7-3,-10 2-2,-5 3-1,-10 2-1,-7-3-1,-2-2 0,-1-4-1,2-3-1,11-9 0,0 0 1,14 0 0,8 0-1,3 0 1,1 5 1,-2 2 1,-11 1 0,-8 5 0,-11-1-1,-6 1-3,-7-1-10,-3 1-18,-2-12-2,8 7-2,0-8 1</inkml:trace>
  <inkml:trace contextRef="#ctx0" brushRef="#br0" timeOffset="120774.8665">9459 13871 33,'31'5'34,"2"-5"1,13 0-4,7 0-15,-2 0-12,1-3-15,-9-2-21,3 5-2,-18-4 0,0 6-1</inkml:trace>
  <inkml:trace contextRef="#ctx0" brushRef="#br0" timeOffset="121104.0894">9566 14006 19,'10'0'34,"0"0"0,15 0-1,6 0-14,0 0-5,-4 10-2,-8-2-4,-7 3-2,-12 4-2,-9 1 0,-10 3-2,-2 0 0,1-1 0,9-1-1,11-4-1,11-3-4,30-7-33,18-3-1,28-16 0,30 0-1</inkml:trace>
  <inkml:trace contextRef="#ctx0" brushRef="#br0" timeOffset="124080.957">10289 13411 66,'9'14'39,"-9"-14"0,6 18-15,-6-6-25,10 4-28,-10-16-4,0 0-3,15-24-2</inkml:trace>
  <inkml:trace contextRef="#ctx0" brushRef="#br0" timeOffset="130040.0899">1478 15273 28,'11'0'33,"12"3"1,12-3-7,10 3-10,12 5-6,3-4-2,5 3-6,-2-1-3,-3-2-7,-9-1-6,-15-3-9,-12 0-9,-10 0-2,-14 0-1</inkml:trace>
  <inkml:trace contextRef="#ctx0" brushRef="#br0" timeOffset="130198.7018">1792 15273 13,'-27'18'29,"13"20"-3,5 4-4,0 11-5,9 6-2,3-1-5,3 2-2,2-5-8,2-8-10,3-14-19,1-1-2,-4-23-1,6 0-2</inkml:trace>
  <inkml:trace contextRef="#ctx0" brushRef="#br0" timeOffset="130620.8567">2246 15533 5,'-16'-12'28,"4"12"1,-11-5-1,7 5-14,4 0-6,-2 8-3,9 2-2,0 1 0,14 3-2,6-5 1,2 2 0,4-2-1,2-1 1,-5-3-1,2-1 0,-6-1-1,-14-3 1,0 0-1,-20 17 0,3-10 1,-2 3-1,-1 2 2,0 4 0,3 0 0,7 1 1,10 2 0,14-3 1,0 1 0,1-4-1,4-4-4,2-6-9,3-8-19,-2 0-5,-14-10 0,9-4 0</inkml:trace>
  <inkml:trace contextRef="#ctx0" brushRef="#br0" timeOffset="130739.9924">2183 15374 17,'-20'-11'20,"20"11"-14,0 0-6,0 0-23,22 11 4</inkml:trace>
  <inkml:trace contextRef="#ctx0" brushRef="#br0" timeOffset="131086.0973">2312 15406 19,'22'-55'64,"-2"27"-41,7 9-7,4 6-1,5 16-2,-11 8-1,7 20-3,-11 8-2,-1 15-2,-3 1 0,-2 6-2,-7-5 0,4-3 0,-3-12-2,3-9 0,-5-14-1,-7-18 0,0 0 0,0 0-1,3-14 0,-13 5 0,-5 2-1,-10 4 1,-1 8-2,2 0-8,3 2-22,2 5-5,-3-6 1,13 2-1</inkml:trace>
  <inkml:trace contextRef="#ctx0" brushRef="#br0" timeOffset="131515.088">2973 15683 36,'-4'-10'31,"-18"-8"-3,1 4-9,-4 2-5,-2 3-3,-1 5-4,-3 4-3,6 9-1,2 2-2,15 5 1,8 1-1,0 1 1,11-3 0,8-2 0,4-8 1,8-5 0,2-8 0,-1-7 1,1-5 0,2 0-1,-4 0 2,-1 3-2,-8 8 1,-4 9 0,-5 6-1,-2 10-1,-9 5 0,-2 3-4,0 6-14,0-2-24,-9-14 1,3 3-1,-5-11 0</inkml:trace>
  <inkml:trace contextRef="#ctx0" brushRef="#br0" timeOffset="131807.9663">3639 15843 38,'16'14'38,"-16"3"0,-6 6-1,-13-1-33,-12-7-31,9 5-6,-9-15-3,10 5-1</inkml:trace>
  <inkml:trace contextRef="#ctx0" brushRef="#br0" timeOffset="132854.161">4294 15357 44,'0'-11'36,"0"11"1,12 27-14,-10 5-6,8 21-4,-6 7-5,5 9-1,-4 5-5,0-6-7,6 0-10,-4-15-18,-4-18-5,6-12-1,-9-23 2</inkml:trace>
  <inkml:trace contextRef="#ctx0" brushRef="#br0" timeOffset="133350.5042">4198 15415 17,'9'-8'31,"4"-8"1,8 3-11,16 4-4,6-2-2,13 7-4,3 4-3,7 5-2,-8 7-2,-3 8-1,-14 8-2,-16 2 0,-17 4 0,-16-1-1,-11 1 0,-9-7 1,-2-5-1,0-6 0,4-6 0,14-10 0,12 0 0,0 0 0,21-8 0,3 8 1,1 8 0,0 8 0,-10 4 0,-11 6 1,-10 4-2,-13-2-3,-8 0-8,-8-5-20,-3-12-5,8-2 0,2-13 0</inkml:trace>
  <inkml:trace contextRef="#ctx0" brushRef="#br0" timeOffset="133830.6024">4693 15848 30,'0'0'37,"9"14"-1,1 1-4,2-1-13,6 8-7,2-2-3,5 6-4,-1-2-5,-2-9-9,5 2-10,-7-7-14,-7-10-4,1 2 0,-14-2 0</inkml:trace>
  <inkml:trace contextRef="#ctx0" brushRef="#br0" timeOffset="133980.2367">4919 15865 74,'-15'5'37,"-5"10"-6,-11 0-9,1 14-8,-6 4-10,-2 11-37,-2-16-4,12 7-1,-6-14-1</inkml:trace>
  <inkml:trace contextRef="#ctx0" brushRef="#br0" timeOffset="137184.9053">5312 15670 23,'0'0'30,"21"10"1,1-6-13,16 1-9,3 0-8,6-5-14,5 9-12,-8-12-4,2 9-1</inkml:trace>
  <inkml:trace contextRef="#ctx0" brushRef="#br0" timeOffset="137366.8082">5375 15795 24,'14'10'29,"0"-10"-3,18 8-6,4-3-11,3-5-28,13 5-5,-12-8-5,11 3-1</inkml:trace>
  <inkml:trace contextRef="#ctx0" brushRef="#br0" timeOffset="138095.0889">6276 14925 23,'-13'-38'29,"-15"5"-4,-3 22-8,-3 21-3,0 21-4,7 24-2,1 21-3,8 20-1,9 21-2,9 16 0,3 10 0,3 8-1,-2 2 1,-4-2-1,-4-16-2,-5-13-3,-4-14-12,-5-13-14,-11-29-2,11-11-1,-11-29 5</inkml:trace>
  <inkml:trace contextRef="#ctx0" brushRef="#br0" timeOffset="139070.1948">6712 15731 29,'10'-12'16,"-10"-7"-1,-6 5-3,-3-6-3,-4 3-3,-5 4-2,-4 2-2,1 6-1,-1 5 0,-1 7-1,5 7 1,3 8-1,9 4 1,6 2-1,8 0 1,5-3 1,3-7-1,9-4 0,3-9 1,-1-10-1,1-10 0,-3-13 0,1-7 0,-9-11-1,-1-7 0,-7-6 0,-9 1 0,3 3 2,-6 4 0,-3 8 1,-1 10 0,-1 12 0,-4 7-1,12 14 1,-16 0-1,16 0-2,-13 20 1,10 3-1,3 6 2,3 10 0,4 11 2,0 6 0,1 4-1,1 1-1,1-1-7,2-4-14,-6-18-13,10-5 0,-10-22-2</inkml:trace>
  <inkml:trace contextRef="#ctx0" brushRef="#br0" timeOffset="139334.4693">6966 15403 59,'0'0'34,"4"23"-6,-4 2-11,6 14-4,-6 1-3,7 12-2,-2-7-4,1 2-2,1-4-6,0-13-6,1-7-17,1-9-9,-9-14-1,0 0 0</inkml:trace>
  <inkml:trace contextRef="#ctx0" brushRef="#br0" timeOffset="139769.0912">6946 15386 39,'14'-20'32,"15"11"-1,5-1-12,3 4-5,9 6-4,-4 6-4,-6 5-2,-5 5-3,-7 5 1,-14 3-2,-13 2 1,-10-1-1,-11-3-1,-4-2 0,0-4-1,7-4 1,2-7-1,19-5 0,0 0 1,12 5 1,15-2 0,5 7 2,-1 9 1,-4 4 1,-5 9 0,-15 7-1,-9 2 0,-15 0-4,-14-7-7,-6-6-18,1-5-9,-9-18-1,11-5 0</inkml:trace>
  <inkml:trace contextRef="#ctx0" brushRef="#br0" timeOffset="140070.6763">7329 15858 23,'10'0'35,"8"8"0,7 2-1,1 2-15,4 11-5,-2-2-6,2 1-7,-4 3-9,-5-6-8,-5-8-16,-3-3-3,-13-8-1,11-10-1</inkml:trace>
  <inkml:trace contextRef="#ctx0" brushRef="#br0" timeOffset="140206.2482">7552 15843 59,'-24'14'37,"3"10"-1,-10 6-11,-3 0-15,5 2-21,-5-5-22,12 0-3,-2-16 0,12 0-1</inkml:trace>
  <inkml:trace contextRef="#ctx0" brushRef="#br0" timeOffset="140851.9486">7876 15594 36,'0'0'28,"30"0"-4,-2 3-3,7-3-4,11 0-4,1-6-8,2 3-9,-2-2-15,-1 5-14,-15-11 0,-6 7 0</inkml:trace>
  <inkml:trace contextRef="#ctx0" brushRef="#br0" timeOffset="141038.5393">7925 15720 18,'0'0'34,"7"13"0,13-17-1,18 4-24,9 7-33,-4-12-3,22 8-3,-3-15-3</inkml:trace>
  <inkml:trace contextRef="#ctx0" brushRef="#br0" timeOffset="142670.52">8686 15720 27,'-16'0'30,"29"7"1,15-7-12,30 0-8,36-2-2,33-4-1,31 6-1,28-4-2,16 1-4,8 3-3,-7 0-10,-24 0-20,-12 10-1,-46-10-1,-27 5 0</inkml:trace>
  <inkml:trace contextRef="#ctx0" brushRef="#br0" timeOffset="143078.2558">9089 15126 22,'3'-9'33,"0"28"1,-3 11-8,0 13-9,3 15-5,0 6-3,3 5-5,1-3-9,-3-7-8,1-12-17,4-8-3,-12-24-2,3-15 0</inkml:trace>
  <inkml:trace contextRef="#ctx0" brushRef="#br0" timeOffset="143214.3483">9083 15422 15,'24'0'28,"-1"-7"0,13 7-6,-4 0-18,2 0-19,6 7-9,-15-12-3,3 12-1</inkml:trace>
  <inkml:trace contextRef="#ctx0" brushRef="#br0" timeOffset="143460.9603">9442 15378 26,'-20'-7'29,"16"16"0,-7-1-11,6 7-6,5 4-4,5 0-3,9 1-1,1-2-1,10-3-1,-3-7 0,3-6 0,-5-7 0,-6-8-1,-8-6 0,-6 0-1,-10 0-7,-4 2-17,-6-5-8,4 10 0,-2-7-1</inkml:trace>
  <inkml:trace contextRef="#ctx0" brushRef="#br0" timeOffset="143950.3291">9678 15132 19,'12'0'33,"1"-10"2,14 10-1,2 7-16,-1-7-7,6 9-4,-6-2-4,-3-1-2,-6-2-2,-5-1-1,-14-3-2,0 0 0,0 0 0,0 0 0,-17 0 1,4 0 2,3 10 1,-2 3 2,0 8 1,5 7 0,-2 4 1,9 6-1,-3-1 1,3 4-1,4-6 0,-4-1-1,0-8-1,0-5 0,-10-7 0,-2-9 0,-1-5 0,0-2-1,1-5 1,12 7-1,-3-12 0,14 7 0,9 5-1,5 0-5,6 4-17,6 5-13,-9-9 1,10 12 0</inkml:trace>
  <inkml:trace contextRef="#ctx0" brushRef="#br0" timeOffset="144363.8253">9158 15963 13,'0'0'32,"9"6"2,-9-6-8,0 23-9,6 0-4,-10-1-3,4 6-3,0-3-3,4 3-2,2-4-3,1-5 0,7-3-5,2-10-3,9-2-8,-3-4-10,0-12-6,5 2-1,-8-13 5</inkml:trace>
  <inkml:trace contextRef="#ctx0" brushRef="#br0" timeOffset="144513.6669">9371 16010 24,'0'0'33,"-15"7"-3,5 10-4,1 8-6,-1 7-7,10 10-4,-2 2-5,4 1-6,5 2-11,1-4-21,-6-14 0,10 0-1,-6-18 0</inkml:trace>
  <inkml:trace contextRef="#ctx0" brushRef="#br0" timeOffset="144964.0929">9604 16168 15,'0'0'32,"-9"12"1,9 7 0,6 2-16,-6-1-8,6 6-2,-4-6-2,3 1-2,-2-9-1,-3-12-1,0 0 0,0 0 0,8-18-1,-11-2 0,0-4 1,-3-1-2,2 4 1,-1-3 0,5 6 0,0 4-1,3 4 0,7 3-1,4 2 0,2 0 0,3 0-1,2 2 1,5 3 0,-9-2 0,3 2 1,-4 2 2,-4 5 0,0 2 1,-3 6 1,-2 3 1,-7 4 0,8 7 0,-8-4-1,7 6-4,-4 1-13,4-3-20,-11-10-1,7 3 0,-3-22-1</inkml:trace>
  <inkml:trace contextRef="#ctx0" brushRef="#br0" timeOffset="150944.0961">10826 15712 24,'-26'0'17,"26"0"-1,19 15-1,31-13 1,30 0-2,30-2-1,31 5-1,27-5-3,27 2-2,11-2-1,8 0-3,-4 3-2,-17-3-9,-26 0-25,-27 8 0,-47-8-1,-31 6 0</inkml:trace>
  <inkml:trace contextRef="#ctx0" brushRef="#br0" timeOffset="151389.5509">11653 15409 36,'5'-43'22,"3"-3"-1,1 1 0,-7 2-2,7 8-4,-9 8-3,0 27-1,0 0-3,4 31-2,-4 13-5,3 11-22,1 4-14,6 11 0,-3-5-1</inkml:trace>
  <inkml:trace contextRef="#ctx0" brushRef="#br0" timeOffset="152734.0979">10885 15995 19,'-28'20'29,"-10"3"-1,5 20-11,1 9-6,7 8-3,10 1-2,9 2-7,12-2-8,6-13-11,19 0-9,-6-19 0,15-4 0</inkml:trace>
  <inkml:trace contextRef="#ctx0" brushRef="#br0" timeOffset="153148.3711">11176 16445 17,'4'-21'27,"-4"9"-7,0-3-3,-9-1-5,-4-2-3,-5 3-2,-2 3-3,-7 3-1,1 9-1,0 2-1,-1 10 0,7 6 0,6 4-1,5 3 1,9 0-1,9-1 0,4-3 1,5-6-1,5-5 0,-2-10 0,1 0 0,1-7 0,-6-5-1,-2 1 1,-2 0 0,-13 11 0,13-12 1,-13 12 1,11 10-1,-3 3-4,0 1-14,-5-5-12,16 5 0,-10-14-1</inkml:trace>
  <inkml:trace contextRef="#ctx0" brushRef="#br0" timeOffset="153441.286">11169 16066 28,'19'-10'32,"-4"-2"-3,10 6-10,3 6-5,-6 0-3,-3 15-4,-13 0-2,-6 7-2,-10-3-1,-2 3-1,-7-3 0,5 1 0,4-3-1,7-6-1,11-1-5,8-7-6,8-3-16,11 9-5,-4-11-1,7 6 1</inkml:trace>
  <inkml:trace contextRef="#ctx0" brushRef="#br0" timeOffset="153644.1152">11593 16148 47,'-4'11'35,"4"4"-3,0 7-13,0 4-6,0 9-2,0 0-3,0 5-3,2-3-4,-2-9-5,3-1-8,-3-10-13,0-17-11,0 0 0,0 0 0</inkml:trace>
  <inkml:trace contextRef="#ctx0" brushRef="#br0" timeOffset="153790.1222">11501 16329 32,'10'16'32,"2"-16"1,13 10-10,0-4-22,2-4-13,14 5-17,-5-11-2,9 8-1</inkml:trace>
  <inkml:trace contextRef="#ctx0" brushRef="#br0" timeOffset="154036.2912">11842 16232 43,'17'0'35,"10"16"1,-2-1-7,-2 8-16,6 8-4,-4-2-5,-2 3-8,1 0-10,-4-9-17,-9-12-5,2-2 0,-13-9 0</inkml:trace>
  <inkml:trace contextRef="#ctx0" brushRef="#br0" timeOffset="154196.4563">12104 16288 52,'-29'-12'37,"9"22"-1,-11 9-10,-8 3-10,6 9-8,-5-2-9,2 0-17,0-9-18,21 1-1,2-15 0,13-6 0</inkml:trace>
  <inkml:trace contextRef="#ctx0" brushRef="#br0" timeOffset="154532.6266">11994 15987 31,'8'-16'34,"9"16"0,-4-5-7,5 5-12,4 4-4,-8 2-4,0 5-2,-10 2-2,-4 2-1,-11 0-1,1 2 0,-5-1 0,2 1 0,5-3 0,8-4 0,0-10-1,17 14-3,8-9-12,6 0-21,-4-11 1,8 6-1,-7-9-1</inkml:trace>
  <inkml:trace contextRef="#ctx0" brushRef="#br0" timeOffset="154855.5177">12317 15941 61,'20'18'38,"-5"6"1,1 5-15,8 25-9,-11 3-4,5 13-4,-15 3-2,-3 2-4,-12 3-7,-13-13-17,-6-9-17,3-12 0,-7-20 1,11-12-2</inkml:trace>
  <inkml:trace contextRef="#ctx0" brushRef="#br0" timeOffset="155397.0943">12597 15962 37,'19'-5'22,"-1"0"-5,3 5-3,1 0-4,-1 0-2,-2 0-3,-5 7-2,-8 3-1,-6-10 0,-3 14-1,3-14 0,-13 15 0,13-15 0,-10 9-1,10-9 0,16 4 1,-3 0 0,5 2 1,-7 2 1,0 3 1,-11 2-1,0 2 1,-12-1-4,-4-2-8,-5-5-20,1 3-3,-5-10-2,13 8 0</inkml:trace>
  <inkml:trace contextRef="#ctx0" brushRef="#br0" timeOffset="155578.1161">12553 16222 49,'28'9'36,"1"-9"-1,13 9-10,3-9-24,-2-6-28,9 10-5,-12-10-2,7 6-1</inkml:trace>
  <inkml:trace contextRef="#ctx0" brushRef="#br0" timeOffset="155959.6289">12690 16380 55,'10'-10'31,"11"6"-9,4 4-5,-2 0-4,7 9-3,-10 0-3,-4 6-2,-9 2-2,-11 0-1,-8-1 0,-7 2 0,-2-4-1,0-2 0,4-4 0,7-3 0,10-5-1,10 0 1,9 0-2,4-3-4,8 3-16,5 3-15,-8-6 1,3 3-2,-6-4 2</inkml:trace>
  <inkml:trace contextRef="#ctx0" brushRef="#br0" timeOffset="156750.1012">13731 15199 17,'-11'-24'30,"11"24"1,-26 37-9,1 25-6,3 26-5,-2 20-2,2 23-2,2 16-3,3 9 0,-4-1-2,2-6 0,-5-21-1,2-14 0,-7-19-1,-4-23-2,1-23-1,-5-25-4,10-17-13,11-7-15,-2-30 2,18 2-1</inkml:trace>
  <inkml:trace contextRef="#ctx0" brushRef="#br0" timeOffset="157404.7451">14032 16158 8,'0'-13'30,"7"4"1,-17-8-6,-2 0-6,2 5-5,-8-5-3,2 6-3,-11 2-2,5 9-1,-6 0-2,9 12 0,4 6-2,5 7 0,5 0-1,5 4 1,15 0-1,4-5 1,5-5 0,5-9-1,1-10 1,2-15 0,1-10-1,-2-5 0,-3-15 1,-9-6-1,-3-7 0,-7 4-1,-3 1 1,-6 6-1,-4 7 0,-2 10 1,1 13 0,5 17 0,-13 17 1,13 11 1,0 14-1,10 12 1,-2 5 1,5 6-3,2 0-9,0 0-26,-2-23-1,9-1-1,-9-20 0</inkml:trace>
  <inkml:trace contextRef="#ctx0" brushRef="#br0" timeOffset="157923.4391">14565 16053 26,'-12'-19'24,"0"10"-2,-12-1-3,-2 4-3,-1 6-4,-4-3-3,5 6-2,2 3-2,9 6-1,10 1-1,14 6 1,11 0 0,12 7 0,4-1 0,4 3 1,-4-3 0,-3 1 1,-15-4 0,-12 0-1,-21-5 0,-13-3-1,-12-8-3,-7-6-22,-3-3-17,9-10-2,3-12 0,16-5 0</inkml:trace>
  <inkml:trace contextRef="#ctx0" brushRef="#br0" timeOffset="175834.2605">6275 16906 21,'-10'-3'28,"-7"3"-4,-1 17-8,-1 14-3,5 12-3,7 21-3,7 10-1,2 16-1,3 4-1,6 13 1,-5-3-2,-3 5 1,-6-15 1,-3-7-6,-10-14-4,-3-10-13,19-63-13,-34 51-2,34-51 1,-18-18 2</inkml:trace>
  <inkml:trace contextRef="#ctx0" brushRef="#br0" timeOffset="176510.2943">6728 17587 21,'-21'-8'15,"-8"-1"-3,4 4-2,0 5-4,4 5-1,5 10-1,8 2 0,8 3 0,10 0 0,1 3-1,11-4 1,5-1-2,1-8 1,5-10 0,-6-6-2,-2-6 1,-4-9-2,-3-13 0,-8-6 1,-7-11-2,-6-4 1,-3-3-2,-1 7 3,-2 3-1,-3 11 2,3 8-1,-1 15 1,10 14 2,-13 12 1,13 15 2,0 9-2,10 10 2,-4 4-2,6 6 1,-2 0-3,2 2-5,1-10-24,8-2-7,-8-17 0,7-12-1</inkml:trace>
  <inkml:trace contextRef="#ctx0" brushRef="#br0" timeOffset="176962.4226">7138 17473 20,'-13'4'28,"-8"0"-3,8 6-9,10 6-5,3 1-1,15 3-3,0-2-1,5 5 0,-5-4 0,4 1 0,-13-4 0,-6-3 0,-12-5-1,-5-2-2,-7-6-4,-1 0-6,3-9-14,7 1-14,-3-6 0,15-2-1</inkml:trace>
  <inkml:trace contextRef="#ctx0" brushRef="#br0" timeOffset="177435.812">7515 17458 16,'13'4'31,"10"0"0,1-4-9,13 0-6,10-3-6,-1 3-5,0-3-7,1 3-8,-7 0-11,-14 0-10,1 0 0,-17 0-1</inkml:trace>
  <inkml:trace contextRef="#ctx0" brushRef="#br0" timeOffset="177631.9857">7575 17577 30,'19'3'30,"17"-3"-5,11 4-5,3-1-18,12 4-24,-16-7-5,10 10-2,-19-5 1</inkml:trace>
  <inkml:trace contextRef="#ctx0" brushRef="#br0" timeOffset="179370.7418">8353 17406 7,'-14'-65'41,"14"31"-22,5 7-3,13 5-1,10 17-1,3 5-3,6 13 0,-8 7-4,-4 17 1,-12 5-2,-10 2-2,-16-1-1,-11-5 1,-9-4-4,-6-8-1,-1-8-2,0-16 1,5-4-1,6-10 0,11-2 1,6-4 0,12 5 3,5 0 0,8 5 1,12 11 0,0 3 1,6 7-1,2-1 0,1 10-2,-2-6-4,0 1-7,-3-3-18,4-5-6,-11-9-1,6 0 1</inkml:trace>
  <inkml:trace contextRef="#ctx0" brushRef="#br0" timeOffset="179588.0963">8664 17469 25,'0'0'31,"19"14"0,-15 2-9,2 0-11,3 6-2,-3-3-4,3 4-3,-2-4-6,-5-6-5,-2-4-5,0-9-6,0 0-4,-9-21 0,-1 0 1</inkml:trace>
  <inkml:trace contextRef="#ctx0" brushRef="#br0" timeOffset="179820.1107">8677 17449 19,'6'-9'18,"6"9"2,0-5-3,8 5-3,4 0-3,2 0-2,4 3-3,-2-6-1,3-1 0,-7-2-1,2 6 0,-10 0 1,-2 0 1,-14 0 1,13 12 0,-16 2 0,3 8-2,-6 4 0,6 2-3,0 1-9,0 2-12,6-4-18,15-8 0,4-13 0,12-6 0</inkml:trace>
  <inkml:trace contextRef="#ctx0" brushRef="#br0" timeOffset="180332.8928">9393 17537 18,'0'-10'30,"0"10"-3,4-22-6,-8 3-3,-6 3-4,-7-3-4,-3 6-3,-5 2-3,1 7-1,-7 4-2,0 7 1,3 8-2,6 6 1,6 5-1,10 2 0,6-2 0,10-2 1,5-2 0,10-4 0,0-8 0,6-10 0,-3-4 0,0-6 0,-4-4 0,-4-4-1,-2 3 2,-5 0 1,-6 5 0,4 7 0,-11 3 0,22 20-5,-7-1-33,4 6 1,1-1-3,18 2-1</inkml:trace>
  <inkml:trace contextRef="#ctx0" brushRef="#br0" timeOffset="183714.3463">15184 15720 20,'13'-3'28,"-3"15"-7,-10 12-2,-7 10-5,0 15-1,-13 5-3,5 10-1,-4 7-4,7-1-1,2 1-1,10-4-1,0-8-1,11-8 1,3-13-1,4-6 0,-2-12 0,3-9 1,-4-7-1,-4-4 0,-11 0 0,13-10-1,-13 10 0,0 0 0,-11 22 0,1 4 0,1 19-1,0 17 1,7 18-1,-4 9 2,6 11-1,3 11 0,2 1 1,0 2 1,-5-7-1,0-14 1,-11-15-1,-5-6-1,-2-17-1,-3-14-1,4-12-8,-1-13-10,1-16-15,17 0 0,0-23 1,18-16 7</inkml:trace>
  <inkml:trace contextRef="#ctx0" brushRef="#br0" timeOffset="184143.4973">15508 16566 5,'0'0'28,"0"0"2,22 0-11,11 0-4,16 0-3,15 3-2,7-3-2,10 4-2,-3-4-4,-6 8-3,-10-6-2,-16-2-3,-12 7-6,-15 1-7,-19-8-10,9 9-2,-24-9 1</inkml:trace>
  <inkml:trace contextRef="#ctx0" brushRef="#br0" timeOffset="184624.5608">15657 16658 28,'0'0'21,"20"0"-2,0 0-1,9 0-4,5 0-2,9 0-4,5-10 0,4 10-3,-1-5-1,-5 1-2,-4-4-1,-5 0 0,-11 0-1,-8-5 0,-8 5 0,-10-5-1,-10-2 0,-3-2 1,-2-1-1,-4-2 1,3 3 0,2 0 0,2 2 1,5 3 0,7 12 0,0 0 0,18-2 0,4 11 1,4 5 0,8 6 0,5 3 1,-2 3-1,1-5 2,-7 2 0,-12-4 0,-4 1 0,-15-4 0,-15-4-3,-4 0-12,-5 0-23,-11-6-2,7 3-1,-3-9-1</inkml:trace>
  <inkml:trace contextRef="#ctx0" brushRef="#br0" timeOffset="185488.0963">17028 16165 55,'12'0'36,"-4"10"-2,-4 13-12,8 17-5,-12 3-6,10 10-3,-10 0-2,4 3-5,-4-9-4,-5-15-4,5-5-5,-13-15-6,4-8-3,-8-14-3,1-5 1,-3-7 2,4-3 4,-1 1 4,3-2 8,6 2 5,7 5 6,27-12 16,1 16-10,9 4 0,6-1 0,5-2 1,0 4-1,-2-2 0,-4 9-2,-17-3-1,-7 10 0,-18-4 0,-22 18-2,-12-3-1,-7 8-1,-11 1-2,3 0 0,-1 1-4,3-1-3,11 4-5,2-14-12,9-8-17,12 2 0,1-16 1,12 8-1</inkml:trace>
  <inkml:trace contextRef="#ctx0" brushRef="#br0" timeOffset="185651.3872">16830 16295 45,'15'0'37,"19"10"0,13 12-11,5-4-10,14 10-2,1-1-6,8 2-9,-7-3-34,8 1-1,-12-15-2,5-1 0</inkml:trace>
  <inkml:trace contextRef="#ctx0" brushRef="#br0" timeOffset="186579.6318">14265 2513 33,'0'-15'34,"0"2"2,0 13-3,12 24-15,-9 8-4,9 15-4,-4 10-4,7 7 1,-3 1-4,3 0-1,-5-1-4,-4-13-5,3-7-8,-9-14-16,-6-15-6,6-15-1,-29 0 1</inkml:trace>
  <inkml:trace contextRef="#ctx0" brushRef="#br0" timeOffset="186851.9939">14147 2863 35,'19'-11'33,"21"4"1,0-4-4,6-9-13,7 4-6,-2 2-4,-3-3-4,-8-3 1,-7 6-3,-12 0 1,-21 14-2,0 0 1,-21 0-1,-8 14 1,-8 3-1,-9 8 0,-1 8 0,-3-2 0,4 3 0,2-2-2,7-8-3,12-5-8,0-8-9,7-15-9,8-3-4,-5-15 2</inkml:trace>
  <inkml:trace contextRef="#ctx0" brushRef="#br0" timeOffset="187025.8913">14002 2709 96,'25'0'33,"11"15"-5,18 16-8,5-2-8,14 17-1,-4-8-7,5 1-11,-6-3-31,3-4 0,-9-15-2,3-17 1</inkml:trace>
  <inkml:trace contextRef="#ctx0" brushRef="#br0" timeOffset="187904.7532">15055 2910 28,'0'0'34,"10"28"1,-10 9-3,0 5-12,0 17-7,0 1-3,7 11-3,-2-6-3,1-4-5,2-6-4,-8-18-10,8-3-15,-2-9-5,-6-25-2,0 0 1</inkml:trace>
  <inkml:trace contextRef="#ctx0" brushRef="#br0" timeOffset="188266.4401">14976 3075 49,'13'-25'34,"15"3"0,3 6-13,9-7-6,11 17-4,-1 0-5,2 11-2,-8 5-2,-5 4-2,-15 10-1,-13 2 0,-14 5-1,-11-5-1,-9 3 2,-2-5-1,4-3 0,2-3 1,9-3 1,10-1 0,18 0 2,5 1-1,5 4 0,0 4 1,-7 5 0,-10 2-1,-11 0 0,-17-1-4,-13-1-2,-11-7-6,-1-7-12,4-3-12,-3-11 0,18 0 1</inkml:trace>
  <inkml:trace contextRef="#ctx0" brushRef="#br0" timeOffset="188537.0939">15457 3459 78,'15'4'37,"9"9"0,0 6-20,1 0-7,6 7-7,-4 0-5,-1-4-8,-3-4-14,-3 1-13,-8-15 0,1-4 0</inkml:trace>
  <inkml:trace contextRef="#ctx0" brushRef="#br0" timeOffset="188714.4399">15717 3441 65,'-26'0'36,"7"13"-4,-9 11-8,-9-2-9,3 10-5,-3 2-6,3-7-7,12 4-12,4-7-21,7-17-1,11-7 0,14-5-1</inkml:trace>
  <inkml:trace contextRef="#ctx0" brushRef="#br0" timeOffset="189016.9504">15956 3177 54,'16'-4'35,"12"4"-1,3 0-11,11 0-11,11 5-5,0-3-9,-1-2-8,-1 0-14,-2 8-10,-15-8 0,-6 0-2</inkml:trace>
  <inkml:trace contextRef="#ctx0" brushRef="#br0" timeOffset="189198.1559">16052 3287 71,'24'14'37,"8"-11"-8,11 2-7,6-1-17,-5-4-33,12 7-5,-15-7-3,2 8 0</inkml:trace>
  <inkml:trace contextRef="#ctx0" brushRef="#br0" timeOffset="191443.8867">16784 3277 36,'-28'8'23,"28"-8"-1,33 0-4,45 4-2,37-4-3,40 0-1,37 0-3,34 0-1,22 0-2,12 0-1,-3 0-2,-10 3-1,-19-3-3,-27-3-6,-36 3-11,-36 5-17,-46-7 0,-29 2-2,-41-11 2</inkml:trace>
  <inkml:trace contextRef="#ctx0" brushRef="#br0" timeOffset="191872.3379">17434 2677 32,'15'-10'33,"-15"10"1,20 1-5,-8 30-13,-7 12-6,3 20-3,-3 3-2,1 6 0,-3-3-5,-3-10-5,0-3-6,0-13-10,-9-20-13,2-6-1,-4-21 0,11 4 6</inkml:trace>
  <inkml:trace contextRef="#ctx0" brushRef="#br0" timeOffset="192194.0375">17503 3038 18,'41'0'25,"-7"-13"0,6 13-10,0 0-6,-4 0-3,-3 0-2,-9 0-1,-6 0-1,-8-4-1,-10 4 0,7-8 0,-14-1 0,7 9 0,-18-12-1,8 12 0,-4 0 0,0 12 0,4 1 2,7 4-1,5 8 2,5-3-1,7 0 2,4-2 1,6-5 1,0-8 0,2-1-1,-7-15 1,-4 1-2,-9-9-1,-6-4-4,-4 0-12,-3 2-19,-10-7-1,10 8-1,-8-11 0</inkml:trace>
  <inkml:trace contextRef="#ctx0" brushRef="#br0" timeOffset="192759.1068">17987 2727 45,'26'-6'34,"-5"6"-2,7-3-15,5 4-4,-2-1-2,4 0-2,-8-5-3,0 5-2,-9-5-2,-5 0 0,-13 5-1,3-12 0,-3 12-1,-9 0-1,9 0 0,-16 13 0,8 1 1,-2 10-1,7 4 0,-1 8 1,4 2 0,0 2 0,0 2 0,4-3 1,-1-1-1,2-7 1,-5-7 0,-8-6 0,-5-8-1,-5-6 1,-4-8-1,-1-2-1,-1 3 1,3-3 0,3 1-1,8 5 1,10 0 1,10 8 0,9-2 0,8 0 1,7 1-1,4 2 2,1-3-2,1-6-9,-5-5-27,-1 5-1,-13-10-1,2 6 0</inkml:trace>
  <inkml:trace contextRef="#ctx0" brushRef="#br0" timeOffset="193647.0208">16944 3634 24,'0'0'28,"-9"10"-2,0 1-9,-3 6-7,2 3-4,1 2-1,3 6-1,3-4-1,6 2 0,4-6-1,4-2-1,5-7-3,-2-2-6,3-9-7,2 0-9,-4-9-4,4-2 1,-4-8 5,-1-4 20,-1-2 2,-4 0 0,1 5 6,-6 2 52,-4 18-27,0 0-4,-7 32-6,0-8-8,7 14-5,-5-2-1,5 2-2,0 3-4,0-7-7,0-4-22,5 0-7,-9-12-1,7 0 0</inkml:trace>
  <inkml:trace contextRef="#ctx0" brushRef="#br0" timeOffset="194112.0961">17214 3906 42,'0'22'31,"0"-12"0,3 7-16,3 1-7,-6 2-1,7 1-1,-4-5 0,3-1-2,-6-15-1,0 0-1,9-3-1,-9-12 0,0-6 0,0-5 0,0 1-2,-3-4 2,1 3-2,2 7 0,0 4 1,0 3 0,9 7-1,4 5 1,4 0-1,1 0 1,9 3-1,-3-3 1,3 6 0,-2-6 1,-5 4-1,-2-4 0,-4 4 0,-4-2 1,-10-2 0,7 14 1,-7-1-1,-4 1 1,-1 5 0,5 0-2,0 5-5,-4-6-8,8 1-7,8 3-14,-2-13 0,11 1 0</inkml:trace>
  <inkml:trace contextRef="#ctx0" brushRef="#br0" timeOffset="194427.0963">17826 3510 44,'0'0'33,"-16"8"-6,-2 8-7,-2 16-6,-5 5-4,1 15-1,2 2-3,9 8-1,4 2-1,12 1-2,7-3-2,8-10-8,6-7-19,7-6-7,-5-15-1,6-4-1</inkml:trace>
  <inkml:trace contextRef="#ctx0" brushRef="#br0" timeOffset="194885.8623">18114 4003 48,'6'-15'19,"2"2"-3,-3-6-2,-5 1-2,-5-3-2,-3-3-2,-4 4-3,-7 1 0,0 6-2,-5 3 0,1 10-1,-1 4-1,4 11 0,5 7 0,5 1 0,5 5 1,5-1-1,9-3 1,5-2-1,3-6 1,1-7 0,4-9-1,-2 0-2,0-13-1,-3-2 1,0-1-1,-7-1 0,0 0 0,-2 5 0,-8 12 1,6-10 1,-6 10 1,11 17 0,-6-2 1,4 3-3,1 0-6,0 1-13,-4-10-11,8 4-1,-14-13 0</inkml:trace>
  <inkml:trace contextRef="#ctx0" brushRef="#br0" timeOffset="195171.8283">18163 3616 41,'14'-24'33,"8"12"0,-2 5-11,-5 7-5,3 5-6,-18-5-4,9 24-3,-15-5-2,-3 5-2,-6-2 0,3 2 0,2-6 0,7-3-1,6-2 0,9-3-3,13-1-6,1-2-14,1-7-9,7 8-1,-12-8-1</inkml:trace>
  <inkml:trace contextRef="#ctx0" brushRef="#br0" timeOffset="195452.9878">18479 3779 35,'0'0'34,"0"0"1,5 23-1,-1-3-16,-4 3-7,0 12-4,0-3-1,3 3-2,1-2-2,0-3-3,3-5-4,-7-11-11,0-14-19,13 13-2,-13-13 0,0-19 0</inkml:trace>
  <inkml:trace contextRef="#ctx0" brushRef="#br0" timeOffset="195632.9986">18395 3915 37,'0'0'34,"0"0"2,25 11-5,-1-5-13,0-6-9,7 6-11,1-6-21,9 9-11,-6-9 0,9 0-2</inkml:trace>
  <inkml:trace contextRef="#ctx0" brushRef="#br0" timeOffset="195850.0093">18703 3814 74,'12'8'36,"13"9"-6,8 6-12,-4-1-6,4 9-4,-4-4-3,-1 1-3,-7-5-4,-7-6-7,0-2-9,-14-15-14,13 0-5,-5-11 0,-5-10 1</inkml:trace>
  <inkml:trace contextRef="#ctx0" brushRef="#br0" timeOffset="196034.0201">18975 3835 61,'-12'0'35,"-10"6"-3,-4 3-9,-3 12-7,-8-1-8,4 2-9,5 3-16,4 1-17,-3-10-2,10 0 1,3-13 0</inkml:trace>
  <inkml:trace contextRef="#ctx0" brushRef="#br0" timeOffset="196331.0583">18888 3540 36,'9'-9'32,"-2"-2"1,5 5-9,2 6-10,-3 4-4,3 6-3,-9 0-4,-5 11-1,-2-2 0,-7 0-1,-2 4 0,1-8 0,4 5 0,2-8-1,10 2 0,10-8-2,9 3-8,6 0-14,0-9-10,7 4 0,-8-10 0</inkml:trace>
  <inkml:trace contextRef="#ctx0" brushRef="#br0" timeOffset="196555.4276">19171 3459 40,'11'-7'36,"8"18"2,0 11 1,6 11-18,6 20-8,-9 10-5,-4 13-1,-11 7-3,-7 2-3,-7-3-4,-10-12-6,-2-8-15,-5-16-16,-5-18 1,6-14-1,1-20 0</inkml:trace>
  <inkml:trace contextRef="#ctx0" brushRef="#br0" timeOffset="197105.7166">19507 3425 25,'10'0'31,"-10"0"1,23-12-10,-4 12-6,0 0-4,6 3-3,-8 0-2,1 3-3,-7 3-2,-7-1-1,-4-8-1,-9 12 0,9-12 0,-18 5-1,8-5 0,10 0 0,0 0 0,0 0 1,14 0 0,0 4 0,1 6 1,-3 1 0,-5 4 0,-7-2 0,-3 3-5,-9-4-9,-7-6-19,3 4-1,-6-10-1,8 6 0</inkml:trace>
  <inkml:trace contextRef="#ctx0" brushRef="#br0" timeOffset="197294.8087">19448 3652 40,'35'12'35,"-9"-9"-1,12 2-7,7 0-10,-6-5-8,5 5-8,-2 0-12,-6-1-16,-9-8-8,-1 9 1,-12-10-2</inkml:trace>
  <inkml:trace contextRef="#ctx0" brushRef="#br0" timeOffset="197617.5704">19558 3794 54,'0'0'35,"15"-6"-1,3 3-13,7 6-6,-3-3-5,4 14-3,-6-6-4,-2 4 0,-8 1-2,-10 2 0,0-2-1,-11 2 1,-2-2-1,0-4 1,1 0-1,12-9 1,-11 15 0,11-15-1,23 7 0,-2-7-5,7-5-24,7 5-8,-5-8 1,10 5-2</inkml:trace>
  <inkml:trace contextRef="#ctx0" brushRef="#br0" timeOffset="199197.8529">19936 3221 41,'0'0'33,"-9"13"-1,9-13-4,0 0-45,9 14-12,-9-14-2,26 0-2</inkml:trace>
  <inkml:trace contextRef="#ctx0" brushRef="#br0" timeOffset="199639.7403">20422 3078 9,'-21'-12'28,"5"3"-2,-2-13-7,5-1-4,6-2-2,7-5-2,12 4-3,4 2-1,10 4-2,2 6 1,5 12-2,-5 7 1,0 11-1,-15 5 0,-7 4-1,-16 6 0,-11 7-1,-7-2-1,-4 1 0,-4-7 0,4-2-1,8-4 0,11-2 0,13-7 0,15-6-1,7-3 1,7-1 0,5 2-3,-1-7-6,2 5-12,-3 2-15,-12-7 1,-1 2 0,-7-5 1</inkml:trace>
  <inkml:trace contextRef="#ctx0" brushRef="#br0" timeOffset="200092.1682">20717 3081 32,'0'0'34,"0"0"2,5 15-7,-5-1-11,-6 1-6,6 2-4,-7 3-3,7 1 0,-3-5-4,3-1 0,0-4-1,0-11-2,0 0-1,0 0-2,4-20 0,-4-2-2,0 3 2,-4-8-1,4 3 1,0 0 1,7 6 0,-2-1 2,5 6 2,2 4 0,4 4 0,2 5 1,1 0 0,2-4 0,-2 4 1,1 0 0,-2 0-1,0 0 1,-5 0 0,0 5 1,-13-5 0,15 13 0,-15-2 0,3 8 0,-7 2 1,-1 5-1,-2-3-1,4 6-2,3-1-11,3-5-18,1-5-5,16-2-2,5-11 1</inkml:trace>
  <inkml:trace contextRef="#ctx0" brushRef="#br0" timeOffset="200670.8459">21298 3216 35,'11'-14'26,"0"9"-2,-1-9-3,-4-3-5,1 0-1,-7-7-4,0-1-3,-10 1-2,-5 3-2,-5 1-3,-1 11 1,-6 4-1,-1 10-1,2 9 1,1 9-1,8 5 0,6 4 0,6 0 1,10-4-1,8-5 0,8-5 0,4-8 0,6-10 1,0-4-1,0-10 0,-2-3 0,-4 1 1,-3-1 0,-8 3 0,-4 8 2,-1 6-1,-9 0 0,19 27-1,-1-7-34,15 7-4,25-8 2,55 5-3</inkml:trace>
  <inkml:trace contextRef="#ctx0" brushRef="#br0" timeOffset="206574.7435">15782 5177 24,'16'7'30,"9"2"1,3-6-4,8 0-17,8 1-3,2 1-6,-5-2-6,-1-3-8,-5 5-8,-11-5-7,-8 0-2,-16 0 0</inkml:trace>
  <inkml:trace contextRef="#ctx0" brushRef="#br0" timeOffset="206766.7725">15853 5288 35,'9'3'32,"22"10"0,7-9-13,6-4-34,11 12-8,-10-12-4,7 6-4</inkml:trace>
  <inkml:trace contextRef="#ctx0" brushRef="#br0" timeOffset="207604.1043">16682 5352 24,'0'0'23,"36"0"-2,48 0-2,44 0-3,51 0-2,42 0-3,42 0-3,36 0-1,28 0-2,18 4 0,0 1-3,-12 0-1,-24 2-5,-30-2-8,-40-3-20,-36 5 0,-57-7-2,-34 5 1</inkml:trace>
  <inkml:trace contextRef="#ctx0" brushRef="#br0" timeOffset="209551.8879">17819 4746 25,'0'-9'32,"0"9"2,0 22-4,-4 3-13,4 17-5,0 4-4,0 10-1,0-1-2,4-1-3,2-1-4,-4-12-6,5-5-7,-4-14-11,-3-10-8,0-12-2,0 0 2</inkml:trace>
  <inkml:trace contextRef="#ctx0" brushRef="#br0" timeOffset="209935.0983">17806 5078 49,'19'-10'27,"10"8"-11,5 2-7,2 0-6,1 0-5,-2 0-3,-2 0-2,-5-5-1,-3 5 1,-4-5 2,-4-2 4,9-5 11,-26 12 0,12-10 2,-12 10 0,0-10-1,0 10-1,-14 0-2,4 3-1,1 8-3,1 2-2,4 2-1,4 4 1,7 2-1,4-6-1,6 2 1,3-7 0,3-6 1,-3-7 0,-1-5 1,-6-5 0,-4-4 0,-9-5-1,0-1-1,-9 4-5,-4-1-14,-2 5-17,15 15 0,-19-16-1,19 16 0</inkml:trace>
  <inkml:trace contextRef="#ctx0" brushRef="#br0" timeOffset="210853.4413">18407 4717 31,'18'0'26,"11"0"-5,0-2-5,4 2-4,7-5-3,-5 3-2,-1 2-2,-7-3-1,-6-2-1,-9 1-2,-12 4 1,0 0-1,0 0-1,-12 0 1,0 9-1,0-1 0,0 6-1,3 1 1,1 4-1,3 8 1,1-1 1,0 5-1,4 1 0,0 4 1,0-2 1,0-2-1,-3-3 2,-2-5-2,-3-2 1,-1-8 1,-5-2-2,-1-8 1,-1-4-1,1 0 0,2 0 0,1 0-1,12 0 1,0 0-1,0 0 0,16-6 0,5 6 0,5 4 1,2-4-1,4 0-6,-5 0-12,-4 0-14,6 0-1,-7-9 0,11 9-1</inkml:trace>
  <inkml:trace contextRef="#ctx0" brushRef="#br0" timeOffset="211499.0982">19090 5043 17,'13'-7'42,"-1"-4"-23,-7 3-3,-1-6-3,-1 4-2,-3-3-2,0 2-2,-8-3-2,-3 1-1,-2-1-2,-4 2 0,-5 4 0,-1 3-2,-4 5 1,-1 5 0,2 5-1,2 5 0,3 7 0,8 3 0,7 3 0,6-2 1,10-4-2,4 0 2,8-5-1,6-8 0,1-4 0,1-10 1,-2-4-1,-4-2 2,-5-5 0,-1-3 1,-9-1 0,-2 3 0,-7 3 1,0 14-1,0-13 0,0 13 0,0 0-2,0 23 1,4-7-2,3 4 1,2 2-3,-1-6-8,4-3-26,1 2 0,-3-11 1,6 3-2</inkml:trace>
  <inkml:trace contextRef="#ctx0" brushRef="#br0" timeOffset="215140.5033">17118 5871 7,'0'12'23,"-19"-12"-7,3-3-3,-7-6-3,4-8-3,2-7-3,6-3-1,11-6 1,5 1 3,17 9 1,3 4 3,9 13 0,1 8 1,3 18 0,-11 6 0,0 11-3,-20 8-1,-7 4-4,-21-3-2,-6-2-3,-11-8-1,-5-5-3,0-7 1,0-11-2,13-9 1,4-8 0,15-6 3,8-2 2,12 0 2,10 0 1,9 5 2,9 7 0,3 2 0,3 7-3,-2 6-9,-2 2-27,-11-7-2,-2 5 0,-14-15 0</inkml:trace>
  <inkml:trace contextRef="#ctx0" brushRef="#br0" timeOffset="215530.5442">17742 5492 49,'-15'-14'34,"-6"14"-8,-6 18-6,-10 11-5,1 20-4,-5 9-3,4 14-3,8 3-2,9 5-1,13-1-1,12-5 0,14-8-3,6-16-4,14-4-5,4-12-12,2-15-12,9-6-1,-8-16 0</inkml:trace>
  <inkml:trace contextRef="#ctx0" brushRef="#br0" timeOffset="216080.0879">18027 6001 33,'16'-3'30,"-11"-8"-6,-1-1-5,-1 3-5,-6-6-4,-3 5-3,-6-3-2,-4 3-1,-3 1-3,0 5 1,-5 4-1,1 5-1,-1 9 1,7 4-1,3 3 0,7 5-1,7-1 2,2 0-1,11-2 0,4-3 0,4-10 1,4-2-1,0-8 0,-3-9 0,2-4 0,-7-3 0,-5-1 0,-6 2 1,-3 2 0,-3 3 0,0 10 0,0 0 1,-13 9 0,13 4 0,0 0-1,6 3-2,7-2-6,-2-4-11,2-5-16,6 0 1,-6-10-2,6 0 2</inkml:trace>
  <inkml:trace contextRef="#ctx0" brushRef="#br0" timeOffset="216387.0536">18108 5686 43,'17'-11'32,"-5"-1"2,10 7-14,7 5-5,-11 5-4,4 5-3,-14 4-4,-8 8-1,-6-3-1,-8 6-1,-3-6 0,-2-2 0,2-3-1,8 0 0,9-4-2,11-7-2,10 7-6,2-5-13,2-3-12,9 8 0,-6-3 0</inkml:trace>
  <inkml:trace contextRef="#ctx0" brushRef="#br0" timeOffset="216643.2999">18488 5849 37,'0'0'35,"0"0"1,0 0 0,5 25-17,-8-6-6,3 12-5,0-2-3,0 7-2,0-4-2,0-3-5,0-4-8,0-6-13,0-10-12,0-9-1,0 0 0</inkml:trace>
  <inkml:trace contextRef="#ctx0" brushRef="#br0" timeOffset="216841.757">18348 5995 59,'10'9'35,"2"-9"1,12 0-9,7 5-15,2-5-5,12-2-10,8 2-16,6 3-16,-12-3-1,1 0 0,-4 0-1</inkml:trace>
  <inkml:trace contextRef="#ctx0" brushRef="#br0" timeOffset="217048.7668">18808 5874 51,'12'6'36,"-1"0"1,11 8-5,4 10-17,-4-2-5,5 5-5,-5-3-4,-2-1-5,2-2-7,-8-9-12,-2-6-11,0-6-2,-2-7-1,2-7 4</inkml:trace>
  <inkml:trace contextRef="#ctx0" brushRef="#br0" timeOffset="217252.7814">19101 5922 90,'-21'-7'35,"2"14"-7,-4 11-8,-12-2-6,2 11-7,-5 2-3,0 0-7,9 5-10,-2 0-24,3-15-2,13-5 1,1-8-1</inkml:trace>
  <inkml:trace contextRef="#ctx0" brushRef="#br0" timeOffset="217583.8488">19089 5632 32,'7'-19'32,"0"-1"0,7 4-8,9 10-6,-2 0-5,4 12-3,-7-3-3,-3 11-2,-12 4-2,-6 5-1,-11 1-1,-2 1 0,-6-4 0,4-1 0,3-1 0,8-4-1,7-6 0,12-4-2,10 0-4,0-5-9,7 0-20,3 3-2,-4-3 1,-1 4 0</inkml:trace>
  <inkml:trace contextRef="#ctx0" brushRef="#br0" timeOffset="217831.5145">19395 5574 56,'19'14'37,"-3"13"1,6 9-8,-1 17-13,-8 5-5,0 10-5,-13 5-3,-7 2-1,-10-5-5,-6-8-4,1-3-11,-4-16-22,-1-15 0,9-10-1,3-18 1</inkml:trace>
  <inkml:trace contextRef="#ctx0" brushRef="#br0" timeOffset="218372.9374">19717 5482 25,'-9'-18'31,"9"18"-2,13-14-5,-4 5-6,10 9-4,-3-3-3,11 6-2,-6 1-4,4 5-1,-9 1-1,-3 1-1,-10-1-1,-3 0 0,0-10 0,-12 14-1,1-10 1,11-4-1,-12 0 0,12 0 0,10 0 0,5 0-1,3 0 1,-1 3 0,-2 5-1,0 1 2,-10 5-2,-5-2-2,-7 4-8,-8-3-18,-5-7-6,5 7 0,-5-7-1</inkml:trace>
  <inkml:trace contextRef="#ctx0" brushRef="#br0" timeOffset="218576.0728">19675 5719 34,'0'0'35,"18"9"1,8-9-3,11 0-13,14 5-8,4-5-6,3 0-8,0 5-11,-8 3-19,-12-8-4,-2 7 0,-19-7 0</inkml:trace>
  <inkml:trace contextRef="#ctx0" brushRef="#br0" timeOffset="218891.7104">19875 5838 60,'-13'0'36,"13"0"-4,20 4-11,-6-4-7,7 7-5,0-2-3,2 5-2,-3-3-2,-4 5 0,-7-2-1,-9 5 1,-9-1-1,-6 5-1,-5-1 1,-3 1-1,1-2 2,5-3-1,5-2 0,12-2 0,0-10 0,25 5-1,1-7-2,5-11-10,11 1-25,3-2-1,4-10 0,9 4 0</inkml:trace>
  <inkml:trace contextRef="#ctx0" brushRef="#br0" timeOffset="219432.8728">20871 5384 90,'0'0'43,"-7"16"0,7-1-14,0-15-18,-8 16-45,8-26-5,13-12-1,4-26-1</inkml:trace>
</inkml:ink>
</file>

<file path=ppt/ink/ink1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4T16:10:47.565"/>
    </inkml:context>
    <inkml:brush xml:id="br0">
      <inkml:brushProperty name="width" value="0.05292" units="cm"/>
      <inkml:brushProperty name="height" value="0.05292" units="cm"/>
      <inkml:brushProperty name="color" value="#FF0000"/>
    </inkml:brush>
  </inkml:definitions>
  <inkml:trace contextRef="#ctx0" brushRef="#br0">21606 4830 11,'-16'6'20,"-15"-6"-5,-7 3-5,-9 1-3,-5 3-2,1-2-1,5 5-2,9-2 1,13 1 0,13 1 1,15-1 1,21 3 0,10-2 2,15 5 0,5-2 1,5 6-1,-7-1 0,-6 6-1,-20 0-1,-16 6-1,-18 3-1,-16 1-1,-20-3 1,-8 0-2,2-4 1,1-6-2,10-2 2,10-7-2,15-7-1,13-5-3,15 0-5,15-3-12,8-4-11,16 3 0,2-7-1</inkml:trace>
  <inkml:trace contextRef="#ctx0" brushRef="#br0" timeOffset="390.3508">21937 5068 44,'-22'0'18,"-3"0"-3,7 4-4,2 7-1,5 2-2,6 4-3,5 1 0,4-1-2,6 2 1,5-7-2,-2 0-1,-2-4-1,-11-8-1,13 9 0,-13-9 0,-10 3-1,-4-3 1,-6 0 1,3 0 0,-3 0 2,2 0 1,9 5 0,9-5 1,-4 12 0,16-5-1,9 3-6,8-2-12,10 4-14,-3-8-1,10 1-1,-6-5 1</inkml:trace>
  <inkml:trace contextRef="#ctx0" brushRef="#br0" timeOffset="714.0081">22475 5020 47,'0'0'34,"0"0"-1,4 19-11,-4 10-4,0 17-6,-4 7-3,4 9-1,-3 0-3,3 2-4,0-5-1,0-9-5,0-7-5,0-15-14,0-13-12,0-15-1,0 0 0,13-17 1</inkml:trace>
  <inkml:trace contextRef="#ctx0" brushRef="#br0" timeOffset="842.4038">22478 5293 16,'10'-5'20,"15"8"-6,0-3-16,-7-3-20,17 3-1,-7-7 21</inkml:trace>
  <inkml:trace contextRef="#ctx0" brushRef="#br0" timeOffset="1113.3717">22929 5085 24,'-34'-14'29,"8"9"-1,-13-3-5,7 4-12,2 8-4,7 1-4,2 7 0,5 4 0,7 4 0,9 3-1,13-2 1,3-1 0,8-2 0,1-5 0,3-5-1,0-4 1,-4-6-4,-7-6-6,-7-1-17,-10-11-8,-6 5-1,-3-8 1</inkml:trace>
  <inkml:trace contextRef="#ctx0" brushRef="#br0" timeOffset="1534.2592">23009 5225 26,'0'0'32,"28"5"0,-28-5-6,24 5-7,-6-5-6,-9 0-3,6-6-4,-2-3-2,-3 0-2,-3-3-2,1-5 1,-8 2-2,-9-4 1,1 0-1,-8 6 0,-4 1-1,2 5 2,-9 7-1,1 7 1,1 9 1,5 7-1,4 6 2,5 7 0,4 5 1,7 1-1,4 3 1,5-1 0,4-3-7,-3-6-18,-2-9-13,7-2 0,-4-16-1</inkml:trace>
  <inkml:trace contextRef="#ctx0" brushRef="#br0" timeOffset="2098.9996">23400 5031 4,'-19'0'25,"-15"-6"-1,6 10-7,2 3-4,3 6-2,6 4 0,7 1-1,10 4-1,0-2-1,18 4-2,-5-7-1,10-2-2,4-3-4,-1-7-3,-4 0-2,-1-10-1,-5 1-1,-8-7 2,-1-1 0,-7 3 4,-13-1 3,-1 7 4,1 3 3,-5 7 1,0 3 1,2 10 0,-1 4 0,8 7-2,9 1-1,0 6-2,3-4-1,4 0-2,0 2-5,2-7-16,2-7-17,2-4 0,-13-18-1,15 9 0</inkml:trace>
  <inkml:trace contextRef="#ctx0" brushRef="#br0" timeOffset="2429.3487">23471 5129 58,'18'7'36,"-12"7"1,1 1-11,2 9-15,-1-5-1,0 5-4,-3-6 0,-1-3-3,-4-15-1,3 10-2,-3-10 0,12-16-2,-5-1 0,5-5 1,1 1-1,1 1 1,0 1-1,2 3 3,-8 8-2,7 8 3,-5 9 0,-5 8 0,0 3-1,0 4-2,-5 6-6,0-2-15,-3-4-14,-1 2-1,-1-13 0,0-2 0</inkml:trace>
  <inkml:trace contextRef="#ctx0" brushRef="#br0" timeOffset="2587.6764">23659 4817 77,'-8'-29'37,"4"19"1,4 10-8,-2 22-37,2 7-27,3 0-2,-3 12-2,-3-2 0</inkml:trace>
  <inkml:trace contextRef="#ctx0" brushRef="#br0" timeOffset="4178.7836">16648 9201 36,'-18'0'29,"-13"0"-6,4 3-3,0 4-6,3 2-3,9 6-4,5 2-2,10 4-3,13-4-1,5 0 1,6-2-1,2-6 0,4-5 0,0-4 0,-4-11 0,-4-5 0,-8-6 0,-7-7 0,-7-6-1,-12-6 0,-4-6 0,-7-9 0,2 0 0,1-2-1,3 2-2,2 5-4,12 10-7,6 15-15,4 1-2,18 25-1,-3 0 0</inkml:trace>
  <inkml:trace contextRef="#ctx0" brushRef="#br0" timeOffset="4390.8313">16819 9175 57,'0'0'21,"0"22"-4,6-2-6,0 2-8,0 6-15,-6-7-13,10 7-1,-10-13-2</inkml:trace>
  <inkml:trace contextRef="#ctx0" brushRef="#br0" timeOffset="4713.9532">17136 9235 58,'3'11'34,"2"8"1,-12 1-13,-3-3-6,-5 3-6,-6-8-3,-2-2-4,-2-7-2,-1-6-2,2-6-1,3-7-1,4-4 0,6-5 0,8 2 0,3 0 1,14 6 1,3 7 1,6 4 0,3 6 2,4 11-1,0 3 1,-1 6-3,-5 1-12,-3-1-20,0 4 0,-11-10-1,5 3 0</inkml:trace>
  <inkml:trace contextRef="#ctx0" brushRef="#br0" timeOffset="4962.6354">17245 9179 49,'0'0'34,"15"22"1,-5-9-3,-3 1-18,8 10-5,-1-3-2,0 2-2,-3-6-1,2-6-1,-3-6-2,2-8 0,0-4-1,-3-8-4,1-1-9,-1-1-22,-3-7-1,1 5-1,-4-1 0</inkml:trace>
  <inkml:trace contextRef="#ctx0" brushRef="#br0" timeOffset="5293.3687">17545 9165 56,'0'0'33,"-2"12"-2,2-3-10,0 8-8,0-2-5,5 4-1,2-4-1,3 4-1,5-6-2,5-3 0,1-5-1,4-1 0,-4-4-3,-2-10-1,1-2-3,-7-8-8,-1-1-8,-7-2-10,-8-8-5,-2 5 1,-10-8 1</inkml:trace>
  <inkml:trace contextRef="#ctx0" brushRef="#br0" timeOffset="5405.9296">17613 8981 73,'0'0'26,"0"0"-6,-2 11-20,2-11-22,12 20-5,-12-20-2,20 21 0</inkml:trace>
  <inkml:trace contextRef="#ctx0" brushRef="#br0" timeOffset="5954.7775">17913 9111 45,'0'0'27,"0"0"-6,-17 17-5,9-1-5,-3 0-4,5 6-1,3-1-2,8 0-2,6-5 1,7-4-2,2-6 1,2-6 0,-1 0-1,-4-9 0,-7-4 0,-10 0-1,-6 1-2,-9-1-1,-4 6-6,-2 0-14,-4-3-7,8 10-1,-1-8 0</inkml:trace>
  <inkml:trace contextRef="#ctx0" brushRef="#br0" timeOffset="6181.062">18096 9069 58,'9'0'35,"1"16"-2,1 7-10,-5 4-6,5 13-6,-5 3-1,6 10-4,-7-2-2,4 0-2,1-1-4,-4-13-3,2 0-7,-8-14-17,0-11-8,0-12 0,-6-10 0</inkml:trace>
  <inkml:trace contextRef="#ctx0" brushRef="#br0" timeOffset="6316.8237">18128 9261 33,'22'-5'29,"-4"-4"-2,13 9-7,1-4-28,-4-6-16,12 10-2,-12-18-1</inkml:trace>
  <inkml:trace contextRef="#ctx0" brushRef="#br0" timeOffset="6600.7432">18544 9124 45,'0'9'35,"0"6"0,-13 6-8,1-4-9,-1 7-3,-8-6-5,3 1-5,-5-9-2,2-6-2,1-4-1,2-9-1,5-3-2,4-6 2,3-1-2,6-3 1,6 3 0,5 4 1,6 4 0,2 6 1,3 5 1,1 9-1,4 4 1,-3 3-1,1 4-6,-7-3-17,1-3-11,6 1-1,-1-15-1</inkml:trace>
  <inkml:trace contextRef="#ctx0" brushRef="#br0" timeOffset="7293.3043">18698 9057 47,'0'0'31,"0"0"2,9 7-13,12-7-7,2 0-4,9-4-4,-2 0-3,1-1-5,-3 2-3,-9-6-2,-6 6-1,-13 3 1,0 0 2,-10 0 2,-2 5 4,-5 5 4,-2 0 3,3 6 2,-1 1 0,11 7-1,1-4-1,9 2-4,3 1-5,5-5-5,7-1-5,2-3-5,7-7-3,2-7 0,3 0 1,0-11 1,0 0 6,-2-3 7,-3-3 7,-5 0 9,-4 2 4,-1-16 22,-18 21-17,-7-4-3,-3 8-2,-5-2-3,2 8-4,-6-3-3,4 6-2,-1 1-1,4 4-1,5 4-1,2 1 0,5-1 1,0-1-1,9 0 1,4-5 0,2-6-1,4 0 0,2-6 0,3-3-1,2-1 1,0-2 0,1 1 0,-1 6 1,-3 2 1,1 3 0,-7 9 1,0 7-1,-10-2 2,-3 7-2,-4-2 0,-11-1-5,1 3-16,-4-5-17,-6-12-1,5-4 0,-4-7-2</inkml:trace>
  <inkml:trace contextRef="#ctx0" brushRef="#br0" timeOffset="7745.2727">19739 9247 62,'7'14'32,"-7"-4"-5,0 7-26,5 3-26,-14-12-2,9 2-3,0-10-3</inkml:trace>
  <inkml:trace contextRef="#ctx0" brushRef="#br0" timeOffset="8361.0952">20075 9060 24,'12'5'30,"-12"-5"2,2 24 0,-2-4-13,0-1-10,0 7-3,7-4 0,4 0-3,2-5 0,7-4-1,1-9 0,1-10-1,-4-9 0,1-5 0,-4-8-1,-3-7 1,-7-3-1,-5-6-1,-11-2 1,-9-2 0,-6 6 0,-10 3-1,-3 8 1,-3 9 0,1 8 0,1 14-1,10 9 1,10 9-2,13 8-2,13-1-3,18 3-4,8-3-2,13 1-2,5-6-1,7-1 2,1-7 2,5 0 5,-6-2 6,38 10 18,-60-9-3,-4 4 4,-13 1-2,-8 9-1,-15-6-2,-5 7-2,-13-7-3,-1-3-4,-4-6-1,-3-10-3,0-5-2,4-9 1,7-4-2,4-4 1,12 1-1,4 1 0,12 6 1,7 6 1,6 8 0,5 5 1,4 8 1,2 5-2,-1 3-9,-1 7-23,3-14 0,13 1 0,-2-15-1</inkml:trace>
  <inkml:trace contextRef="#ctx0" brushRef="#br0" timeOffset="9074.6577">21438 9082 35,'-6'-19'31,"-4"10"-3,-9 4-11,-1 1-5,1 4-2,0 3-2,6 6-3,4 1-1,9 5-2,9-1-2,7 1 1,3-1 0,2-5 0,2 1 0,-2-6-1,-5-4-1,-5 0 0,-11 0 0,0 0 0,-12-10-1,-4 10 1,-2 0 0,-1 2 0,1 6 1,3 4 1,7 0 1,8 4-1,7 0 1,8 2 0,3-5 0,5 1 1,5-6-1,3-4 0,1-7 0,-1-6-1,-1-8-1,-5-5 0,-1-4 0,-6-2 0,-7 0-1,-8-1 1,-3 4-1,-7 7 1,-2 7 0,-1 7 0,0 4 0,-3 12 0,8 8 1,5 6-2,0 3-3,0-3-7,2-1-15,6 2-7,-8-10 0,12-1 0</inkml:trace>
  <inkml:trace contextRef="#ctx0" brushRef="#br0" timeOffset="9232.8159">21513 8857 47,'3'-10'23,"-3"10"-21,0-12-7,16 19-20,-16-7-4</inkml:trace>
  <inkml:trace contextRef="#ctx0" brushRef="#br0" timeOffset="9593.5004">21759 9031 35,'0'0'34,"15"5"2,-1 10 0,0 11-14,0-4-9,5 10-5,-4-6-1,3 1-2,-6-5 0,3-6-3,1-8 1,-3-13-3,1-7-1,-1-8-2,4-1-7,-8-7-18,0-2-10,6 1-1,-5 0 0</inkml:trace>
  <inkml:trace contextRef="#ctx0" brushRef="#br0" timeOffset="10067.1465">22302 9083 47,'0'18'35,"-7"5"-1,-8-2-11,-3-4-6,-3 2-6,-4-11-3,4-2-4,-4-6-4,5-10-1,3-1-3,4-7 1,9 0-2,4-4 1,4 5 0,8 3 1,3 5 1,3 6 2,5 3 1,4 12 2,-5 2 1,1 8 0,-2 0 0,0 1 0,-1-3-1,-2-3 0,-6-6-1,1-5-1,1-6-1,0-9-2,0-5-2,0-6 1,0 0-1,-3-3 1,4 3 0,-6 2 3,-1 4 0,-8 14 2,0 0 2,0 0 1,0 10 0,0 9 0,0-2-1,4 5-1,2 0-3,-2-6-8,10-3-23,0-3-5,-14-10-1,28-10-1</inkml:trace>
  <inkml:trace contextRef="#ctx0" brushRef="#br0" timeOffset="10294.1364">22877 9010 78,'0'0'39,"0"0"-1,9 9-4,-9-9-30,0 0-26,0 0-15,0 0-1,0 0 0,0 0-1</inkml:trace>
  <inkml:trace contextRef="#ctx0" brushRef="#br0" timeOffset="10489.6058">22810 9186 76,'-4'9'42,"4"2"-1,0-11 0,0 0-26,3 11-12,-3-11-36,0 0-6,0 0-2,12-3-1</inkml:trace>
  <inkml:trace contextRef="#ctx0" brushRef="#br0" timeOffset="11771.7475">16351 10285 37,'-3'12'33,"6"15"0,-3 6-5,0 5-10,7 14-5,-3 4-3,2 2-5,-2-2-2,2-5-6,1-5-7,-7-9-19,0-14-6,3-9 0,-3-14-1</inkml:trace>
  <inkml:trace contextRef="#ctx0" brushRef="#br0" timeOffset="12238.7112">16306 10379 54,'11'-16'32,"9"7"-3,11 2-10,1 3-6,9 8-3,-3 3-4,1 8-2,-8 5-2,-7 6-3,-8 2 0,-16-2-3,-6 0 0,-13-5-1,-3-2 1,-3-6 0,6-6 0,3-7 2,16 0 1,0 0 2,14-8 1,7 8 1,10 4 0,0 8 1,-3 3-1,-7 9 1,-12 5-1,-12 7 0,-14 1-3,-14-5-5,-6 1-10,-3-6-18,-7-16 0,12-3 0,-1-16-1</inkml:trace>
  <inkml:trace contextRef="#ctx0" brushRef="#br0" timeOffset="12569.2557">16675 10800 72,'18'14'35,"-2"1"-1,3 2-14,6 6-8,-4-1-7,1 1-8,0 0-14,-3 0-17,-9-14 0,4 1-2,-14-10 1</inkml:trace>
  <inkml:trace contextRef="#ctx0" brushRef="#br0" timeOffset="12725.9725">16856 10796 86,'-22'9'36,"2"8"-2,-7 7-14,-2-3-11,2 0-11,3 0-27,5 1-6,-2-10-1,9-3-1</inkml:trace>
  <inkml:trace contextRef="#ctx0" brushRef="#br0" timeOffset="13396.5214">16337 10137 62,'0'0'31,"-11"7"-10,20-7-6,16 0-5,6 0-3,14 0-4,8 6-1,6-6-4,-2 4-5,-5-4-5,-3 0-4,-9-5-2,-11-1 1,-11-2 2,-11 0 4,-11-6 6,-5 2 6,-20-8 18,15 11-6,4 9 0,10 0-1,0 0-3,0 12-3,10 0-1,3 6-2,-2 3 1,-1 4 0,-4-1-1,-6 3-4,-3-3-14,-3 1-13,-9-17-2,11 6 0,4-14 0</inkml:trace>
  <inkml:trace contextRef="#ctx0" brushRef="#br0" timeOffset="13809.8311">17204 10504 78,'21'9'35,"-1"-9"0,8 0-17,12-3-10,-2 3-9,3 0-14,-4-5-18,-1 5-1,-11-7-1,-2 7-1</inkml:trace>
  <inkml:trace contextRef="#ctx0" brushRef="#br0" timeOffset="13998.239">17261 10597 58,'12'5'32,"14"2"0,6-7-14,6 0-16,10 6-27,-10-13-5,7 7-1,-11-9-2</inkml:trace>
  <inkml:trace contextRef="#ctx0" brushRef="#br0" timeOffset="18824.7078">18017 10553 21,'-28'7'28,"28"-7"1,28-9-4,43 0-9,35-5-4,41 5-1,25-10-2,31 8 1,15-2-3,9 5-2,-2-2-3,-8 1-3,-18 0-6,-26-1-15,-28-5-12,-19 3-1,-39-8 0</inkml:trace>
  <inkml:trace contextRef="#ctx0" brushRef="#br0" timeOffset="19320.6403">18345 9885 69,'6'-12'34,"-6"12"-7,7 9-5,2 22-5,-9 12-5,7 15-3,-4 5-4,5 10 0,-5-6-4,4-4 0,1-7-3,-6-15-5,7-10-11,-6-13-20,-3-18 1,0 0-1,0-18 2</inkml:trace>
  <inkml:trace contextRef="#ctx0" brushRef="#br0" timeOffset="19681.6018">18430 10219 47,'21'-8'25,"11"8"-6,-2 0-19,6 0-8,6 0-5,-3-4-1,1 4 0,-6-9 4,-5 1 5,-4-1 6,-7 0 8,-6-1 25,-12-5-13,0 15-1,-22 0-3,10 5-4,-5 3-3,7 8-2,-1 1-3,11 2-1,0 3-1,9-3-1,5-1 0,8-4-1,0-6 0,1-5 1,-3-6-1,0-5 0,-9-5 0,-4-3-1,-7-1 0,-10-1-3,2 4-7,-7 7-24,0-10-1,6 8 0,-2-4-1</inkml:trace>
  <inkml:trace contextRef="#ctx0" brushRef="#br0" timeOffset="20217.0156">18909 9897 50,'15'-7'30,"8"7"-4,8 0-10,5 0-4,6 0-3,0-5-3,-1 5-2,-8 0-1,-8 0-2,-8-3 1,-17 3-2,0 0 1,0 0-1,-15-6 0,-1 6 0,0 0 0,0 7 0,3 2 1,4 4 0,1 4 0,6 9 2,2 3 0,4 6 1,-1 3-1,2 3 1,1-2-1,-3-1 0,-3-5-1,0-3 0,-6-8-1,-4-5-1,-2-7-1,-1-7 1,0-3-1,2 0 0,11 0-1,-11-15 1,11 15 0,13-14 1,6 9-1,2 0-2,8 5-5,-3-5-13,1 5-14,4 0 0,-9 0 0,8 0 0</inkml:trace>
  <inkml:trace contextRef="#ctx0" brushRef="#br0" timeOffset="20795.0956">19613 10236 43,'8'-11'25,"6"3"-3,-3-4-4,-1-5-3,0 1-4,-10-4-2,2 3-1,-8-4-2,-3 5-1,-9-1 0,-1 5-2,-7 4 0,-3 8-1,-2 0-1,4 11 0,3 3-1,5 9 0,3 0 0,10 4 0,6-2 0,11-2 1,5-3-1,4-4 0,2-8 0,3-8 0,3 0-1,-3-8-1,-3-4 1,-3-4 0,-4 2 0,-3 1 0,-4 1 1,-8 12 1,7-12 1,-7 12 0,0 11 1,4 4 0,-1 0-1,6 4-2,1 5-12,5-4-23,-5-7 0,5 3-2,-3-8 1</inkml:trace>
  <inkml:trace contextRef="#ctx0" brushRef="#br0" timeOffset="21697.3698">18168 11035 36,'-16'-10'15,"10"-2"-2,-1-8-2,4-1-1,8-5 0,4-3-1,7 2-1,2 0 0,10 12 1,2 6 0,4 19 1,-3 6-1,-4 18 0,-13 4-2,-10 11-1,-11 2-1,-8 4-1,-11-8-2,-6-6-1,-4-10-1,-1-11-2,4-8 0,4-12-1,12-8 0,4-8 1,9-3-1,4-2 1,10 2 1,9 6 2,4 8 0,7 5 0,1 8 0,2 6 0,2 7-6,-4 3-19,-3-7-10,3 5-1,-6-10 0</inkml:trace>
  <inkml:trace contextRef="#ctx0" brushRef="#br0" timeOffset="22013.2528">18785 10635 57,'-20'0'34,"-12"5"-10,-3 15-4,1 17-6,-6 10-3,7 14-3,-1 6-2,11 8-3,9 0-1,10 0-2,11-4-1,6-13-7,15-5-10,5-10-17,0-12 1,7-5-1,-3-19 0</inkml:trace>
  <inkml:trace contextRef="#ctx0" brushRef="#br0" timeOffset="22480.7121">19085 11182 43,'0'-14'29,"-8"-7"-5,-1-3-8,-5 2-5,-2-3-3,-4 10-1,-6-2-2,2 10 0,-7 5-1,4 7 0,-1 9 1,8 8-2,2 3 0,8 3-1,6-1 0,9 2 0,7-5 0,5-4-1,5-9-1,2-3 1,3-8-2,-4-4-1,2-4 0,-7-8-2,0-3 0,-6-2 1,-2 2-1,-7 1 1,2 6 1,-5 12 2,0-9 0,0 9 1,0 17 0,0-3 0,7 4 0,0-2-4,5 0-10,2 1-18,-2-14-1,5 3 0,-7-15 0</inkml:trace>
  <inkml:trace contextRef="#ctx0" brushRef="#br0" timeOffset="22727.9306">19025 10810 42,'11'-11'31,"-1"0"0,6 3-14,6 8-4,-5 8-3,-3 11-2,-9 1-4,-5 6-1,-3 3-2,-5-1 0,-2-1 0,0-4-3,2-6-5,5-8-8,3-9-15,24 8-3,-9-12 0,12 4 0</inkml:trace>
  <inkml:trace contextRef="#ctx0" brushRef="#br0" timeOffset="22933.045">19399 10972 52,'0'0'36,"8"17"1,-8-5-10,4 12-7,-4-2-7,0 10-3,0-1-4,6 1-4,-2 1-3,-1-8-5,3 1-8,-6-6-24,0-20 0,4 9 0,-4-9-1</inkml:trace>
  <inkml:trace contextRef="#ctx0" brushRef="#br0" timeOffset="23067.3901">19303 11100 52,'0'0'36,"10"0"1,9 0-2,3 5-20,2 2-16,8 3-32,-1-10-1,10 4-2,-6-9 1</inkml:trace>
  <inkml:trace contextRef="#ctx0" brushRef="#br0" timeOffset="23502.1452">19627 11038 42,'11'-3'35,"8"10"-1,4 8 0,-1 4-19,10 13-5,-5-3-3,4 5-4,-3 1-4,-5-9-5,1 2-9,-8-11-18,-6-13-3,0-4 1,-7-16-1</inkml:trace>
  <inkml:trace contextRef="#ctx0" brushRef="#br0" timeOffset="23652.8788">19883 11060 54,'-18'9'35,"-7"4"-2,-2 10-8,-1 5-10,-5 0-6,5 2-6,3 0-8,3-5-20,3-9-10,12-3 1,-4-13-2</inkml:trace>
  <inkml:trace contextRef="#ctx0" brushRef="#br0" timeOffset="24028.7113">19834 10736 22,'0'-11'32,"0"-7"0,0 18 0,15-15-14,1 10-6,5 11-4,-2 1-2,-1 11-2,-10 4-2,-5 8 0,-7 2-1,-6 0 0,-5-6 0,1-1-1,-2-8 0,6-2 1,10-15-1,11 7 0,8-7-1,3-7-5,8 7-9,4 3-19,-6-6 0,4 3 0,-14 0-1</inkml:trace>
  <inkml:trace contextRef="#ctx0" brushRef="#br0" timeOffset="24308.9341">20075 10631 54,'16'7'37,"-5"15"1,9 15-3,1 15-17,-3 6-6,2 14-4,-8 4-2,-6 6-4,-6 0-3,-11-4-2,0-4-3,-11-17-9,4-12-16,-4-11-9,0-18 1,7-10 1</inkml:trace>
  <inkml:trace contextRef="#ctx0" brushRef="#br0" timeOffset="24827.4694">20317 10594 46,'13'-9'30,"-13"9"-5,23-8-8,-3 8-6,2-3-3,2 6-3,-6 2-2,-8 5-2,-4 2-3,-6 1 0,-10 0-2,-3-4 1,-2 0-1,-2-4 0,7-3 0,10-2 1,0 0 2,7-12 1,7 7 2,2 5 0,5 0 1,-4 8 0,-6 1 1,-7 5-3,-4 3-6,-10 3-16,-11-9-8,5 4 0,-9-11-1</inkml:trace>
  <inkml:trace contextRef="#ctx0" brushRef="#br0" timeOffset="25022.7378">20282 10803 51,'22'11'35,"4"-11"-1,8-7-11,11 7-7,-1-5-6,5 5-4,1 0-6,-4 0-8,-4 0-12,-7 5-14,-14-5-2,0 5 1,-21-5-1</inkml:trace>
  <inkml:trace contextRef="#ctx0" brushRef="#br0" timeOffset="25367.4283">20404 10939 55,'0'0'34,"0"0"0,27-11-14,-3 7-7,8 8-4,-5-4-2,2 11-2,-8 0-3,-6 4-1,-9 4 0,-13 0 0,-10-1-1,-8 2 0,-5-2 0,-2-4 0,4-1 0,4-3 0,4-5 0,13-5 0,7 0 1,7 0 0,11 0-1,8-4-2,3 4-11,7 0-23,-7-4 1,5 4-1,-7-10 0</inkml:trace>
  <inkml:trace contextRef="#ctx0" brushRef="#br0" timeOffset="25803.7311">20874 10447 86,'0'0'38,"8"8"2,-8-8-14,11 5-19,0 2-19,2-7-24,-13 0-2,18-6-1,-9-2 1</inkml:trace>
  <inkml:trace contextRef="#ctx0" brushRef="#br0" timeOffset="26186.5069">21285 10303 59,'17'3'37,"-17"-3"-1,18 15-9,-11 6-8,-7 1-6,0 12-5,-7-4-2,1 3-2,-2-4-1,3 0-2,0-5 1,5-6-2,8-7-1,3-7-2,7 0-6,0-9-15,-1-5-16,3-4 0,-3-6 1,0-1-1</inkml:trace>
  <inkml:trace contextRef="#ctx0" brushRef="#br0" timeOffset="26399.1581">21270 10144 90,'0'0'38,"0"0"-2,0 0-18,17 0-15,-6 0-30,1 0-8,-12 0-2,17-11-1</inkml:trace>
  <inkml:trace contextRef="#ctx0" brushRef="#br0" timeOffset="26938.5947">21095 9922 40,'-10'0'30,"21"4"1,6-4-13,13 0-7,13 4-3,10-4-3,9 3-1,5-3-2,4 0-4,-4 0-2,-9 0-3,-9-3 0,-16-5 0,-6 3 0,-14-6-1,-7 2 2,-15-3 4,2 3 4,-5-1 7,1-2-2,11 12 1,0 0 1,4 10 1,7 7 0,-5-1 0,5 8-1,-11-4-1,0 4-1,-3 1-4,-8-6-20,-3-7-18,14-12-2,-10 5-1,10-5 0</inkml:trace>
  <inkml:trace contextRef="#ctx0" brushRef="#br0" timeOffset="27278.146">21974 10577 72,'0'0'38,"12"16"-14,-12-16-24,0 0-22,9-21-14,-6-6-2</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6:27:30.190"/>
    </inkml:context>
    <inkml:brush xml:id="br0">
      <inkml:brushProperty name="width" value="0.05292" units="cm"/>
      <inkml:brushProperty name="height" value="0.05292" units="cm"/>
      <inkml:brushProperty name="color" value="#FF0000"/>
    </inkml:brush>
  </inkml:definitions>
  <inkml:trace contextRef="#ctx0" brushRef="#br0">21153 11433 50,'0'0'26,"-9"-12"-2,9-2-5,9-3-5,2-8-3,14 0-3,3-9-3,9 0-2,4 2 0,5 2 0,-1 2-1,0 7-1,-9 2 0,-7 7 0,-8 3-1,-5 5 0,-5-2 0,-11 6 1,0 0-1,0 0 1,0 0-1,0 0 1,0 0-1,-18 0 0,8-4 0,-2 0 1,3-2-1,9 6-1,-14-11 1,14 11 0,-9-10 0,9 10-1,0 0 1,16-8 0,-5 8 0,2 4 0,0 0 0,0 2 1,0 2 1,-4 2 0,-5 0 0,-4-1 0,0 3 0,0-3-4,-3 2-17,3-11-16,-11 7 0,11-7-1,0-19 0</inkml:trace>
  <inkml:trace contextRef="#ctx0" brushRef="#br0" timeOffset="1277.6585">21598 9494 25,'-5'16'31,"2"9"1,-7 4-5,-1 9-9,7 11-4,-2 0-3,13 9-3,2-7-1,8 0-3,0-7 0,5-5-1,1-7-1,-1-7-1,-2-6 0,-4-7 0,-7-3 0,-9-9 0,9 10-1,-9-10 1,0 0-1,0 0 1,0 0-1,0-14 0,0 14 1,0-10-2,0 10 1,-3-10-1,3 10 1,0 0 0,0 0-1,0 0 1,0 0 0,0 0 0,0 0 0,-10-9 0,10 9-1,-10-3 2,10 3-1,-12-4 0,12 4 0,0 0 0,-12-3 0,12 3 0,0 0 0,0 0 0,0 0 0,0 0 0,0 0 0,-5-10 0,5 10 0,0 0 0,0 0 0,10-7 0,-10 7 0,0 0 0,0 0 0,11-11 0,-11 11 0,0-9 1,0 9-1,-9-9 0,9 9 0,0 0 0,-5-10 0,5 10 0,0 0 0,0 0 0,0 0 0,0 0 0,0 0-1,0 10 1,0-10 0,10 14 0,-3-5 0,4 2 0,-4-2 0,0 1 0,-7-10 0,12 17 0,-12-17 1,8 10-1,-8-10 0,0 0 0,-14 9 1,14-9-1,-16 5 1,5-2 0,-2-3-1,-2 5 1,5-5-1,1 3 0,9-3-2,-9-4-3,9 4-9,0 0-22,0 0-1,0-9 1,0 9-1</inkml:trace>
  <inkml:trace contextRef="#ctx0" brushRef="#br0" timeOffset="1699.0913">21559 8819 72,'7'-28'30,"-4"9"-5,-3 10-6,5 18-5,-10 9-3,5 13-4,-7 5-4,1 6-3,3 10-10,3 4-24,-3-10-1,5 0 0,-2-9-1</inkml:trace>
  <inkml:trace contextRef="#ctx0" brushRef="#br0" timeOffset="1915.2108">21578 9281 77,'0'0'39,"0"0"0,0 0-6,0 0-21,0 0-22,0 0-25,9 0-2,-9 0-2,0 0 0</inkml:trace>
  <inkml:trace contextRef="#ctx0" brushRef="#br0" timeOffset="2663.4637">21001 11143 59,'0'-14'33,"0"3"-5,0 11-5,0 0-4,-10 15-5,10 11-3,-11 3-4,6 9-5,2 4-8,0 5-29,3-5-1,3-2-2,2-7 0</inkml:trace>
  <inkml:trace contextRef="#ctx0" brushRef="#br0" timeOffset="2986.1346">20955 11701 93,'-9'9'42,"9"-9"0,-8 13-11,8-13-16,0 0-5,0 0-4,0 0-9,19-6-37,-9-1-2,0-6 0,5-3-1</inkml:trace>
  <inkml:trace contextRef="#ctx0" brushRef="#br0" timeOffset="52505.1061">22814 16961 26,'0'0'23,"-10"-6"-1,10 6-4,0 0-3,-9 10 5,9-10-14,0 0 0,0 0-2,10 10 0,-10-10 0,12 0 1,-12 0 1,15-11 0,-15 11 1,5-9-1,-5 9 0,-11-18-1,11 18-1,-9-6-4,9 6-15,-4 13-23,4-13-1,0 0 1,-3 14 0</inkml:trace>
  <inkml:trace contextRef="#ctx0" brushRef="#br0" timeOffset="520936.5217">14943 11722 39,'-16'7'32,"16"-7"-2,15 16-1,17-10-5,23 0-3,13-6-6,21 8-3,4-8-5,3 7-2,-13-7-2,-14 3-1,-18-3-1,-22 5-6,-16-5-33,-13 0-2,-29 9 2,7-4-2</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5:36:02.989"/>
    </inkml:context>
    <inkml:brush xml:id="br0">
      <inkml:brushProperty name="width" value="0.05292" units="cm"/>
      <inkml:brushProperty name="height" value="0.05292" units="cm"/>
      <inkml:brushProperty name="color" value="#FF0000"/>
    </inkml:brush>
  </inkml:definitions>
  <inkml:trace contextRef="#ctx0" brushRef="#br0">2105 8601 24,'-16'-22'29,"-9"17"-3,-55-4 16,42 14-27,-2 1-4,11 9-3,9 0-1,7 4-2,13 0-3,16 0-2,6-1 1,9-4-2,4-5 0,-7-3 0,-3-3 0,-10 1 0,-15-4 0,-20 10 2,-11 2 0,-11 3 1,-4 5 0,4 7 0,-1 3 1,12 1 1,15 3-1,16 2-1,12-3-1,13-2 1,8-8-1,1-3-2,8-2-6,-8-8-17,-3-10-12,-3-10 0,-14-8 0</inkml:trace>
  <inkml:trace contextRef="#ctx0" brushRef="#br0" timeOffset="141.0788">1698 8641 38,'-17'-9'29,"2"-3"0,15 12-8,0 0-24,4 11-21,15 7-3,3-8-2,9 12-1</inkml:trace>
  <inkml:trace contextRef="#ctx0" brushRef="#br0" timeOffset="301.0872">2039 8821 36,'22'15'35,"6"11"0,-2 2 0,4 0-17,4 13-7,-5 1-6,1 0-7,1 0-13,-3 1-18,-9-15-2,2-6 0,-8-16 0</inkml:trace>
  <inkml:trace contextRef="#ctx0" brushRef="#br0" timeOffset="459.0976">2436 8908 70,'-15'-9'37,"-14"11"-1,-11 15-15,3 16-6,-9 8-7,1 3-4,-3 9-10,1-5-16,6-2-14,13-5-1,9-16 0,11-3-1</inkml:trace>
  <inkml:trace contextRef="#ctx0" brushRef="#br0" timeOffset="961.2176">2739 8969 56,'-12'-23'27,"-3"1"-8,2 6-5,-9 0-4,-3 9-1,-5 3-3,2 9 0,5 5-3,5 8 2,7 0-3,5 6 1,6-2-1,12 2-1,7-7 1,5-4-1,4-6 0,0-3 0,-3-8 0,0-6-1,-3 0 1,-4-2 0,-6-2-1,-6-1 1,-6 5-1,0 10 0,4-12 1,-4 12 0,0 0 0,6 19 0,0-9 0,11 3 0,3-1 0,-2-3 1,7-3-1,0-6 0,0 0 0,-3-12 0,4 1-3,-12-7-6,-4 3-8,1-2-15,-11-3-4,4 2 0,-4-7-1</inkml:trace>
  <inkml:trace contextRef="#ctx0" brushRef="#br0" timeOffset="1151.1806">3010 8760 50,'0'0'36,"12"-9"1,-12 9-7,15 19-8,-8 1-8,5 18-5,-5 6-4,4 11 0,-4 6-2,-4 5-1,1-1-1,-1 0-2,0-6-4,-3-16-7,8-10-24,2-5-4,-3-15 1,2-13 0</inkml:trace>
  <inkml:trace contextRef="#ctx0" brushRef="#br0" timeOffset="1324.5012">3128 9019 47,'-13'-16'33,"22"16"-2,0-5-7,11 3-32,10 8-19,-8-12-4,12 6-2,-3-8 1</inkml:trace>
  <inkml:trace contextRef="#ctx0" brushRef="#br0" timeOffset="1713.5688">3621 8765 34,'-32'-6'32,"5"6"0,-1 3-2,3 0-16,12 10-6,4-2-3,11 3-3,9 1-1,4-2 0,6-1-1,1-2 0,-3-1 0,-4-4-1,-15-5 1,0 0 0,-11 8 0,-5-2 1,-6-1 0,-3 3 1,1 2 0,5 4 1,4 1 0,15 6 0,11-4 0,7 0 0,5-4 0,9-4-4,1 0-17,2-6-17,-4-10-1,-1-1 0,-11-12-1</inkml:trace>
  <inkml:trace contextRef="#ctx0" brushRef="#br0" timeOffset="2639.1291">4870 8927 13,'8'-37'56,"-13"16"-35,-8 2-4,-7 3-3,-2 7-4,-9 3-2,-1 9-2,-5 9-3,8 9-1,5 10 0,6 3-1,12 3-1,6 0 1,9-2 0,12-6-1,5-5 1,4-12 0,2-12 0,2-12 0,0-13-1,-1-7 1,-3-12-1,-9-9 1,-3-3 0,-6-3 2,-7 2-1,-5 11 2,-7 2-1,0 17 2,-7 9-1,3 18 1,0 14-1,6 14-2,2 9 1,3 9-2,5 5 1,1 5-2,3-1-6,-2-4-11,-1-8-21,5-6 0,-7-12 1,6-4-2</inkml:trace>
  <inkml:trace contextRef="#ctx0" brushRef="#br0" timeOffset="3172.2157">5197 8707 53,'0'0'35,"0"0"0,-3 25-2,0 4-20,3 13-5,0 3-5,0 8 0,0-3-1,6-4-1,-4-8-1,2-8 2,-1-10-1,-3-20 0,0 0 0,9-9-1,-9-14 1,-3-14 0,-1-6 0,2-7-1,-3-1 1,2 0-1,-1 0 0,1 5 1,3 7-1,6 7 0,0 9 0,5-1 0,7 7-4,-1 2-4,14 12-16,1 3-13,-2 0 1,11 8-1,-4 2 0</inkml:trace>
  <inkml:trace contextRef="#ctx0" brushRef="#br0" timeOffset="3429.1277">5220 9106 40,'0'0'33,"14"3"-1,9-6-3,13-4-18,9 2-7,3-2-17,6 5-18,-15-11-1,0 9 0,-18-8-1</inkml:trace>
  <inkml:trace contextRef="#ctx0" brushRef="#br0" timeOffset="3615.2312">5222 8894 72,'-18'-11'36,"18"11"1,0 0-11,21-11-17,10 11-12,9 0-27,8 5-6,-3-1 0,9 5 0</inkml:trace>
  <inkml:trace contextRef="#ctx0" brushRef="#br0" timeOffset="3842.2387">5556 9057 51,'6'13'35,"4"-1"0,9 5-4,4 7-18,-2-7-5,3 8-4,-3-4-6,-5-4-9,-1-9-22,-3 1-1,-12-9-1,19-9-1</inkml:trace>
  <inkml:trace contextRef="#ctx0" brushRef="#br0" timeOffset="3983.915">5763 9073 45,'-11'4'36,"-9"4"1,-5 8-1,-4 7-17,-4-2-8,2 3-10,4-1-21,9 0-16,-4-12 0,17 2-1,5-13 0</inkml:trace>
  <inkml:trace contextRef="#ctx0" brushRef="#br0" timeOffset="4239.655">5981 8802 57,'0'0'36,"15"-5"0,7 5-3,9 5-20,0-5-8,3 0-7,4 0-13,0 7-20,-11-7 0,0 6-1,-14-6 0</inkml:trace>
  <inkml:trace contextRef="#ctx0" brushRef="#br0" timeOffset="4420.1764">6018 8974 58,'10'18'35,"5"-16"1,13-2-6,10 3-21,-1-3-22,7 5-19,-14-14-1,7 4-2,-6-9-1</inkml:trace>
  <inkml:trace contextRef="#ctx0" brushRef="#br0" timeOffset="5166.2215">6623 8551 46,'5'-43'33,"-5"0"0,0 14-14,0 19-3,0 10-4,0 36-2,-8 6-4,5 21-1,0 6-2,3 14 0,-3-5-1,6-1-1,0-9 0,2-14-1,-1-11 0,2-15-1,0-10-1,-6-18 0,9-7-1,-5-13-1,4-3 1,2-8-1,6 0 1,-4-5 0,5 5 1,-6 2 1,-2 9 1,-9 8 2,0 12 0,-20 0 1,0 8 0,2 8 0,-1 4 0,9 1 1,4 1-2,16-3 1,5-1-4,10-2-6,6-4-25,3 3-4,-5-10 0,4 4-1</inkml:trace>
  <inkml:trace contextRef="#ctx0" brushRef="#br0" timeOffset="5497.0004">6877 9153 55,'0'0'34,"0"0"1,22 9-10,0-9-11,-1-2-6,7 2-3,-6-13-2,3 6-2,-10-5 0,-5 2-1,-10-3 0,-7 2-1,-9 3 1,-9 4 0,1 4 0,-7 8 0,3 6 2,7 4 0,4 3 0,14 2 0,10 0 1,9 1 0,5-5-3,6-7-6,5-4-30,3-5 0,-4-9-1,9-4 0</inkml:trace>
  <inkml:trace contextRef="#ctx0" brushRef="#br0" timeOffset="6075.4037">7349 9029 24,'-22'5'34,"22"-5"0,19-8 0,36 4-14,32-8-5,34-1-4,33-1-3,28 0-3,15 0-1,9 5-1,-13-1-1,-17 1-2,-30 5-1,-38 0-2,-30 4-9,-35 0-19,-34-5-5,-9 5-1,-37-11 0</inkml:trace>
  <inkml:trace contextRef="#ctx0" brushRef="#br0" timeOffset="7367.3472">8086 8671 27,'7'-18'29,"4"6"-1,-11-5-7,-5-4-5,-4 1-5,-10 1-4,-3 0-2,-6 6-1,0 5-1,-2 8-1,1 4 0,2 13 0,5 8-1,9 1 1,7 5-2,10-1 1,8-2 0,9-8 0,8-5 0,2-15 0,5-6 0,1-13-1,-3-8 1,-3-9-1,-5-10 0,-5-4 0,-11-9 1,-2-1-1,-8 3 1,-5 3 1,-2 10-1,-1 8 1,-2 17-1,0 11 2,1 19-1,0 14 0,9 14 1,-2 10-2,2 7 1,0 4 0,5 2-1,2 1-8,-1-3-24,0-13-5,6-6 0,-2-12 0</inkml:trace>
  <inkml:trace contextRef="#ctx0" brushRef="#br0" timeOffset="7887.6077">8475 8583 46,'-5'-18'29,"2"8"-6,-5-6-3,-5 3-5,-2 4-3,-10 0-4,2 9-1,-7 0-3,2 9-1,4 2-1,2 6-1,9 3 1,4 4-2,9-2 1,10-3 0,5-2 0,7-5-1,7-5 0,0-7-1,-1-3 0,-3-7 0,-4-2-1,-1 1 2,-4 1-1,-9-2 2,-7 12 0,0 0 1,0 0 1,-12 17 0,6 2 1,1 6-1,1 1 0,4 6 0,4 0 0,2 1-2,4-7 0,-3-1 1,1-6-2,-1-5 1,-1 0-1,-6-14-3,6 9-34,-6-9 1,0 0-2,0-13 1</inkml:trace>
  <inkml:trace contextRef="#ctx0" brushRef="#br0" timeOffset="9331.2106">7952 9450 55,'4'25'32,"6"6"-3,-2 1-9,-4 1-6,5 3-3,-3-7-4,0-3-2,-6-10-1,0-5 0,0-11-1,0 0-1,0-28 0,4 3 0,2-8 1,6-1-2,4-3 0,5 1-1,1 4 1,4 7-1,1 11-2,-2 3-8,0 8-27,-4 8 1,0 5-1,2 4 0</inkml:trace>
  <inkml:trace contextRef="#ctx0" brushRef="#br0" timeOffset="9685.2188">8359 9376 31,'-9'-29'33,"12"8"1,3-1-5,10 4-9,9 8-5,-4 5-4,4 15-4,-7-1-2,-4 15-1,-14 0-1,-6 7-1,-10 2-1,-4 4 0,2-7 0,0-2 0,5-6-1,10-4 1,15-8-1,11-6 0,7-4 0,3-4-1,0 4-7,-2 0-29,-8-7-1,1 7 1,-14-8-1</inkml:trace>
  <inkml:trace contextRef="#ctx0" brushRef="#br0" timeOffset="10331.9195">9474 8867 59,'0'-14'22,"-13"1"-3,-6 7-3,-5 6-4,-4 0-2,0 14-1,-3 4-1,9 11-2,7 3-1,9 7-1,12-1-1,9-3-1,13-2-4,2-11-5,10-2-14,8-6-13,-8-14 0,3 0-1,-7-10 1</inkml:trace>
  <inkml:trace contextRef="#ctx0" brushRef="#br0" timeOffset="10625.761">9750 8936 18,'-16'-28'57,"4"19"-35,-7 0-4,-2 5-4,-5 8-3,1 5-4,3 7-2,4 5-1,9 7-2,6-2 0,9 1 0,7-5-1,11-4 1,2-6-1,4-9 0,-1-10 1,-6-9-1,-7-4-1,-6-3 1,-10 0-3,-6-1-4,2 5-16,1 9-12,-12-2 1,15 12-1</inkml:trace>
  <inkml:trace contextRef="#ctx0" brushRef="#br0" timeOffset="10917.0933">9887 8899 59,'20'0'34,"-1"7"1,6 5-11,6 9-7,-6-1-7,3 9-2,-13-1-3,-5 0-2,-14-5 0,-9-4 0,-8-6-3,-3-8-4,5 0-8,-3-5-20,4-13-6,12 2 1,6-4-1</inkml:trace>
  <inkml:trace contextRef="#ctx0" brushRef="#br0" timeOffset="11324.4481">10298 8969 55,'-27'12'33,"17"4"1,-6 4-13,2 2-6,10 6-5,4-3-4,7 2-1,5-6-2,9-4-1,4-9 0,6-8-1,4-15 0,1-7-1,-4-12 0,-2-15 0,-10-8-1,-9-4 1,-17-6-1,-13 1 1,-15 6 1,-9 11 1,-10 11 0,1 18 1,2 13 0,10 17 0,14 9 1,21 14-1,17 5-5,14 4-36,14-11 1,21-6-1,20-18-1</inkml:trace>
  <inkml:trace contextRef="#ctx0" brushRef="#br0" timeOffset="37377.8893">1799 10156 34,'0'13'29,"0"11"0,-3 19-10,-1 11-5,4 3-5,0 11-1,-3-5-2,3-5-3,2-11 0,-2-11-1,10-20 0,-10-16-1,12-10 0,-4-21 1,-3-15-1,-5-13 0,0-10 0,3 4-1,-3 0 1,-7 10-1,7 10 0,0 16 0,0 29-1,20 8 2,-7 20-2,2 10 1,6 4 0,-1-1 1,3-4 0,5-3-1,1-17 1,-4-12 0,2-15 0,-6-8 0,1-14 0,-6-10 0,-4-2 0,-3 1-1,-9 5 0,6 10 0,-6 11 1,0 17 0,8 15-1,-2 19 1,-6 9 0,5 11 1,1 4-1,8-2-1,1 3-12,-3 0-22,0-16-2,2-9 1,-5-9-1</inkml:trace>
  <inkml:trace contextRef="#ctx0" brushRef="#br0" timeOffset="37694.8185">2368 10435 36,'19'14'34,"-14"1"2,5 7-5,-7 11-14,-3-9-4,7 6-4,-7-10-4,3-7-2,-3-13-1,12 0-2,0-12 0,3-7 0,1-1-1,2 1 0,-1 2 1,-2 8 0,-3 4 1,4 10-1,-4 4 1,-5 11 0,-1 2 1,-1 2-4,5 5-7,-10-4-21,0-7-7,0-3 0,0-15 0</inkml:trace>
  <inkml:trace contextRef="#ctx0" brushRef="#br0" timeOffset="37837.8454">2467 10249 66,'-7'-25'33,"7"25"-7,0 0-22,-10 0-30,25 20-5,-10-1-2,4 8 0</inkml:trace>
  <inkml:trace contextRef="#ctx0" brushRef="#br0" timeOffset="38167.6566">2737 10505 54,'18'17'32,"-12"-7"2,-2 9-17,-4 4-6,-12-4-3,9-1-3,-8-3-3,11-15-2,-11 8 0,11-8 0,4-23-1,10 5 0,2-6 0,2-2 1,1 2 0,-3 5 1,-3 5 1,-2 4 0,-11 10 0,13 0 1,-13 0 0,-3 19 0,0-4-1,3 2-1,9 7-6,-3-6-12,0-2-17,9 5-2,-5-8 1,11 2-1</inkml:trace>
  <inkml:trace contextRef="#ctx0" brushRef="#br0" timeOffset="38543.5816">3218 10522 47,'-19'-8'31,"-6"-6"1,3 8-16,0 6-3,0 4-5,4 8-2,3 10-2,15 1-2,0 1 1,2-1-1,12-4 0,-2-6 0,7-8-1,5-5 0,-2-14 1,3-4 0,0-4 0,4 2 1,4 1-1,4 5 0,-4 4 1,0 10 0,-6 0-1,-2 14 0,-10 4 0,-3 2 0,-15 3-1,-12-5-5,0-2-33,-4 1 0,-10-12-1,2 2-1</inkml:trace>
  <inkml:trace contextRef="#ctx0" brushRef="#br0" timeOffset="39109.1899">4299 10464 38,'-18'12'32,"-3"-2"1,8 8-12,13 6-3,0 2-5,13 3-3,1-6-2,9-1-2,-2-10-2,4-7-1,-6-14 0,-1-10-1,-6-16-1,-5-15 0,-7-10-1,0-7 1,-10-5-1,5 4 0,-2 5 0,-2 4-1,6 16-3,3 10-6,6 16-11,6 10-15,1 7-1,13 10 0,-2 4 0</inkml:trace>
  <inkml:trace contextRef="#ctx0" brushRef="#br0" timeOffset="39394.7295">4727 10411 36,'-12'28'32,"5"7"-2,-10-4-10,-5-2-4,3-3-5,-6-6-3,7-6-3,-2-11-2,7-7-2,-1-9 0,11-3-1,3-6 0,6-1 0,6 4-1,1 4 1,6 6 0,3 9 1,3 7 0,-4 6 0,4 6 0,-3 2-1,-7 7-6,1-5-17,-7-4-11,4 0 0,-13-19 1</inkml:trace>
  <inkml:trace contextRef="#ctx0" brushRef="#br0" timeOffset="39709.1429">4905 10454 36,'19'8'35,"-7"1"1,1 9 0,-7 6-18,-6-1-6,0 6-5,0-1-2,-6-2-2,-1-6-2,4-6-2,3-14-1,0 0 0,11-17-1,0-8 1,6 1-1,-1-6 1,1 5 1,-5 3 1,1 7 2,-13 15-1,10 0 2,-10 10 0,0 7 0,8 7-2,-2 3-1,4-6-8,7 6-11,9-9-17,3-9 0,7-4-1,-2-10 0</inkml:trace>
  <inkml:trace contextRef="#ctx0" brushRef="#br0" timeOffset="40229.6146">5253 10462 34,'9'-16'27,"9"16"-1,1-2-12,2-3-9,3 5-2,-1 0-2,-9 4 0,-14-4 0,5 14 0,-18-4 0,0 3 2,-5 2-1,1 3 2,0 1 1,8 3 0,6-2 1,12 0-1,4-3 0,8 0-1,0-7 0,6-5 0,3-8-3,-1-3 0,-2-5 0,-6-6 0,-1-2-2,-9-3 2,0 5-2,-6 1 0,-5 6 1,0 10 1,-9-3 0,9 3 0,-13 20 1,13-3 0,0 3 0,10 1 0,0-4 2,10-1-2,-1-7 2,4-5-1,-1-8-1,1-5 1,-3-6-5,-3-6-6,2-6-25,-5 3-3,-8-4-1,2 8-1</inkml:trace>
  <inkml:trace contextRef="#ctx0" brushRef="#br0" timeOffset="40590.892">5708 10272 58,'22'-33'34,"11"10"-2,0 11-10,-1 5-6,5 21-5,-8 7-4,-1 15-2,-9 5-2,0 7 0,-7 3-1,-1 5-1,0-3 1,0-5-1,-1-9 0,0-8 0,0-9 0,1-10-1,-11-12 0,12 0 0,-12 0 0,-13-12-1,-3 5 0,-4 7 0,-5 5 0,-1 2 0,0 8-5,-2 0-12,6-3-19,10-2 0,2-6 0,10-4 0</inkml:trace>
  <inkml:trace contextRef="#ctx0" brushRef="#br0" timeOffset="40784.9332">6235 10485 60,'0'0'38,"13"15"-1,-11-1-2,-2 4-22,3 10-7,-3-3-4,0-3-12,0-4-26,0 0-1,0-18 0,0 0-1</inkml:trace>
  <inkml:trace contextRef="#ctx0" brushRef="#br0" timeOffset="40905.5997">6201 10296 56,'-13'-15'21,"13"15"-21,-5 13-17,5-13-8,8 29-3</inkml:trace>
  <inkml:trace contextRef="#ctx0" brushRef="#br0" timeOffset="41468.7352">6635 10583 35,'-13'-18'28,"8"4"-6,-5-1-3,-4 1-5,1 7-3,-7 2-1,2 5-2,-4 0-2,6 12 0,-1 2 0,4 7-2,3 1-1,5 1 0,10 0 0,8-5-1,3-1 0,6-5-1,2-12-2,3-5 1,1-7-1,-2-4 0,-5-4-1,-5-2 1,-7 3 0,-5 1 2,-4 4-1,0 14 1,-10-9 0,10 9 0,-13 14 0,7 3 0,6 2 1,4 1-2,5 1 2,7-1-1,2-1 0,4-5 1,5-6 0,2-3-1,2-10 1,-3-6 1,-7-3-2,0-5 0,-8-1 0,-7-4-1,-6 2-2,-9 3-2,0 5-8,-6 7-20,-5 0-5,5 7-1,-1 4 0</inkml:trace>
  <inkml:trace contextRef="#ctx0" brushRef="#br0" timeOffset="41703.2236">7273 10407 48,'0'0'35,"14"-6"1,-14 6-1,0 0-18,0 0-9,9 12-10,-9-12-12,0 0-20,5 14-2,-5-14 1,7 12-1</inkml:trace>
  <inkml:trace contextRef="#ctx0" brushRef="#br0" timeOffset="41898.7887">7267 10631 83,'4'12'39,"-4"-12"0,0 0-14,16 14-9,-16-14-9,0 0-6,9 0-37,-9 0-2,0 0-2,0 0 0</inkml:trace>
  <inkml:trace contextRef="#ctx0" brushRef="#br0" timeOffset="47038.7068">8130 10514 51,'-35'-19'24,"11"-5"-4,11-8-2,13-6-4,12 2-2,14-1-3,17 13-2,3 5-1,8 19 0,-3 9 0,-6 16-1,-14 11 0,-18 12-1,-23 7-1,-11 2-2,-17-3 1,-6-2-1,-6-13 0,4-5-1,5-10 0,11-10 0,14-8-1,16-6 1,7-10 0,14 0-1,7 5 1,3-4-2,10 9-11,-1-3-23,-4 1-1,5 2 0,-13 0 0</inkml:trace>
  <inkml:trace contextRef="#ctx0" brushRef="#br0" timeOffset="47566.5796">8563 10507 54,'0'0'34,"0"0"1,0 0-12,7 27-7,-7-1-6,0 3-3,0 3-2,0-3-2,0-2-2,4-5-3,-4-12-3,0-10-3,0 0-3,0-23 0,0 4-1,-5-9 0,5 0 2,-6 0 2,2 1 3,4 3 4,-3 2 3,6 7 2,3 3-1,6 5 0,4 2 0,3 5 0,2-5-1,1 5 1,-1 0-1,2 0 1,-5 5 0,-3-5 1,-5 2 0,0-2 1,-10 0-1,12 7 1,-12-7 0,8 9-1,-8-9 0,10 21 1,-7-9-2,3 11 1,-3-1 0,0 4-1,-3-2-1,4 2 0,-1 0-5,-3-6-24,3-8-9,9-5-1,-12-7 0</inkml:trace>
  <inkml:trace contextRef="#ctx0" brushRef="#br0" timeOffset="48174.8435">9241 10668 48,'9'-11'18,"-2"2"-1,-3-5-3,-4-5-4,-8-2-1,-4 0-2,-4-1-1,-5-1-2,-4 9-1,-3 2 0,-3 8 0,0 8-1,3 8-1,4 10 1,5 6-2,5 1 2,9 3-1,8-4 0,9-3 0,7-6 1,9-2-1,0-13 0,3-4 1,-3-13-1,0-2 0,-10 1 0,-2-4 1,-10 5 0,-3 4 1,-3 9 1,0 0 0,-13 7 1,13 12 0,7 0 0,8 6-1,11-2-3,5-1-21,9-12-16,12-2-1,4-25-1,22-12 0</inkml:trace>
  <inkml:trace contextRef="#ctx0" brushRef="#br0" timeOffset="53641.2132">1782 12094 8,'10'-21'28,"8"-1"-1,-6-13-2,3-8-11,-3-6-2,-1-9-2,-1-2-1,-8-1 0,7 2-3,-9 3 0,0 11 1,0 6-2,-4 12 0,-1 12 0,5 15-2,0 0 0,0 32-1,0 5-1,10 12-1,2 9 1,5 4 0,3 3-1,2 0-1,2-4 0,-3-15-3,13-6-3,-11-15-8,5-8-11,-2-10-10,-6-11-1,-4-5 2</inkml:trace>
  <inkml:trace contextRef="#ctx0" brushRef="#br0" timeOffset="53811.9837">1773 11860 42,'0'0'24,"11"3"-3,9 3-3,9 1-10,4 3-21,-5-7-11,9 6-4,-15-9-1</inkml:trace>
  <inkml:trace contextRef="#ctx0" brushRef="#br0" timeOffset="53961.9942">1669 11802 26,'0'0'26,"0"0"-5,0 0-19,0 0-23,25 12-3,-5-5-1</inkml:trace>
  <inkml:trace contextRef="#ctx0" brushRef="#br0" timeOffset="54355.8336">2238 12031 40,'19'13'31,"-5"-13"0,12 4-13,0-4-7,1 0-3,-3-8-3,-3-3-1,0-3-1,-10-8-2,-2-2 0,-9-3-1,-11 1 1,-10 1-1,-2 6 1,-9 7 0,-2 6 1,3 12 0,-1 6 0,4 13 1,12 8 0,8 5 0,8 4 1,16 2-1,-3 3-1,2-2 1,10-6-1,0-2-1,-8-7-4,0-2-6,-9-12-15,-8-16-12,16 14 0,-6-24-1</inkml:trace>
  <inkml:trace contextRef="#ctx0" brushRef="#br0" timeOffset="54752.8204">2826 11936 32,'26'0'33,"-26"0"-1,-3 11-8,0 6-7,-15-5-4,2 5-3,-10-2-3,-1 2-3,-7-7-2,3-5-1,4-1 0,-2-4-1,7-8 0,3-3-1,3-2 1,11-2-1,5-2 0,10-1 1,2 3 0,3 5 1,6 6 0,8 7 0,0 7 1,0 6 0,-4 5 1,-4 6-1,0 3-1,-4-2-16,-4-4-21,1 6 0,-7-9-1,6 5-1</inkml:trace>
  <inkml:trace contextRef="#ctx0" brushRef="#br0" timeOffset="57564.6059">4101 11947 19,'0'0'22,"0"-12"-3,-10 4-3,-7-1-2,-5-3-4,-4 4-2,-1 1-1,-4 7-1,-1 0-2,1 13-1,7 2 0,6 9-1,8 2-1,10 2 1,4 0-1,10-5 0,7-3 0,12-8 0,-2-9 1,5-10-1,-2-11 0,1-9 0,-4-7-1,-6-11 1,-4-3-1,-9-10 1,-5-3 0,-4 2 0,-3 1 0,-6 8 1,-1 5 1,1 10-1,-6 9 0,6 11 0,6 15 0,-16 3 0,14 15-2,-2 7 1,4 11-1,6 10 2,1 7-1,1 6 0,2 1 1,0 1 0,2-6 0,-1-6 0,0-10-1,-3-9-4,2-4-12,1-10-20,-11-16 0,17 3-1,-17-13-1</inkml:trace>
  <inkml:trace contextRef="#ctx0" brushRef="#br0" timeOffset="58547.947">4520 11984 31,'0'0'19,"6"-16"-2,-6 16-2,3-18-4,-3 4-2,-6 1-1,-3-1-3,0 3-1,-9 0-1,1 1 0,-6 1-1,-1 4 0,-3 2 0,2 3-1,3 3 0,-1 2 0,8 7 0,1 3-1,7 3 1,7-3 0,0 3 0,12-2-1,1 0 1,9-5 0,3-4-1,2-7 0,4 0 0,-4-7-1,0-2 0,-3-2 1,-2-3-2,-6 1 2,-7-2-1,-1 2 2,-8 3-1,0 10 1,0-17-1,0 17 1,0 0 0,0 0-1,-8-7 1,8 7-1,0 0-1,0 0 2,0 0-1,-6 11 0,6-11 1,0 0 0,0 10 0,0-10 1,0 0 1,0 13-1,0-13 2,0 9-1,0-9 0,0 19 0,0-9 0,0 9-1,-3 3 1,3 7-1,0 7-1,0 11 1,0 3-1,3 2 0,-3 3 0,3-4 0,-3-4-1,0-9 1,3-5-1,-3-9 0,0-7 0,3-7-1,-3-10-33,6 12-2,-6-12 0,0 0-1</inkml:trace>
  <inkml:trace contextRef="#ctx0" brushRef="#br0" timeOffset="62652.7688">4930 11930 7,'0'0'30,"12"10"0,10-7-7,6 0-5,9-3-4,7 5-2,1-5-5,0 4-5,0-4-7,-7 5-8,-10-5-14,0 4-4,-18-6 0,2 6-1</inkml:trace>
  <inkml:trace contextRef="#ctx0" brushRef="#br0" timeOffset="63028.2341">4955 12096 45,'12'5'31,"4"-5"-6,3 4-6,8-4-5,11 6-2,0-6-5,6 3-10,-2-3-27,1 4-2,-15-8-2,3 8 0</inkml:trace>
  <inkml:trace contextRef="#ctx0" brushRef="#br0" timeOffset="65795.2659">5572 12035 16,'0'0'31,"0"0"2,39 5-7,9-5-7,16 0-4,24 0-3,13-4-1,12 4-5,4 0-1,0-2-3,-13 2 1,-14-5-2,-19 5-3,-19-4-4,-17 4-6,-14-8-12,-21 8-12,3-9 1,-12 2-1</inkml:trace>
  <inkml:trace contextRef="#ctx0" brushRef="#br0" timeOffset="66707.1216">6099 11538 22,'-30'-26'53,"10"17"-33,-6 0-4,-1 6-3,0 9-4,-1 7-3,4 9-2,1 8-1,11 6 0,3 5-2,9 3 2,11-1-2,13-4 1,6-6 0,10-6-1,7-13 1,-1-9-1,0-10 1,-2-9 0,-10-13 1,-6-6-1,-16-6 1,-12-2 0,-9-1 0,-13 3-1,-7 4 0,-4 4-1,-4 12-4,1 4-7,3 15-13,9 5-13,0 0-1,8 6 1</inkml:trace>
  <inkml:trace contextRef="#ctx0" brushRef="#br0" timeOffset="67083.7634">6065 11673 20,'0'0'32,"0"0"2,0 0-1,12 14-11,0 4-6,-2-1-6,8 12-4,1-5 0,5 4-3,-4-1-1,1-4 0,-2-4-1,-4-4 0,-2-4 0,-4-3-1,-9-8 1,15 4 0,-15-4-4,0 0-13,0-12-20,0 12-1,-9-9 0,9 9 0</inkml:trace>
  <inkml:trace contextRef="#ctx0" brushRef="#br0" timeOffset="67874.2205">5577 12373 19,'13'-27'29,"14"3"-1,2 7-6,8 8-3,7 12-4,-8 10-2,-1 16-1,-13 5-6,-8 12 0,-14 2-3,-11 1 0,-8-7-1,-8-9 0,-3-9-1,1-12 0,5-12-1,6-7 0,8-10-1,6 0 0,4-7 1,8 7 0,4 0-1,5 8 0,5 6 2,4 6-1,-3 5 0,4 5 0,-1 6-1,-5-4-8,1 2-19,0 1-8,-13-7 1,6 1 0</inkml:trace>
  <inkml:trace contextRef="#ctx0" brushRef="#br0" timeOffset="68408.7107">5969 12433 29,'0'0'32,"0"0"1,12 10-4,-4 8-11,-3-2-6,4 8-3,-1 0-2,3 1-2,-7-4-1,4 1-1,-6-10-1,3-2-1,-5-10-1,0 0 0,0-14-1,-5-3 0,3-1 0,-3-1-1,1-6-1,-3 2 1,3 0 0,-1 5 0,5 0 1,3 2 0,5 4 0,0 3 0,4 3 1,7 6-1,2 0 1,3 0 0,1 4 0,0-2 0,-2 2 0,-3 0 0,0-3 0,-5 3 1,-5 0 1,-10-4 0,9 19 1,-9-5 0,0 1 1,3 6-1,-3-1 0,0 4 0,0-2-2,0-3-5,9 0-10,-6-2-22,-3-17-1,10 15 0,-10-15 0</inkml:trace>
  <inkml:trace contextRef="#ctx0" brushRef="#br0" timeOffset="69032.0181">6520 12634 21,'10'-9'24,"5"6"-1,-6-8-2,0 1-2,-2-3-3,-4-5-3,2 5-3,-5-7-3,0 1-1,-2-3-2,-4-1-1,-6 3 0,-1 0-1,-6 1-1,1 2 0,-6 8 0,2 1 0,-3 8-1,3 10 1,1 7-1,5 2 1,4 5 0,5 6 1,7-1-1,4-1 1,8-3 0,6-4-1,4-8 0,2-6 0,2-7-1,-1-5 0,-3-9-1,-2-1 1,-4-4-2,-4-2 2,-5 2-1,-4 5 0,-3 3 1,0 11 0,-3-13 0,3 13 0,-7 15 1,7-2-1,0 5 2,0 5-2,7 0 1,6 2 0,0-2-1,1-1-5,5-6-25,2 2-7,-8-15 0,5-3 1</inkml:trace>
  <inkml:trace contextRef="#ctx0" brushRef="#br0" timeOffset="70491.9771">7196 12064 18,'-8'-25'27,"-14"-4"14,6 12-25,-2 4-3,-4 2-2,0 6-3,-3 1-2,7 8-3,0 3 1,2 9-3,3 0 0,4 6 0,7-3 1,4 3-1,7 1 1,7-4 0,5-5 0,1 0 0,6-9 0,0-5 0,0-8-1,-1-6 0,-5-8 0,-3-9 0,-7-5-1,1-6 0,-8-4 0,-5-5 1,0 3-1,0 2 0,-5 3 0,-1 7 0,2 7 0,-2 4 1,0 11-1,6 14 0,-9-10 0,9 10 0,-9 19 0,9 3 0,-4 7 1,4 7 0,4 11 1,1 3 1,-1 1-1,4 2 0,-1-7 1,5 0-1,-2-8-2,2-10-3,1-4-12,2-10-21,-15-14-1,18 0 1,-15-10-1</inkml:trace>
  <inkml:trace contextRef="#ctx0" brushRef="#br0" timeOffset="71377.6972">7390 12230 29,'0'0'27,"20"-9"-8,-4-5-3,9-4-2,0-8-4,3-9-3,0-7-2,-4-7-1,0-4-1,-10-2 0,-5 2 0,-9-1 0,-9 8 1,-7 7-1,-3 12 0,-5 10 0,0 13 0,1 15 0,4 12 1,3 15 0,16 11-1,4 4 1,15 8 0,11-2 0,8 1-3,5-7-11,7-8-25,-4-17-2,4-6 1,-13-15-1</inkml:trace>
  <inkml:trace contextRef="#ctx0" brushRef="#br0" timeOffset="76565.2297">5873 13304 8,'15'-33'39,"-2"13"-22,-1 3-2,4 1-3,3 6-1,-2 0-2,4 10-1,2 0-2,-1 10-1,-1 2 0,1 5-2,0 0 1,-1 5-2,1-1 1,-1 4-1,-6 3 0,0 0-1,-4 0 0,-1-1 0,-4-1 0,-3 1 1,-3-5-2,3-1 1,-3-6 0,3-5 0,-3-10 0,0 0 0,0 0-1,-6-20 1,1 2 0,1-5 0,-3-1-1,-2 1 0,4 0 0,-3 6 0,1 2 0,-1 4-1,8 11 1,-12-8-1,12 8 1,-9 8-1,9-8 1,-7 17 0,4-6-1,3 6 1,-4 1 0,-1 1 1,-5 2-1,-2-1 0,-4 4 1,-6-3-1,-2-1 0,-4-5 0,1-1 0,-1-7 1,0-3-1,4-4-1,4 0-1,4-4-9,3-3-22,13 7-1,-10-10 0,10 10 0</inkml:trace>
  <inkml:trace contextRef="#ctx0" brushRef="#br0" timeOffset="229512.2516">8073 11825 40,'0'6'33,"26"2"-1,8-8-9,9 0-11,19 4-5,1-4-6,5 0-9,-1 0-11,-3 0-10,-18 0-3,-9 0-1</inkml:trace>
  <inkml:trace contextRef="#ctx0" brushRef="#br0" timeOffset="229781.3261">8130 11947 28,'0'0'31,"0"0"2,24-11-8,11 11-7,5 0-4,13 4-5,0-1-2,5 6-4,-5 1-7,-9-1-12,-6-9-18,-3 12 0,-15-17-1,3 0 0</inkml:trace>
  <inkml:trace contextRef="#ctx0" brushRef="#br0" timeOffset="230016.3509">8570 11798 54,'27'10'32,"-9"3"-1,3 4-12,-5 7-8,-6 1-4,-5 3-9,-5 0-15,-3 2-15,-18-10 0,5-1-1,-14-12-1</inkml:trace>
  <inkml:trace contextRef="#ctx0" brushRef="#br0" timeOffset="230293.9753">8059 11780 34,'-19'21'32,"-3"-1"1,12 7-10,-1 11-6,11-1-7,12 2-9,15-8-31,20 1-1,9-14-1,22-7-2</inkml:trace>
  <inkml:trace contextRef="#ctx0" brushRef="#br0" timeOffset="232183.0863">9272 11908 40,'4'-13'18,"-8"-4"0,-2-1-3,-9-2-3,-1 5-2,-8 0-3,-5 2-2,-1 9-1,1 4-1,1 9-1,6 10 0,5 4 0,10 8-1,7-1 0,9 0 1,10-3-1,9-6 0,5-11 1,5-10-1,0-5 1,-1-15-1,-1-10 0,-4-10 0,-11-10 0,-9-11-1,-5-3 1,-7 0 0,-3 6 1,-6 8 1,-1 8-1,-5 11 1,5 21 1,1 18-1,3 19 0,3 12 0,6 8-2,3 10 0,3 2 0,4 4-2,2-2-6,4-8-19,0-5-9,-4-14-1,3-5 0</inkml:trace>
  <inkml:trace contextRef="#ctx0" brushRef="#br0" timeOffset="232710.2332">9653 11984 31,'3'-9'24,"10"2"-6,-7-6-3,1 1-4,-2-1-3,-5-3-2,0 3-1,-9-2-1,-7 5 0,-2 0-1,-4 6 0,-5 4 0,-1 4-1,6 6 0,0 9-1,7 0 1,10 0-2,5 3 1,14-4 0,3-3 0,7-6-1,3-9-1,1 0 1,-3-13-1,-1-2 1,-4-2-1,-5 0 1,-9 0 0,-2 3 2,-4 14 1,0 0 1,-10 0 1,7 19 0,-3 8 1,6 6-2,0 6 1,6 10-2,-3-2 0,6 1-1,0-3-1,1-6-1,-1-2-2,-3-11-4,4-10-18,-1-4-12,-9-12-1,15-14 1</inkml:trace>
  <inkml:trace contextRef="#ctx0" brushRef="#br0" timeOffset="232959.5803">9904 11850 52,'14'-7'36,"10"7"-1,3-4-4,4-1-20,10 5-11,-1 0-11,0 0-22,-9 0-1,-2 4-1,-13-4 0</inkml:trace>
  <inkml:trace contextRef="#ctx0" brushRef="#br0" timeOffset="233123.1533">9979 11942 62,'6'10'35,"4"-3"1,14-4-15,5 4-12,4-5-22,7 7-19,-5-10-2,9 1-1,-5-17 0</inkml:trace>
  <inkml:trace contextRef="#ctx0" brushRef="#br0" timeOffset="233673.708">10329 11615 60,'13'-46'35,"9"8"-9,6 7-5,-1 6-4,11 21-4,-5 8-3,4 21-3,-2 11-4,-4 11 0,-6 5-1,0 5 0,-4-4-1,-6-4 0,-1-3 0,-6-9-1,-2-8 1,-2-8 0,-4-12-1,0-9 1,0 0-1,0 0-1,3-22 0,-3 6 1,0 0-2,0 0 2,0 3-1,0 3 0,0 10 0,-16-4 0,4 13 1,-3 3 0,-7 4 0,-3 4 0,-3 2 1,-3-2-1,1-2 1,1-3-1,4-6 0,0-5-4,10-4-4,-1-5-17,7-5-13,9 10 1,10-23-1,5 13 0</inkml:trace>
  <inkml:trace contextRef="#ctx0" brushRef="#br0" timeOffset="234305.2515">11069 11919 32,'-10'-21'26,"4"5"-5,-11-3-3,-5 3-4,-1 5-4,-7 5-4,0 6-1,-1 1-2,4 11-1,2 7 0,9 4-1,10 0 2,12 4-1,6-6 1,13-2-1,3-10 1,6-4 0,3-14-1,-1-7 0,-4-11-2,-2-6 1,-9-11 0,-5-8-1,-8-5 0,-5 0 0,-6 2 2,-4 5-1,-4 3 1,0 9 0,-1 12 0,3 13 0,0 13 0,3 18 0,4 11 0,2 12-1,6 7 0,0 6 0,5 4 1,2 2-2,-1-4-2,0-9-9,4-15-24,-1 0-1,-2-15 0,1-3-1</inkml:trace>
  <inkml:trace contextRef="#ctx0" brushRef="#br0" timeOffset="234658.688">11262 11966 35,'14'14'33,"-14"-14"0,21-9-8,-4 0-8,-3-6-7,6-4-3,-4-5-3,2-12-2,-6-7-1,-2-8-1,-10-10 0,0 2 1,-5 2 0,-7 3 0,-6 8 1,-2 12 0,-1 15 0,0 19 0,4 24 0,5 12 0,6 11-1,10 10 1,7 3-2,9 9 1,2-4-1,4-5-3,2-4-12,3-12-21,-6-13-1,4-9 0,-4-18 0</inkml:trace>
  <inkml:trace contextRef="#ctx0" brushRef="#br0" timeOffset="236137.7987">12845 7378 15,'-26'-9'19,"26"9"-4,19-6-2,28 6 0,28-6 0,39 3 0,36-4 1,44 0-2,45-1-2,43-1-1,41 1-2,30-3-3,18 6-1,-3-3-1,-16 3-2,-34 1-4,-46-1-6,-58-1-22,-49 6-2,-69-8 1,-40 4-1</inkml:trace>
  <inkml:trace contextRef="#ctx0" brushRef="#br0" timeOffset="237037.8652">16493 7323 25,'24'0'16,"14"-7"-1,22 4-1,24 3 0,34-5-1,29 1 0,38-5-1,32 4-2,30-7-3,29 6-1,21-3-2,11 5-1,0 4-13,-7 12-21,-36-6 0,-20 4-1,-54-10 0</inkml:trace>
  <inkml:trace contextRef="#ctx0" brushRef="#br0" timeOffset="244581.187">12494 11821 25,'4'-13'17,"-4"-1"1,6-4 0,0-3-3,-3-5 1,3 7-2,-6-6-1,4 12-2,-4 2-2,0 11-1,-7 15-1,7 10-2,-3 6-2,3 5-1,-3 6 1,3-2-1,0-1 0,0-5-2,0-7 2,-3-6-2,-4-8 1,1-1 0,6-12-1,-11 3 1,11-3-1,0 0 1,24-9-1,-2 9 0,5-2-1,2 2-3,3 0-7,-3 2-18,-6-2-8,-2-3 0,-8-9 0</inkml:trace>
  <inkml:trace contextRef="#ctx0" brushRef="#br0" timeOffset="244940.2488">12663 11547 23,'-48'-22'30,"-20"-3"1,0 17-3,-7 8-15,-1 14-2,3 18-3,3 10-1,17 17 0,11 3-1,21 12-1,11-1-1,23 4 0,12-4-2,16-5 0,15-8 0,15-11-1,6-17 0,10-13-1,1-19 1,2-13 0,-1-21 0,-8-14 0,-10-19 1,-16-9-1,-20-14 2,-23-1 0,-27 2 0,-19 7 0,-17 10-1,-10 12-3,-4 18-11,-4 14-25,-5 11-3,7 17 1,4 0-1</inkml:trace>
  <inkml:trace contextRef="#ctx0" brushRef="#br0" timeOffset="256495.8809">5501 12780 20,'0'12'13,"0"4"-1,3-2 0,4 2-1,4 1-1,-1 1 0,5 0-2,-1-1 1,3 1-2,-3-2-1,5 3 0,-4-5-2,1-2 0,1-4 0,1-3-1,-4-5 0,6-3 0,-6-2 0,3-4-1,2-1 1,1 1-2,0-1 1,2 1-1,1 1 0,3 3-1,-1-1 1,3 2 0,0 4-1,-1 0 0,-2 0 0,-1 4 1,-4-1-1,2 5 0,-6 0 1,-2 2-1,-4 1 0,-4 1 1,1 2-2,-1-2-5,-6-12-22,16 21-6,-16-21 1,11 0-1</inkml:trace>
  <inkml:trace contextRef="#ctx0" brushRef="#br0" timeOffset="257299.6968">6117 13047 39,'10'-18'15,"2"11"-1,0-3-3,4 0-1,7 0-2,0 1-2,5 4-1,-3 0-2,3 5 0,-4 0-1,2 0 1,-7 5 0,-1 4 1,-5 1-1,-1 2 1,0-2 0,2 0-1,0 2 0,5-3 0,2-1-2,1 0 1,0-5-1,5-3 0,-1 0 0,-1-3-1,0-5 1,-4-3 0,1-5-1,-4-1 1,-2-5 0,-1 3 1,-3-3 1,-2 0 0,-4-2 0,-3 7 0,-3-4 1,0 7-2,0 2-4,-9 1-22,0-3-12,9 14 1,-16-10-1</inkml:trace>
  <inkml:trace contextRef="#ctx0" brushRef="#br0" timeOffset="263676.0126">1655 14330 30,'-27'0'29,"-6"12"-5,-2 10-7,0 10-4,7 11-2,3 4-3,13 8-3,12 1-1,19-6-1,14-6 1,9-10 0,9-15 1,4-12 1,4-18 0,-2-11 0,-12-17-1,-11-10-1,-22-9 0,-16 3 0,-18 2-2,-12 5-2,-12 11 0,-4 8-6,2 21-9,3 11-22,11 5-1,17 13 0,12-4 1</inkml:trace>
  <inkml:trace contextRef="#ctx0" brushRef="#br0" timeOffset="264022.3765">1877 14693 35,'15'15'30,"-10"-5"-2,3-1-6,-8-9-6,10 10-3,-10-10-5,11-9-2,0-3-2,-5-8 0,4-1 0,-1-2-3,10 0 0,-2 2-1,6 4 0,-3 8 0,-3 9 1,-1 0 0,2 15-1,-2 2 1,-10 5 0,3 4-1,-9-1-5,11 6-9,-2-7-9,-2-2-8,3 1 0,1-10-2</inkml:trace>
  <inkml:trace contextRef="#ctx0" brushRef="#br0" timeOffset="264300.3923">2418 14722 41,'8'-15'26,"-8"-4"-2,-5-2-4,2 4-2,-13 0-4,3 9-2,-9-1-3,-1 9-2,-2 3-3,6 11 0,2 1-2,10 8 0,7-3-1,5 2 0,9-2-1,10-2 1,2-5-1,-3-7-2,5 0-8,-12-9-12,-1-6-14,3-1 0,-9-11-1,-2 1 1</inkml:trace>
  <inkml:trace contextRef="#ctx0" brushRef="#br0" timeOffset="264427.6052">2377 14489 27,'-18'-13'29,"18"13"-4,-23-5-14,6 2-30,17 3-5,0 0-3,21 21 6</inkml:trace>
  <inkml:trace contextRef="#ctx0" brushRef="#br0" timeOffset="264775.4546">2529 14620 62,'7'16'31,"10"-16"-9,5 3-11,4 1-4,1-4 0,-2 0-4,-4-3-1,-1 1 0,-6-6-1,-14 8 0,7-12-1,-7 12 1,-18-4 0,5 6 0,-6 7 1,1-1-1,0 6 1,1 5-1,5-1 1,6 2 0,12-2-1,1-1-2,11 1-3,3-9-6,14 3-6,6-3-18,-4-9 0,9 0 0,-12 0 5</inkml:trace>
  <inkml:trace contextRef="#ctx0" brushRef="#br0" timeOffset="265142.5694">3047 14565 29,'-10'0'29,"-8"-4"1,3 8-10,-1 6-8,8 1-4,1 4-3,4 0-2,7-1-1,4-1-2,4-4 0,3-2-1,-2-2 0,-3-2 0,1-3-1,-11 0 0,0 0 1,0 0 0,-15-8 0,-3 8 1,-1 0 1,1 3 1,-4 3 1,3 3 1,6 7 2,2 2 0,14 5 0,2 0 0,15 3 0,-2-5-1,10 0-4,2-3-33,2-6-2,-5-14-1,10-3-1</inkml:trace>
  <inkml:trace contextRef="#ctx0" brushRef="#br0" timeOffset="267260.2565">4013 14754 19,'5'-14'22,"1"1"-1,-9-3-3,-3-2-3,-8 4-3,-7-3-2,-1 5-3,-5 2-2,-1 10-2,3 0-1,4 15-1,8 5 0,7 4-1,9 4 0,12 2 0,3-4 1,11-4-1,2-5 0,5-10 1,-4-7-1,-1-13 1,-3-11 0,-6-9 0,-4-8-1,-8-6 0,-7-8 0,-3 0 1,0 2 0,-7 3 1,1 9 0,-1 12 0,-1 10 1,8 19 0,-9 8 0,9 16 0,-4 9-1,8 13 0,-1 0 0,3 7 0,3 1-1,3-1-2,3-2-9,-1-9-24,-5-13-1,6-8 0,-15-21-1</inkml:trace>
  <inkml:trace contextRef="#ctx0" brushRef="#br0" timeOffset="267622.3649">4325 14522 17,'0'0'32,"-10"15"2,10 7 1,0 6-17,0 4-5,7 11-4,-4-1-1,5 4-2,-4-8-1,5-4-3,-2-11 0,-1-13 0,-6-10-1,5-12 0,-5-16 0,-5-9 0,-2-9 0,-2-7-1,-1-5 0,1 6 0,0 0 0,5 5 0,4 6 0,7 8 0,3 6-1,8 8 0,10 11-2,0-4-7,13 9-12,-1 6-15,0-3 0,4 13 0,-5-6 1</inkml:trace>
  <inkml:trace contextRef="#ctx0" brushRef="#br0" timeOffset="267861.3826">4387 14887 35,'-16'4'35,"22"6"-1,6-3-8,10-7-11,13 5-5,2-2-11,3 3-27,-6-12-5,3 6-1,-9-7-1</inkml:trace>
  <inkml:trace contextRef="#ctx0" brushRef="#br0" timeOffset="268066.1166">4339 14700 46,'13'0'32,"3"-7"-1,21 7-19,-3 0-18,10-2-21,2 10-1,-9-8-3,4 9 3</inkml:trace>
  <inkml:trace contextRef="#ctx0" brushRef="#br0" timeOffset="268329.0245">4666 14887 40,'12'13'35,"1"-11"-1,8 12-3,7 0-16,-6 1-6,6 9-4,-1-2-4,-5-2-8,1 1-9,-7-1-15,-6-11-4,3-4-1,-13-5 1</inkml:trace>
  <inkml:trace contextRef="#ctx0" brushRef="#br0" timeOffset="268494.5008">4885 14896 66,'-20'15'35,"-12"-4"0,1 7-17,6 8-7,-3-1-6,6-1-8,4 1-14,5 1-18,-2-12 0,9 0-1,6-14 1</inkml:trace>
  <inkml:trace contextRef="#ctx0" brushRef="#br0" timeOffset="268991.2514">5166 14676 42,'0'0'32,"21"0"0,3 0-13,9 0-7,3 0-5,4 4-7,4 0-9,-8 2-12,-10-6-11,7 6-1,-16-6 0</inkml:trace>
  <inkml:trace contextRef="#ctx0" brushRef="#br0" timeOffset="269164.5153">5236 14783 20,'12'4'30,"24"4"-3,0-2-17,11-6-25,15 11-7,-10-15-4,11 8 3</inkml:trace>
  <inkml:trace contextRef="#ctx0" brushRef="#br0" timeOffset="271776.7099">5868 14284 26,'12'-18'30,"-12"0"0,0 18-10,4 22-5,-4 12-4,-2 17-3,2 9-3,0 11-1,0 10 0,0 4-1,5-4 0,-1-6-1,2-11-3,2-14-1,2-11-1,-3-18-2,3-15 0,-3-15-1,4-9 1,-1-10-1,5-1 2,-4-5 1,1 1 2,-2 8 2,-1 3 0,-4 11 1,-5 11 0,0 0 2,-13 8 0,0 9 1,1 0-1,3 5 0,-1-2 0,10 1 0,4-4 0,8 0-1,7-5-4,3-5-10,-1-7-22,10 6 0,-9-9-2,9 6 1</inkml:trace>
  <inkml:trace contextRef="#ctx0" brushRef="#br0" timeOffset="272127.8182">6282 14955 16,'0'0'30,"0"0"1,15 4-1,4-6-15,3-5-8,-1-1-2,1-2-2,-4-4-1,-2 0-2,-9 0 1,-7-4 0,-7 7 1,-6 5 0,-5 6 2,-1 6 0,-5 8 1,5 5 0,1 5 1,11 8 0,7-3-1,7 3-1,7-3-1,9-3-1,5-4-7,2-5-28,3-7-3,3-3-2,-2-14 1</inkml:trace>
  <inkml:trace contextRef="#ctx0" brushRef="#br0" timeOffset="272723.1582">6893 14840 21,'-27'12'33,"10"-10"1,34 5 1,25-3-19,37-8-6,42 8-1,33-4-1,37 4-2,24-4-3,18 0-2,12-4-7,-7-3-8,-8-3-21,-22 3 0,-37-5-2,-31 7 1</inkml:trace>
  <inkml:trace contextRef="#ctx0" brushRef="#br0" timeOffset="273566.3854">7972 14442 26,'-16'-13'25,"1"4"-9,-4 1-4,-6 1-3,3 3-2,-5 4-1,3 4-1,1 3 0,4 7 0,4 2-1,9 7 0,6 1 1,6-1-1,7-2 0,11-3 1,0-8-2,7-6 0,1-10 0,2-7-1,-7-11-1,2-8 0,-5-9 0,-8-7-1,-6-8 0,-4-5 0,-6 2 1,0 0-1,0 6 1,-7 6 0,1 11 1,0 7-1,0 12 1,6 17 0,-9 0 0,5 17 1,-2 12-1,6 8 0,-6 16 0,6 10 0,-2 7 0,2 0 1,-4 0-1,4-2 0,6-10-4,-3-14-8,10-16-26,-1-9-1,-2-19 0,8 0-1</inkml:trace>
  <inkml:trace contextRef="#ctx0" brushRef="#br0" timeOffset="274174.6126">8353 14508 24,'3'-13'25,"-3"13"-3,10-19-2,-10 4-3,0 2-2,-7-3-4,0 4-1,-8-3-3,-1 7-1,-5 2-2,-1 6-1,-4 2-1,3 6-1,2 4 0,2 2 0,6 3-1,7 3 0,6-4 0,6 2 0,9-4 1,5 0-1,4-4 0,1-5 0,3-5-1,-3-5 0,1-5 0,-6 1 0,-7-4 0,-2-2 1,-4 2 0,-3 2 0,-4 1 1,0 10 1,0 0 0,-11 4 1,7 10 0,4 8 0,-7 2 0,7 10 0,3 2 0,1 4-1,-2 0 1,4-2-3,0-1-3,-6-5-29,3-13-6,-3-3 1,0-16-2</inkml:trace>
  <inkml:trace contextRef="#ctx0" brushRef="#br0" timeOffset="275915.2616">7649 15259 24,'19'8'32,"-13"1"1,10 11-10,-9 13-7,-1 1-4,2 5-4,-1-6-2,-2-2-3,-2-10-1,1-9 0,-4-12-1,8-16 0,0-10 0,1-5 1,3-4 0,6 3 0,1 2 0,3 9 0,0 6-1,2 9 0,1 12-8,-3 4-19,-6-1-9,1 4-1,-3-7 0</inkml:trace>
  <inkml:trace contextRef="#ctx0" brushRef="#br0" timeOffset="276282.5636">8006 15212 37,'6'-20'33,"7"8"0,2 0-11,6-1-7,5 13-4,-2-2-3,1 7-2,-7 9-2,-2 4-1,-10 1 0,-6 4-1,-4-2 0,-7 1-1,-4-3 0,-1-2 0,3-8 0,2 0-1,11-9 0,-11 8 0,11-8 0,11 0 0,4 3 0,3-3 0,1 5 0,2-5-6,1 0-28,0 0-2,-10 0-1,0-4 1</inkml:trace>
  <inkml:trace contextRef="#ctx0" brushRef="#br0" timeOffset="276907.6566">9470 14731 34,'-30'-16'25,"8"16"-7,-6 0-4,0 10-4,3 5-3,1 6-2,8 6-2,9 6 0,7 1-2,13 1 1,9 0-1,6-6-1,9-4 0,9-6-5,-2-6-2,2-9-6,-3-4-8,-8-10-4,5 4-3,-15-13 5</inkml:trace>
  <inkml:trace contextRef="#ctx0" brushRef="#br0" timeOffset="277222.374">9722 14830 50,'-22'-18'27,"0"6"-4,-7 2-5,-1 3-6,2 7-3,1 6-4,8 9-2,6 3-1,7 3 0,6 4-1,12-3 0,4-2 0,9-7 0,0-7 0,6-10 0,3-10 0,0-5 0,1-4 0,-1-1 1,-3 1 1,0 6-1,-7 7 1,0 10 1,-8 12 0,-3 7 0,-10 7-1,-3 2 0,-10 0-3,4-3-2,-3 0-9,-6-10-21,5-15-5,10 0 0,-6-16-1</inkml:trace>
  <inkml:trace contextRef="#ctx0" brushRef="#br0" timeOffset="277622.0989">10087 14822 50,'-6'18'33,"-6"0"-2,12 4-12,0 5-6,7-4-5,5 2-3,6-5-1,7-4-2,0-8 0,2-8 0,-1-15-1,2-6 0,-4-12-1,-2-7 1,-4-13 0,-8-6-1,-10-14 0,-13-6 1,-11-6 0,-1 9 2,-10 7-1,-5 15 2,-6 12-1,6 22 1,11 20 0,15 19-1,14 15-3,17 2-14,15 2-23,20-1-1,13-13-1,17-6 1</inkml:trace>
  <inkml:trace contextRef="#ctx0" brushRef="#br0" timeOffset="281520.6446">10757 14729 36,'22'8'32,"15"-5"1,9 1-12,20-4-8,11 7-3,10 1-5,6-3-9,0 4-9,-8 1-12,-15-5-8,-8 2 0,-22-10 0</inkml:trace>
  <inkml:trace contextRef="#ctx0" brushRef="#br0" timeOffset="281747.2199">10918 14872 54,'11'3'33,"28"3"-7,10 3-9,14-5-5,9 3-5,7 1-17,-3-1-21,-10-11-1,-4 4-1,-24-11-1</inkml:trace>
  <inkml:trace contextRef="#ctx0" brushRef="#br0" timeOffset="282025.9585">11134 14441 19,'-8'-40'31,"11"7"1,-6-1-10,-1 5-5,4 11-4,0 18-3,0 0-3,-8 24-3,8 10-7,0 10-20,8 9-9,-8-6-2,15 3 2</inkml:trace>
  <inkml:trace contextRef="#ctx0" brushRef="#br0" timeOffset="282378.7718">11029 14180 26,'-32'12'23,"-5"-4"-8,5 14-3,1 9-1,7 5-2,11 8 0,10 0 0,15 4 1,11-3-1,20 0-2,8-12 0,13-5-1,3-17-2,4-11-2,-3-12 0,-7-15 0,-19-16 1,-21-12 0,-24-11 1,-20 0-1,-22 6 1,-11 11-2,-9 13-6,-6 13-26,4 9-6,17 20 0,4 8-1</inkml:trace>
  <inkml:trace contextRef="#ctx0" brushRef="#br0" timeOffset="284828.2613">11948 14185 25,'0'-26'29,"-7"6"1,7 20-9,-3 27-6,3 16-3,10 18-5,-6 9-2,6 12 0,-3 5-2,1 1-1,0-10-3,-1-11-1,-2-11-2,-2-17-2,7-14-3,-10-25-1,12 0-1,-2-19 0,3-7 2,1-5 1,5-5 3,-5 1 3,1 4 3,-2-6 8,-13 37-3,-13-7 1,-4 15 0,-4 6-1,4 3-1,-3 0 0,5 0-1,8 1 0,7-2-1,11-4 0,7-3-2,9 1-2,2-8-5,7 1-2,-1-3-2,2 6-1,-9-6 0,0 0 0,-7 0 3,-8-3 5,-4 3 4,-9 0 12,0 0-5,0 0 2,0 0-1,0 0 0,0 0-3,15 0-1,1 0-1,3 0-1,0-8-1,5 0 0,-3-3-1,-2-2 0,-6-5-1,-9 2 1,-11 1 0,-3 4-1,-9 1 2,-5 8-1,-6 2 0,-1 10 1,3 7 0,6 7 0,10 2 0,8 6 1,10-3-1,10 5 0,11-5 0,7-5-3,4-5-12,3 0-20,-12-19-1,6 0-1,-10-15 1</inkml:trace>
  <inkml:trace contextRef="#ctx0" brushRef="#br0" timeOffset="285452.5126">12981 14658 2,'-28'13'25,"13"-5"-4,27-1-5,28 0-1,29-4 0,30 1 1,31-7 0,31-1-3,19-6-2,16 2-2,0-5-2,1 3-1,-19 1-5,-26-1-11,-32 3-25,-27 7 0,-40-5-1,-20 5 0</inkml:trace>
  <inkml:trace contextRef="#ctx0" brushRef="#br0" timeOffset="286195.2597">13400 14132 25,'10'-27'24,"14"1"-1,2 4-4,4-1-2,4 13-3,1 2-2,-1 22-1,-7 6-2,-2 16-3,-12 10-2,1 5 0,-3 0-1,-3 2 0,-2-7-2,0-7 0,-2-13-1,2-9-1,-6-17 0,0 0 1,7-11-2,-7-6 1,-3-2 0,-1-2 0,1 3 0,-4 5 0,7 13 0,-18-3 1,5 11-1,-1 8 1,-5 6 0,-4 2 0,0-2 1,-5-5-1,2-5 0,-2-7-2,7-5-3,-1-6-4,13-2-8,9 8-16,-4-17 0,21 17-2,1-5 4</inkml:trace>
  <inkml:trace contextRef="#ctx0" brushRef="#br0" timeOffset="286774.389">14094 14347 47,'3'-19'23,"-10"6"-2,-4-2-3,-7-3-5,-1 3-3,-9 1-2,3 6-3,-6 6-2,6 6-1,-2 9-1,7 3 0,5 7-1,12 3 1,6-1-1,7 0 1,11-6-1,4-3 1,10-8-1,-5-8 0,4-8-1,-2-11 1,-2-8 0,-8-10-1,-7-8 0,-4-8 0,-9-8 1,-2-3 1,0 3-1,-6 2 2,-1 11-1,1 12 1,-3 7 0,2 16 1,7 13-1,-13 25 1,8 9-1,3 13 0,2 10 0,2 7-1,3 2 1,3 2-2,4-3-1,-2-11-5,6-5-18,-1-10-11,-7-17 0,8-9-1</inkml:trace>
  <inkml:trace contextRef="#ctx0" brushRef="#br0" timeOffset="287144.8064">14290 14403 31,'0'0'29,"6"17"-2,-6-17-9,19 9-6,-3-9-3,1-14-3,5-5-2,-3-9 0,2-10-2,-5-8 1,-1-7-1,-8-10 0,-4-1 1,-6 1 0,-7 9 1,-5 8-1,-3 14 1,-4 15-1,2 20 0,2 18 0,7 18-1,4 12 0,10 9-1,12 7 0,8 0-1,12-1-8,0-2-28,3-18 1,5-7-1,-9-20 0</inkml:trace>
  <inkml:trace contextRef="#ctx0" brushRef="#br0" timeOffset="289253.3664">13624 15025 7,'18'6'30,"-9"6"0,4 14-1,-1 2-12,-3 4-6,3 5-2,-5-4-2,2-2-3,-2-8 0,-5-6-2,-2-17 0,0 0 0,0 0-1,-12-25 0,12 4 0,0-3 0,10-4 0,1 1 1,5 4-1,5 5 0,1 8-1,4 2-4,1 8-18,1 4-11,-10-4-1,2 8-1</inkml:trace>
  <inkml:trace contextRef="#ctx0" brushRef="#br0" timeOffset="289599.5656">13955 15001 29,'3'-15'31,"1"-8"2,18 8-10,8 7-9,1 1-3,3 11-2,-6 2-2,-1 10-2,-11 2-1,-13 7-2,-12-2 0,-6 1 0,-4-4-1,-6 0 0,1-4-1,5-2 0,7-4 1,12-10-1,5 9 1,14-9 0,3 0-1,7 0 1,4 0-1,-5-2-10,-1-2-24,1 4-2,-8-9 0,-2 6 0</inkml:trace>
  <inkml:trace contextRef="#ctx0" brushRef="#br0" timeOffset="290178.6248">15241 14490 18,'-18'-24'29,"0"16"-2,-8 1-4,-5 7-5,0 6-4,0 5-5,5 10-2,4 2-2,11 10-2,11-3-1,14 2-1,8-6-1,11 0-3,7-5-7,2-8-12,0-9-11,7-1 1,-10-10-2</inkml:trace>
  <inkml:trace contextRef="#ctx0" brushRef="#br0" timeOffset="290538.6008">15520 14526 38,'-21'-18'29,"2"5"-5,-6 1-5,-3 7-5,1 7-3,-3 5-4,7 8-3,4 5-1,7 3 0,9-1-1,9 0-1,9-3 1,7-6-2,6-5 2,3-8-1,1-13-1,3-2 1,-2-2-1,0 0 2,1 1-1,-3 6 1,-3 10 0,-3 5 0,-5 8 1,-6 6-2,-8 2 2,-6 5-3,-3-4 0,-6-3-4,-3-3-7,-1-8-15,-4-8-10,17 0 1,-11-15-1</inkml:trace>
  <inkml:trace contextRef="#ctx0" brushRef="#br0" timeOffset="290923.2566">15865 14569 42,'-7'9'31,"7"-9"1,-11 16-14,11 0-6,4-1-3,5 5-3,4-3-2,5 1 0,6-8-2,4-3-1,1-7 0,-1-4 0,3-12-1,-2-7 1,-3-10-1,-4-6 0,-10-11 0,-12-11 0,-10-7 0,-14-5 2,-14 1 0,-5 11 0,-8 9 2,-4 15-1,3 11 1,9 23 0,15 13-1,18 16 0,16 11-2,11-2-6,19-1-32,12-2 0,13-15 0,25-1-1</inkml:trace>
  <inkml:trace contextRef="#ctx0" brushRef="#br0" timeOffset="293886.2555">11276 15928 67,'-20'-11'26,"-9"7"-5,-7 4-5,5 10-6,0 4-2,9 12-3,8 11-1,14 1-3,14 4-3,11-6-5,14-1-5,4-9-4,7-7-3,-2-9 0,-1-10 0,-2-12 2,-7-7 3,-5-4 6,-8-2 9,-9-3 7,3-24 18,-19 27-10,-11 6 1,-5 4 0,-6 7-3,-6 1-3,0 12-2,-5 0-2,9 12-2,3 4-2,9 3-1,12 1 0,7-4-2,10 0-1,12-6-2,3-4-4,-2-11-5,2-7-11,1 0-10,-11-9-1,1 2 1</inkml:trace>
  <inkml:trace contextRef="#ctx0" brushRef="#br0" timeOffset="294117.2263">11653 16006 33,'0'0'31,"13"-9"-5,-13 9-5,15-5-5,-3 10-5,1-5-4,1 9-3,-2-3-1,2 7-2,-2 3 0,3 1-1,-8 3 1,-7-1 0,0 2-2,-4-6-2,-7 2-8,-2-2-21,-8-19-1,5 4 0,-9-6 0</inkml:trace>
  <inkml:trace contextRef="#ctx0" brushRef="#br0" timeOffset="294545.9743">11957 16025 26,'-9'4'32,"-8"1"0,9 8-4,4 8-14,-1 1-5,10 4-2,5-1-2,8-1-1,1-6-2,7-6 0,-2-12 0,0-11-1,2-8 0,-6-15-1,-6-12 1,-7-5-1,-10-10 0,-15-8 1,-9-5 1,-4 9 0,-5 9 0,-4 16 0,-5 16 1,4 17 0,8 16 0,14 20-1,13 15-2,9 0-5,22-3-22,11 2-9,6-15-1,20-8 0</inkml:trace>
  <inkml:trace contextRef="#ctx0" brushRef="#br0" timeOffset="294961.586">12370 16007 40,'0'0'33,"16"5"-1,8-5-10,8 0-5,11 3-6,-2-3-8,2 0-8,3 0-15,-6 0-12,-14 0-2,-4 0 0,-22 0 2</inkml:trace>
  <inkml:trace contextRef="#ctx0" brushRef="#br0" timeOffset="295134.4843">12420 16087 14,'-6'10'32,"21"5"0,1-7-4,15 1-12,3-5-22,1-6-19,13 4-4,-10-12-2,5 6 1</inkml:trace>
  <inkml:trace contextRef="#ctx0" brushRef="#br0" timeOffset="295562.9379">12950 16165 60,'25'5'31,"24"-10"-10,38 0-5,30-7 0,39 4-3,25-5-3,23-1-4,13 5-11,3 2-27,-19-8-2,-13 8-2,-38-6-1</inkml:trace>
  <inkml:trace contextRef="#ctx0" brushRef="#br0" timeOffset="297584.8838">14814 10169 40,'0'0'32,"0"-9"-1,0 9-9,0 0-9,0 0-5,0 0-4,0 0-1,0 0-3,0 0 1,0 0-1,0 0 1,0 0 0,10 9 0,-10-9-1,0 0 1,0 0 0,0 0 0,10-9-1,-10 9 1,0 0-1,0 0 0,0 0 1,0 0-1,0 0 0,0 0 0,0 0 1,-10 4-1,1 7 0,-4 7 0,0 5-1,-6 10 1,0 0 0,2 7 0,1-2 0,5-2 0,3-5 0,5-5 0,3-8 0,3-8 0,-3-10-1,11 8-11,-11-8-21,0 0 0,0 0-1,0 0 1</inkml:trace>
  <inkml:trace contextRef="#ctx0" brushRef="#br0" timeOffset="299959.2561">13607 15773 16,'16'0'32,"-6"0"2,8 10-2,3 4-14,5 0-7,7 6-3,-2 1-6,1 3-7,1-4-10,-5 1-11,-6-11-7,-3 4 0,-6-14-1</inkml:trace>
  <inkml:trace contextRef="#ctx0" brushRef="#br0" timeOffset="300131.2826">13924 15802 29,'-25'-5'32,"7"12"1,-7 0-9,-4 2-7,5 7-5,-7 3-6,7 2-11,-2-3-25,7 8-3,-5-9 0,5 3-1</inkml:trace>
  <inkml:trace contextRef="#ctx0" brushRef="#br0" timeOffset="301425.8406">13124 16543 22,'0'-13'29,"0"13"-5,18 17-1,-8 9-6,8 12-4,-5 5-3,9 7-3,-7-2-1,3-3-2,-5-8-1,-1-9 0,-3-13 0,-9-15-1,10-11 0,-10-12 1,0-17-1,-3-3 0,-4-13-1,4-4-1,3 0-2,0-2-6,7 9-10,3 8-17,3 1-1,7 14 1,-4 2-1</inkml:trace>
  <inkml:trace contextRef="#ctx0" brushRef="#br0" timeOffset="301983.2582">13310 16390 20,'16'0'24,"20"0"-8,16 0-2,24-3-1,20-2-1,22-2-3,16 2-2,8-4-1,6 3 0,-8-3-2,-12 4-1,-17-4-1,-21 6-1,-24-4-1,-15 2 0,-20 0 1,-11 1-1,-20 4-1,10-7 1,-10 7 0,0 0-1,0 0 1,-11-6 0,11 6 0,0 0-1,-10 0 1,10 0 0,-4 9 0,4 3 0,-3 1 0,3 8 0,0 2-8,0 6-22,-8-7 0,5 8-1,-13-10 1</inkml:trace>
  <inkml:trace contextRef="#ctx0" brushRef="#br0" timeOffset="302750.8164">13595 16788 17,'-9'-26'20,"2"8"-3,-8-2-3,-1 5-2,-5 5-4,-4 7-1,3 6-3,1 11-1,2 4-1,6 1-1,4 5 0,9 3 0,3 0-1,7-1 2,8-7-1,1-6 0,3-5 1,-4-8 0,5-4-1,-6-9 1,3-5 0,-7-4 0,-2 5 1,-4 0 0,-5 5-1,-2 12 0,0 0 0,0 0 0,-8 15 0,8 4-1,0 5-1,6 1 0,2-4-4,6-1-8,4-1-15,-3-15-4,10-4 0,-7-14-1</inkml:trace>
  <inkml:trace contextRef="#ctx0" brushRef="#br0" timeOffset="303059.0466">13633 16588 16,'-4'-10'30,"2"-4"-2,11 4-7,7 8-4,4 2-5,5 3-3,-2 4-4,-5 6 0,-6 4-2,-5 2-1,-10-1 0,-6 2-1,-5-2 0,-3 0 1,1-4-1,7-4 0,9-10-3,0 15-2,15-8-5,6-7-8,4 0-12,10 3-4,-5-8 0,8 5 5</inkml:trace>
  <inkml:trace contextRef="#ctx0" brushRef="#br0" timeOffset="303247.0642">13992 16643 48,'-3'-10'32,"3"10"-5,-5 11-8,5 3-6,0 1-4,0 4-3,5 8-1,-5-1-1,9 8-2,-3-7-2,-3-6-6,1 1-11,2-2-17,-6-20-1,0 9 1,-9-18-2</inkml:trace>
  <inkml:trace contextRef="#ctx0" brushRef="#br0" timeOffset="303415.0747">13877 16756 16,'-12'0'31,"22"0"1,1 0-2,11 0-14,6 0-9,5 0-18,12 9-18,-9-14-2,11 10 0,-8-8 2</inkml:trace>
  <inkml:trace contextRef="#ctx0" brushRef="#br0" timeOffset="303636.0858">14184 16690 39,'9'14'32,"7"1"2,2 2-10,1 0-13,4 6-3,-2 0-4,1 2-8,2-2-8,-5-4-15,-4-14-7,4 1 1,-6-12-1</inkml:trace>
  <inkml:trace contextRef="#ctx0" brushRef="#br0" timeOffset="303799.0982">14460 16690 65,'-15'0'34,"-10"5"-5,-3 5-10,-1 8-7,-7 3-5,2 4-5,6 2-11,-3 0-17,8-5-9,8 1 0,1-13-1</inkml:trace>
  <inkml:trace contextRef="#ctx0" brushRef="#br0" timeOffset="304134.2604">14355 16515 17,'-6'-16'33,"18"11"-1,-12 5 0,25-12-16,-4 12-5,-2 0-5,0 4-2,-3 3-2,-1 3 0,-12 1 0,-3 2-1,-7 0-1,1 2 1,0 0 1,1-1-1,5 1 1,9-2-2,6-5 1,6 1-3,7 1-15,2-1-17,-10-9 0,7 4-1,-11-11-1</inkml:trace>
  <inkml:trace contextRef="#ctx0" brushRef="#br0" timeOffset="305935.2042">16482 13992 22,'28'-9'31,"-11"9"1,-3 28-12,-4 25-4,-13 24-2,-1 21-3,-8 13-1,4 16-3,-3 3-2,8-8-2,6-8-1,11-17-1,10-15 0,7-17 0,10-18 0,1-16-1,-1-14 0,-7-8 0,-6-4 0,-10-5 0,-15 12 1,-3 6-1,-15 13 1,-4 20 0,0 17 0,-4 17 1,0 19 0,-2 20-1,1 11 0,-4 10 0,-3 8-2,0 1 2,-6-8-2,2 1 1,-1-12-3,4-19-1,7-14-9,1-22-15,4-30-9,15-17 0,5-33 0</inkml:trace>
  <inkml:trace contextRef="#ctx0" brushRef="#br0" timeOffset="306386.8326">17044 15197 38,'-20'0'36,"20"0"0,0 0-2,10 4-17,17 0-5,6-4-4,12 0-5,3 0-1,8 0-4,3 6-5,-5-6-6,-4 5-9,-8 1-12,-12-6-3,-5 8 1,-18-13 2</inkml:trace>
  <inkml:trace contextRef="#ctx0" brushRef="#br0" timeOffset="306695.3913">17110 15275 12,'-19'12'22,"2"-8"-7,17-4-4,0 14-1,13-8-3,11-3-2,6 0-2,8-3-3,8-6-1,1 0-1,-1-1-1,-3 0 1,-6-1-1,-8 1 1,-6 1 3,-10 1 7,-4-1-1,-9 6 2,0 0 1,18-5 0,2 10 1,3 1 0,4 8-2,-6-2-1,-2 12-4,-13-2-34,-16 14-2,-37-9-1,-19 6 0</inkml:trace>
  <inkml:trace contextRef="#ctx0" brushRef="#br0" timeOffset="309097.8146">18391 13786 57,'-3'-15'18,"-6"-5"-1,-5 4-5,-3 3-2,-4 4-4,-1 9-2,-4 3-2,2 10 0,5 6-1,4 7 1,7 5-1,8-2-1,6-1 1,9-6 1,9-6-1,4-7 1,2-9-1,2-13 0,-4-8 0,-1-11 1,-5-10-2,-3-9 1,-9-10-1,-2-4 0,-8-2 1,3 3 0,-3 4 1,0 13 0,-6 7 0,1 18 0,2 12 1,3 20 0,0 16 0,0 15-1,0 11-1,4 8 1,2 5-1,1 1 1,0 1-4,-1-9-3,2-4-13,0-7-16,-8-23 0,7-5 0,-7-19-1</inkml:trace>
  <inkml:trace contextRef="#ctx0" brushRef="#br0" timeOffset="309450.8287">18655 13512 50,'9'10'32,"-14"8"-1,5 10-13,0 9-5,-3 1-4,8 8-2,-2-6-1,1 0-2,-2-8-2,4-8 1,-6-9-1,0-15-1,0 0 1,9-10-2,-14-15 1,1-11 0,-7-12 0,1-6-1,-1-2 0,-3-1 0,3 6 0,2 5 0,3 5 0,6 9 0,11 10 0,5 6-2,11 7-4,4 1-10,5 1-20,11 7 1,-3-4-1,10 8 1</inkml:trace>
  <inkml:trace contextRef="#ctx0" brushRef="#br0" timeOffset="309714.6376">18597 13884 52,'0'0'34,"20"11"-4,8-11-11,12 0-7,5 0-8,3-5-12,-3 5-21,-9-10-4,-4 10-1,-19-12 1</inkml:trace>
  <inkml:trace contextRef="#ctx0" brushRef="#br0" timeOffset="309917.0334">18637 13713 59,'-7'-13'35,"19"13"1,11-6-11,10 1-13,9 5-15,1-7-29,7 12-2,-8-11-1,2 6 0</inkml:trace>
  <inkml:trace contextRef="#ctx0" brushRef="#br0" timeOffset="310179.9967">18916 13805 53,'11'16'36,"9"-3"0,-2 2-2,5 2-20,7 8-7,-2-2-5,-1 1-8,1 0-12,-5-2-18,-10-12-1,1-2 0,-14-8 1</inkml:trace>
  <inkml:trace contextRef="#ctx0" brushRef="#br0" timeOffset="310355.0066">19189 13761 41,'-22'0'36,"-2"10"0,-9 7-2,-4 3-14,5 9-9,-4 3-5,5-1-6,6 2-9,-1-6-16,7-8-11,9-2-1,10-17 0</inkml:trace>
  <inkml:trace contextRef="#ctx0" brushRef="#br0" timeOffset="310691.5702">19321 13622 46,'0'0'36,"9"12"-1,10-3-3,8-9-16,13 0-7,-1 0-5,5 0-10,2 0-16,-3 0-14,-13-4 1,-4 4-2,-12-5 1</inkml:trace>
  <inkml:trace contextRef="#ctx0" brushRef="#br0" timeOffset="310900.7244">19385 13746 29,'0'0'29,"13"4"-9,6 1-3,11 4-6,8 6-29,6-12-4,21 6-3,9-17-2</inkml:trace>
  <inkml:trace contextRef="#ctx0" brushRef="#br0" timeOffset="313341.3842">19935 13271 28,'9'-13'29,"-9"4"0,0 9-9,4 31-5,-4 6-5,6 16-4,-3 10-2,2 12 1,-2 0-2,2 0-1,0-3-1,-2-12-1,1-11-3,-4-15-5,7-16-5,-7-18-4,9-7-1,-1-11-2,2-11 2,2-5 4,1-3 4,1 0 9,-3 7 6,5-19 18,-16 38-9,0 11 1,-20 0-2,2 7-3,0 9-3,-1 2 0,5 3-1,5-1 0,9 0-1,7-3 0,11 1-2,6-5-6,5 0-18,-2-10-10,11 7-1,-11-10 0</inkml:trace>
  <inkml:trace contextRef="#ctx0" brushRef="#br0" timeOffset="313732.2686">20257 13909 19,'11'-8'26,"13"8"-6,-6-5-3,4-1-4,-3-1-4,-4-3-4,-6 3-1,-5-3-2,-8 0 0,-10-2 0,-3 5 0,-5 2 0,-1 5 2,-2 0 0,5 12 2,2 3 1,10 8 0,8 2 1,10 4-1,6-3 0,10-1-2,3-2-7,-1-2-21,-3-16-12,5-1 0,-9-13-2</inkml:trace>
  <inkml:trace contextRef="#ctx0" brushRef="#br0" timeOffset="314425.4214">20753 13779 51,'0'0'30,"21"10"-8,19-10-4,26 7-4,25-7-4,34 7-2,18-7-1,17 5-4,1-3-7,-15-2-15,-28 0-14,-22 8-1,-42-14 0</inkml:trace>
  <inkml:trace contextRef="#ctx0" brushRef="#br0" timeOffset="315312.2581">20955 13372 44,'9'-13'22,"15"-3"-3,4-1-2,0 3-2,6 7-2,-1 4-1,0 10-1,-6 10-1,-2 12-3,-9 7-3,-6 11 0,-2-2-1,-1-1 0,-1-5-2,-2-7 1,0-10-2,2-13 1,-6-9-1,11-18 0,-6-5-1,-5-4 1,-3 0-1,-6-2 0,-8 8 0,-6 8 1,-6 8-1,-7 10 1,-4 8-4,-1 2-3,8 8-13,5-1-16,2-9 0,13 1 1,13-14-1</inkml:trace>
  <inkml:trace contextRef="#ctx0" brushRef="#br0" timeOffset="315822.7676">21595 13566 41,'-5'-25'27,"-1"4"-8,-1 0-3,-8-2-5,0 5-3,-7 2-3,-4 4-1,-4 7 0,2 5-1,3 8-2,3 7 1,6 5-2,9 2 2,7 3-1,11-3 1,7-5-1,7-2 1,4-8-1,2-10 0,-2-7 1,0-12-2,-4-9 1,-7-3-1,-6-12 0,-2-2 0,-5-6 0,-3 0 0,-2 5 0,0 7 1,-6 6 1,3 14 0,-3 11 0,6 11 1,-12 26 0,7 12 0,-1 9-1,6 8 1,0 3-1,5 3-3,4 2-6,-1-5-21,2-14-7,9-6 0,-4-16 0</inkml:trace>
  <inkml:trace contextRef="#ctx0" brushRef="#br0" timeOffset="316185.272">21759 13646 41,'15'2'30,"-5"-11"0,5-6-13,5-2-4,-1-10-6,2-6-3,-2-11-1,-1-7-1,-8-7 0,-3-5-1,-7 0 2,-7 5 0,-8 5 0,-2 14 1,-7 13 1,-1 21 0,2 19 1,6 21-2,4 9 1,10 15-2,9 6 0,14 0-2,12 4-9,9-7-29,-3-14 0,9-4-1,-10-18 0</inkml:trace>
  <inkml:trace contextRef="#ctx0" brushRef="#br0" timeOffset="317905.3786">20813 14035 38,'-20'18'34,"-10"5"-5,5 14-7,6 14-4,1 1-5,15 12-3,6-2-5,9-3-7,13-3-15,6-7-16,-2-22-2,3-6 0,-4-14 0</inkml:trace>
  <inkml:trace contextRef="#ctx0" brushRef="#br0" timeOffset="318543.2737">21116 14359 11,'-14'-41'39,"-1"22"-23,-4 7-2,-5 2-2,-3 10-2,1 3-2,-3 8-2,5 7 0,3 6-2,6 5 1,9 0-1,6 0 0,6-1 0,8-5 0,7-5-1,3-7 0,4-6-1,0-8-1,-2-6 0,0-4-1,-3-6 0,-6 2 0,-5 2-1,-4 1 1,-4 4 0,-4 10 1,0 0 0,0 10 0,0 1 0,0 5 0,8-1-2,-2-1-8,5-2-17,3 0-8,-14-12 1,24 0-1</inkml:trace>
  <inkml:trace contextRef="#ctx0" brushRef="#br0" timeOffset="318860.153">21065 14085 30,'-5'-28'32,"16"16"1,-1 1-8,7 7-9,4 9-4,-3 4-5,-2 6-3,-8 2-1,-5 5-1,-8 0-1,-3 1 0,-6-2 0,3-2 0,3-5 0,8-2 0,0-12-1,25 12-1,1-7-5,1-5-11,2 0-17,3 0 0,-5 0 0,-1 3-1</inkml:trace>
  <inkml:trace contextRef="#ctx0" brushRef="#br0" timeOffset="319124.0126">21371 14232 30,'0'0'32,"4"9"1,-4 5-8,-4 3-6,4 10-6,0-1-4,0 8-1,0-2-3,5 2-2,-3-8-3,5-6-3,1-2-10,-5-9-15,-3-9-8,0 0 0,5-15 1</inkml:trace>
  <inkml:trace contextRef="#ctx0" brushRef="#br0" timeOffset="319298.7287">21272 14364 29,'0'0'31,"0"0"0,23 10-3,-3-10-14,7 3-13,4 5-24,-4-8-7,8 6-2,-11-6 1</inkml:trace>
  <inkml:trace contextRef="#ctx0" brushRef="#br0" timeOffset="319537.7414">21561 14320 49,'0'0'37,"13"4"0,0 2-3,11 14-18,-5-6-6,7 13-4,-4-3-4,1 2-2,-1-1-6,-4-6-10,-2-7-20,-2 0-1,-14-12 0,22 0-1</inkml:trace>
  <inkml:trace contextRef="#ctx0" brushRef="#br0" timeOffset="319719.754">21841 14355 24,'-25'-18'33,"12"18"1,-11 6 0,-4 1-15,0 14-6,-2-3-5,1 5-5,1 2-6,-2-3-13,2-3-18,11 0-1,0-12 1,17-7-1</inkml:trace>
  <inkml:trace contextRef="#ctx0" brushRef="#br0" timeOffset="320168.3504">21649 14064 51,'9'0'31,"1"-2"-9,9 2-5,5 0-5,-2-5-5,3 10-2,-4-5 0,-4 9-1,-14 1-1,-3 3-1,-11 1 1,-1 4-1,0-3 1,2 3-1,7-1 0,6-3 0,15-4-3,6-6-6,12-4-21,3 3-6,-5-10-1,7 2 0</inkml:trace>
  <inkml:trace contextRef="#ctx0" brushRef="#br0" timeOffset="320559.9516">21955 13934 34,'16'7'34,"12"16"1,0 3 1,3 8-18,10 18-5,-8 8-3,3 13-3,-11 0-2,-3 7-1,-22-3-3,-11-7-4,-11-9-29,-13-2-6,-17-21 1,-5-2-2</inkml:trace>
  <inkml:trace contextRef="#ctx0" brushRef="#br0" timeOffset="322306.2762">22278 13900 24,'7'-10'26,"14"10"-2,-2-7-9,4 7-5,0 0-4,1 7-2,-7 3-1,-9 2-1,-1 2 0,-7 1-1,-10-1 0,0-4-1,-2 2 1,-2-5 0,14-7-1,-4 12 1,4-12 0,16 9 0,3-3 2,-2-1 0,2 5 0,-6-1 1,-10 3 0,-10 0-1,-5 0-4,-3-4-17,2 4-12,-9-12-1,22 0 1</inkml:trace>
  <inkml:trace contextRef="#ctx0" brushRef="#br0" timeOffset="322653.7509">22228 14180 25,'0'0'33,"19"12"0,0-9-8,11-3-6,11 7-5,1-7-4,12 7-4,5-7-7,-3 0-8,-4 0-13,-5 3-12,-14-9 0,1 6-1</inkml:trace>
  <inkml:trace contextRef="#ctx0" brushRef="#br0" timeOffset="323134.3481">22412 14353 54,'9'0'32,"8"0"-7,2 0-6,-1 3-6,7 5-3,-3-1-5,-6 5-1,-4 1-2,-9 3 1,-12-1-2,-2-1 1,-6-1 0,-2-1 0,-3-4 0,4-2-1,8-3 0,10-3 0,10 3 0,11-3-1,6 0 0,6 0-4,10-3-27,5 9-5,-5-6 1,6 11-1</inkml:trace>
  <inkml:trace contextRef="#ctx0" brushRef="#br0" timeOffset="334176.6716">21775 13879 12,'13'-7'17,"13"7"-1,-2-8 0,9 3-5,-5 0-1,-1 1-4,-6 4-1,-7-3-3,-14 3-4,0 0-3,0 0-6,0 0-5,-11 5-8,-1-10-1,12 5 14</inkml:trace>
  <inkml:trace contextRef="#ctx0" brushRef="#br0" timeOffset="334674.4874">21821 13839 15,'0'0'16,"0"0"-1,0 0-1,11 0-1,9 0 0,18 0 0,15-5-1,18 5-1,21-4-1,18 4-2,13 0-1,7 0-2,-3-5 0,-11 5-2,-14 0-1,-16 5-1,-27-5-4,-16 0-5,-18 0-18,-12 7-7,-23-12-1,10 5 0</inkml:trace>
  <inkml:trace contextRef="#ctx0" brushRef="#br0" timeOffset="335350.2974">22157 13433 33,'0'0'32,"31"15"0,-6-1-10,0 0-6,9 3-3,0 5-4,0 0-4,-3 1-4,-1-4-4,-5-1-4,-8-8-6,-5-3-10,-12-7-10,0 0-1,11 0 1</inkml:trace>
  <inkml:trace contextRef="#ctx0" brushRef="#br0" timeOffset="335630.4651">22468 13436 21,'7'-6'29,"-7"-3"-1,0 9-6,0 0-4,-12-3-3,1 14-3,-12 3-3,-4 7-2,-11 5-2,0 4 0,-3 0-1,6 0-1,3-5-2,6-1 1,6-7-2,8-5 0,9-3-11,3-9-25,0 0 1,11 0-2,-11-15 1</inkml:trace>
  <inkml:trace contextRef="#ctx0" brushRef="#br0" timeOffset="347803.9983">12495 8296 16,'3'-10'27,"-3"10"-1,0 0-6,0 0-4,0 0-6,-4 14-2,4 1-3,0-1 1,0 6 0,0 1-1,0 7 1,0-4-1,0 7 1,-3-9-2,1 2-1,-2-9 0,1-1-1,3-3-2,0-11-3,7 9-10,-7-9-21,13-5-1,1 2 0,-7-6 1</inkml:trace>
  <inkml:trace contextRef="#ctx0" brushRef="#br0" timeOffset="348638.5036">12671 8390 64,'0'0'23,"0"0"-3,0 0-6,0 0-3,0 0-3,0 18-2,-5-4-3,5 4 1,-4 5-1,-2 1 0,2 0-1,4 1 0,-5-4-1,5-4 0,0 1 1,0-9-1,0-9 0,0 0 0,0-9 1,0-6-2,0-7 2,0-2-2,0-8 0,-4 1 0,4 2 0,0 1 0,-2 6 1,2 6-1,0 7 0,0 9 0,-10 0 1,3 10-1,0 5 0,2 6 1,-1 0-1,0 1 1,-4-2-1,4-1 0,6-3 1,-3-6 0,3-10 0,0 0-1,0 0 1,0-14 0,0-3 0,6-2-1,-3-6 1,-3-1-1,4 2 0,-1 4 0,-3 3 0,0 8 0,0 9 0,0 0 0,-10 14-1,7 6 1,0 1 0,-1 6 0,4-3 0,0 1 0,4-4 0,-1-3 0,3-7 1,-6-11-1,17 0 1,-17 0-1,14-24 0,-7 9 0,-4-3-1,-3-4-7,-3 0-28,3 10 1,-9-5-1,9 17 0</inkml:trace>
  <inkml:trace contextRef="#ctx0" brushRef="#br0" timeOffset="349133.2676">12643 8407 64,'16'-9'30,"8"-11"-8,17-1-6,24 0-7,16-2-3,21 0-1,12 4-1,1 6-2,-3 4 1,-11 9-2,-16 0-1,-20 8 0,-19-3 0,-21 5 0,-15-1-2,-10-9-5,0 0-15,-4 9-11,-10-13 0,14 4 0</inkml:trace>
  <inkml:trace contextRef="#ctx0" brushRef="#br0" timeOffset="349668.2642">12885 8226 54,'0'0'31,"12"-3"-6,-12 3-6,-3 10-5,-5 5-4,-6-2-4,-4 7-1,-4 0 0,4 2-1,-6-3-3,3 0 0,7-2 2,7-2 0,7-15 1,28 14 0,1-14 0,14 4 0,7 2-7,3 3-32,-4-9-2,3 5-1,-12-5 0</inkml:trace>
  <inkml:trace contextRef="#ctx0" brushRef="#br0" timeOffset="350420.1842">14007 8368 36,'0'-30'29,"-9"14"-8,-3-5-3,-3 2-5,-1 8-4,-6-3-3,0 9-2,1 5-1,2 6-1,3 13-1,4 3 0,3 2 0,9 3-1,7 1 1,4-5 0,6-6-1,4-2 1,6-15 0,1-3 0,-4-10 0,2-9 0,-4-9 0,-1-8-1,-7-5 1,-1-2 0,-11-2 1,-2 7 1,-2 1 0,-3 10 0,-1 9 0,6 21 1,-19-6-1,13 24 1,1 10-2,5 9 0,0 9-1,0 4 1,5 2-3,1 0-4,9-5-10,-2-2-21,0-16 1,0-2-1,-2-17 0</inkml:trace>
  <inkml:trace contextRef="#ctx0" brushRef="#br0" timeOffset="350751.2167">14188 8440 58,'0'0'34,"5"9"0,-5-9-12,22 0-9,-3-5-5,-1-3-3,5-6-1,-2-6-2,0-6-1,1-10 0,-3-8 0,-5-12-1,-3 1 1,-8-2-1,-3 5 0,-7 8 1,-4 10-1,-9 17 2,2 17-1,-3 22 0,4 14 1,5 12-1,9 9 1,6 2-1,7 3-4,15-2-5,-2-7-23,7-14-5,7-8-1,-4-16 0</inkml:trace>
  <inkml:trace contextRef="#ctx0" brushRef="#br0" timeOffset="388444.2289">23016 15187 21,'5'-32'23,"20"9"-4,38-6 12,-24 33-18,-7 11-2,-10 11 0,-17 5-1,-5 9-3,-15 0 0,-9 4-2,-6-5 0,-4-3-2,-2-8 1,20-2 0,9-6 0,17-2-1,16-8 0,4 0-1,7-1-7,7-9-9,2 0-21,-9-4-2,-7-8-1,6-1 1</inkml:trace>
  <inkml:trace contextRef="#ctx0" brushRef="#br0" timeOffset="388776.5518">23431 15032 14,'-38'-44'33,"-3"13"1,-27 3-1,-5 12-13,-5 16-6,-7 13-4,9 16-4,0 15-1,7 14-2,10 10-1,21 12 0,13 6 0,25 6 1,15-5-2,17-4 0,24-9-3,11-15-1,21-16-2,5-21 0,5-26 4,-10-25 2,-4-23 2,-13-20 2,-26-22 1,-6 0 4,-33-8-1,-22 8 0,-19 13-7,-9 12-15,-19 21-26,6 23-1,-7 12-1,12 13 0</inkml:trace>
  <inkml:trace contextRef="#ctx0" brushRef="#br0" timeOffset="389790.9874">1807 2415 53,'25'-21'28,"8"2"-7,5 9-5,5 18-2,-2 6-3,-10 13-3,-18 7-1,-18 8-3,-17-1 2,-5 4-1,-8-5-2,-1-5 0,0-9-1,12-4 1,14-8-2,21-3 2,14-7-3,4-4-2,10 0-9,2-2-22,2-10-4,2-3-1,-9-7 2</inkml:trace>
  <inkml:trace contextRef="#ctx0" brushRef="#br0" timeOffset="390112.012">2024 2094 49,'-62'-12'32,"-19"10"0,4 14-16,-2 19-7,-7 15-3,14 15-2,12 10-1,14 12-3,19 6 3,24 2 1,21-4-1,24 0 2,14-11-1,18-7 0,11-15-1,6-21 3,6-18-4,0-15 0,-7-25 0,-9-18 0,-13-20-1,-18-24 0,-32-17 1,-18-3-2,-29 14 0,-19 0-7,-13 12-18,-5 19-14,-12 7 2,10 21-1</inkml:trace>
  <inkml:trace contextRef="#ctx0" brushRef="#br0" timeOffset="390755.5378">2743 2546 36,'45'6'32,"6"-6"1,17 0-13,10 4-3,5-4-8,4 5-5,-6-1-5,-15-4-7,-12 9-8,-12-1-14,-21-12-3,-9 8-2,-12-4 8</inkml:trace>
  <inkml:trace contextRef="#ctx0" brushRef="#br0" timeOffset="391102.1005">2808 2677 17,'-6'-4'55,"32"2"-37,7 2-5,17 0-3,9 0-4,8 0-2,4 0-3,2-6-4,-7-3 0,-9 1-3,-11-5 2,-9 0 0,-12-4 3,-8 6 2,-5-5 3,-3 9 2,-9 7 2,15-6 1,-3 6 0,5 13-2,-3 1-1,0 6-2,-8 2 0,-6-2-2,-6 1-7,-11-1-20,-13-9-9,2 2 1,-9-19-2</inkml:trace>
  <inkml:trace contextRef="#ctx0" brushRef="#br0" timeOffset="391763.9779">4111 2160 66,'6'16'33,"-6"20"-5,0 8-13,0 10-3,-4 4-3,4 9-2,0-1-2,0 2 0,0-11-2,0-10 0,0-14 0,4-7-1,-4-15-1,0-11 1,0-15-2,-6-12 0,0-11 1,0-12-1,-1-9-1,-2-3 0,3-1 0,-1-1 1,1 9 1,6 4-1,-3 12 0,3 8 0,0 6 0,13 3 1,5 8-1,10 6-1,12 2-1,5-4-2,18 5-6,0-2-16,5 7-12,3-3 0,-5-4 0</inkml:trace>
  <inkml:trace contextRef="#ctx0" brushRef="#br0" timeOffset="392117.4245">4092 2806 45,'22'11'35,"3"-11"0,8 0-14,13 0-6,4 0-6,4 0-14,-2-11-26,1 3-2,-7-10-2,-5 2 0</inkml:trace>
  <inkml:trace contextRef="#ctx0" brushRef="#br0" timeOffset="392373.0251">4046 2539 18,'-10'-6'33,"18"6"0,7 0-2,12-3-14,19 3-10,6-6-25,14 9-11,-8-7-2,8 4-2</inkml:trace>
  <inkml:trace contextRef="#ctx0" brushRef="#br0" timeOffset="392845.2674">4567 2752 52,'0'0'36,"17"10"-2,2-1-10,3-1-7,15 7-7,-5-1-3,7 3-3,-4-3-3,-5 3-4,-5 3-3,-7-11-7,-2 4-7,-10-2-12,-6-11-5,0 0 1,0 0 0</inkml:trace>
  <inkml:trace contextRef="#ctx0" brushRef="#br0" timeOffset="393051.2809">4894 2724 33,'-16'-15'73,"-3"21"-42,-10 2-8,4 16-6,-16-2-6,5 7-3,-5 0-2,8 0-4,1 3-8,1-1-30,7-12-3,7-2 0,3-13-1</inkml:trace>
  <inkml:trace contextRef="#ctx0" brushRef="#br0" timeOffset="396744.0013">5147 2442 39,'25'20'31,"0"-12"-1,14-8-15,9 11-3,1-6-7,5-5-6,-2 6-8,-7-6-7,-8 6-7,-8 0-7,-17-2-1</inkml:trace>
  <inkml:trace contextRef="#ctx0" brushRef="#br0" timeOffset="396948.0191">5191 2585 14,'0'0'30,"12"12"-1,13-12-7,19 5-19,13 5-23,-11-10-4,13 7-3,-13-7 1</inkml:trace>
  <inkml:trace contextRef="#ctx0" brushRef="#br0" timeOffset="397632.2714">6177 1714 33,'-20'-47'22,"2"15"-4,-6 14-3,-2 28-4,-1 24-4,1 24-1,8 12-3,5 22 0,4 16-1,7 19 2,2 10-3,0 2 3,4-4 0,-4-2-1,-3-5 1,-6-11 0,-2-16 1,-9-16-2,3-14 1,-3-16 0,-4-13 0,3-19-2,2-6-1,1-11-2,2-6-4,16 0-15,-9-6-14,2-8-1,15 2 0,0-8 0</inkml:trace>
  <inkml:trace contextRef="#ctx0" brushRef="#br0" timeOffset="398354.1935">6629 2621 31,'6'-18'21,"-8"6"-2,-8-1-2,-6-2-5,-6-1-2,-8 8-3,1 2-2,-4 6-1,2 4-1,3 6-2,3 9 0,10 8 0,8 2 1,11 0-1,4-3 0,17-2 1,6-10 0,4-8-1,5-9 2,0-14-3,1-9 1,-5-11-1,-5-13 0,-12-18 0,-2-2 0,-12-5 0,-5 5-1,0 4 3,-7 6 0,-4 9 0,1 14 0,0 18 0,10 19 0,-11 8 0,11 11 0,3 10-1,5 17 0,2 8 0,3 9 1,-1 5 0,4-3 0,-5-3-1,-1-1-2,-1-3-11,-2-15-22,-7-16-1,9-6 1,-9-21-1</inkml:trace>
  <inkml:trace contextRef="#ctx0" brushRef="#br0" timeOffset="398723.0269">6961 2314 47,'-3'20'32,"3"8"-3,6 2-9,-10 1-7,8 13-3,-4-3-1,0 3-3,0-8-2,0-5 0,0-9-1,2-7 0,-2-15-2,0 0 0,4-18 0,-4-9 0,0-15-1,-3-7 0,-3-12 1,-1 1-2,-1-1 2,1-1 0,3 3-1,2 12 0,2 6 1,6 13-2,7 7 0,7 4-1,12 9-6,-1 4-10,9 4-18,7 2 0,-1 4-2,4 6 1</inkml:trace>
  <inkml:trace contextRef="#ctx0" brushRef="#br0" timeOffset="399016.9613">6964 2743 54,'17'0'32,"-1"0"-8,14 0-8,3 0-10,7 0-16,6 0-17,-11-15-3,5 15-1,-12-10-2</inkml:trace>
  <inkml:trace contextRef="#ctx0" brushRef="#br0" timeOffset="399232.9631">6989 2510 48,'0'0'31,"18"-5"-3,7 5-12,15-4-14,3-1-24,8 10-7,-11-8-2,6 8 0</inkml:trace>
  <inkml:trace contextRef="#ctx0" brushRef="#br0" timeOffset="399578.9926">7327 2620 32,'12'10'34,"6"4"0,-2-2-1,3 0-15,9 12-7,0-3-6,-1 3-5,-1-1-5,-6-4-7,1-4-16,-4 1-7,-7-10 0,5 0 0</inkml:trace>
  <inkml:trace contextRef="#ctx0" brushRef="#br0" timeOffset="399794.4832">7602 2663 55,'-20'14'36,"-9"1"1,1 2-12,0 9-7,-6-5-9,3 7-9,3-9-33,7 3-2,-5-11-2,11 0 0</inkml:trace>
  <inkml:trace contextRef="#ctx0" brushRef="#br0" timeOffset="403245.0876">8036 2445 53,'31'0'26,"-5"0"-7,11 3-5,6 1-6,1 1-5,-1 1-7,-5-2-11,-8 6-9,-15-1-6,-2 4 0,-13-13 11</inkml:trace>
  <inkml:trace contextRef="#ctx0" brushRef="#br0" timeOffset="403458.2437">8070 2592 53,'13'6'33,"15"2"-7,12-1-6,-2 2-7,8-2-16,-6-7-25,3 10-3,-12-10-3,-1 6 0</inkml:trace>
  <inkml:trace contextRef="#ctx0" brushRef="#br0" timeOffset="407866.8791">8780 2547 21,'11'9'23,"45"-9"-2,30 5 0,39-5-3,28 0-1,29 0-4,22 8-3,13-8-3,4 4-1,-7-4-3,-17 3-1,-19-3 0,-23 0-4,-28 0-7,-28 0-16,-29-7-8,-16 1-1,-31-7 0</inkml:trace>
  <inkml:trace contextRef="#ctx0" brushRef="#br0" timeOffset="408979.5009">9266 1710 28,'-3'-22'29,"3"5"-7,0 4-3,0 13-5,-7 23-1,7 5-3,0 14-3,0 16-1,0 5-2,0 6 2,0 7-3,0-4 0,0-4-3,0-3-1,0-16-1,3-11-1,-3-16-2,10-7-2,-10-15-2,19-10 0,-6-14 1,7-3 1,-3-6 0,4 2 3,-6 1 2,-2 0 4,-4 7 1,-9 8 1,-13 15 0,-8 3 2,-1 9-1,-5 2-1,8 4 0,1 4-2,11 1 0,13 3 0,9-8-3,14-4-7,4-2-15,-2-4-7,13 1-1,-12-11 0</inkml:trace>
  <inkml:trace contextRef="#ctx0" brushRef="#br0" timeOffset="409324.8053">9619 2244 24,'10'0'27,"-10"0"0,22 0-13,-4 0-5,3 0-2,2-9-2,-2-4-3,-2 8 0,-6-6-1,-3 1 0,-10-2 1,0 12 1,-20-15-1,2 15 1,-7 5 0,0 5 1,-1 4 0,8 5 1,2 5-1,10 4-1,6 4 0,13-4 0,5-5-1,4 0-2,6-6-7,3-3-18,-6-14-8,12-5-1,-6-19 0</inkml:trace>
  <inkml:trace contextRef="#ctx0" brushRef="#br0" timeOffset="410520.2723">9880 1918 24,'15'-22'20,"-3"-2"0,7-2-3,0 6-1,3 3-2,2 2-2,-2 5-3,0 18 1,-3 9-2,3 9-2,-7 17 0,6 1-3,-5 4 1,2 8-2,-2 0 2,-4-5-3,-2-4 1,-1-8-2,0-14 0,-7-6 1,-2-4-1,0-15-1,0 0 0,-4-19-1,1-1 1,-4 0-1,-2 4 1,0 1-1,1-3 1,-3 15 0,-1 6 0,-1 8 1,1 9 1,-7 1-1,-2 1 0,-1 0 2,-3 2-2,-1-9-1,2-6-4,-3-11-6,7 2-13,5-7-10,2-5-1,13 12 0</inkml:trace>
  <inkml:trace contextRef="#ctx0" brushRef="#br0" timeOffset="411045.2705">10386 2087 46,'12'5'33,"4"7"-6,5 5-6,3 4-6,4 9-3,-3 1-3,6-3-3,-8 3-3,-3-4-5,-1 3-6,-6-15-7,-4-3-16,1-3-4,-10-9-1,9-9 0</inkml:trace>
  <inkml:trace contextRef="#ctx0" brushRef="#br0" timeOffset="411266.1147">10659 2109 55,'-11'0'34,"-10"4"-2,-4 3-12,0 8-6,-9 5-5,1 5-3,2-2-2,2-1-1,4 0-2,4 0-2,5-2-3,1-10-3,15 1-7,0-11-14,0 0-8,0 0 0,12-5 1</inkml:trace>
  <inkml:trace contextRef="#ctx0" brushRef="#br0" timeOffset="412211.9506">8997 2762 48,'-28'17'32,"5"11"-8,-5 13-6,-2 9-6,8 9-2,4 5-4,15 2-1,10-2-2,17-5-4,9-6-8,7-15-19,5-12-5,6-3 0,-9-18 0</inkml:trace>
  <inkml:trace contextRef="#ctx0" brushRef="#br0" timeOffset="412692.2416">9334 3184 31,'8'-11'19,"-12"-7"-2,1 1-4,-5 2-4,-7 1-2,-3 1-2,-7 8-2,0 5-1,-3 7 0,0 8-1,3 4 1,7 5-1,6-1 0,12 0 1,9 0 0,9-6 0,2-4 0,6-8 0,3-5 0,-3-5 0,-6-6-1,-4-2 0,-6-1 0,-4 4 0,-6 0 0,0 10 1,0 0 0,0 0 1,8 10-2,2 0-3,2 3-12,8 3-17,-6-13 1,11 5-1,-6-16 0</inkml:trace>
  <inkml:trace contextRef="#ctx0" brushRef="#br0" timeOffset="412963.2569">9377 2775 20,'3'-20'32,"19"12"1,-2 2-4,3 6-11,5 4-6,-11 7-4,-3 8-3,-14 9-2,-9 3-2,-9 2 0,0-4 0,1-1-1,5-2 1,12-2-4,7-9-3,17 2-9,5-2-16,2-10-2,5 4 0,-8-5 0</inkml:trace>
  <inkml:trace contextRef="#ctx0" brushRef="#br0" timeOffset="413189.2722">9728 2960 57,'0'0'35,"0"10"-1,0 5-13,0 13-6,-3-1-6,3 14-1,-7-3-3,7 2-2,0-7-3,0-5-4,4-2-8,-4-12-13,0-14-12,15 12 0,-15-12 1</inkml:trace>
  <inkml:trace contextRef="#ctx0" brushRef="#br0" timeOffset="413417.286">9617 3142 41,'12'9'29,"6"-9"-3,10 0-13,6 5-13,-2-5-24,10 12-3,-13-12-1,10 7-1</inkml:trace>
  <inkml:trace contextRef="#ctx0" brushRef="#br0" timeOffset="413650.2978">9995 3108 51,'15'17'34,"-2"-6"1,11 2-11,5 11-9,-5-4-7,4 4-6,0 3-8,-7-8-15,-5-7-13,2 2-1,-8-14 0</inkml:trace>
  <inkml:trace contextRef="#ctx0" brushRef="#br0" timeOffset="413870.3345">10283 3134 40,'-25'-11'35,"6"16"1,-9 5-2,-6 3-16,0 9-7,-3 4-10,3 0-13,0-5-22,9 5-2,3-13 0,10-2-1</inkml:trace>
  <inkml:trace contextRef="#ctx0" brushRef="#br0" timeOffset="414102.3456">10197 2890 21,'-7'-24'32,"17"10"1,1-2-2,8 7-13,7 9-7,-2 3-3,3 9-2,-11 1-3,-6 5-1,-10 4-2,-4 0 1,-5-1-1,-4-2 0,2-1 1,5-1-1,6-7 1,12 0-2,9-1-1,1-9-9,9 0-22,-1 7-1,-5-7 0,3 0 0</inkml:trace>
  <inkml:trace contextRef="#ctx0" brushRef="#br0" timeOffset="414333.3591">10522 2798 45,'15'-12'34,"0"27"1,0 6-4,1 11-15,3 12-6,-10 8-4,-6 5-1,-12 7-2,-10-1-2,-5-4-1,-4-8-2,-3-8-5,-3-11-9,15-16-17,10-5-4,9-11 2,12-13-1</inkml:trace>
  <inkml:trace contextRef="#ctx0" brushRef="#br0" timeOffset="414745.1313">10766 2699 42,'8'-10'31,"13"6"-1,3-4-9,4 8-7,4 0-5,-2 3-4,-5 9-2,-8-3-2,-9 5 0,-8 4-1,-13-5 1,-1-4-2,-4-2 1,1 2 0,5-6 0,12-3 0,0 0 0,18 0 0,0 6 1,1 0-1,1 1 0,-6-2 1,-11 7 0,-6 3-3,-12-4-6,-1 1-16,1 2-9,-10-10 0,11 6 0</inkml:trace>
  <inkml:trace contextRef="#ctx0" brushRef="#br0" timeOffset="414969.1518">10726 2929 45,'12'9'30,"9"-9"-4,15 0-6,7 5-5,3-5-7,2 5-8,-3 4-11,-6 0-15,-13-5-5,-2 6 0,-15-10-1</inkml:trace>
  <inkml:trace contextRef="#ctx0" brushRef="#br0" timeOffset="415234.1664">10847 3087 43,'0'0'32,"0"0"1,19-3-11,7 6-8,-4 0-5,4 3-4,-7 4-2,-4 3 0,-12 2-2,-6 0 0,-6 2 0,-5-3 0,0-1-1,1 2 1,6-2 0,7-3-1,0-10 1,23 9-2,2-5-12,9-4-22,-6-4 1,11 1 0,-7-13 0</inkml:trace>
  <inkml:trace contextRef="#ctx0" brushRef="#br0" timeOffset="416151.142">11786 1539 14,'-24'-27'25,"-1"24"-8,-5 17-1,4 25-4,3 19-2,2 32-1,11 26-2,4 22-1,6 4-3,0 8 0,4-3 0,-4-6 1,0-8-1,-6-14 0,-6-19 1,-10-16 1,0-9 1,-6-17 0,6-7-1,-2-16 0,5-7-1,1-11 1,8-8-4,10-9-10,-10 6-24,6-17-1,4 11-2,0-22 1</inkml:trace>
  <inkml:trace contextRef="#ctx0" brushRef="#br0" timeOffset="417908.1806">12250 2510 11,'15'-14'25,"-12"-15"-3,0 2-5,-9 1-2,-4 4-3,-5-2-2,-7 8-3,-3 10-1,-2 6-2,2 19-1,0 5-1,7 8 0,6 0 0,9 7-1,12-8 1,9 1 0,7-9 1,9-7-1,-3-13 0,6-7 0,-6-9 0,0-11-1,-9-8-1,-3-16 1,-7-7-1,-3-3 0,-9 3 2,0 0-2,-6 3 1,-1 10 0,-1 6 0,-2 20 0,-3 13 0,13 3 0,-12 19 1,9 10 0,3 8-1,3 8 1,2 9 0,6 1 1,1-1-4,-2 1-9,5-6-24,3-4 0,-4-13-1,4-3 1</inkml:trace>
  <inkml:trace contextRef="#ctx0" brushRef="#br0" timeOffset="418300.2736">12510 2643 40,'0'0'30,"19"-4"-5,-4-5-6,0-4-6,7-6-2,-3-14-5,0-2-2,-1-13 0,-5 0-1,-1-11 1,-5 5-2,-7-1 0,-4 11-1,-9 9 2,-5 12-2,-1 9 0,-3 16 1,-2 15 0,5 17 0,-2 15 0,11 4 1,10 4 0,10 7 0,9 6-5,2-7-17,7-9-16,9-7-1,0-20 0,6-5-1</inkml:trace>
  <inkml:trace contextRef="#ctx0" brushRef="#br0" timeOffset="461349.0264">13263 2329 35,'0'0'30,"28"14"-7,41-5 8,-22-6-21,5-3-9,0 8-8,-4-8-13,-3 11-9,-16-8-1,-2 7-2</inkml:trace>
  <inkml:trace contextRef="#ctx0" brushRef="#br0" timeOffset="461581.0566">13322 2508 49,'12'0'31,"20"5"-6,5-5-7,9 0-27,8 7-14,-11-13-5,15 2-2</inkml:trace>
  <inkml:trace contextRef="#ctx0" brushRef="#br0" timeOffset="462392.169">14017 2020 30,'4'-21'32,"-8"1"-5,-2 0-4,3 9-3,-6 14-4,5 22-5,-5 13-4,6 11-1,-4 21-3,7 3 1,0 6-2,3 4 0,4-8-2,-1-13-1,4-11 0,-4-13-1,6-15-2,-6-14-1,3-5 0,-2-17 0,3-6 1,1-6 0,5-4 0,1-2 0,-3 0 3,2 2 1,-4 6 1,-6 8 1,-6 15 1,-13-5 0,-5 15 0,-1 3 2,1 2-1,5 4-1,7-2 0,12 0 0,14-5-1,4-5-3,10 0-10,0 7-23,-3-14 1,0 1-2,-10-4 0</inkml:trace>
  <inkml:trace contextRef="#ctx0" brushRef="#br0" timeOffset="462783.8733">14286 2569 28,'0'0'30,"14"15"-1,-3-15-10,5 0-5,5 0-2,-1-4-4,5 0-2,-5-3-2,0-3-2,-5-2 0,-5 2-1,-10-3 0,0 13-1,-22-11 1,-1 11 0,-1 4 0,-4 3 1,-1 4 0,8 10-1,7 3 1,14-1 0,8 0 0,11 4 0,9-7-2,3-1-3,6-5-13,6-7-17,-17-11 0,4 0-1,-8-16 0</inkml:trace>
  <inkml:trace contextRef="#ctx0" brushRef="#br0" timeOffset="470664.2774">14865 2582 17,'0'0'22,"17"3"-1,40-3 1,38 0-3,35 0 1,34-5-5,31 5-2,17-6-3,8 6-3,-2 0-1,-11 4-3,-24-4-1,-24-4-1,-35 4-5,-29-5-8,-30-1-22,-18-1-1,-26-7 0,-11 5-1</inkml:trace>
  <inkml:trace contextRef="#ctx0" brushRef="#br0" timeOffset="473183.7948">15440 2096 18,'12'-44'58,"4"21"-33,3 2-6,10 12-5,0 9-3,10 11-2,-3 10-2,4 8-1,-6 10-2,2 9-1,-6-1-1,1 3-1,-6-4 1,-3-9 1,-4-13-2,-5-5 0,-1-19 0,-12 0 0,10-24 0,-17-3 0,-2-7-1,-12 10 0,-7 5 0,-7 5 0,-4 14 0,-5 14 0,2 12-1,0 7 0,7 9-1,4-10-6,18-1-15,13-2-14,3-20 2,12-5-2,1-17 1</inkml:trace>
  <inkml:trace contextRef="#ctx0" brushRef="#br0" timeOffset="473437.8091">15958 2217 58,'16'10'34,"10"10"-1,-2 6-14,1 2-9,8 5-4,0-3-6,-4-5-5,0-4-10,-6-2-13,-9-19-6,5 0 0,-7-15 1</inkml:trace>
  <inkml:trace contextRef="#ctx0" brushRef="#br0" timeOffset="473665.8239">16260 2235 57,'-16'-5'35,"-12"2"1,-6 7-12,6 9-8,-6 6-12,3 17-32,4-12-5,13 4-2,-4-9 0</inkml:trace>
  <inkml:trace contextRef="#ctx0" brushRef="#br0" timeOffset="474077.1101">15044 2805 8,'0'0'28,"-3"-12"0,-14 12-6,-4 13-3,-10 11-4,1 10-4,1 12-3,7 9 0,7 5-4,11 4-2,14 3-7,10-3-13,9-14-14,18-6 0,-5-16 0,10-1-1</inkml:trace>
  <inkml:trace contextRef="#ctx0" brushRef="#br0" timeOffset="474627.4621">15341 3263 21,'13'-12'22,"-13"-8"-3,0 1-4,-4 0-2,-8-3-4,-5 3-2,-4 4-2,-3 1-1,-3 4-2,1 5 1,1 10-2,3 5-1,6 5 1,8 6 0,4 0-1,11 1 1,5 2 1,7-6-1,5-4 0,4-9 1,0-5-1,-3 0 0,0-8-1,-10-7 0,-2 0 1,-7 0-1,-6 2-1,-3 3 1,3 10 1,-14-7 0,14 7 0,-5 20 0,10-3 0,4 0-2,10-2-6,4 4-16,-3-12-6,11 5-1,-9-17 0</inkml:trace>
  <inkml:trace contextRef="#ctx0" brushRef="#br0" timeOffset="474911.9155">15310 2845 25,'6'-15'29,"12"10"-1,7 0-10,2 5-5,-1 4-4,-4 5-2,-9 6-2,-13 3-3,-5 4 0,-10 0-2,-6 2 1,-1-4 0,7-4 0,8-3-1,11-4-4,17 1-6,9-5-16,-1-5-4,10 6-1,-8-6 1</inkml:trace>
  <inkml:trace contextRef="#ctx0" brushRef="#br0" timeOffset="475152.9284">15703 3021 61,'0'0'33,"10"13"-7,-10 8-7,-5 2-6,5 9-4,-5 0-2,5 5-1,0-5-5,3-3-5,5-2-11,0-7-20,-8-20 1,10 12-2,-10-12 1</inkml:trace>
  <inkml:trace contextRef="#ctx0" brushRef="#br0" timeOffset="475386.9431">15603 3170 38,'17'0'29,"6"3"1,-3-3-12,11 0-16,5 7-23,-9-7-5,7 4-3,-9-4 1</inkml:trace>
  <inkml:trace contextRef="#ctx0" brushRef="#br0" timeOffset="475635.957">15900 3091 27,'0'0'32,"0"0"1,24 12-3,-1 2-11,7 11-6,-1-1-6,4 6-1,-2-5-4,-5-2-5,-2-4-7,-6-5-14,-8-9-10,8-5 0,-9-9 0</inkml:trace>
  <inkml:trace contextRef="#ctx0" brushRef="#br0" timeOffset="475866.9726">16206 3132 53,'-30'-10'32,"11"13"-4,-5 6-7,-10 4-7,3 11-4,-3-3-7,2-1-8,7-1-18,10 1-10,-8-12 0,18 1-1</inkml:trace>
  <inkml:trace contextRef="#ctx0" brushRef="#br0" timeOffset="476114.9848">16068 2816 35,'0'-27'32,"18"12"0,1 0-10,5 2-7,5 13-4,-5 0-2,0 9-4,-11 3-1,-9 7-2,-11 2-1,-8 2 0,-1 0 0,-2-5 0,5-2 0,7-3-1,12-3 0,9-1 0,12-2-4,2-7-4,8 8-12,4-1-14,-10-7 0,3 7-1,-9-7 1</inkml:trace>
  <inkml:trace contextRef="#ctx0" brushRef="#br0" timeOffset="476355.9994">16449 2733 63,'13'13'35,"5"16"-3,5 12-9,-9 6-8,-4 19-4,-10 1-4,-4 6-3,-12-3-2,-5-7-4,-3-6-5,-8-12-13,4-14-17,6-11 0,4-20 0,18 0 0</inkml:trace>
  <inkml:trace contextRef="#ctx0" brushRef="#br0" timeOffset="476831.2442">16710 2709 33,'8'0'31,"2"-13"0,5 11-8,7-3-8,0 5-3,5 5-4,-5-3-2,-3 11-2,-7-4-1,-7 5-2,-5-14 0,-11 18 0,-1-12 0,0 2-1,2-5 1,10-3-1,0 0 0,10 0 0,5 0-1,6 4 1,-2 2 0,-3-1 1,-7 5-1,-9-1-2,-4 6-6,-10-4-12,-6-5-14,6 5 1,-2-8-2,16-3 1</inkml:trace>
  <inkml:trace contextRef="#ctx0" brushRef="#br0" timeOffset="477101.265">16678 2931 54,'13'12'32,"8"-12"-6,13 0-5,9 5-4,1-5-8,2 0-4,5 2-6,-11-2-6,-1 0-8,-12 6-10,-9-6-9,-1 10 0,-17-10 1</inkml:trace>
  <inkml:trace contextRef="#ctx0" brushRef="#br0" timeOffset="477380.2752">16793 3087 39,'0'0'32,"18"0"-1,4 0-11,6 3-7,-3-3-3,6 9-4,-11-2-1,-2 6-2,-13 0-2,-5 2 0,-12 2 1,-3-1-1,-5 0 0,2-1-1,2-2 1,4-3 0,12-10 1,6 12 0,10-12 0,5 0-1,4 0 1,2 0-3,4 0-9,-6 0-24,-8-2-2,1 2 1,-18 0 0</inkml:trace>
  <inkml:trace contextRef="#ctx0" brushRef="#br0" timeOffset="478415.2836">17623 1971 14,'-19'-4'31,"-2"20"2,-14 8-6,-5 21-8,4 20-5,1 10-3,10 9-2,14 5-4,17 3-1,16-7-5,11-14-8,14-21-25,9-4 1,-4-28-1,10-5 0</inkml:trace>
  <inkml:trace contextRef="#ctx0" brushRef="#br0" timeOffset="478941.2147">17868 2263 19,'-24'-13'26,"5"-2"-5,0 1-3,4-1-3,10-7-2,5 2-3,14 7-2,7-3-2,12 16-1,3 0 0,4 7 0,-5 8-2,-7 12 0,-15 4-1,-13 10 0,-14 0 0,-10-2-1,-7-2 0,2 1 0,1-5 1,9-6 0,12-6 0,15-10 1,11-5-1,8-2 0,4-4-3,-2-3-7,7 1-19,-2 2-8,-9-12-1,0 12 0</inkml:trace>
  <inkml:trace contextRef="#ctx0" brushRef="#br0" timeOffset="479385.2778">18131 2364 48,'0'0'33,"6"10"0,-6 3-11,6 9-7,-6-1-5,0 6-4,0-3-3,0 0-3,0-5-4,3-8-1,-3-11-1,0 0-1,0 0-1,5-25 1,-5 6 0,0-13 3,-3 4 2,-1-2 1,4-1 2,0 4 0,0 11 0,11-2 1,0 6-1,6 12 0,3 0 0,4 0-1,-3 8 1,4-8 0,0 0 0,-3 7 1,-2-5 1,-6 6 0,-1-3 2,-6 6 1,-7-3-1,5 17 0,-11-4 0,3 5 0,-3-4-3,3 2-3,3 1-9,0 0-20,4-12-4,8 2-1,3-7 1</inkml:trace>
  <inkml:trace contextRef="#ctx0" brushRef="#br0" timeOffset="479850.4705">18667 2480 48,'3'-10'22,"-3"-5"-4,-5-5-4,2 0-3,-3-3-1,-1 2-2,-6-4-2,-1 8 0,-8 0-3,2 13 0,-4 8 0,2 6-1,1 8-1,4 10 0,6 1-1,7 3 0,7 1 1,8-9 0,6-6-2,2 2 2,5-11-1,0-9 0,0-2 1,-4-9-1,-2-6-1,-7-4 1,-2 6 0,-5-4 0,-4 5 0,0 4 0,0 10 0,0 0 0,0 0 1,-6 14-1,12 0-1,2 1-3,4 4-8,-1-4-12,-2-2-8,9 4-1,-8-11 0</inkml:trace>
  <inkml:trace contextRef="#ctx0" brushRef="#br0" timeOffset="480182.9448">18772 1903 56,'16'5'36,"9"19"0,6 17-5,-2 16-13,8 23-7,-13 13-4,-6 18-1,-18 4-1,-2-5-2,-17-6-1,-9-13-4,-7-9-15,0-21-22,-9-19 0,4-15-1,-1-22-1</inkml:trace>
  <inkml:trace contextRef="#ctx0" brushRef="#br0" timeOffset="485863.2809">14413 4570 39,'31'5'26,"-2"-5"-8,12 0-5,3 0-4,0 4-4,-3-4-6,-2 3-6,-7 2-8,-10-5-10,0 6-2,-22-6 0</inkml:trace>
  <inkml:trace contextRef="#ctx0" brushRef="#br0" timeOffset="486107.6456">14507 4729 61,'34'0'29,"4"0"-6,4 0-6,3 0-11,-6-5-30,3 17-3,-19-12-3,1 10-1</inkml:trace>
  <inkml:trace contextRef="#ctx0" brushRef="#br0" timeOffset="541567.294">19482 2421 9,'0'0'24,"18"8"-8,26-6-1,34 2-1,34-1-1,39-3 0,35-7-4,29 2-1,26 0-3,10 5-1,-4 3-3,-11 4-1,-25 2-7,-30 3-9,-29 13-14,-48-10 0,-24 6-1,-37-12 15</inkml:trace>
  <inkml:trace contextRef="#ctx0" brushRef="#br0" timeOffset="542191.3222">19530 2641 2,'-17'-6'7,"17"6"1,-17 0-1,17 0 1,0 0 0,16 0 2,7 0 0,13 0 2,20 0 1,23-5 0,30 5-1,33 0 0,34-4-1,28 4-2,29 0-1,14-5-1,8 9-3,-7-4-1,-11 5 0,-33 3-1,-32-3-1,-37 3 1,-37-3-1,-34-1-1,-23-4 1,-23 3-1,-18-3 1,0 0-1,-12-9 0,-2 6-3,1-2-7,13 5-21,-10 0-3,10 0-2,0 0 1</inkml:trace>
  <inkml:trace contextRef="#ctx0" brushRef="#br0" timeOffset="543602.7528">20725 2089 21,'4'-13'30,"4"3"-3,-2-10-4,-3-5-3,4 0-4,-7-2-5,5 10-2,-5-1-3,0 9-1,0 9 0,0 0-2,-14 24-1,14 5-2,0 7 1,0-7-2,0 5-3,3-5-7,6-6-12,0-4-14,-9-19 2,16 0 0</inkml:trace>
  <inkml:trace contextRef="#ctx0" brushRef="#br0" timeOffset="543978.2348">20827 1734 41,'-28'-26'31,"-3"10"-1,-12 7-12,-4 6-8,1 18-2,-3 9-2,9 8-3,3 19 1,12-4-4,9 2 1,10 10-2,11 3 3,9-3-3,11 1 2,6-10-2,11-16 1,5-3 0,8-8 1,2-19-1,4-16 2,1-14 2,-6-18 0,-6 1 3,-17-15-1,-11-5 3,-22-4-3,-6 6 4,-24 3-6,-6 18 1,-9 10-3,-1 8-3,6 12-6,2 5-13,10 10-19,11 3-1,8-2 1,9 2-3</inkml:trace>
  <inkml:trace contextRef="#ctx0" brushRef="#br0" timeOffset="545013.3172">19762 3017 19,'-3'-19'18,"-1"-4"1,8-1-1,5 1-3,6 2-1,9 10-1,2 7-2,9 15-1,-4 5-3,0 13-1,-10 5-1,-10 5 0,-11 2-3,-14 0-1,-9-5 0,-9-4-1,-6-7 1,0-4-1,5-9 0,8-4-1,10-5 1,15-3 1,0 0-1,14 0 1,6-3 0,9 3 0,5 3 0,5 1 0,-3 1-4,-4 1-8,2-3-21,-2 2-2,-14-9 0,3 4-1</inkml:trace>
  <inkml:trace contextRef="#ctx0" brushRef="#br0" timeOffset="545495.89">20086 3160 23,'10'4'28,"-10"-4"2,10 11-8,-5 2-8,-5 1-5,6 1-1,-6-1-4,5 3-1,-5-6 0,0-11-1,0 9 0,0-9-1,-3-13 0,3 2 0,-5-6 0,2-4-1,3 2 0,-5-2 0,5 2-1,0 6 1,0 1-1,0 12 1,13-14-1,-1 14 0,4 0 0,5 0-1,3 5 1,0-5 0,0 3 0,-1-3 0,-4 0 1,-2 0-1,-5-6 2,-3 6-1,-9 0 1,10 0-1,-10 0 2,0 9-1,0-9 0,0 20 0,-4-4 0,4 0-1,0 2-1,0 3-6,0-4-14,11 5-11,-11-8 1,11-2-1</inkml:trace>
  <inkml:trace contextRef="#ctx0" brushRef="#br0" timeOffset="546052.3191">20626 3237 25,'8'-21'47,"-3"7"-31,-5 0-3,0-4-3,0 3-2,-10-3-2,1 3-2,-9 2 1,1 7-1,-7 1-2,2 5-1,-1 11-1,0-1 1,2 9-1,8 2 1,5 3 0,8-1 0,5-2 0,7 0 1,7-6 0,3-3 0,2-6-1,1-6 0,-1-6 0,-2-3-1,-4-6 1,-3-2-1,-5 0 0,-4-2-1,-6 4 1,0 3 0,0 12 0,-11-9 0,11 9 1,-10 11-2,10 3 2,0 1-1,3 0 1,6 2-1,1-2 1,2-1 0,1 0-2,1-6-6,2-4-18,3 3-8,-9-11 1,6 4-1</inkml:trace>
  <inkml:trace contextRef="#ctx0" brushRef="#br0" timeOffset="546413.461">20914 3184 39,'0'0'35,"0"9"1,0-9-1,0 0-17,0 0-11,0 0-33,16 0-7,-16 0-2,21-18-1</inkml:trace>
  <inkml:trace contextRef="#ctx0" brushRef="#br0" timeOffset="547345.5452">21043 2905 51,'5'-22'21,"4"3"-3,5 0-3,-2 9-3,8 10-2,0 4-3,6 14 0,0 8-2,1 5 0,1 5-1,-2 6 1,-5 0-1,0 2 0,-6-3-1,-2-4 1,-6-4-1,-2-3-1,-5-5 0,5-6-1,-5-5 1,3-4 0,-3-10 0,0 9 0,0-9-1,0 0 0,0-9 1,0 9-1,0-15-1,0 6 0,3-1-1,-3-3 0,0 3 0,0 10-1,0-18 0,0 18 0,-8-10 1,8 10-1,-14 0 2,5 6-1,9-6 0,-20 18 0,6-6 1,-2 1 1,-4 4 0,-1 0-1,-2-6 1,1 0-1,-1-4 1,1-1-2,6-6-3,1-6-7,8-3-14,7 9-11,5-23-1,9 16 0</inkml:trace>
  <inkml:trace contextRef="#ctx0" brushRef="#br0" timeOffset="547750.2178">21487 3084 28,'5'12'31,"-5"-12"0,22-6-9,-1 6-6,4-3-5,5 3-3,-1 0-4,2-6-6,-3 6-6,-4 4-11,-8-8-13,3 10-1,-19-6 1,14 4 8</inkml:trace>
  <inkml:trace contextRef="#ctx0" brushRef="#br0" timeOffset="548105.2714">21504 3202 18,'0'0'27,"11"6"-5,-1-6-3,5 6-3,5-3-1,5-3-3,5 7-2,-2-7-2,5 3-2,-5-3-3,0 0 1,-3-3-3,-6 3 0,-7 0-2,-12 0-5,18-4-8,-18 4-19,0 0 0,0 0-2,3-14 2</inkml:trace>
  <inkml:trace contextRef="#ctx0" brushRef="#br0" timeOffset="559289.9454">22219 2984 8,'-39'-41'53,"9"27"-32,-3 9-5,1 8-5,-5 13-3,6 11-1,2 10-3,9 11 1,8 5-1,12 1-1,18-4 1,10-2 1,11-14 0,12-10 1,2-19-1,5-11 1,-8-19-1,-4-8 0,-21-19-2,-15 0 1,-19-5-2,-10 4-2,-12 10-3,-12 4-10,2 11-23,3 15-2,4 13 1,10 7 0</inkml:trace>
  <inkml:trace contextRef="#ctx0" brushRef="#br0" timeOffset="559538.7783">22114 3169 60,'27'20'39,"7"11"1,0 2-6,1 1-22,5 8-41,-13-11-5,6 3-3,-10-12-1</inkml:trace>
  <inkml:trace contextRef="#ctx0" brushRef="#br0" timeOffset="561217.1993">15113 4170 49,'-3'-19'32,"3"19"2,11 24-15,-11 10-5,3 20-4,-3 7-3,3 13-2,-3 6-2,11-2-3,-4-3-8,-2-10-14,-2-21-13,4-6 1,-7-20-2</inkml:trace>
  <inkml:trace contextRef="#ctx0" brushRef="#br0" timeOffset="561466.7398">15238 4546 26,'0'0'32,"-14"2"1,-10 9-1,6 0-15,0 8-6,1 0-4,12-2-3,8 0-2,16-2-1,10 1-8,7-3-21,-2-8-5,10 7 0,-10-12 0</inkml:trace>
  <inkml:trace contextRef="#ctx0" brushRef="#br0" timeOffset="561756.7535">15420 4737 22,'0'0'27,"27"6"1,-12-8-10,5-2-5,6-1-5,-7-5-3,2-2-2,-8 2-2,-7-1 1,-10 2 1,-4 0-1,-11 6 2,-6 3-1,-1 3 0,-4 8 1,2 3 2,10 5-1,5 2 1,18 6-2,9-3 1,10-1-2,7 3-9,9-7-26,-3-11-2,14-8-1,-1-13 0</inkml:trace>
  <inkml:trace contextRef="#ctx0" brushRef="#br0" timeOffset="571015.6006">15858 4677 21,'0'0'20,"27"7"1,3-7-1,20 0-3,18 4-3,25-4-2,22-2-2,24-3-2,23 1-1,20 0-1,11-1-2,-4 3-1,-3-2 0,-16 4-1,-17 5-2,-27-1-3,-27-4-5,-27 0-19,-19 6-6,-29-15 0,-7 8-2</inkml:trace>
  <inkml:trace contextRef="#ctx0" brushRef="#br0" timeOffset="571647.068">16630 4036 16,'-10'-6'20,"-13"-8"-2,-2 14-3,-13 0-3,2 14-2,-4 9-3,2 11-3,11 8-1,9 9-1,8 0 0,20 0 1,14-5 0,13-6 1,13-10 0,5-21 2,7-9-1,-5-19 1,-2-10 0,-14-14-1,-13-6 0,-21-6-1,-17 0-1,-16 7-3,-14 3-1,-9 17-5,-7 9-11,0 9-16,12 16 0,1 2-1,18 10 0</inkml:trace>
  <inkml:trace contextRef="#ctx0" brushRef="#br0" timeOffset="571904.9548">16560 4250 62,'12'8'34,"7"1"0,9 6-14,4 11-9,1-1-7,-1 3-12,-5 3-23,2 2-2,-10-9-1,4 2 0</inkml:trace>
  <inkml:trace contextRef="#ctx0" brushRef="#br0" timeOffset="572204.2774">16899 4234 36,'14'9'30,"17"11"0,-3 6-11,6 2-6,4 4-5,-3-2-3,-2 1-5,-2-5-7,-4-4-9,-7-12-11,3 0-4,-9-17 1,5-1 1</inkml:trace>
  <inkml:trace contextRef="#ctx0" brushRef="#br0" timeOffset="572457.2918">17210 4235 62,'-18'6'32,"-6"8"-9,-3 3-5,0 11-6,-2 2-7,0 1-14,-2-3-22,10 8-1,-5-12 0,5 5-1</inkml:trace>
  <inkml:trace contextRef="#ctx0" brushRef="#br0" timeOffset="573288.3327">16138 4908 22,'-33'5'28,"-1"19"-5,-7 5-3,1 13-4,8 9-4,5 2-2,11 8-4,10-3-1,15-1-3,10-8-5,9-6-5,9-11-13,6-3-9,-6-17-2,10 1 1</inkml:trace>
  <inkml:trace contextRef="#ctx0" brushRef="#br0" timeOffset="573723.752">16417 5250 40,'0'-17'21,"0"0"-5,-8 4-2,-5-1-3,-1 4-1,-6 1-4,-5 9 0,-5 0-1,1 12-2,1 2-1,3 3 0,10 5-1,5 4 0,10-2 1,13-2-1,5-5 1,7 0-1,3-9 1,3-5-1,2-9-1,-4-3 1,-4-4-2,-7-1 1,-4-1-2,-9 3 1,-5 12-1,-3-12 2,3 12 0,-16 10-1,11 0 1,1 9-1,8 0-4,2-3-8,6-5-10,10 7-7,-7-14-1,11 3 2</inkml:trace>
  <inkml:trace contextRef="#ctx0" brushRef="#br0" timeOffset="574023.9321">16420 4950 31,'3'-17'31,"1"2"-1,9 7-9,9 6-6,-2 2-4,5 11-4,-8 0-3,-5 6-1,-12 7-1,-4-2 0,-8 0-2,-3-1 1,2-4 0,3-4-1,10 1 1,7-7-2,15 1-3,5-2-8,5-1-17,8 9-4,-9-8 1,9 9 0</inkml:trace>
  <inkml:trace contextRef="#ctx0" brushRef="#br0" timeOffset="574275.9456">16762 5112 73,'0'0'25,"0"0"-3,6 16-5,-3 4-4,-3-1-5,0 10-3,0-1 0,3 2-3,-3 2-1,2-8-5,5 2-9,-1-8-13,-6-18-8,10 16 0,-10-16-1</inkml:trace>
  <inkml:trace contextRef="#ctx0" brushRef="#br0" timeOffset="574539.965">16659 5250 34,'-9'-9'31,"21"9"0,7 0-9,6-5-9,9 5-6,2 0-10,8 6-15,-7-6-11,7 5-2,-12-5 1</inkml:trace>
  <inkml:trace contextRef="#ctx0" brushRef="#br0" timeOffset="574805.9789">17003 5158 49,'0'0'33,"13"0"0,2 12-10,2 0-9,6 7-4,-3-3-3,3 7-1,-1-4-3,0 0-4,-2-6-6,-6-4-9,4-9-11,-1 5-8,-4-15 0,4 0-1</inkml:trace>
  <inkml:trace contextRef="#ctx0" brushRef="#br0" timeOffset="574843.98">17275 5167 34,'0'0'33,"-30"-9"1,8 13-9,-6 9-4,-8 1-9,4 8-3,-2 2-7,1 2-10,3-5-24,9 4-2,0-10 0,14-3-1</inkml:trace>
  <inkml:trace contextRef="#ctx0" brushRef="#br0" timeOffset="575113.9948">17168 4891 41,'6'-14'29,"12"8"-8,2 6-4,-2 0-5,3 9-4,-8-3-3,-4 9-2,-9 2-2,-6-2 1,-6-1 0,0 2 1,-1-4 0,6 2 1,4-3-1,13-1 1,5-3-1,10 0-3,5 0-9,-1 2-16,-1-9-8,6 10 0,-10-10-1</inkml:trace>
  <inkml:trace contextRef="#ctx0" brushRef="#br0" timeOffset="575398.0109">17428 4872 23,'16'0'32,"12"19"3,-4 4-1,2 10-11,5 14-6,-16 5-6,-5 16-3,-16-3-2,-8 5-3,-5-9-4,-8-8-5,1-7-10,-2-8-21,4-21 0,14-14 0,6-13 0</inkml:trace>
  <inkml:trace contextRef="#ctx0" brushRef="#br0" timeOffset="575993.2799">17745 4766 29,'0'0'29,"12"-5"2,0 5-11,6 0-5,5 7-6,-1-4-2,3 6-2,-7-2-2,-5 2-1,-7 2-1,-6-1 0,-8-1-1,-3-1 1,-1-3-1,3 1 0,9-6 0,0 0 0,0 0 0,21 10 0,-4-7 1,0 6 1,-8 1 0,-2-1 0,-7 4 0,-10 1 0,-4-4-3,-4-3-7,1-4-18,5 6-7,1-13-1,11 4 0</inkml:trace>
  <inkml:trace contextRef="#ctx0" brushRef="#br0" timeOffset="576250.2792">17737 5007 47,'0'10'34,"15"-6"-4,11 2-7,5-6-7,10 9-4,1-9-5,7 5-4,-3-5-6,-6 5-9,-2-5-14,-6 7-9,-16-7 1,-2 8-1</inkml:trace>
  <inkml:trace contextRef="#ctx0" brushRef="#br0" timeOffset="576602.4101">17813 5167 43,'10'-5'32,"7"5"-2,1 0-9,4 5-9,1 1-3,-1 0-3,-1 4-3,-9 3-1,-9 1 0,-8 0-2,-7 1 1,-7 1 0,0-1-1,-4 0 1,5-3 1,4-5 0,14-7 2,0 0-1,14 5 0,9-10 1,7 2-1,5-4-5,1 2-22,-2-2-12,4 0 1,-10-8-2</inkml:trace>
  <inkml:trace contextRef="#ctx0" brushRef="#br0" timeOffset="577031.0758">18330 4579 59,'0'10'40,"0"-10"-1,0 0-1,0 0-20,10 11-7,-10-11-12,0 0-35,0 0-2,3-12-2,-3-15 2</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6:28:25.002"/>
    </inkml:context>
    <inkml:brush xml:id="br0">
      <inkml:brushProperty name="width" value="0.05292" units="cm"/>
      <inkml:brushProperty name="height" value="0.05292" units="cm"/>
      <inkml:brushProperty name="color" value="#FF0000"/>
    </inkml:brush>
  </inkml:definitions>
  <inkml:trace contextRef="#ctx0" brushRef="#br0">18974 4125 27,'4'12'30,"14"-4"0,5-8-11,8 3-5,5 0-3,7-3-6,1-3-8,0 3-10,-2-5-12,-10-1-6,-2 6 0,-17-5 0</inkml:trace>
  <inkml:trace contextRef="#ctx0" brushRef="#br0" timeOffset="172.2952">19033 4339 23,'11'0'27,"15"9"-3,3-9-7,3 4-7,4-4-13,-4 0-17,4 9-6,-17-13 0,3 12 1</inkml:trace>
  <inkml:trace contextRef="#ctx0" brushRef="#br0" timeOffset="339.3275">19033 4492 21,'4'13'26,"9"-13"-2,12 0-10,10 0-9,7-3-13,13 3-14,-8-7-2,8 1-1</inkml:trace>
  <inkml:trace contextRef="#ctx0" brushRef="#br0" timeOffset="639.6021">19668 4400 44,'-6'20'32,"-12"-3"0,-3 4-11,-2 1-7,-7-5-5,5-3-4,-3-7-5,2-7-2,5 0 0,5-13-1,8-3-2,3-3 2,10-2-1,3 6 2,7-1 3,5 7 0,2 5 2,2 4 0,-1 7 1,1 3 0,-3 4-1,-1 1-2,-3 1-6,-3-3-11,-4-5-12,4 1-5,-14-9 2,14 0-2</inkml:trace>
  <inkml:trace contextRef="#ctx0" brushRef="#br0" timeOffset="851.0521">19696 4413 49,'0'-10'33,"0"10"-7,13 15-4,-8-3-7,5 7-6,-3-2-1,5 0-3,-1-4-1,3-4-1,0-9-1,3 0 0,-1-10 0,2-3-1,0-2-2,-5-2-2,1 3-5,-7-1-10,-1 0-17,-6 15 0,5-15 0,-5 15 0</inkml:trace>
  <inkml:trace contextRef="#ctx0" brushRef="#br0" timeOffset="1167.4646">20211 4376 44,'12'16'33,"-12"-2"0,-3 2-10,-6 5-4,-10-6-6,0 2-5,-5-5-3,2-2-3,0-5-2,0-5-1,4-5 0,0-6 0,9-2-1,6-6 0,3 3 1,8-1 0,1 2 0,4 4 2,4 7-1,3 4 1,0 8 0,-2 5 0,0 2 0,-1 3-2,0 4-3,-8-6-15,-3-4-15,3-2 0,-9-10-1,0 0 0</inkml:trace>
  <inkml:trace contextRef="#ctx0" brushRef="#br0" timeOffset="1317.4269">20093 4117 32,'-5'-11'32,"-3"1"-1,8 10-1,0 0-25,3 10-29,10 7-5,-7-8-2,10 14 0</inkml:trace>
  <inkml:trace contextRef="#ctx0" brushRef="#br0" timeOffset="1505.2685">20443 4400 21,'8'14'32,"4"8"1,-12-4 0,5 5-15,-5 0-10,-4-2-18,1 1-18,-15-12-3,7-1-1,-8-13-1</inkml:trace>
  <inkml:trace contextRef="#ctx0" brushRef="#br0" timeOffset="1895.9229">21059 4309 36,'0'0'35,"0"15"1,-11-1 0,-7-2-18,1 9-6,-8-4-5,1 4-2,-1-5-3,1-3-2,1-6-2,2-7 0,6-7-1,4-3 1,5-4-1,1-4 1,5 1 0,7-1 1,4 3 1,2 4 0,6 6 0,1 5 1,0 6 0,0 6-1,0 4 1,-1 3-1,0 1-2,-1-6-6,0 3-9,-3-9-16,-3-8 0,6 0-2,-5-12 1</inkml:trace>
  <inkml:trace contextRef="#ctx0" brushRef="#br0" timeOffset="2127.046">21171 4316 70,'10'0'33,"-10"0"-5,9 5-9,0 11-5,-9-3-5,9 8-3,-5-4-1,1 1-2,1-3 1,1-4-1,-7-11 0,10 7 0,-10-7 0,13-12-1,-2-2 0,3 0 0,-2-2-1,2-1-1,0 6-3,-7-2-11,0 1-25,-7 12 0,6-12 0,-6 12 0</inkml:trace>
  <inkml:trace contextRef="#ctx0" brushRef="#br0" timeOffset="3323.7055">21708 4359 24,'3'-10'31,"-3"10"1,12 10-1,-12-10-14,26 24-5,-9-9-5,7 7-1,-1-3-2,4 3-1,-3-1-4,-1-7-5,-4 1-7,-5-6-14,-1-9-6,1 0-1,-8-10 0</inkml:trace>
  <inkml:trace contextRef="#ctx0" brushRef="#br0" timeOffset="3520.8389">21958 4417 30,'0'0'28,"-16"-3"-2,5 3-8,-4 7-3,-8 0-4,2 4-1,-5 0-3,-1 5-1,-4-5-2,6 0-2,0-1-2,7-3-6,7-1-5,11-6-16,-10 3-5,10-3-1,10-5 1</inkml:trace>
  <inkml:trace contextRef="#ctx0" brushRef="#br0" timeOffset="3947.2681">22078 4328 37,'0'0'30,"9"8"0,1-2-9,9 7-8,-1-3-4,5 4-3,2 0 0,2 0-2,-1 0-2,-2-1-1,-5-4 0,-8-1 1,-11-8-1,0 16-1,-11-10 1,-3 1-1,-6-2 1,-6-1 0,0 2 0,2-2-4,4 2-3,7-6-14,13 0-12,0 0-2,0 0 0,24-7 0</inkml:trace>
  <inkml:trace contextRef="#ctx0" brushRef="#br0" timeOffset="4293.2478">22352 4350 44,'0'0'30,"13"9"-3,1-1-9,5 3-8,-1-1-4,6 5 0,4-4-3,-4 1-1,0-4-1,-4-3 0,-6-1 0,-4 1-1,1-3 1,-11-2 0,-11 6-1,-1-3 1,-6 1 1,-2 2-1,-2 0 2,2 1-2,-5 3-1,8-4-5,7 3-14,10 2-13,0-11 0,0 0-1</inkml:trace>
  <inkml:trace contextRef="#ctx0" brushRef="#br0" timeOffset="4827.5452">22916 4435 19,'0'-10'25,"0"10"-3,3-17-2,-3 17-4,-20-16-2,5 7-5,0 4-1,-9 1-2,0 4-1,-5 0-2,5 6-1,2 2-1,6 7 1,3-2-1,7 2 1,6 0 0,10 2 0,6-5 1,8-2-1,-2-6 0,4-1-1,-2-3-1,3-6 0,-5 0 1,-8-4-2,-1 3 1,-13 7 0,14-14 1,-14 14 0,0 0 0,9-3 1,-9 3 0,6 11 0,0-2 0,3 0-3,-1 5-6,0-4-16,-8-10-11,18 18-1,-10-18 0</inkml:trace>
  <inkml:trace contextRef="#ctx0" brushRef="#br0" timeOffset="5010.0941">23213 4521 55,'13'17'35,"-7"-3"1,-1 5-8,-13 3-44,-12-12-12,5 6-3,-19-13-4</inkml:trace>
  <inkml:trace contextRef="#ctx0" brushRef="#br0" timeOffset="5916.8957">19018 5265 19,'25'6'17,"-6"-6"-11,3 3-2,0-3 0,-4 0-2,-3 4 1,-3-4-2,-12 0 1,0 0 1,-5 13 0,-6-4 0,-1 4 0,-2 1 1,3 4-1,2 1 1,9 1-1,0 0-1,14-3-2,6 3-3,6-6-7,3-4-5,10 1-5,-4-11-3,11 3 9</inkml:trace>
  <inkml:trace contextRef="#ctx0" brushRef="#br0" timeOffset="6127.7716">19458 5370 56,'-20'-18'22,"1"5"-4,-4 3-4,-3 3-3,0 7-4,2 0-1,5 10-3,6 2 0,10 3-2,3 3 0,11 0 0,3-4-1,7-2 0,4 1-2,-1-11-8,2-5-16,2-1-4,-11-13 0,1 4 0</inkml:trace>
  <inkml:trace contextRef="#ctx0" brushRef="#br0" timeOffset="6239.3151">19421 5153 11,'0'0'16,"-15"-8"-10,15 8-15,0 0-8,-13 0 11</inkml:trace>
  <inkml:trace contextRef="#ctx0" brushRef="#br0" timeOffset="6586.3396">19499 5283 52,'0'0'28,"24"5"-2,-5-2-15,2-3-5,3 5-1,-2-5-1,-3 0-1,-1 0-1,-2 0-1,-7 0 0,-9 0 0,0 0 0,0 0 1,-15-10 1,3 12-1,-4 1 0,0 6 1,0 1 0,5 6-1,4 1 1,7 1-1,4 1-1,6 0-1,7 0-2,1-3-5,6 0-3,0-1-16,2-10-3,4 3-4,-5-11 0</inkml:trace>
  <inkml:trace contextRef="#ctx0" brushRef="#br0" timeOffset="6962.1314">19920 5273 62,'-15'0'28,"-4"0"-8,2 0-5,6 6-7,11-6-2,-12 21-2,12-11-1,8 0-2,3-1-1,2-4-1,1 2-1,-2-4 0,-2-3-2,-10 0 1,0 0 0,0 0 1,-13 7 2,0-2 0,-3 0 3,-1 5 0,2-1 1,4 6 2,4-1-1,10 1 0,5-3 0,8 2-1,3-2-1,2-2-3,7-3-11,0 1-20,-6-11-2,4 3 0,-4-16-1</inkml:trace>
  <inkml:trace contextRef="#ctx0" brushRef="#br0" timeOffset="7564.1742">20595 5170 38,'-6'-10'30,"6"10"-2,-6 19-8,6 6-6,0 6-4,0 3-3,5 5-2,-5-2 0,8-4-3,-3-7 0,1-5 0,-3-10-1,-3-11 1,0 0-1,6-15 0,-6-4 1,-3-8-1,-2-7 0,-2-7 0,-2 0-2,-1-4 1,3 5 0,0 2 0,3 3-1,1 4 1,3 7-1,9 5-1,9 7-2,4 0-5,10 9-7,4 3-15,3-4-2,8 10-1,-5-6 1</inkml:trace>
  <inkml:trace contextRef="#ctx0" brushRef="#br0" timeOffset="7827.399">20598 5465 33,'10'12'26,"2"-7"-7,7-2-2,4-3-3,4 0-4,2 0-10,0-3-15,5 3-13,-15-10 0,4 5-1</inkml:trace>
  <inkml:trace contextRef="#ctx0" brushRef="#br0" timeOffset="8022.7198">20534 5320 53,'12'-4'29,"6"1"-5,10-2-15,7 5-18,-3-8-16,11 13-1,-8-10-2,6 13 2</inkml:trace>
  <inkml:trace contextRef="#ctx0" brushRef="#br0" timeOffset="8263.485">20859 5380 28,'0'0'30,"27"29"1,-17-9-7,8 1-9,-2 2-5,0-1-4,-1-1-4,1-1-6,-5-6-10,-11-14-13,20 9-4,-20-9 0,15-17-1</inkml:trace>
  <inkml:trace contextRef="#ctx0" brushRef="#br0" timeOffset="8428.813">21005 5395 53,'-14'16'33,"-10"-1"-2,1 6-9,2 5-7,-6-3-6,7 5-5,0-4-6,4-4-11,7-8-18,7 3-3,2-15 0,0 0 0</inkml:trace>
  <inkml:trace contextRef="#ctx0" brushRef="#br0" timeOffset="8683.8518">21177 5332 28,'0'0'31,"13"-5"0,6 7 1,5-2-18,4 0-9,-1 0-10,0 0-17,2 6-8,-12-6-1,4 0-1</inkml:trace>
  <inkml:trace contextRef="#ctx0" brushRef="#br0" timeOffset="8842.2712">21244 5425 14,'0'0'29,"17"11"1,-3-11-2,13 0-19,8 7-28,-9-16-5,11 9-3,-11-10-2</inkml:trace>
  <inkml:trace contextRef="#ctx0" brushRef="#br0" timeOffset="10224.4457">21624 5061 35,'0'0'29,"0"-12"-6,0 12-5,0 0-3,6 15-4,-3 8-3,-3 5-2,5 14-2,-5 4 0,7 10 0,-7-1-1,4 2-1,0-2-3,-4-8-2,5-7-2,-2-15-3,4-4-3,-7-21-3,13 3 0,-5-15 0,2-5 2,0-3 3,1-4 3,-1 1 4,1 1 5,0-10 11,-11 32-6,-5-13 1,-5 13 0,-1 5-1,1 3-1,-4 1-1,5 1 0,-1 0 0,10 2-1,0-12 0,19 17-2,-2-12-1,4-1-3,7 2-11,3 1-19,-4-10-1,4 3 0,-8-5-1</inkml:trace>
  <inkml:trace contextRef="#ctx0" brushRef="#br0" timeOffset="10601.9576">21933 5577 13,'0'0'30,"0"0"0,18 4-1,-3-8-12,5 1-6,5-4-2,-1 1-4,-5-6-1,1 1-1,-9-2-2,-7 1 0,-4 0 0,-6 2-1,-8 1 0,-8 3 1,-2 6-2,-1 3 1,0 9 1,2 1-1,3 4 1,8 7 1,5-1 1,11 3-1,8-3 1,9 1 0,2-5-2,7-4-6,5-5-13,6-3-17,-4-17 1,11 1-1,-4-14 1</inkml:trace>
  <inkml:trace contextRef="#ctx0" brushRef="#br0" timeOffset="11240.87">22288 5390 32,'-14'9'27,"29"-9"-7,23 0-3,19 0-3,25 0-3,19 0-1,20 7-1,9-7-3,9 8-1,-11-4-1,-11 3-2,-19 2-4,-17-2-14,-29-7-16,-14 3-1,-25-9-1,-13 6 1</inkml:trace>
  <inkml:trace contextRef="#ctx0" brushRef="#br0" timeOffset="11894.7033">22808 4911 27,'-21'-15'29,"7"8"-5,-11 4-5,-3 7-4,1 10-5,0 6-3,4 13-3,9 1 0,8 4-2,2 3 0,12 1 0,8-2 0,9-7-1,6-5 1,7-10-1,0-7 1,5-11-1,-1-13 0,-8-7 1,-8-7-1,-7-7 0,-14-4 0,-11-1 0,-10 2 0,-11 5-1,-7 4 0,-1 6-5,-1 11-11,7 11-17,-5 0 0,9 11 0,-3-1 0</inkml:trace>
  <inkml:trace contextRef="#ctx0" brushRef="#br0" timeOffset="12149.9002">22746 5120 44,'25'8'37,"-9"2"0,8 7-2,8 5-16,-6 0-6,5 2-9,-6 3-17,0-3-22,-13-10-2,-2-4 0,5-10 0</inkml:trace>
  <inkml:trace contextRef="#ctx0" brushRef="#br0" timeOffset="15276.5431">22632 5675 43,'10'4'30,"-5"7"-4,6-1-6,12 8-5,-5-2-3,10 6-2,-4 1-4,0-2-5,2 4-6,-6-5-13,-5-6-15,-3-2-1,-12-12 1,19 5-2</inkml:trace>
  <inkml:trace contextRef="#ctx0" brushRef="#br0" timeOffset="15470.941">22892 5692 43,'-11'0'34,"-4"3"2,-5 6-7,0 6-13,-7-1-5,3 6-5,-3 2-2,2 0-4,1 4-5,0-7-14,8-7-15,14 1-1,2-13-1,0 0 0</inkml:trace>
  <inkml:trace contextRef="#ctx0" brushRef="#br0" timeOffset="15885.0079">22972 5629 49,'5'-16'31,"6"6"-4,0 7-8,5 3-6,6 0-4,-4 6-3,2 5-1,-10 4-2,-10 6-1,0-1 0,-4 3-1,-13-4 0,3 0 1,-2-4-1,3-2 0,9-3 0,4-10-1,16 9 1,4-9-2,10 3-6,-5-3-22,2 0-5,4-5 0,-9-4 0</inkml:trace>
  <inkml:trace contextRef="#ctx0" brushRef="#br0" timeOffset="17223.7548">19175 5968 43,'-26'3'28,"3"16"-7,-10 12-4,1 15-6,8 10-4,5 7-3,11 6 0,8 0-3,18-3-4,7-9-10,11-6-14,-2-20-2,8-2-1,-11-21 1</inkml:trace>
  <inkml:trace contextRef="#ctx0" brushRef="#br0" timeOffset="17660.4227">19454 6324 21,'-34'0'42,"15"5"-28,-3 2-4,2 5-3,4 4-2,4 1-2,8 1-1,7 1-1,10-2 0,2-3-1,6-6 1,-1-1 0,2-2 0,-5-5 0,-6 0-1,-11 0-2,0 0-2,-18-10-7,6 10-15,-11-6 0,10 2 0,-3-8 12</inkml:trace>
  <inkml:trace contextRef="#ctx0" brushRef="#br0" timeOffset="17938.7559">19529 6341 64,'18'7'32,"-7"-1"-3,-11-6-13,13 25-5,-13-14-3,5 3-2,-5-4-2,0 0-2,0-10-1,0 0 0,0 0-1,9-15-1,1 2 1,2 1-1,4 2-1,-1 2 1,1 5 1,-2 6 0,1 7 0,-5 5 0,-4 3-3,-6-2-8,5-1-18,-1 2-5,-4-17 1,0 17 0</inkml:trace>
  <inkml:trace contextRef="#ctx0" brushRef="#br0" timeOffset="18171.7924">19806 6290 59,'0'0'34,"11"14"0,-15 2-13,8 17-6,-8 1-5,4 13-2,0 2-2,0 3-2,0-4-3,0-7-2,7-3-4,-7-14-5,14-6-13,-3-11-14,-11-7 0,13-20 1,-13-1 1</inkml:trace>
  <inkml:trace contextRef="#ctx0" brushRef="#br0" timeOffset="18291.5468">19786 6474 12,'10'4'24,"-10"-4"0,19 0-6,-7 6-21,1-9-18,10 7-2,-6-10 0</inkml:trace>
  <inkml:trace contextRef="#ctx0" brushRef="#br0" timeOffset="18795.2245">20198 6358 4,'-37'-22'52,"19"17"-28,-3-2-10,1 2-4,2 5-4,5 3-1,13-3-1,-12 19-2,15-7 0,6-3-1,5-1 1,3-1-1,0 0 1,-1-5 0,-1-2-1,-4 0 0,-11 0 0,0 0 0,-14 0-1,-5 0 0,-2 6 0,0 1 0,-3 2 1,8 3 0,2 2 0,9-1 2,8 2-1,7-2 2,5-2-1,5-6 0,5 0 0,0-5-1,3-8 0,-3-2-1,-1-4 0,1-5-1,-6 2 1,-1 0 0,-7 2 0,-4 3 0,-7 12 1,4-10-1,-4 10 1,-4 13-1,4-1 1,-7 3-4,7-1-6,0-1-15,10 0-11,-10-13 0,9 10-1</inkml:trace>
  <inkml:trace contextRef="#ctx0" brushRef="#br0" timeOffset="19111.4504">20488 6338 55,'18'8'33,"-18"-8"0,5 16-13,-5 1-6,-9-4-4,2 4-3,-7-4-2,1-1-2,-5-5-2,1-3 0,1-4-1,3-10-1,5 0 0,4-4-1,4-1 1,4 1 0,6 2 0,0 4 0,4 8 1,3 0 0,-2 9 0,0 2 0,-2 6-1,-3 0-2,2 4-2,-7-8-9,3-1-15,0 0-5,-8-12 0,19 7 0</inkml:trace>
  <inkml:trace contextRef="#ctx0" brushRef="#br0" timeOffset="19711.4392">20640 6364 55,'11'0'34,"-11"0"-2,18 3-10,-7 6-7,-11-9-6,17 23-3,-13-9-2,1 3-2,-5-6 0,-5 0-1,5-11-2,0 0 0,0 0 0,0 0-1,-6-22 1,6 3-1,7 2 1,-2 0 1,1 3 0,-6 3 0,0 11 1,0 0 0,0 0 0,0 9 0,0 2-1,0 3 0,0 2-1,4 0-3,3 0-2,0-5-1,3 1-1,2-5 1,9-1 0,4-6 1,6 0 1,-5 0 1,4-6 3,0-1 2,4 2 1,-2-2-1,-6-1 1,-9 2 2,-4-2-1,2-1 3,-5 0-1,-10 9 1,8-19-1,-12 10 0,-7-2-1,-5 3-1,-4 2-1,1 2 0,-4 4-2,2 0 1,2 5-1,4 6 1,6 1 0,9 4 0,0-2 0,12 2 0,-1-3 0,4 1 1,3-6-2,1-4-2,0-4-4,-4-4-8,0-6-12,0-2-9,-9-10 0,0-1 0</inkml:trace>
  <inkml:trace contextRef="#ctx0" brushRef="#br0" timeOffset="19833.1792">21023 6139 67,'-3'-10'31,"3"10"-7,-12-4-8,12 4-14,-4 10-23,8 9-9,-7-9-2,9 12 0</inkml:trace>
  <inkml:trace contextRef="#ctx0" brushRef="#br0" timeOffset="20314.8277">21462 6314 46,'-14'0'27,"-5"-5"-10,-2 5-6,1 11-2,-1 1-3,5 6-1,5 2-1,8 3 0,7-2-1,9 2 1,5-6 0,6-2-1,2-6 0,2-3-1,-3-6 0,-1-3-1,-7-4-1,-4-3 1,-7 0-2,-6 1 2,0 9-1,-8-15-1,-3 13 1,-3 2 1,2 7-1,1 5 1,2 5 0,6 5 0,3 0 1,3 4-1,4-2-3,3-4-9,1-3-15,5 0-6,-6-12-1,6 2 1</inkml:trace>
  <inkml:trace contextRef="#ctx0" brushRef="#br0" timeOffset="20628.9073">21680 6385 19,'-19'-11'28,"8"11"0,-4-4 0,0 4-17,6 7-4,4 3-3,5 6 0,5-1-1,4 0-1,2-3 1,6 0 0,2-4 1,1-4 1,-2-9-1,3-3 0,-9-6 0,-2 0-1,-4-1 0,-2-2-4,-4 3-5,-7-1-9,1 3-15,6 12-4,-12-5 1,12 5 0</inkml:trace>
  <inkml:trace contextRef="#ctx0" brushRef="#br0" timeOffset="20945.0167">21766 6431 37,'28'19'31,"-13"-12"-3,2-3-5,4 1-4,4-5-5,5 0-3,-2-7-3,3 2-3,-9-4-1,1-3-2,-8 0 0,-3-3-2,-12 3 0,-12 0-1,-8 1 1,-4 4-1,-4 7 0,-3 0 1,1 7-1,2 4 1,2 6 0,8 4 0,7 4 0,5 4 0,9 0 1,5 2 0,1-1-1,4-1 0,2 0-3,-3-8-11,0-7-21,2-1 0,-6-13-1,10 0 1</inkml:trace>
  <inkml:trace contextRef="#ctx0" brushRef="#br0" timeOffset="21501.1887">22068 6342 39,'13'-6'26,"17"6"-6,-6 0-10,5 0-4,-1 0-1,-5 0-1,-5-2-2,-4-1 0,-14 3-1,0 0-1,0 0 1,-10 0-1,-7 5 0,0 3 0,1 5 2,1 0 0,4 3 2,6 0 0,5 4 1,3-4 0,8 2 0,4-7 1,8 0-1,-4-5-1,4-6-1,2 0 0,-1-8-1,-2-2-1,0-4 0,-8-4-1,-1 0 0,-4 1 0,-1-1 0,-8 2 1,0 4-1,0 12 1,-4-9 0,4 9 0,0 13 1,-3 0-1,3 2 1,4 4 0,0 0-1,3 3-2,-3-8-7,3-3-17,-1 0-11,-6-11 2,0 0-2</inkml:trace>
  <inkml:trace contextRef="#ctx0" brushRef="#br0" timeOffset="21646.0629">22375 6174 65,'-11'-17'32,"11"17"-2,-10-10-15,10 10-21,7 16-22,-7-16-3,10 23-1,-6-10-1</inkml:trace>
  <inkml:trace contextRef="#ctx0" brushRef="#br0" timeOffset="21989.8207">22674 6409 37,'0'0'29,"-13"-13"-8,-1 3-5,0 3-2,-7 2-3,1 5-2,-4 3-2,3 6-2,0 4-1,4 4 0,6 4 0,11-1-1,7-1 1,7-4-1,7-3 0,7-4 0,-1-8-1,1 0-2,0-5-7,-10-1-20,-10-12-8,2 5 0,-7-6-1</inkml:trace>
  <inkml:trace contextRef="#ctx0" brushRef="#br0" timeOffset="22419.374">22811 6111 52,'37'31'38,"-1"9"0,-1 9-3,-10 0-16,-4 19-6,-21 0-6,-18-1-16,-24-4-27,-7 0-2,-12-10 0,1-4-2</inkml:trace>
  <inkml:trace contextRef="#ctx0" brushRef="#br0" timeOffset="457271.0426">22728 16227 55,'0'-19'39,"0"19"0,12 10-5,-2 14-19,13 29-4,-4 7-5,5 16 0,-2 11-4,1 3-1,-6-8-5,-7-7-1,5-6-5,-15-17-4,0-14-12,-3-17-14,-8-18 0,11-3 1</inkml:trace>
  <inkml:trace contextRef="#ctx0" brushRef="#br0" timeOffset="457601.8328">22445 16734 34,'0'0'34,"2"-10"-2,26-5-13,26 2-3,16-7-4,18 2-5,2-9-3,4-1-2,0-3-4,-11-4 3,-13 9 0,-17 1 0,-24-1 0,-22 6 0,-16 6 3,-15 14 1,-23 5 1,-9 16-1,-19 1-1,-7 12 1,-2 7-2,4 5 0,-1 2-3,14-4-1,9-7-1,11-11-4,20 0-6,7-23-12,13-12-14,10-9 0,5-11-1,6-11 2</inkml:trace>
  <inkml:trace contextRef="#ctx0" brushRef="#br0" timeOffset="457758.6527">22557 16400 75,'19'-13'40,"11"13"0,13 17-16,5 7-8,23 13-5,7 12-4,14 10-2,-2-1-2,-4-2-1,-1-3-6,-18-8-25,-10-7-13,-21-15 0,-23-23-1</inkml:trace>
  <inkml:trace contextRef="#ctx0" brushRef="#br0" timeOffset="458846.9646">715 1160 46,'0'0'38,"0"0"1,0 0 1,25 73-23,-5 11-4,-3 18-6,15 21 1,2 6-3,-7 1-2,0-18-3,-20-26-3,-1-12-6,6-24-24,-12-50-6,0 41-2,0-41 0</inkml:trace>
  <inkml:trace contextRef="#ctx0" brushRef="#br0" timeOffset="459171.0992">583 1773 43,'-16'-46'36,"16"46"1,83-22 2,-28 10-27,20-1-4,-1-9-9,13-3-3,-6-3-6,-2 0-2,-19-3-3,-6 0 0,-19-2 3,-5 2 6,-21 5 8,-17 7 5,-2 15 4,10 4 6,-85 15 0,30 16 1,-5 16-3,-8 10-7,-9 7-1,7 0-5,9-7 0,9 4-7,8-10 1,13-9-8,31-42-14,-49 22-14,49-22 1,0 0-1,-22-41 2</inkml:trace>
  <inkml:trace contextRef="#ctx0" brushRef="#br0" timeOffset="459343.414">538 1523 50,'-9'-48'41,"9"48"-3,24-56-5,-24 56-11,92 37-6,-40 1-6,9 5-6,14 11 2,13 7-4,1 1 2,-1-3-3,-15-9-3,-13-7-20,8-13-19,-16-10 0,-9-6-1,-27-19 1</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5:53:41.918"/>
    </inkml:context>
    <inkml:brush xml:id="br0">
      <inkml:brushProperty name="width" value="0.05292" units="cm"/>
      <inkml:brushProperty name="height" value="0.05292" units="cm"/>
      <inkml:brushProperty name="color" value="#FF0000"/>
    </inkml:brush>
  </inkml:definitions>
  <inkml:trace contextRef="#ctx0" brushRef="#br0">1683 1206 53,'0'0'35,"-3"-17"1,-1 98 1,2-26-27,6 14-5,-4 9 3,5-3-8,1-2 3,2-20-4,-4-16 1,6-1 1,-5-22 0,-5-14-1,5-19 1,-5-22 0,-7-23 0,4 5-2,-7-7 3,0-18-2,0 8 0,5 0 3,5 7-3,7 11 0,-7 58 0,31-77 1,-31 77-4,70-40-2,-22 31-11,-5 9-23,-1 9 2,6 7 0,-5 3 0</inkml:trace>
  <inkml:trace contextRef="#ctx0" brushRef="#br0" timeOffset="329.7849">1987 1513 45,'0'0'33,"0"0"-5,4 27-9,-4 4-6,7 6-3,-7 0-2,9-9-1,-1-9-3,10 3-1,1-12 0,0-15-1,-1-8-1,2-10-3,0-5-9,-6 3-19,-7-2-5,6 5-1,-9 1-1</inkml:trace>
  <inkml:trace contextRef="#ctx0" brushRef="#br0" timeOffset="749.5581">2274 1546 49,'0'0'33,"0"0"-3,-14 23-11,11-3-7,3 5-3,-4-3-3,14 1 0,2-1-2,4-1-2,2-10 1,4-15-1,-1-8 0,8 2-1,-8-16 0,-2 7 0,-8-10 0,2 0 1,-9 2-2,1 18 0,-5 9 0,0 0 0,-8 12 0,8-12 1,0 26-3,4-4 2,11 9 0,0-12 0,3-1 0,10-11 1,-3-3-1,0 1 1,0-8 1,-4-3-1,-11-19 0,-1 3-3,0 1-7,-9 4-15,-9 0-13,9 0 0,-7 8-1</inkml:trace>
  <inkml:trace contextRef="#ctx0" brushRef="#br0" timeOffset="1104.8498">2719 1698 43,'12'10'35,"7"4"-3,1 2-8,3-8-7,5 6-6,-3-14-1,3-9-4,-8-8-2,2 5-1,-2-12-1,-11-1-2,-9-4 0,-9-7 1,-7 9-3,-6 15 1,-6 5 0,-6 2 0,-3 12-1,5 8 2,4 16 0,8 14-1,4 6 3,7-6-2,9 3 1,6 9 0,6-3 1,1-4-3,5-2 0,-3-22-8,8-7-25,1 5-3,-6-16 0,5-16 1</inkml:trace>
  <inkml:trace contextRef="#ctx0" brushRef="#br0" timeOffset="1293.5647">3077 1579 49,'0'0'36,"13"0"0,-10 15-5,-3 7-17,9 9-9,-3 5-10,-6-5-22,4 3-6,3-10-3,-7-24 0</inkml:trace>
  <inkml:trace contextRef="#ctx0" brushRef="#br0" timeOffset="1414.4442">3091 1382 56,'0'0'33,"-10"-72"-6,10 72-27,0 0-23,-4-31-5,4 31-5</inkml:trace>
  <inkml:trace contextRef="#ctx0" brushRef="#br0" timeOffset="1752.498">3224 1289 42,'25'-45'33,"-4"-7"0,7 3-11,-28 49-6,47-58-4,-47 58-6,30-55 0,-30 55-1,0 0 0,0 0-2,0 0 0,0 0 0,13 72-1,0-12 0,-1 10 0,4 8-1,-1 13 1,1-5 0,-7-2 0,-9 4-3,-3-6 1,-17-22-1,-7-9 3,-8-19-3,1-20-2,-2-7-8,7-10-20,4-13-7,4-10-1,9 4 0</inkml:trace>
  <inkml:trace contextRef="#ctx0" brushRef="#br0" timeOffset="2442.1267">3801 1661 11,'-7'-53'58,"-3"17"-37,3 4-7,-7 13-2,-3 4-4,-3 8-2,-1 7 0,1 5-1,-2 2-3,7 16 1,3 7 0,6 0-1,6 2 2,9-7-1,6-3-1,7 7 0,3-12 0,0-12 0,2-2-1,2-13 1,-7-11-2,-1 8 0,-8-7 0,-4-7 0,-4 1 0,-5 12 1,0-4-2,0 18 1,-14 0 2,14 0 0,0 0-1,-6 23 2,8 0 0,8-5-1,-1 3 1,10-3 0,0-9-2,8 7 1,-5-16-2,3-4 1,3-6-1,-1-6-1,-1-8-1,-5-2 0,0 1 2,-4-14-2,-5 7 3,0-2 0,-5 12 0,-4 12 2,-3 10 1,-3 13 1,-1 5-1,4 26 0,-7 6-1,2 16-2,2-4 3,3-1-3,-6 1 1,6 3-2,6-6 0,-6-15-3,5-1-1,-5-24-11,10-4-26,0-11 0,-5-16 0,5-10 1</inkml:trace>
  <inkml:trace contextRef="#ctx0" brushRef="#br0" timeOffset="2595.0967">4113 1707 52,'6'-15'33,"-6"15"0,28-7-11,-3 2-26,-3 5-24,12 5-4,-3-2 0,3 1-2</inkml:trace>
  <inkml:trace contextRef="#ctx0" brushRef="#br0" timeOffset="2923.1307">4457 1439 53,'-25'-8'31,"8"1"-1,1 4-12,0 8-9,7 13-4,9-2-2,0 4-1,12-6-1,1-2 0,-1-3-1,1 10 0,-1-3 1,-12-16 0,0 0-1,3 9 2,-3-9 0,-17 22 0,2-7 2,7-6 0,-4 2-1,9 11 0,3-2 0,5-5-6,11 2-18,3-4-14,-1-18-1,10 10-1</inkml:trace>
  <inkml:trace contextRef="#ctx0" brushRef="#br0" timeOffset="26380.1128">5360 1448 17,'0'0'25,"-10"29"-5,-4-7-4,-2 9-3,-5 6-2,-1-8-2,1-6-3,-1-9-2,5-21-1,3-9-2,5-5 0,4-8 0,5-10 0,0 2-1,0 37 0,19-79 0,-5 63 0,1 9 1,4 7 0,-1 12 0,2 13 0,3 7 0,-2 9 0,-1 5 1,2-15 0,-4-2-2,1 0 0,-1-11-1,-2-11 0,-1-7 1,-1-16-1,-1-6-1,-5 6 1,1-3 2,-5 0 0,-2 4 1,3 1 1,-5 14-2,0 0 1,0 17 2,0-17-1,-3 16-1,3-16 0,0 0-1,0 8 0,0-18 0,4-13-1,6-4 0,2 7 0,6-9-1,4 7 0,0 10 2,3-3-1,-3 15 0,0 15 1,-7 7-1,-1 0 1,-7 11-1,0-5-4,-2 2-7,-5 7-9,7 1-9,4-8-3,-3-7-1,12 4 6</inkml:trace>
  <inkml:trace contextRef="#ctx0" brushRef="#br0" timeOffset="26627.7516">5963 1635 46,'10'-27'22,"3"0"-4,-5 8-3,-8-1-2,2 2-4,-9-5 0,-1-6-1,-9 8-3,1 18-1,-7 1-1,2 4-1,-1 7-1,5 2 0,6 8 0,5 18-2,6-5 3,12-12-2,2 2-2,6-7-3,3 2-12,1-3-16,-7-14 0,5-5 1,-11-9-2</inkml:trace>
  <inkml:trace contextRef="#ctx0" brushRef="#br0" timeOffset="26757.2239">5955 1285 52,'-14'-70'30,"14"70"-3,0 0-23,0 0-25,0 0-6,0 0-1,19 40-3</inkml:trace>
  <inkml:trace contextRef="#ctx0" brushRef="#br0" timeOffset="27102.5373">6459 1584 32,'0'0'31,"9"14"-1,-5 1-12,1-2-4,5 5-3,-5-7-3,4-11-1,-9 0-3,19-19-1,-12-1 0,5 0-2,-2-7 2,1-15-2,5 7 0,-4 7 0,1 7-1,-1 12-1,-2 9 2,0 0 0,1 14-2,-4 15-2,-1 6-4,-3-7-12,0-2-15,10-4 1,-8 3-1,8-2-1</inkml:trace>
  <inkml:trace contextRef="#ctx0" brushRef="#br0" timeOffset="27417.1651">6849 1632 11,'10'0'27,"11"6"2,-5-6-7,5 0-9,1 0-3,-1 0-2,2-5-3,-8-8-1,3-1-1,-9-7-2,-6 5-1,-8-1 2,-6-2 0,-7 0-1,-6 3 2,-5 10 0,-1 13-2,-4 6 2,10 6 1,1 6-2,8 17 1,8 2-1,7 9 0,4-4 0,8-8-3,1 0-4,-1-8-11,1-1-17,5-17-1,-5-8 1,5-5-2</inkml:trace>
  <inkml:trace contextRef="#ctx0" brushRef="#br0" timeOffset="27959.189">7335 1502 40,'-18'-26'32,"2"4"-1,-8 6-12,-4 16-6,0 3-5,3 2-1,6 6-3,8 2-2,4 11-1,7 1 0,9-4-1,1-5 0,8-3 2,0-7-2,4 4 0,-2-6 2,1-9-1,3-10 1,-2 5-1,-3-4-1,-1 3 0,-5 1 2,-3 3-2,-1-1 0,-9 8 0,5 15 0,-5-5 0,0 6 1,0-16 0,0 14-1,7-4 1,-7 0 0,0-10 0,10-3 0,1-6 0,2-4-1,3 9 0,3-4 0,5-5 1,0 2-1,2 5 2,-1 6-1,-3 16 0,-5 1 1,-1-5 1,-7 10-3,-6 2-18,-3 4-17,7-9-1,-7-19 0,22 18-1</inkml:trace>
  <inkml:trace contextRef="#ctx0" brushRef="#br0" timeOffset="28523.6174">7791 1412 31,'-18'-24'33,"18"24"2,0 12-4,10 19-13,15 21-4,-4 13-7,3 13-1,-7 3 0,-5-12-3,-12-7-2,-10-7-3,-9-14 1,-8-14-3,-1-12 2,0-27-1,9-13-2,6-13 3,13-16-1,8-4 3,13-12-2,7 3 3,12 0-1,1 22 0,1 7-1,-4 12-6,2 10-6,-8 11-11,-9 14-9,2 10-1,-11 1 2</inkml:trace>
  <inkml:trace contextRef="#ctx0" brushRef="#br0" timeOffset="29095.5631">8297 1613 64,'15'-22'21,"-15"0"-2,0-4-5,-8 6-4,-5-11-2,-3 2-3,-2-3-1,18 32 0,-47-58-3,20 50 0,2-1 0,0 9-1,6 10 0,4 5 1,7 7-1,8 6 0,8 7 0,7-9 1,4-1 0,8-4 0,1 0 0,3-3 0,-2-11 0,-2-12 0,-4-3 0,-6-1 0,-4-1 0,-4-8-1,-6 8 1,-3-9 0,0 3 0,0 16-1,0 0 1,0 0 1,-5 19 0,11-8 0,3-4-1,4 13 1,4-2 1,2-8 0,0-3-1,-1-7 1,2-5-3,-4 5-2,-1 0-1,-5-19-4,-1 0-4,-6 0-4,0-4-3,-9-5-1,6 1 2,0 27 2,-19-79 3,19 79 6,-20-59 6,20 59 8,-18-68 14,5 27-12,13 41-1,0 0-8,0 0-18,0 0-7,0 0-5,0 0-1</inkml:trace>
  <inkml:trace contextRef="#ctx0" brushRef="#br0" timeOffset="29336.1762">8618 1210 47,'0'0'35,"0"0"1,15 46-3,-15-4-16,10 5-7,-8 10-3,8 7 0,-4 9-3,0-2-2,0 4-1,1-19-2,0-8 0,-3-8-4,4-10-6,-8-11-17,0-6-9,0-13-1,0-13-1</inkml:trace>
  <inkml:trace contextRef="#ctx0" brushRef="#br0" timeOffset="29454.108">8683 1613 20,'16'-15'21,"-4"13"-12,1-3-16,11 0-11,-8 0-6</inkml:trace>
  <inkml:trace contextRef="#ctx0" brushRef="#br0" timeOffset="30042.5268">9105 1322 32,'0'0'27,"-49"-31"0,49 31-11,-45-16-6,27 27-3,6 1-2,6 5-3,6 12 0,12-17 0,3 3-1,4 3-1,5 3 0,-2-9 0,0 0 1,-7-17 0,-5 2-1,-10 3-1,0 0 2,-19 0-2,1-4 2,-1-5 0,0 9-1,-1 16 0,4-4 1,10-2 2,2 11-1,8-6 0,7-4 0,5 10 0,5-6 1,4-15 0,0-4-2,3-2 1,-3-5-1,-4 1-1,-2-4 2,-3-7-1,-4 4 0,-12 17-1,12-12 1,-12 12-1,10 15 2,-10-15-1,12 23 0,-6-1-1,4 2 1,-1-13 1,1 5 0,5-16 0,-2-4-1,2 4 1,1-6 0,2-10 0,-3-2-1,-2-1-2,2 8-8,-15 11-16,9-9-9,1 0-1,-10 9-2</inkml:trace>
  <inkml:trace contextRef="#ctx0" brushRef="#br0" timeOffset="30334.1257">9582 1463 53,'-6'-12'31,"-6"-1"2,2 13-14,1 10-9,-1 7-3,10-7-3,0 4-2,10 6 1,3-3-1,8 4 1,1-4 1,6-17 0,2-9 0,-2 9 0,-6-12 0,-6-4 0,-11 0 1,-5-11-1,-12-2-5,-9 12-6,-7 1-30,1-5 0,-8 14-1,8-11 1</inkml:trace>
  <inkml:trace contextRef="#ctx0" brushRef="#br0" timeOffset="31283.5632">10493 1285 47,'0'0'21,"0"0"-5,-52-30-4,52 30-3,-41 17-2,24 3-2,10 1-2,7 5-1,7-14-1,10-4 1,2 9-1,6 1 1,-3-12-2,-1-6 2,-4-9-1,-17 9-1,0 0 0,0 0 0,-23 10 1,1-6-2,-2 4 2,-1 10-1,3 9 0,3 0 2,13-8 0,6 0 0,13-3 0,5-5-1,10 1 1,2-7 0,5-12 1,2-1-2,1 3 0,-7-2 0,-3 2-1,-4 1 0,-4-6 1,-6 1-2,-14 9 0,16 11 1,-16-11 0,12 7 1,-2-7 0,2 4-1,4 5 1,-2-2 1,9-14 0,-4 1-1,2-7 0,-3 2 0,-5 0-1,-7-8 2,-6-11-2,0 30 0,-19-60 1,19 60-1,-43-44-1,13 29 2,2 1 0,0 14-3,3 24 2,3 10 0,4 4 0,8 6 1,5 11 0,5-3-1,5 8 2,1-4 0,4-20-2,2 2-3,-3-8-13,-3-13-18,10-12 0,-16-5 0,19-8-1</inkml:trace>
  <inkml:trace contextRef="#ctx0" brushRef="#br0" timeOffset="31682.5697">10959 1356 39,'0'0'31,"0"0"1,-4 18-12,4 5-5,6-1-5,1 2-2,7 3-2,0-1-1,4 4-3,4-9 1,1-16-1,-1-12-2,-2 2 0,-1-11 1,-5 1-2,-3-8 1,-4-7 0,-7 5-1,0 13 1,0 12 0,0 0 1,-9 0 0,9 0 1,5 22-1,2 1 1,4-1 1,5-4-1,0-5 1,7-9 0,-6-1-2,1 4-3,-1-7-8,-7-5-25,-3-12-2,0 0 0,-7-12 1</inkml:trace>
  <inkml:trace contextRef="#ctx0" brushRef="#br0" timeOffset="31802.8483">11224 1168 38,'0'0'35,"-33"-58"-2,33 58 1,0 0-16,0 0-14,0 0-26,0 0-10,0 0-2,0 0-1</inkml:trace>
  <inkml:trace contextRef="#ctx0" brushRef="#br0" timeOffset="32389.4937">11408 1330 36,'11'5'32,"2"-5"-2,10-8-3,-23 8-16,59 0-6,-28 3-1,-31-3-2,51-6-2,-51 6 1,15-14-1,-15 14 0,-20 7 0,2 6 2,-1-1-1,-3 5 2,4 14 0,2 4 0,10-4 1,3 5 0,9-14 1,3-8-2,7 3 0,-1-7 0,5-15-1,-1-6 0,1-9 0,-1-10-1,-3 14-1,-3-6 2,-2 0-2,-2 0 0,-1 11 1,-8 11-1,0 0 0,6 23 2,-6-11 0,3 1-2,-3 10 2,5-1-1,1-3 0,1-6 0,6-19 0,1-6-1,2 4-1,2-1 2,1-10-2,0 0 1,-1-7 0,-1 7-1,-6 19 0,-1 4 2,-10-4-1,15 10 0,-11 2 0,-2 5-3,-2 13-4,0-1-14,6-11-16,-6-4-1,0 8 0,-3-10 0</inkml:trace>
  <inkml:trace contextRef="#ctx0" brushRef="#br0" timeOffset="32620.9119">12019 1224 46,'0'0'37,"0"0"2,0 0-1,0 0-17,3 40-10,-6 18-3,3 2-5,0 6 0,-5 9 0,1-2-3,-1 4 1,0-12 0,-1-15-3,6-11-4,-6-11-9,6-6-24,0-22-1,7 7 1,3-16-1</inkml:trace>
  <inkml:trace contextRef="#ctx0" brushRef="#br0" timeOffset="32763.3575">12022 1598 39,'13'-11'32,"5"11"0,-2 0-7,2-3-23,11 3-24,-4-15-8,12 6 1,-6 1-2</inkml:trace>
  <inkml:trace contextRef="#ctx0" brushRef="#br0" timeOffset="33072.2123">12553 1301 68,'0'0'35,"0"22"-3,-12-3-12,-10 2-7,0 7-3,-9 5-4,1-16-1,-4-10-3,3 0-1,0-7 0,5 0-2,5-12 1,21 12 1,-19-69-1,19 69 0,3-41-1,-3 41 2,25-32-1,-25 32 1,48-6 0,-21 31 0,0 10-1,1-6 0,-4 6 1,2 4-6,-1-17-32,-3 11 0,-9-6 0,7-15 1</inkml:trace>
  <inkml:trace contextRef="#ctx0" brushRef="#br0" timeOffset="35321.5637">1894 2847 32,'9'-14'22,"-4"-3"-1,-5-6-3,-14-4-2,-3 3-7,-5 0 1,-3 5-6,-8 4 2,6 8-2,-3 12-2,6 14 0,8 8-2,5 5 4,11 4-3,0 1 3,19-4-3,1-7 0,8-4-3,-2-17-3,5-5-11,-2-10-13,-8-16-3,2-2-1,-18-17 1</inkml:trace>
  <inkml:trace contextRef="#ctx0" brushRef="#br0" timeOffset="35435.4019">1849 2530 41,'-10'-12'29,"10"12"-6,0 0-19,-9-4-23,20 20-7,-11-16-2,14 24 5</inkml:trace>
  <inkml:trace contextRef="#ctx0" brushRef="#br0" timeOffset="35883.3438">2033 2726 38,'22'12'30,"-3"-7"0,14 2-10,-1 3-10,-4-8-3,9 3-3,-10-5-1,-3 0-1,-4 0 0,-9-7-1,-11 7 0,3-14 0,-3 14 0,-20-6 0,0 6 0,0 6 1,-9 0-1,5 11 0,2 3 0,0 4 0,7 2 0,15 1 0,2-3 0,11 0 0,12-7 0,-1-5 0,5-7 1,8-5-1,-3-14 0,-3-3 0,1-5 1,-8-6-2,-8 0 1,1-1-1,-5 5 1,-7 7 1,-5 3 1,0 14 1,0 0-1,-10 14 1,10 9-1,0 2-7,0 3-31,11 10 0,-1-4-3,11 4-1</inkml:trace>
  <inkml:trace contextRef="#ctx0" brushRef="#br0" timeOffset="37265.5709">3108 2792 31,'20'16'24,"-2"6"-3,6 10-3,-2 6-3,-6 8-2,0 2-3,-13 1-1,-3 4-3,-13-7-2,-9-8-2,-8-6-1,-1-13-1,-1-10-2,1-9-1,13-11 0,5-16-1,13-4 2,7-13-1,12-2 1,9-4 0,3 4 4,6 2-1,-4 3 3,1 9-1,-5 6 0,-1 14 0,-7 6 1,-5 6-1,-7 6-1,3 12 1,-6 2-2,-3 6 0,4 6 0,-4-3-3,7 1-6,-7-2-14,2-7-11,5 0-1,-10-21 1</inkml:trace>
  <inkml:trace contextRef="#ctx0" brushRef="#br0" timeOffset="37580.566">3717 2888 33,'0'0'33,"8"26"-2,-14-9-8,-8 2-5,1 6-5,-6-6-5,-4 2-5,0-8-2,-2-10-3,4-6 0,-1-6-1,9-6 0,-2-9-1,11 1 2,4-3 0,2 4 2,13 7 2,-1 6 0,5 5 1,0 10 0,10 7 1,-8 6-2,0 7-1,1 4-6,-6-1-15,-4-5-13,6 5-1,-7-14 1</inkml:trace>
  <inkml:trace contextRef="#ctx0" brushRef="#br0" timeOffset="38017.3007">4374 2803 30,'-15'0'25,"-10"0"-7,6 0-5,-2 7-6,7 3-1,6 0-3,8 5-2,8-3 0,5 2 0,0-4-1,5-3 1,-1-3 0,-3-4 0,-14 0-1,9 4 2,-9-4 0,-18 4 2,5 1 1,-5 3 0,0 6 1,1 2 0,8 1 1,4 3-1,10 4-1,4-7-1,7 1-1,3-2-1,0-9-6,3 0-12,3-4-18,-13-13 0,3-3 0,-8-10 0</inkml:trace>
  <inkml:trace contextRef="#ctx0" brushRef="#br0" timeOffset="38168.1303">4352 2617 33,'-6'-15'32,"-4"1"-1,10 14-1,-8-10-25,8 10-17,3 10-16,-3-10-3,6 15-1,-6-1 5</inkml:trace>
  <inkml:trace contextRef="#ctx0" brushRef="#br0" timeOffset="38331.1546">4452 2814 65,'25'40'34,"-4"-9"-7,-2-2-7,3-2-6,-11-11-4,6-5-3,-8-11-2,3-11-2,1-3-2,-4-5-4,3 0-8,-5-1-19,-1-3-7,3 9 0,-9 0 0</inkml:trace>
  <inkml:trace contextRef="#ctx0" brushRef="#br0" timeOffset="38633.5179">4939 2849 34,'11'22'35,"-17"-12"1,-2 7-3,-6-1-13,-7-6-10,0 3-7,0-7-5,-5-3-2,4-3-2,0-8 0,8-1 1,4-10 0,10 5 2,0-1 3,5 2 3,8 9 2,2 2 1,8 8 2,-3 3-1,7 14 0,-5 3-1,3 4-3,-4 1-8,-2-1-30,-7-9-1,4-3-1,-4-12 0</inkml:trace>
  <inkml:trace contextRef="#ctx0" brushRef="#br0" timeOffset="39286.5678">5796 2839 41,'-37'-17'30,"7"17"0,0-5-14,4 13-6,13 11-2,9 4-1,10 6-3,10 3 0,13-3-1,3-3 1,4-5-1,-3-10 0,-2-11 0,-11-9-1,-6-12-1,-14-14 1,-11-6-1,-9-11-1,-5-9-1,-1-2 1,2-7-1,6 4 0,5 4-4,13 12-4,10 0-10,5 11-15,13 23-1,-3 6 1,12 17 2</inkml:trace>
  <inkml:trace contextRef="#ctx0" brushRef="#br0" timeOffset="39595.7455">6136 2849 43,'-3'34'32,"-10"-7"-5,-3-2-8,-1-4-5,-8-8-4,4-7-5,-2-6-2,0-10-3,3-5-1,5-7-1,5-1 1,10-1-1,0-1 1,13 8 1,4 5 0,3 7 2,5 5 0,2 12 1,-2 3 0,3 9-1,-6 3 1,-1 1-4,-2 4-12,-6 2-20,-7-12 0,5-3-1,-11-19 0</inkml:trace>
  <inkml:trace contextRef="#ctx0" brushRef="#br0" timeOffset="39934.5698">6378 2835 43,'13'4'34,"5"12"0,-12 0-5,-6 3-16,3 8-4,-9-1-4,-3 1-3,-1-5-2,-5-8-1,6-7-2,9-7 1,-3-12-2,9-9 1,9 0 1,0-7 0,4 0 2,-1 6 3,0-2-1,-5 12 2,-13 12 0,10-1 1,-10 1-1,-3 27 1,3-6-3,0 9 0,0-1-1,10-3-4,7 1-7,3-10-6,9-10-20,11-4-1,-5-9 0,7-3 1</inkml:trace>
  <inkml:trace contextRef="#ctx0" brushRef="#br0" timeOffset="40474.9643">6651 2808 34,'0'0'30,"3"19"1,12-12-13,10-2-7,6 0-2,3-5-4,0 3-2,-6-3-2,-3 0-1,-9-3-1,-16 3 1,0 0 0,-9-8 0,-11 11 0,-1 5 0,-4 4 2,4 2 1,0 5 0,8 6 0,3-1 1,10 0-1,3-2 1,10-2 0,5-6-1,4-1 0,5-9-1,1-8 0,5-4-1,-4-5-2,0-2 0,-2-3 0,-8-2 0,0 1-1,-7 5 1,-6 4 0,-6 10 0,0 0 1,0 0 1,-13 2-1,6 10 1,1 5 0,2 4 0,4-2 0,6 0 0,3 2 0,7-6 0,1-2 0,3-6 0,2-7-2,2 0-4,-5-8-13,-4-7-17,3-1-1,-9-7 1,1 0-1</inkml:trace>
  <inkml:trace contextRef="#ctx0" brushRef="#br0" timeOffset="40640.2225">7069 2694 58,'0'0'33,"0"0"-1,6-9-18,-6 9-13,7 11-29,1 5-3,-8-16-1,4 23 0</inkml:trace>
  <inkml:trace contextRef="#ctx0" brushRef="#br0" timeOffset="41031.1038">7132 2634 61,'34'-27'34,"3"14"-5,6 13-9,-2 4-4,1 19-2,-11 2-5,1 13-1,-7 6-3,-1 7-1,-8-5 0,0 6-1,-7-7-1,0-3-1,1-8 0,0-6 0,-3-11-2,0-8 0,-7-9-1,13-7-2,-13-7 1,-3-2 0,-4-2-1,-6 3-1,-6 3 2,-4 5 1,-5 7 1,0 7 1,-1 8-3,-2-4-6,7-3-25,6 5-2,-1-6 0,10 3 0</inkml:trace>
  <inkml:trace contextRef="#ctx0" brushRef="#br0" timeOffset="41264.5635">7642 2844 67,'10'-5'38,"2"10"-1,-3 7-11,-9 0-12,7 10-6,-7 2-3,6 3-5,-2 5-11,-4-1-26,0-5 0,7-4-2,-7-5 1</inkml:trace>
  <inkml:trace contextRef="#ctx0" brushRef="#br0" timeOffset="41612.3509">8018 2975 18,'0'0'30,"-33"-29"25,14 24-37,0 5-6,0 5-4,3 5-3,1 9-3,6 4 0,6 0-1,6-1 1,10-2 0,5-3-1,6-7 1,2-10 0,2-6 0,0-9-1,-8-4-1,-9-1-6,-11-3-26,-13-4-1,-2 7 0,-13-2-1</inkml:trace>
  <inkml:trace contextRef="#ctx0" brushRef="#br0" timeOffset="42515.0652">9002 2825 31,'-9'-12'27,"-16"-3"-7,0 9-4,-2 2-4,-4 5-4,0 13-3,9 7-2,2 4-1,12 11 0,8-2 0,14 2 1,6 1 0,5-8-1,9-2 1,-3-12 0,3-6-2,-3-9 0,-6-5-1,-9-10 0,-7-3 0,-9-3 0,-6 0 1,-10 2 0,-1 3 0,-4 5 2,1 11 1,-2 10 0,6 12 0,7 4-1,9 9 1,0 4-1,6 2-3,9 2-9,-3-6-17,3-9-9,8-4 0,-8-15 0</inkml:trace>
  <inkml:trace contextRef="#ctx0" brushRef="#br0" timeOffset="43117.8025">9367 2863 17,'-18'-28'31,"3"10"1,-7-3-2,-2 7-13,5 11-6,-8 3-3,2 13-3,3 3-2,7 6-1,4 7 0,8 2-1,6-2 0,10 2 1,5-6-2,10-8 0,5-2-2,0-9-3,0-6-4,-4-7-1,2-1-1,-11-8-1,3 3 2,-11-2 3,-2 4 2,-4 2 6,-6 9 5,0 0 3,10-6 3,-1 15 0,-9-9-1,24 22-1,-8-15 0,6 7-2,0-9-2,5 4-2,-6-9-1,1 0-1,-2-7 0,-2-5-1,-5-7 0,-8 0-1,-5-4 1,-9 1-1,-7 1 0,-2 4 0,-7 5-1,-5 9 1,2 9 0,-1 8 0,8 8-1,0 11 1,8 4 0,6 6 0,7 3 0,3-5 1,4 3-3,0-7-3,7-2-9,-4-7-22,0-16 0,4-1 0,-1-15-1</inkml:trace>
  <inkml:trace contextRef="#ctx0" brushRef="#br0" timeOffset="43627.9593">9790 2808 39,'21'0'29,"-2"0"0,12 5-9,1-5-13,-1 0-3,0 0-3,-4-5-3,-9 2 0,-5-1 0,-13 4 1,0-13 0,-13 13 2,-4 0 1,-2 8 2,-3-1 2,4 10 1,1 2 1,8 6-1,3 3-1,9 2 0,4-2-1,9-1-1,1-3-1,6-6-1,2-7-2,2-11-1,-2-5 0,2-8-1,1-10-1,-6-2 1,0-4-1,-7-6 1,-5 8 2,-1 1 1,-6 6 0,-3 6 1,0 14 1,0 0 0,-15 7 0,15 12 0,-6 5-3,2 1-3,8 6-8,-4 4-24,3-15-1,6-2-1,-7-6 0</inkml:trace>
  <inkml:trace contextRef="#ctx0" brushRef="#br0" timeOffset="43779.0649">10100 2574 31,'-19'-15'27,"19"15"-8,-15 5-19,15-5-21,6 19-4,-6-4-5</inkml:trace>
  <inkml:trace contextRef="#ctx0" brushRef="#br0" timeOffset="44358.1026">10510 2864 59,'-13'-17'19,"3"5"-2,-4 4-3,-6 3-4,2 5-3,-1 5-1,3 7-2,1 8-2,6 1 0,2 2 0,7-2-1,10 1 0,5-4 1,2-4-1,3-5 1,2-9-1,4-5 0,-5-11-1,-2 4 1,-4-8-1,-3 0 1,-5-2 0,-2 3-1,-5 5 1,0 14 1,0 0 0,0 0 0,-3 14 0,6 5 1,4 2-1,3 3 1,5-1-1,6-5 0,5-4 0,4-4 0,-1-10-1,1-6 0,-4-6 1,-4-6-1,-8-5-1,-8 2-7,-6-1-29,-6 3 0,-9-3 0,1 8-1</inkml:trace>
  <inkml:trace contextRef="#ctx0" brushRef="#br0" timeOffset="45245.4476">11824 2950 52,'7'-16'20,"0"-4"-2,-3-2-5,-4-7-3,-9 2-3,-7-3-1,-3 8-2,-5 2-2,-4 6 0,-1 7-1,1 11-1,5 9 0,4 9 0,8 6 1,9 6-1,5-2 1,10-1-1,9-3 1,3-6 0,2-9 0,4-13 0,-3-10 0,-1-12-1,-4-7 1,-3-14-1,-6-9 0,-2-10 0,-4-6 0,-2-3-1,-1 0 2,-5 2 0,0 8 2,-3 11-1,-5 12 2,0 17 0,-2 21 1,-1 21 1,-2 10-1,4 15 0,0 6-1,3 13 1,2 0-1,8 0-1,1-8-1,3-6-1,3-4-4,-3-11-7,5-11-28,0-1 1,-3-12-1,-1-2 0</inkml:trace>
  <inkml:trace contextRef="#ctx0" brushRef="#br0" timeOffset="45802.5653">12237 2914 34,'0'-14'23,"10"-1"-5,-5 1-4,-5-2-2,4-3-2,-8-2-2,-1 4-1,-11-1-2,-3 7-1,-8 1 0,-2 3-2,1 7 0,0 8 0,1 7-2,7 6 1,7 5 0,11 1 0,8 1-1,8 0 1,6-2 0,6-7-1,4-9 0,-1-5 0,1-10 0,-4-7 0,-2-5-1,-8-4 1,-6-2 1,-4 2 1,-6 0-1,0 10 2,0 11 1,-13-4 1,6 13 0,7 14 1,-3 7-1,7 12 1,-1 1-1,9 6 0,-3-3-1,4 4 0,-1-8-2,-3-4-1,1-9-2,-6-9-9,-11-5-29,7-1 0,0-14 0,0 0 0</inkml:trace>
  <inkml:trace contextRef="#ctx0" brushRef="#br0" timeOffset="46662.5701">12774 2959 55,'12'18'34,"0"11"1,-12-1-12,0-3-17,-6 3-31,-9-15-5,6 0-3,-4-17-1</inkml:trace>
  <inkml:trace contextRef="#ctx0" brushRef="#br0" timeOffset="47361.357">13396 2680 17,'-18'-24'53,"-1"14"-37,-2 10-4,-1 5-2,7 2-3,7 8-2,8 1-2,10 1 0,3-4-1,9 2-1,-1-2 0,1-4 0,-7-1 0,-2-3 0,-13-5-1,0 0 1,-16 15-1,-5-6 1,-4-1-1,4 1 1,-2 6-2,6 4 2,4 1-1,13-1 1,9-2 0,9 2 1,5-3-1,7-3 1,2-4-1,3-9 1,-2-9 0,1-2-1,-9-7 0,-2-5-1,-3-2 2,-7 3-1,-5 0 2,-1 8 0,-7 4 0,0 10 0,0 0 1,0 10 0,0 4-2,0 7-1,3 2-3,-3-2-7,10-3-18,-2 3-8,-8-9 0,6-4-1</inkml:trace>
  <inkml:trace contextRef="#ctx0" brushRef="#br0" timeOffset="47519.2771">13514 2566 23,'-6'-20'26,"6"20"-5,7-22-16,-7 11-21,12 11-9,-12 0-2</inkml:trace>
  <inkml:trace contextRef="#ctx0" brushRef="#br0" timeOffset="47743.6069">13664 2696 58,'18'35'36,"-9"-4"0,7 3-6,4 0-13,-3-9-8,4 3-2,-3-4-3,2-7-2,-5-6 1,5-11-1,-3-4-2,2-5 0,-3-6-2,-1-9-5,1 0-9,-6 0-16,-2-1-7,1 3 1,-5 0 0</inkml:trace>
  <inkml:trace contextRef="#ctx0" brushRef="#br0" timeOffset="48323.9778">14224 2803 65,'7'17'27,"-10"-2"-5,-6-1-4,-4 5-5,-6-6-3,-3 0-4,-2-7-2,6-6-3,-5-5 0,8-3 0,0-6-1,8 0-1,4-1 1,3-2 0,9 0 0,1 8 0,1 2-1,6 7 1,1-5 0,1 10 0,2-1 0,-2 8 0,0 0 0,-1 1 0,-2-1 1,0-2-1,-1 1 0,1-2 0,-3 1 0,1-3 0,2-3 1,-3-2-1,5-2 0,-4 0 0,3 0-1,-3 0 1,1-6-1,-1-1 1,-4 1-1,2 0 0,-12 6 1,9-9 0,-9 9 1,0 0-1,0 0 2,0 0 0,0 0 1,0 14 1,0-14-1,0 20 0,0-10 1,6 4 0,-6 0-1,7 4-1,-1-5-1,-4 2-2,5-1-5,-7-14-15,0 0-16,0 0 0,0 0 0,8-18-1</inkml:trace>
  <inkml:trace contextRef="#ctx0" brushRef="#br0" timeOffset="48564.5649">14872 2775 53,'0'0'34,"21"-4"1,-21 4-4,10 0-20,-10 0-12,14 0-25,-14 0-7,0 0-2,10 9 1</inkml:trace>
  <inkml:trace contextRef="#ctx0" brushRef="#br0" timeOffset="48759.566">14913 2943 84,'7'14'34,"-7"-14"-13,0 0-39,0 0-9,5-9-5,-5 9-3</inkml:trace>
  <inkml:trace contextRef="#ctx0" brushRef="#br0" timeOffset="50933.1543">15803 2440 55,'7'10'32,"-14"11"-9,4 9-5,3 16-5,0 5-2,0 11-2,0-4-2,0 3-1,0-10-3,0-4-1,4-10-2,-4-13-5,0-6-9,0-18-12,-7 3-9,7-16 0,-8-14-1</inkml:trace>
  <inkml:trace contextRef="#ctx0" brushRef="#br0" timeOffset="51157.5798">15798 2499 41,'30'-5'21,"17"5"-8,5-3-6,5 3-8,4-5-11,-11 0-11,3 10-1,-22-5 3</inkml:trace>
  <inkml:trace contextRef="#ctx0" brushRef="#br0" timeOffset="51490.1242">15825 3040 28,'0'0'34,"26"23"0,2-23-2,11 6-14,8 3-6,0-9-5,-1 3-8,1-3-12,-8 0-20,-14-10-2,-3 1 1,-19-8-1</inkml:trace>
  <inkml:trace contextRef="#ctx0" brushRef="#br0" timeOffset="51700.4594">15797 2839 34,'0'0'28,"25"-3"-4,4 3-9,11-2-15,8 4-22,-4-11-3,9 12-1,-10-9-1</inkml:trace>
  <inkml:trace contextRef="#ctx0" brushRef="#br0" timeOffset="52076.4326">16247 2983 56,'0'0'33,"25"29"-2,-1-11-14,-2 2-7,6 7-1,-2-6-5,1 3-6,-2-4-7,-6-2-12,-7-10-12,1-1 0,-13-7-1</inkml:trace>
  <inkml:trace contextRef="#ctx0" brushRef="#br0" timeOffset="52254.9186">16420 3017 40,'-12'17'31,"-8"-2"0,0 2-13,2 7-5,-4-4-5,4 4-6,-1-3-11,6 3-21,-6-19-1,14 4 0,-5-13-1</inkml:trace>
  <inkml:trace contextRef="#ctx0" brushRef="#br0" timeOffset="52550.1107">16675 2743 21,'0'0'32,"18"0"0,10 0 0,0 4-16,4-4-7,7 0-6,-1 3-7,-1-3-9,-5 0-16,1 0-2,-15 0-1,1 0 0</inkml:trace>
  <inkml:trace contextRef="#ctx0" brushRef="#br0" timeOffset="52744.1587">16758 2859 49,'0'0'35,"22"14"-1,1-6-12,4-2-8,5-3-12,1-10-30,4 7-3,-9-12-3,7 9 0</inkml:trace>
  <inkml:trace contextRef="#ctx0" brushRef="#br0" timeOffset="53317.3884">17317 2389 54,'0'-33'32,"0"17"-1,0 16-12,0 19-6,0 16-3,0 13-3,3 15-3,-3 6-1,9 13 0,-3 0 0,3-7-2,1-7-2,-2-8-2,-1-9-3,-1-17-3,1-8-5,-7-26-3,12 6-2,-7-19-1,5-7 3,-1-8 2,5-3 5,-2 3 7,0 0 7,7-14 18,-11 29-8,-8 13 1,0 0 0,-24-7-2,9 15-4,-6 0-1,4 3-2,-1 2 0,5 4 0,4-3-2,13 4-1,5-4 0,10-2-3,5 0-5,1-3-7,2-1-16,4 2-7,-3-10 1,-2 10-1</inkml:trace>
  <inkml:trace contextRef="#ctx0" brushRef="#br0" timeOffset="53655.4223">17710 3021 39,'12'7'32,"-12"-7"0,19-3-12,-3 3-6,-4-4-4,7 0-3,-8-6-1,3 0-3,-7-3-1,-4 2-1,-3-3 0,-8 3-1,-4 0 1,-6 3-2,-4 8 1,-2 5 0,1 7 0,3 2 1,0 10 1,8 4 1,2-1 0,14 6 1,3-6-1,7 2 2,5-6-2,5-3 0,-1-4-5,0-7-33,1-9-1,5-7-2,1-7 0</inkml:trace>
  <inkml:trace contextRef="#ctx0" brushRef="#br0" timeOffset="54347.2703">18225 2968 39,'0'0'28,"37"7"-7,19-5-3,27-2-1,29 5-2,26-5-3,34 10-2,15-8-2,16 6-2,-6-4-1,-8 6-1,-21-5-4,-25 2-2,-27-4-3,-33-4-4,-27 1-6,-25 0-8,-19-9-13,-12 9 1,-4-14 0</inkml:trace>
  <inkml:trace contextRef="#ctx0" brushRef="#br0" timeOffset="56112.4377">18738 2724 23,'23'-6'26,"-18"-9"-6,0-1-3,-8-6-4,-7-5-3,-2-5-2,-8-1-1,-3 6-2,-8 1-2,2 11-1,-3 6 1,5 14-1,4 7 0,8 14-1,5 6 1,10 0 0,13-1 0,6-2 1,5-5 0,6-7-1,0-12 0,3-8 1,-5-11-2,-3-6 0,-5-11 0,-5-13-1,-3-14 0,-1-8 0,-3-1 0,-3 2-1,-1 0 1,-1 6 0,-3 6 0,0 17 0,-3 15 0,3 21 1,-9 12 0,4 11 0,0 17 0,0 12 1,-1 11-1,6 4 1,-4 4-1,4-2 1,4-7 0,1-6 0,2-11-3,0-11-6,4-11-23,2-2-4,-13-21-2,18 7 1</inkml:trace>
  <inkml:trace contextRef="#ctx0" brushRef="#br0" timeOffset="56700.5696">19117 2617 36,'7'-11'21,"6"2"-1,-7-3-3,-6-2-3,3-2-2,-10 2-3,-5-1-1,-8-1-3,-2 7 0,-5 4-3,-3 5 0,1 9 0,0 4-1,6 2 0,7 8 0,8 1 0,8-1 1,9 4 0,10-9 0,5-4 0,4-3-1,-1-11 0,1 0-1,-2-13 0,-3-1 0,-7-3 0,-5 1-2,-3 0 1,-4 3 0,-4 2 0,0 11 1,0 0 1,0 0 0,-9 21 0,9-1 2,0 5-1,5 4 1,0 7 0,5 0 0,-3-1-1,2-2 1,-3-5-2,0 0 0,-3-4-3,-3-12-7,0-12-21,3 17-6,-3-17 0,0-8 0</inkml:trace>
  <inkml:trace contextRef="#ctx0" brushRef="#br0" timeOffset="56934.2652">19401 2680 69,'0'0'38,"13"0"1,-13 0-6,0 0-19,0 0-11,10 0-25,-10 0-15,3 12-1,-3-12 0,0 0-1</inkml:trace>
  <inkml:trace contextRef="#ctx0" brushRef="#br0" timeOffset="57242.3953">19587 2537 64,'16'7'36,"6"10"1,4 4-15,5 0-8,8 11-5,-2-4-3,1 5-3,0-2-5,-7-8-7,2-4-21,-9-4-6,-8-15-2,0 0 0</inkml:trace>
  <inkml:trace contextRef="#ctx0" brushRef="#br0" timeOffset="57451.9875">19975 2576 32,'-24'-10'34,"7"15"0,-8 4-1,-6 3-14,6 12-5,-10-1-5,3 6-3,-1 2-3,3-3 0,3-3-1,6 2-2,4-8-2,2-4-12,4-11-22,11-4 0,0 0-2,15-4 1</inkml:trace>
  <inkml:trace contextRef="#ctx0" brushRef="#br0" timeOffset="58961.3761">18438 3217 27,'0'0'27,"-8"10"-3,-2 9-5,-5 7-4,-2 7-2,2 17-3,-1 5-1,5 11-2,6 1-2,10 4-1,6-4-4,4-10-7,5-7-23,8-8-3,-7-19 0,6-4 0</inkml:trace>
  <inkml:trace contextRef="#ctx0" brushRef="#br0" timeOffset="59780.569">18741 3307 36,'20'-13'31,"-4"-1"-1,10 7-11,0 7-3,-6 4-6,0 13-2,-11-1-2,-5 7-3,-9-1 0,-5 1-2,-6-1 1,3 0-2,2-3 2,7-6-1,10-1-1,7-7-1,9 5-7,0-3-14,-1-7-12,9 3 0,-8-6 0</inkml:trace>
  <inkml:trace contextRef="#ctx0" brushRef="#br0" timeOffset="59990.2015">19116 3471 50,'0'0'35,"13"17"1,-9 0-6,0 0-15,2 13-4,-6 2-4,6 5-2,-6-3-4,0-2-5,6-1-13,-6-7-19,0-11-1,0-13 0,0 0 0</inkml:trace>
  <inkml:trace contextRef="#ctx0" brushRef="#br0" timeOffset="60142.6243">19025 3601 48,'8'4'31,"12"3"0,-1-7-11,8 4-21,1 1-17,-4-5-11,10 4-1,-12-8-1</inkml:trace>
  <inkml:trace contextRef="#ctx0" brushRef="#br0" timeOffset="60351.6352">19393 3560 70,'21'13'36,"-5"2"0,8 3-15,-1 9-10,-5-1-5,-2 2-6,1-1-10,-7-4-19,-1-8-6,2-4-2,-11-11 1</inkml:trace>
  <inkml:trace contextRef="#ctx0" brushRef="#br0" timeOffset="60530.6615">19640 3562 76,'-22'4'35,"-1"10"-1,-5 7-17,-9-1-7,3 4-6,-1 4-4,1 0-6,6 1-11,5-3-18,5-9 0,7-5 0,11-12-1</inkml:trace>
  <inkml:trace contextRef="#ctx0" brushRef="#br0" timeOffset="60900.2127">19578 3314 34,'0'0'32,"7"-20"2,3 18-9,4 2-8,-4 4-6,5 7-4,-3-4-1,1 7-3,-4-1-1,-2 1-1,-7-2-1,0 1 0,-4-1 0,1-1 0,-4 2 0,7-4 0,0 1 1,7 2-1,5-3-1,4-2-2,4 1-5,1-1-11,-2-4-15,8 4 0,-8-7-1,4 3 1</inkml:trace>
  <inkml:trace contextRef="#ctx0" brushRef="#br0" timeOffset="61155.1776">19886 3227 73,'14'7'35,"6"12"-2,1 10-13,-3 8-6,5 11-4,-9 5-3,0 9-2,-8 2-1,-6 2-2,-7-2-2,-6-9-2,-1-2-4,-7-15-10,4-7-22,4-7 0,-1-14 0,14-10-1</inkml:trace>
  <inkml:trace contextRef="#ctx0" brushRef="#br0" timeOffset="61683.2153">20165 3193 37,'0'0'28,"5"-10"2,5 7-15,6 3-4,2 0-5,3 8-1,1-4-2,-3 4 0,-3 2-1,-4 1 0,-6-1-1,-6-1-1,0-9 1,0 13 0,0-13-1,-11 10 2,11-10-2,0 0 1,9 9 0,-9-9 0,11 13 0,-11-13 0,0 16 1,0-16-3,-20 20-4,7-8-13,-6-4-13,10 3-1,-1-11 0,10 11 0</inkml:trace>
  <inkml:trace contextRef="#ctx0" brushRef="#br0" timeOffset="61916.5704">20153 3441 62,'0'0'35,"18"0"-2,4 0-13,11 0-8,-1 0-3,8 0-5,0-6-4,-1 6-7,0 0-9,-8 0-13,-7-4-6,-1 4 1,-11 0-2</inkml:trace>
  <inkml:trace contextRef="#ctx0" brushRef="#br0" timeOffset="62314.2631">20295 3560 30,'0'0'30,"24"11"1,-9-11-10,2 7-5,1-1-5,-3-1-3,-1 9-2,-11-5-2,-3 8-1,-8-2 0,-7 2 0,-3-1-1,-1 3-1,0-5 1,1 0-1,6-1 2,6-4-1,6-9 1,12 10 1,6-10-1,7 6 0,3-6 1,5 0-2,2 0-1,-3 0-4,4 0-29,-10 0-5,-11 0-1,3 0 0</inkml:trace>
  <inkml:trace contextRef="#ctx0" brushRef="#br0" timeOffset="71091.1939">18541 3559 28,'0'0'22,"12"-4"1,-12 4-3,0 0-3,12 13-2,-9-1-4,4 7-2,-2 2-2,2 8-1,-2-1-3,0 3 1,-2-4-3,-3 0 1,0-9 0,0-4-1,0-14 1,0 0-1,0 0 1,0-20 0,4-7 0,4 4 0,5-2 1,9-1-1,5 3 0,5 8-1,3 6-6,-3 16-31,-4-7 0,0 12-1,-11-7 0</inkml:trace>
  <inkml:trace contextRef="#ctx0" brushRef="#br0" timeOffset="110814.5735">1698 9649 10,'-7'-28'30,"7"14"1,-10 0-4,-1 32 11,5 10-25,6 15-3,0 7-3,0 9-2,0-3 0,6 7-2,-2-14 0,-2-11-1,2-6-1,-4-13 1,0-19-1,0 0-1,0-19 1,0-9 0,-4-12-1,4-9 1,4-10-1,5-5 0,3 1 0,1 2 1,4 4-1,3 9 0,2 11 0,6 14-4,3 17-5,-3 6-7,7 14-15,10 10-6,-6 4 0,-2 8 0</inkml:trace>
  <inkml:trace contextRef="#ctx0" brushRef="#br0" timeOffset="111068.5738">1958 9872 24,'0'0'31,"0"9"-1,0 4-7,4 6-5,-4 2-5,9 5-4,-3-3-2,3 1-5,-2 0-9,-2-7-10,-5-17-14,21 19-2,-21-19 0,24-7 0</inkml:trace>
  <inkml:trace contextRef="#ctx0" brushRef="#br0" timeOffset="111363.4627">2289 9927 42,'30'6'32,"-13"1"-5,-13 3-4,0 5-5,-17-1-4,-6 4-5,-7-4-2,0-1-3,-5-6-2,6-3-2,0-4-1,1-14-1,12 0 0,1-4 0,8-1 0,3 0 1,10 1 0,1 4 1,2 7 0,9 7 2,0 10-1,7 2 0,1 7 0,-5 1-5,3 4-10,2 3-11,0-8-9,12 0-1,0-9 0</inkml:trace>
  <inkml:trace contextRef="#ctx0" brushRef="#br0" timeOffset="111798.4712">3131 9873 27,'-16'0'26,"-11"-7"-7,4 7-5,2 7-3,9 5-4,8 3-3,8 3-1,5-2-1,5 1-1,5 1 0,0-5-1,0-1 1,-1-5-1,-9-1 1,-9-6-1,0 0 0,-11 7 1,-5-5-1,-3 3 1,-6 0 1,4 5 0,5 2 0,1 1 0,9 2 0,6-2 1,6 1-1,6-2 0,7-3-2,5-1-7,-4-5-12,-3-10-11,9 2 0,-11-12-1</inkml:trace>
  <inkml:trace contextRef="#ctx0" brushRef="#br0" timeOffset="111935.2964">3193 9774 30,'-16'-32'32,"4"14"-1,-7-2-8,9 10-26,10 10-21,-21 0-4,21 12-3,0-12 2</inkml:trace>
  <inkml:trace contextRef="#ctx0" brushRef="#br0" timeOffset="112107.971">3211 9900 38,'18'27'35,"5"6"1,-8-5-4,1-5-14,-1 1-6,-8-9-6,5 2-1,-1-12-4,-1-5-2,2 0-4,-2-15-8,6 1-10,5-3-11,1-7-2,5 4 0</inkml:trace>
  <inkml:trace contextRef="#ctx0" brushRef="#br0" timeOffset="112416.749">3667 9919 38,'22'23'28,"-15"-9"-4,-7 4-3,0 1-6,-10-1-3,-3 2-4,-8-8-3,-2-2-1,-4-3-3,2-7 0,4-3-2,-1-6 0,6-6 0,7-4 0,9-1-1,6 0 2,4 2 1,4 3 1,3 6 1,8 9 2,-1 0 0,3 14 1,-5 5 0,1 3 0,-4-2-3,-2 4-4,-1 0-12,-1 1-23,-9-15-2,4 1 1,-10-11-1</inkml:trace>
  <inkml:trace contextRef="#ctx0" brushRef="#br0" timeOffset="115148.9123">4665 9900 33,'-24'-5'20,"-7"2"-1,0 3-3,2 9-3,5 5-2,8 7-3,8 5-3,8 2-1,14 0-1,6-2 0,4-3-1,1-4 1,-3-11 0,0-8 0,-10-11-1,-9-9 1,-6-12-1,-10-9-1,-5-10 1,-1-10-1,0-2-1,7-1 0,6 0-2,12 7-4,13 10-9,10 15-16,4 9-2,17 20 1,-4 3-1</inkml:trace>
  <inkml:trace contextRef="#ctx0" brushRef="#br0" timeOffset="115464.3449">5060 9985 31,'-13'16'27,"3"4"-6,-10-2-2,2-9-6,-4-3-4,-3-6-5,5-11 0,3-6-3,6-2 0,6-6-1,5-1 1,8 6-1,4 3 1,5 8 1,2 9 0,1 9 2,4 6-1,-5 7 0,3 2 0,-3 3-7,-2 5-25,-8-14-2,7 6-1,-4-15-1</inkml:trace>
  <inkml:trace contextRef="#ctx0" brushRef="#br0" timeOffset="115831.5863">5178 9915 22,'6'-10'33,"4"-1"1,4 11-1,6 6-16,-5 4-5,-1 12-3,-9 2-2,-2 3-4,-6 1 0,-3-4-2,-6-6 0,2-7 0,10-11-1,-9-2 0,12-16-1,3-2 1,3-7 0,4-1-1,-1 1 1,0 4 0,-2 4 0,-1 7 1,-9 12 0,0 0 0,6 12 1,-6 6-1,3 3 1,4 2-1,7 4-2,3-4-8,7 0-18,4-1-8,-1-16-2,7 2 1</inkml:trace>
  <inkml:trace contextRef="#ctx0" brushRef="#br0" timeOffset="116388.469">5556 9886 19,'-10'-5'30,"-1"-4"2,11 9-2,9-6-13,6 6-6,4 0-4,3 0-4,1 0-2,-4 0 0,1 3 0,-20-3-1,3 9 0,-14-2 0,-6 3 1,-5 5 0,1 2 1,2 2 0,3 0 0,6 4 0,10 0 1,11 1 0,6-4-1,6-3 0,5-7 0,1-2 0,4-6-1,2-4 0,-2-7 0,-4-5-1,-2-5 1,-5-3-1,-5 3 0,-7-1-1,-3 1 1,-7 7 1,0 12-1,-17-13 0,7 21 0,3 1 0,0 5 1,4 2-1,3 1 1,0 2-1,10-1 0,-2-1 1,5-4 0,0-4 0,5-1 1,2-8 0,1 0 0,-1-2 0,1-6 0,0-4 0,-1 0-1,-3-1-3,-9-5-6,1-1-28,-9 5-2,-9-5 1,4 1-1</inkml:trace>
  <inkml:trace contextRef="#ctx0" brushRef="#br0" timeOffset="116533.4859">5944 9723 43,'-12'-19'35,"5"9"0,0-3-5,7 13-35,0 0-22,9-3-5,2 14-2</inkml:trace>
  <inkml:trace contextRef="#ctx0" brushRef="#br0" timeOffset="116922.9157">6115 9760 18,'-7'-32'32,"-2"-6"1,21 10 1,6 2-17,7 2-4,7 19-3,-1 5-2,3 17-2,-7 7-1,1 9-1,-9 4-2,-3 5 1,-4-1-1,0 2 0,-5-2 0,2-7-1,-3-7 0,3-5 0,-3-7 0,-2-4 0,-4-11-1,0 0 1,0 0-1,-12 3 1,-4-3-1,-6 5 0,-6 0 0,-4-1 0,-1 6-1,2-5-3,12 8-10,1-9-23,9-7-1,9 3 1,9-11-1</inkml:trace>
  <inkml:trace contextRef="#ctx0" brushRef="#br0" timeOffset="117111.5933">6617 9878 76,'0'0'37,"0"0"0,9 12-12,-9-2-12,7 8-9,-1-2-6,-4 1-14,4 3-21,3 2 0,-5-4 0,9-3-1</inkml:trace>
  <inkml:trace contextRef="#ctx0" brushRef="#br0" timeOffset="117420.0247">6929 9897 43,'-5'-11'29,"-13"-3"-3,1 4-9,-4 5-4,-5 5-5,2 5-2,2 9-1,3 4-2,4 6 1,12 1-1,6 0 0,13-1 1,6-7 0,6-2-1,0-13 1,2-2-1,-8-14-1,-6-4-2,-7-3-12,-3-2-22,-21-12-2,5 6 1,-11-8-2</inkml:trace>
  <inkml:trace contextRef="#ctx0" brushRef="#br0" timeOffset="117989.4557">7490 9597 27,'0'0'28,"0"0"0,0 0-12,6 24-4,-1-1-5,-2 5-5,2 1-10,4 6-18,-9-16-2,7 2 0,-7-21-1</inkml:trace>
  <inkml:trace contextRef="#ctx0" brushRef="#br0" timeOffset="118164.1285">7649 9634 52,'8'-17'32,"-8"17"0,0 0-14,-8 14-7,8-1-5,-6 5-8,6 5-12,-4-4-17,8 13-1,-4-13 0,6 9 0</inkml:trace>
  <inkml:trace contextRef="#ctx0" brushRef="#br0" timeOffset="118479.9904">7730 9993 41,'-4'9'24,"4"1"-9,0 0-4,0-10-2,0 0 0,4-11-1,-1-3-1,2-10 0,3 2 2,3-7-4,5 7 1,0-2-2,6 9 0,-1 3 0,4 12-1,-4 0 0,1 13 0,-7 6-2,-2 1-1,-3 6-2,-7-5-9,-3-4-22,6 8-1,-6-12 0,0 4-1</inkml:trace>
  <inkml:trace contextRef="#ctx0" brushRef="#br0" timeOffset="118810.6449">8335 9922 48,'-7'20'33,"-8"-6"-1,-5 1-12,-3 4-5,-5-3-5,0-2-4,-3-8-4,5-6-2,2-8-2,9-8 1,5-4-1,6-3 1,4-3-1,7 3 1,6 3 1,2 6 2,4 4-1,3 10 1,-1 15 1,1 3-1,0 5 1,-7 6-2,4-1-4,-10 0-10,0-6-20,1 2-1,-5-14-1,-5-10 1</inkml:trace>
  <inkml:trace contextRef="#ctx0" brushRef="#br0" timeOffset="118966.0029">8204 9673 25,'0'0'20,"-22"-5"-18,10 4-8,18 12-15,-6-11 2</inkml:trace>
  <inkml:trace contextRef="#ctx0" brushRef="#br0" timeOffset="119120.0119">8396 9844 62,'31'29'37,"-4"2"-1,-2 1-10,0 12-13,-7-3-6,-3 2-6,-2 1-7,-7-8-14,3-11-16,0-2 0,-9-23-1,19 0 1</inkml:trace>
  <inkml:trace contextRef="#ctx0" brushRef="#br0" timeOffset="119278.0191">8640 9831 58,'-25'7'35,"-3"15"-1,-7 8-10,-5 2-8,0 11-6,-1-1-6,4-1-10,9-3-21,3 3-8,3-18-2,15-4 2</inkml:trace>
  <inkml:trace contextRef="#ctx0" brushRef="#br0" timeOffset="119899.534">8909 9975 23,'0'-19'24,"4"-1"-4,-8 3-3,-2-2-3,-6 5-3,-3 1-2,-2 6-2,-4 5-1,1 4-1,-4 8-2,9 8-1,0 2 1,8 2-2,4 2 1,6-1-1,9-3 1,4-2-1,3-8 1,5-5-1,-2-5 0,4-7 0,-5-6 0,-2-4-1,-3-1 0,-5-2 1,-2 2-1,-5 6 0,-4 0-1,0 12 2,0 0-1,0 0 1,0 0-1,-6 22 1,6-7 0,9-3-1,1-1 1,4-5 0,2-6-1,4 0 1,3-12-1,2-1 1,1-5-1,2 3 2,-1 2-1,1 4 1,-4 4 0,-1 8 2,-5 6 0,-3 6-1,-8 4 1,-4 4-1,-10 0 0,-6-1-3,-1-1-5,-8-3-29,-3-10-3,7-5 0,2-10-1</inkml:trace>
  <inkml:trace contextRef="#ctx0" brushRef="#br0" timeOffset="120133.4849">9538 9667 53,'0'-23'35,"0"23"0,4-13-2,-4 13-20,0 18-7,0 3-10,0 1-17,-7 0-15,7 4 1,0-11 0,7 4 0</inkml:trace>
  <inkml:trace contextRef="#ctx0" brushRef="#br0" timeOffset="120283.9283">9635 9615 37,'0'-12'35,"0"12"1,0 14 0,0 5-17,3 12-11,-3-4-37,0 11-3,-7-6-2,7 1-1</inkml:trace>
  <inkml:trace contextRef="#ctx0" brushRef="#br0" timeOffset="122662.9156">10406 10052 30,'22'-9'25,"-12"-8"-6,-2-2-3,-8-5-3,-8 1-4,-5-1-1,-8 6-3,-4 0 0,-6 8-2,1 6-1,-5 12 0,4 8 0,6 5-1,10 8 0,7 4 0,8 0-1,14-2 2,2-2-1,8-6 0,7-12 0,1-11 1,2-6-1,-1-14 0,-2-12 0,-4-12-1,-4-9 1,-5-12-1,-5-6 0,-10-3 0,-3 4 1,-6 9-1,-1 7 0,-2 16 1,0 9-1,-4 16 1,13 13-1,-15 18 1,9 6-1,0 8 1,2 11 0,1 3 1,6 5 0,4 5 0,4 4 0,2-4 0,3-5-1,-1-7-3,1-8-6,-1-4-8,-2-8-18,-13-15 0,0-9 0,0 0-1</inkml:trace>
  <inkml:trace contextRef="#ctx0" brushRef="#br0" timeOffset="122986.348">10562 9890 67,'15'0'34,"-5"11"-2,1 7-13,-4 3-7,6 4-5,-7 4-2,6 3-2,-3-5-1,-2 0 0,-4-12-1,0-4 0,-3-11 0,0 0 0,9-12-1,-5-5 1,4-3-1,5 3 0,3-3 0,8 2 0,7 6 1,1 5-1,5 4 0,0 3-4,3 0-32,-6 10 0,-12-7-1,2 11 1</inkml:trace>
  <inkml:trace contextRef="#ctx0" brushRef="#br0" timeOffset="126451.8766">11604 10040 33,'18'0'29,"1"10"-4,-5 7-7,-7 7-5,-3 5-3,-11 2-3,1-1-2,-3-4-3,-1-4-1,0-8-1,10-14 0,0 0 0,0 0-1,7-22 0,7 3 1,7-1 0,-1-5 0,4 3 0,-5 1 0,0 2 2,-5 5-1,-2 2 1,-12 12 0,0 0-1,0 0 1,-9 12-1,2 8 0,1 6 0,4-1-1,2 5-1,8-5 0,8 3-4,3-10-4,9-3-4,-1-12-4,6-6-1,0-11-1,1-1 1,0-8 3,3-1 7,-3 1 7,0 1 6,20-7 21,-39 22-9,-2 7 1,-13 0-2,-9 21-3,-4-9-3,-12 0-2,-2-3-2,-2-3-2,1-3-3,0-6 0,6-4 0,7-6-1,4-1 0,8-1 0,7 2-1,9-1 1,3 5 0,3 6 0,5 6 1,0 6 0,1 10 0,1 2 0,-5 4 1,-1 3-1,1 0 0,0-5 0,-2-6 0,3-8-1,0-9 0,2-9-1,-1-8 1,-2-6 0,0-8-1,-4 2 1,-2 0 0,-2 2 0,-5 8 1,-5 10-1,-3 9 1,0 10 0,-3 8 0,0 5-1,3 5-3,0 2-16,9-4-14,-9-9 0,16-2-1,-4-15 1</inkml:trace>
  <inkml:trace contextRef="#ctx0" brushRef="#br0" timeOffset="126908.5749">13152 10060 38,'-7'23'32,"-8"-2"-1,-6 3-10,2-1-6,-6-5-5,0-4-4,3-7-4,1-7-2,10-7 0,3-7-1,8-4 0,0-3 0,8 0 0,3 4 1,3 2 2,3 10 0,4 5 1,1 9 0,-3 5 0,0 9 0,-4 6-3,0 2-15,-9-3-18,7 5-1,-9-14 0,5 4 0</inkml:trace>
  <inkml:trace contextRef="#ctx0" brushRef="#br0" timeOffset="127315.8423">13307 10072 29,'9'-9'30,"9"13"2,-7-4-7,0 5-8,-1 9-6,-10 1-5,0 6-1,-7-1-3,-2-2 1,-2-3-2,1-2 0,10-13-1,0 0-1,0 0 1,18-19-1,1 2 0,0 0 1,5 0-1,-2 0 1,-6 6 1,-4 3 0,-12 8 1,9 0 0,-9 13 0,0 3 1,-3 5-1,3 3 0,6-2-4,4 2-8,2-9-24,9 2 0,-1-12-1,10-3 0</inkml:trace>
  <inkml:trace contextRef="#ctx0" brushRef="#br0" timeOffset="127820.4163">13620 10026 26,'0'0'31,"0"0"0,31 17-5,0-10-12,0-4-4,6 1-3,1-4-3,-2 0-1,-8 0-2,-6-4 0,-22 4 0,9-10-1,-9 10 1,-21 0-1,2 0 0,-3 9 0,-2 1 1,3 4 0,2 9 0,7-4 1,8 4 0,10-3 1,3 1-1,10-6 0,2-5 0,7-6 0,1-8 0,2-6-1,-1-4 0,-2-5-1,-3-1 0,-3 0 0,-4 5 0,-5 5-1,-4 3 1,-9 7-1,6 12 1,-6 4 0,0 6 0,-5 0-3,5 7-9,0 3-21,-3-14-1,11-3-1,-8-15 0</inkml:trace>
  <inkml:trace contextRef="#ctx0" brushRef="#br0" timeOffset="127978.8722">14029 9783 50,'-12'-22'34,"9"12"-1,-6-2-5,9 12-41,0 0-15,0 0-4,18 21-1</inkml:trace>
  <inkml:trace contextRef="#ctx0" brushRef="#br0" timeOffset="128201.8856">14151 9993 45,'5'28'34,"-1"6"0,-4-3-1,3-2-18,5 3-7,-1-6-3,2-2-2,4-9-1,2-6 0,1-9 0,5-10-1,2-8 0,-2-1 0,3-5-2,-4-3-7,1 0-25,-2 7-2,-10 1-1,3 10 0</inkml:trace>
  <inkml:trace contextRef="#ctx0" brushRef="#br0" timeOffset="128705.8903">14699 10120 41,'0'12'34,"-5"6"-1,-6-2 0,-7 1-14,-2 4-7,-7-6-5,2 0-4,-3-10-1,1-5-2,-1-5 0,7-10 0,5-3-1,7-5 0,6 2 0,3 1 0,5 5 1,8 6 0,0 9 0,5 7-1,1 10 2,3 2-1,0 7 0,2-1 1,0-2 0,0-4-1,4-6 1,-5-11-1,4-8 0,-3-4 0,2-13 0,-3-1 0,-1-6 0,-1 2 0,-6 3 0,0 7-1,-2 4 2,-1 9-1,-12 5 0,17 19 0,-8-1 0,1 6 1,-1 3-1,-1-3 1,-2-1-1,-6-3 1,0-3 0,-9-8-1,-1-3-6,-8-6-28,-1 0-2,7 0 0,-4-10 0</inkml:trace>
  <inkml:trace contextRef="#ctx0" brushRef="#br0" timeOffset="129158.5744">15652 10043 47,'14'0'35,"-8"9"0,10 8-9,-7 14-8,-3 1-7,4 5-4,-6 0-3,-1-4-1,-3-4-1,0-12 0,0-17 0,-10 0-1,5-13 0,5-6 0,0-4 0,8-5 0,5 1-1,6 6 0,9 4 0,9 8-2,9 9-17,1 5-18,0-1-1,5 11 1,-9-7-1</inkml:trace>
  <inkml:trace contextRef="#ctx0" brushRef="#br0" timeOffset="133841.0057">16340 10420 53,'31'6'36,"-14"3"0,-12 10-7,-14 8-51,-35-10-6,-6 11-5,-24-17-1</inkml:trace>
  <inkml:trace contextRef="#ctx0" brushRef="#br0" timeOffset="134973.4497">1785 10848 25,'-9'0'29,"-13"-9"-1,4 9-8,-7 4-6,0 1-4,7 10-3,0-1-3,14 3-1,10-1-1,8 0-1,6-2 0,8-2 0,-3 0 1,0-7-1,-5 1-1,-20-6 1,6 9-1,-6-9 1,-25 15 1,4-1-1,-3 3 1,2 3 0,4 2 0,11 5 0,7-7 0,13 1-1,5-6-4,1-8-6,8-4-8,-3-4-10,-3-16-6,-3 1 0,-12-15 0</inkml:trace>
  <inkml:trace contextRef="#ctx0" brushRef="#br0" timeOffset="135129.5809">1698 10713 53,'-6'-19'28,"-6"3"-14,12 16-22,0 0-12,-10-2-6,14 13-2</inkml:trace>
  <inkml:trace contextRef="#ctx0" brushRef="#br0" timeOffset="135294.5907">1888 10918 19,'40'46'29,"-15"-4"1,6 6-1,-8-5-17,1 0-11,-9-10-13,-8-9-16,7-4-1,-14-20-1,25 0 10</inkml:trace>
  <inkml:trace contextRef="#ctx0" brushRef="#br0" timeOffset="135466.601">2152 10946 56,'-24'4'38,"8"18"-1,-17 12-6,0 7-16,5 13-5,-9 4-5,2 0-8,9-3-16,7-6-18,-1-15 0,20-6-2,-4-13 1</inkml:trace>
  <inkml:trace contextRef="#ctx0" brushRef="#br0" timeOffset="135866.5163">2467 11105 14,'-9'-27'30,"3"8"0,-7-5-2,-1 4-11,-4 6-4,-5 2-4,1 12-2,-6 4-2,6 10-2,4 5-2,7 4 1,8 0-2,7 4 1,10-7 0,7 1 0,2-10-1,3-2 1,-2-9-1,-1-5 0,-6-7 0,0-3-1,-6-1 1,-4 0-1,-4 0 0,-3 5 1,0 11 0,0 0 0,0 0 0,0 11 1,0 5-1,13-2 0,-2 3 0,6-2 0,1-4 0,1-2 1,0-9-2,5 0-1,-3-3-4,-11-9-9,2-6-17,1 4-1,-4-9-1,2 2 0</inkml:trace>
  <inkml:trace contextRef="#ctx0" brushRef="#br0" timeOffset="136034.5274">2694 10936 43,'6'-14'37,"-6"14"1,3 28-5,-3-3-12,6 11-7,-6 7-7,9 13-2,-9 3-4,4 1-5,6 1-8,-10-9-21,0-11-6,11-7-1,-5-17 1</inkml:trace>
  <inkml:trace contextRef="#ctx0" brushRef="#br0" timeOffset="136201.5384">2759 11185 40,'0'0'34,"0"0"-1,14-5-5,6 4-27,10 2-29,-4-8-3,14 7-2,-6-13 0</inkml:trace>
  <inkml:trace contextRef="#ctx0" brushRef="#br0" timeOffset="136582.5802">3184 10886 43,'-19'4'30,"-10"-2"-3,8 7-10,0 7-7,4-2-4,8 7-3,9-4-2,7 3 0,9-6-1,-1 0-1,4-6 0,-1-3 0,-2-5 0,-7 0-1,-9 0 1,0 0 0,-13-9 1,-1 9 2,-5 6 0,3 2 2,-2 6 1,5 4 1,1 0 1,15 2 0,3-3-1,10 0 0,4-5-5,9 6-35,2-18-1,12-7-1,8-13 0</inkml:trace>
  <inkml:trace contextRef="#ctx0" brushRef="#br0" timeOffset="139912.6883">12997 7520 5,'34'0'5,"6"-5"-1,10 2 1,8-2 0,15 2-1,9-2 0,11-1-1,10-1 0,6 2 0,9-1-1,6 2 0,3-2 0,6 1 0,7-1-1,9 1 1,11-1 1,16 2-1,8 0 1,10 0-1,3 0 1,-2 4-1,-1-3 0,-9 3 0,-11 0 0,-13 0-1,-12 0 0,-10 0 0,-9 5-1,-9-1 1,-9 0 1,-10 3-2,-12 1-4,-25-4-18,-11 8 0,-39-12-1,-15 0 16</inkml:trace>
  <inkml:trace contextRef="#ctx0" brushRef="#br0" timeOffset="140806.5903">17682 7495 2,'23'0'3,"9"0"0,10-5 1,13 1-1,14-1 1,22 2 0,15-7 1,21 0 1,16 1 0,25-3 0,17 2 0,22-2-1,17 4 0,15-1 1,12 0-2,6 3-1,3 2 1,-5 4-1,-7 4-1,-20 2 0,-18 3 0,-29 3-1,-25 0 0,-30 1 0,-23-3 0,-28-1-1,-21 0 1,-18-4-1,-15-1 0,-21-4-2,0 0-6,-16 3-16,2 6 0,-14-9 0,9 2 14</inkml:trace>
  <inkml:trace contextRef="#ctx0" brushRef="#br0" timeOffset="141712.5778">3953 8396 15,'0'0'12,"21"-3"-2,10-1 0,17-2-3,25 1 0,21-8-1,29 2-1,23-2-2,25-3 0,15 4-1,13 0-1,-1 5 1,-7 2 0,-13 5 0,-24 8 0,-26 1 0,-29 3 0,-25 2 0,-27-2 0,-19 0-1,-16-3 1,-12-9-3,-10 5-12,10-5-12,-27-4 0,15-1-1</inkml:trace>
  <inkml:trace contextRef="#ctx0" brushRef="#br0" timeOffset="142472.861">7048 8379 9,'115'-8'10,"33"5"-1,19-7-2,32-1 1,25-4-1,29-2 1,26-2 0,25 0 1,18 0-1,16 1-1,8 7 1,-1 3-2,-14 3 0,-24 5-2,-36 0-1,-41 0-1,-43 0-2,-46 0-11,-38 7-15,-56-15-2,-24 8 0,-44-20 3</inkml:trace>
  <inkml:trace contextRef="#ctx0" brushRef="#br0" timeOffset="149240.3945">4321 11022 56,'3'-15'20,"-6"-3"-1,-6 4-2,-2-1-3,-9 2-4,2 9-3,-4 0-2,-1 11-1,-1 2-2,0 11-1,4 2-1,6 7 1,4 4-1,10 0 0,0-2 0,13 1 0,2-7 0,6-4 0,2-5-1,-1-12 0,-1-4 1,-2-9-1,-7-3 0,-4-9 0,-8-5 1,-5-4 0,-7 3 1,-2-5-1,-3 3 1,0 1-1,2 6 1,2 6-1,8-1 1,10 8-1,9 2 0,5 0 1,10 2-1,6 5 0,6-2 0,2 2 0,0 0 1,-2-4-1,-7 4 0,-4 0 1,-8 0-1,-6 0-4,-7-4-21,-9 4-8,0 0 0,0 0 0</inkml:trace>
  <inkml:trace contextRef="#ctx0" brushRef="#br0" timeOffset="149946.7358">4770 11022 22,'0'0'30,"0"10"-5,13-7-4,9-3-4,6 0-3,9 4-4,-2-4-4,6 0-6,-1 0-5,-6 0-7,-5-4-9,-2 4-11,-16-5 0,6 5-1</inkml:trace>
  <inkml:trace contextRef="#ctx0" brushRef="#br0" timeOffset="150195.7486">4808 11129 18,'0'0'29,"0"0"-6,25 3-1,1-3-5,6 4-2,1-4-4,5 0-3,-1 4-7,-7-2-19,-8-4-13,3 8-1,-14-10 0</inkml:trace>
  <inkml:trace contextRef="#ctx0" brushRef="#br0" timeOffset="151058.8089">5431 11136 23,'14'4'31,"14"-4"0,10 0-8,17 0-6,21 0-2,14 0-2,20 3-3,5-3-3,8 4-1,-8-4-3,1 0-1,-21 0-1,-14-5-1,-15 5 1,-21-5-2,-11 5-5,-19-6-8,-15 6-21,0 0-1,-8-17 0,-2 13 0</inkml:trace>
  <inkml:trace contextRef="#ctx0" brushRef="#br0" timeOffset="153907.7115">5896 10807 41,'0'-10'20,"-9"-7"-4,-1 1-4,-10 3-3,-1 0-3,-6 4-2,-2 5-1,1 4-1,3 11 0,5 4-1,6 5-1,9 2 1,5 1-1,13 0 0,7-7 1,5-3 0,4-9 0,4-8 1,-2-11 0,-4-3 1,-2-14-1,-4-7 0,-11-6 1,-3-2-1,-7-10 0,0 2 0,-10 5 1,4 4 0,-3 7-1,-1 12 1,3 8 0,7 19 0,-10 0 0,10 20-1,0 6-1,7 7 0,-1 9 1,5 4 0,-4 2 0,4 1 0,-5 2 1,1-3-1,-1-6 0,0-4-3,0-7-7,-1-4-23,0-15-4,8 0 0,-2-12-1</inkml:trace>
  <inkml:trace contextRef="#ctx0" brushRef="#br0" timeOffset="154620.8799">6328 10778 29,'13'-9'23,"-7"-4"-2,0 0-3,-6 2-2,0-3-4,-9 2-2,-4 1-2,-3 2-2,-8-1-2,-1 6-1,-3-1-1,0 5-1,0 5-1,3 1 1,4 3-1,6 5 0,5 3 0,10-3 0,0 5 0,10-6 1,5 1-1,4-2 0,5-5 0,1-2-1,3-5 0,-3-9-1,0 3 1,-3-5-1,-4-1 1,-5 4 0,-5-1 1,-8 9 0,8-15 0,-8 15 1,0 0-1,0 0 1,0 0-1,0 0 0,0 0 0,-7 14 0,7-4 1,0 3 0,0 6 1,0 3 0,0 7 1,0 3 0,0 2 0,3 1 1,-3 0-2,6-4 0,-3-2 0,0-7-1,1-7-2,-4-15-14,0 0-19,0 0-1,0 0 0,0 0 0</inkml:trace>
  <inkml:trace contextRef="#ctx0" brushRef="#br0" timeOffset="162425.5799">5817 11667 12,'-3'-17'21,"3"2"-4,-6-5-2,-4-3-3,-4 0-2,-3 1-2,-3 4-1,-2 7-2,-1 3-1,1 8-2,4 13 0,2 6-1,7 5 0,9 4 0,0 0 0,10-3-1,11-1 1,5-10 0,5-6 0,2-8 0,0-11 0,-4-7 0,-3-6-1,-6-5 1,-4-7 0,-8-1-1,-8-1 1,0 0-1,0 2 2,-6 7 0,2 2 0,1 7 0,-1 7 0,4 13 1,0 0-1,0 0 2,6 10-1,-6 12 0,5 6 0,-1 1 0,2 9 0,-3 1 0,4 0 0,-3-4-3,3-6-8,2-8-21,2-2-5,-11-19-1,18 13 0</inkml:trace>
  <inkml:trace contextRef="#ctx0" brushRef="#br0" timeOffset="162928.0118">6186 11410 44,'0'0'33,"-11"20"-2,0 3-10,2 7-7,-7 5-4,4 4-2,-4-3-3,7 1-2,0-10 0,3-3-1,6-11-1,0-13 1,0 0-1,3-22 0,3-4 0,2-7 0,-1-7-1,5-1 0,-2-1 1,5 3-1,-3 5 0,-2 9 0,3 6 0,-4 10 0,0 9 1,1 15-1,1 3 1,-1 10 0,6 3 0,-1 7 0,0 0 0,8 3-1,-2-3-3,-3-5-1,1-1-5,-6-8-6,2-5-8,-6-4-12,-9-15-1,0 0 0,-9 0 10</inkml:trace>
  <inkml:trace contextRef="#ctx0" brushRef="#br0" timeOffset="163101.652">6152 11583 59,'0'0'33,"18"-4"-5,9 9-7,6 3-14,0 5-32,-2-13-5,3 7-3,-11-7-1</inkml:trace>
  <inkml:trace contextRef="#ctx0" brushRef="#br0" timeOffset="165750.8752">6920 11090 23,'9'15'31,"3"-15"1,14 9-2,5-4-17,3-5-8,9 4-8,-3-4-16,8 5-11,-15-11-1,2 6 0</inkml:trace>
  <inkml:trace contextRef="#ctx0" brushRef="#br0" timeOffset="165924.0479">6998 11197 25,'-11'4'33,"11"-4"-3,17 10-6,14-10-9,9 0-12,4-4-26,10 8-6,-3-12-1,5 8-2</inkml:trace>
  <inkml:trace contextRef="#ctx0" brushRef="#br0" timeOffset="169192.5339">7602 11233 5,'-6'13'28,"6"-13"1,40 8-1,17-8-12,28 0-5,28 0 1,17-8-4,22 5-2,12-5-3,2-1-3,-2-5-9,-9 8-18,-25-8-4,-12 7-1,-34-7 0</inkml:trace>
  <inkml:trace contextRef="#ctx0" brushRef="#br0" timeOffset="169844.9253">8245 10848 12,'0'0'25,"-17"-23"-3,1 13-4,-7-2-4,-5 6-5,2 6-2,-1 6-3,-1 8-1,6 4-1,7 8-1,8 3-1,7 0 1,9-1-1,7-3 1,6-8 0,6-8 0,3-9 1,-1-9 0,-1-11-1,-3-10 1,-5-10 0,-6-9 0,-5-8-1,-4-1 0,-6-5 0,3 6 2,-6 3 0,-1 12 0,1 4 0,-2 16 0,-2 12 0,7 10 0,-8 17 0,8 10-1,5 7 0,-2 12-1,4 6 0,1 4 1,2-1-1,2-1-2,-2 0-3,-7-12-8,2-6-18,5-3-4,-10-13 0,14 2 0</inkml:trace>
  <inkml:trace contextRef="#ctx0" brushRef="#br0" timeOffset="170356.5839">8639 10877 37,'10'-6'20,"-10"-8"-1,2 1-3,-4 0-3,-11-3-2,-2-1-3,-3 2-3,-7 2-1,-4 4-1,2 7-2,-4 2 0,5 5 0,3 10-1,6 4 0,7 2 1,10 4-1,6-2 1,7-1-1,9-3 1,4-7-1,1-4 0,1-8 1,1-4-1,-2-6-1,-6-4 1,-5 1 0,-6-2 1,-4 6 0,-6-1 1,0 10 1,0 0 0,-13 14 2,5 4-1,4 11 1,1 4 0,6 7-1,1-1 0,4 2 0,2-5-2,-1-3-4,6-9-26,-2-2-7,-7-12-1,6-1-1</inkml:trace>
  <inkml:trace contextRef="#ctx0" brushRef="#br0" timeOffset="194903.4973">7677 11546 9,'-7'-12'26,"0"-10"1,12 4-5,10 2-5,13 3-4,9 6-3,4 7-2,5 10-1,-2 2-1,-8 8-2,-11 9 0,-13 2-2,-17 6-1,-17 1 1,-12-2-1,-4-6 0,-4-2 0,4-3-1,4-11 0,12-2 0,10-7 0,12-5 0,28 0 0,2 0 0,5-2 0,2 2-1,7 4-6,-8 2-22,-6-6-3,3 4-2,-15-4 1</inkml:trace>
  <inkml:trace contextRef="#ctx0" brushRef="#br0" timeOffset="195181.694">8087 11593 36,'0'0'32,"3"22"1,3-2-6,-6-1-14,8 8-4,-4-3-2,2 3-3,-2-8-5,2-2-3,0-2-6,-6-15-7,0 0-7,0 0-7,3-28-1,-3 12 2</inkml:trace>
  <inkml:trace contextRef="#ctx0" brushRef="#br0" timeOffset="195416.0082">8098 11615 36,'4'-19'23,"8"12"-4,3 2-4,8 0-7,4 1-3,1 1-1,0-1 0,-3 0 0,2 4 1,-11 0 2,0 9 0,-16-9 1,13 20 0,-13-5-1,3 7 0,-3 1-2,0 2-1,4 1-4,-4-4-4,7 0-12,0-2-19,-1-8 0,1 0-1,-7-12 0</inkml:trace>
  <inkml:trace contextRef="#ctx0" brushRef="#br0" timeOffset="195768.0844">8503 11615 37,'9'15'34,"-6"-1"1,4 14-2,-1 0-19,-4-5-4,6 8-2,-5-9-4,2-1-1,-2-6-1,-3-15-1,0 0 1,14 0-1,-12-19 0,3-3 0,3-4 0,1-5 0,7 3-1,-1 3 0,6 4 0,4 11 0,2 10-5,-1 0-13,-1 5-18,3 13-1,-7-7 1,2 10-1</inkml:trace>
  <inkml:trace contextRef="#ctx0" brushRef="#br0" timeOffset="196369.3819">9080 11743 17,'5'-42'53,"-10"17"-31,-2-1-3,-2 2-4,-12-1-4,2 7-2,-8 1-2,-1 11-2,-1 6-1,1 9-1,1 7-2,5 7 0,9 4 0,8 5 0,7-3-1,9 0 1,7-6 0,9-4 0,2-8 0,3-11 0,3-4 0,-7-11-1,1-10-1,-5-9 1,-4-7-1,-9-7 0,-8-3 1,-3 0 0,-7 4 1,1 6 0,-5 8 0,-2 9 1,0 7-1,3 17 1,10 0-1,-12 22 0,12 2 0,3 9 0,4 6 0,0 6 0,4 0-1,2 1 0,0 0-3,-5-8-10,2-6-23,1-3 0,-4-14 0,6 0-1</inkml:trace>
  <inkml:trace contextRef="#ctx0" brushRef="#br0" timeOffset="196761.2213">9198 11575 34,'0'0'34,"0"0"1,0 0-1,16 23-15,-9-3-8,4 6-3,1 3-4,1 3-1,-1-3 0,0-2-2,-3-5 1,-2-11 0,-7-11-1,0 0 0,0 0 0,10-20 0,-10-3 0,5-2 0,-1-1-1,7-1 0,5 4 0,4 3 0,7 8 1,10 5-2,3 7-2,1 2-8,2 0-26,-6 5 0,-9-7-1,3 0 0</inkml:trace>
  <inkml:trace contextRef="#ctx0" brushRef="#br0" timeOffset="200424.03">8848 11262 47,'55'0'20,"14"6"-3,5-6-3,5 0-4,2 0-2,-8 0-3,-10-5-6,-11-1-16,-9 6-11,-25-13 0,-3 13-1</inkml:trace>
  <inkml:trace contextRef="#ctx0" brushRef="#br0" timeOffset="203891.5907">9880 11136 22,'10'11'30,"17"-7"1,25 4-9,8-3-7,14 0-3,6 1-7,1-1-5,-7 2-6,-8-2-5,-16 0-6,-17-5-9,-10 10-5,-23-10 1,0 0 15</inkml:trace>
  <inkml:trace contextRef="#ctx0" brushRef="#br0" timeOffset="204117.9659">9938 11272 29,'0'0'21,"22"9"1,9-7-4,13 1-3,8 1-3,7 0-4,7-4-7,-4 0-8,-1 0-10,-5 0-9,-19-11-3,1 4 0</inkml:trace>
  <inkml:trace contextRef="#ctx0" brushRef="#br0" timeOffset="204295.9793">10522 11100 27,'18'0'30,"-6"0"-3,7 8-4,0 6-3,-9 0-6,1 6-4,-11 2-2,-4-3-5,-5 2-12,1 4-22,-9-16-1,9 6-2,8-15 0</inkml:trace>
  <inkml:trace contextRef="#ctx0" brushRef="#br0" timeOffset="204921.4923">11380 11268 51,'0'0'24,"0"-16"-3,-9 4-3,-13-2-6,-3 5-3,-6-2-3,-3 2-2,-1 6-2,2 6 0,7 7 0,4 5-2,10 6 1,9 3-1,7-1 0,10 1 1,9-5-1,5-5 1,6-6-1,1-8 1,-1-16 0,0-5-1,-9-11 1,-2-8 0,-11-13-1,-4-8 0,-8-4 0,0-1 1,-9 5 1,-2 3 0,-3 11 1,1 9-1,3 16 1,0 15-1,1 13 1,4 13-1,5 14 0,5 13-1,3 4 0,5 6 0,-1 1-2,0-2-2,5 2-11,-3-4-21,-5-18-1,1-3 0,-6-13-1</inkml:trace>
  <inkml:trace contextRef="#ctx0" brushRef="#br0" timeOffset="205485.9527">11700 11296 25,'14'-10'22,"-7"-5"-3,3-2-1,-6-2-3,-4 1-2,-4 2-3,-10-3-2,2 8-1,-12 1-1,2 5-1,-6 5-2,5 4-1,4 7 0,3 3 0,6 3-1,10 7 0,3-6 0,10 5-1,5-8 1,4-3-2,3-5 0,0-7 0,-2-5-1,-3-5 1,-1-3-1,-8 1 2,-3-1 0,-3 1 2,-5 12 1,0 0 1,-13 0 2,8 12-1,-4 7 0,9 10-1,-8 7 1,8 5-2,0 3 0,0 3-1,2-1-1,2-5-1,-1 1-5,-3-13-6,3-7-27,5-4 1,-8-18-1,10 10 0</inkml:trace>
  <inkml:trace contextRef="#ctx0" brushRef="#br0" timeOffset="205787.4973">12097 11153 37,'0'0'34,"22"0"2,6 0-1,6 0-18,-1 0-8,6 0-6,3 0-9,-9 0-12,-3 0-14,-2 0-3,-13 0 0,-2 6-1</inkml:trace>
  <inkml:trace contextRef="#ctx0" brushRef="#br0" timeOffset="205969.5127">12178 11250 60,'13'0'30,"21"8"-9,3-4-13,1-9-29,8 10-6,-13-12-1,4 7-2</inkml:trace>
  <inkml:trace contextRef="#ctx0" brushRef="#br0" timeOffset="207163.092">12823 11090 37,'-25'-26'22,"13"-3"-3,9 0-1,12-2-4,13 2-2,6 0-3,9 11-2,3 8-1,6 15-1,-8 10 0,-10 13-1,-18 6-1,-10 8-1,-20 3-1,-8 2-1,-8-1 0,-8-5-1,0-7-1,5-8-1,13-6 1,8-7-1,18-13 1,12 9 1,9-9 0,8-8 2,8 5-1,1-3-3,2 1-12,4 5-16,-11-10 0,4 10-1,-12-5 0</inkml:trace>
  <inkml:trace contextRef="#ctx0" brushRef="#br0" timeOffset="207630.8823">13207 11143 31,'0'0'31,"0"0"2,0 21-7,0-3-11,3 2-7,1 4-1,-4-2-1,7 1-4,-4-8 1,2-1-2,-5-14 0,0 0 0,3-10 0,-3-8 0,-4-5-1,-1 0 0,-1-2 0,2 2 0,-2 0 0,4 5-1,2 6 1,5 2 0,6 5-1,3 0 0,4 1-1,5 2 0,1 2 1,2-3-1,-7 3 0,2 0 1,-6 0 2,-5 3 0,-10-3 1,12 15 1,-12-2 0,0 6 1,6-1-1,-2 5 0,-4 1-1,8 0-3,-2-1-7,-2 0-19,3-10-8,2-2-1,-9-11 1</inkml:trace>
  <inkml:trace contextRef="#ctx0" brushRef="#br0" timeOffset="208233.0622">13781 11132 25,'0'0'29,"-15"-20"-2,2 9-6,-9 6-5,-2-1-4,-4 6-4,-3 3-1,4 9-2,1 1-1,7 11-1,5-2 0,7 7 0,7-4 0,13 0 0,5-6 0,7-1-1,-1-12 0,4-6-1,-2-5 0,-2-9 1,-11-7-2,-5 1 1,-8-6-1,-7 1 0,2 3 0,-7 3 0,0 4 0,1 1 0,9 6 0,2 8-1,9-12 1,7 7-1,1 5 1,9-4 0,0 4-1,5 4 2,-4-2-1,-2 6 0,-1-2 1,-4-2 0,-5 1 0,-3 0 1,-12-5-1,12 4-1,-12-4 1,0 0-2,0 0-2,0 0-5,0 0-14,0 0-15,0-13 1,0 13 0,-9-13 0</inkml:trace>
  <inkml:trace contextRef="#ctx0" brushRef="#br0" timeOffset="209195.3811">14054 11118 52,'0'0'31,"0"0"-5,12 14-5,-2 4-5,-1 1-6,0 9-3,0 1-1,1 2-2,-4-7 0,-2-1-2,-4-9 0,3-4 0,-3-10-1,0-10 0,5-4 0,2-4 1,-1-1-2,6-5 1,3 2-1,7 2 0,0 4 0,4 6 0,-2 4-1,0 2-3,4 12-12,-3-2-20,-12 0 0,4 1-1,-6-2 1</inkml:trace>
  <inkml:trace contextRef="#ctx0" brushRef="#br0" timeOffset="209982.6876">14809 11233 50,'2'-16'21,"-2"0"-2,-4 4-3,-8 1-4,-7 2-1,-6 2-3,-2 7-1,-7 0-3,7 9-1,2 2 0,2 4-2,10 5 0,8 2-1,8-1 1,9 1 0,7-3 0,5-2-1,3-7 1,2-6 0,-1-6 0,-1-10 0,-4-6-1,-3-10 1,-5-9-1,-4-9 0,-6-7 0,-5-7 1,-3-4 0,3 4 0,-10 7 2,6 5-1,-5 12 0,4 14 1,5 22 0,0 0-1,-3 29 0,6 12 0,5 5-2,1 5 2,4 6-1,-1-3-1,3 2-2,-2-14-7,2-2-21,1-6-6,-10-15-1,3 1 0</inkml:trace>
  <inkml:trace contextRef="#ctx0" brushRef="#br0" timeOffset="210314.5886">14953 11142 39,'26'4'33,"-13"5"1,3 1-4,5 13-15,-9-4-3,5 7-4,-7-6-3,-2-1-1,-2-6-1,-2-4 0,-4-9-1,0 0 0,0-13-1,0-6 1,8 0-2,3-4 1,1 0-1,5 4 0,7 2 0,7 7 0,3 5-2,1 1-12,0 4-23,6 9 0,-3-9 0,11 10-1</inkml:trace>
  <inkml:trace contextRef="#ctx0" brushRef="#br0" timeOffset="213714.126">16248 11080 32,'6'-28'30,"-6"-3"-4,0 7-5,0 11-4,0 13-3,0 0-3,0 13-4,3 11 0,-3 4-4,6 4 0,-6 2-1,5 2 1,-5 1-1,-3-5-1,-5-3 0,-5-5 0,-2-5 0,-1-6-1,0-5 1,4-8-1,12 0 1,0 0-1,9-9-1,13 1-1,6 8-4,3 0-10,3 0-20,1 9 1,-11-9-1,1 13 0</inkml:trace>
  <inkml:trace contextRef="#ctx0" brushRef="#br0" timeOffset="214120.2091">16368 10911 24,'-34'-31'26,"-16"-5"0,-3 7-11,-5 7-3,-7 16-2,2 12-2,1 17-1,10 19 0,5 14-1,14 9 0,10 10 0,13 8 0,14 1-1,15 0-1,9-14 0,21-9-1,12-15-1,15-14-1,10-21 0,10-17 0,7-19 0,-3-18 0,-8-16 0,-17-18 2,-22-15 1,-23-3 0,-30-1 0,-25 10 1,-27 4-1,-13 17 0,-15 15-3,-6 19-7,7 17-32,3 18-2,0 6 0,4 8 0</inkml:trace>
  <inkml:trace contextRef="#ctx0" brushRef="#br0" timeOffset="218468.5916">1731 12830 9,'18'-17'49,"-18"17"-31,5-17-3,-8 5-3,-8 1-2,-6 3-4,-9 1-1,-3 7-2,-4 0-1,0 3-2,1 9 1,2 4-1,5 8 0,12 1 0,13 3 1,10-1 0,11-3 1,1-5 1,11-8 0,5-7 0,-3-12 0,2-9 1,-9-11-1,-3-8 0,-9-8-1,-2-9 0,-8-3-2,-6-4 1,-5 1-1,2 4 1,-3 3 0,0 8 2,-1 6-2,0 12 2,-1 11-1,8 15 1,0 0 0,0 19 0,6 9-1,0 13 1,1 7-1,5 7 0,-1 4 1,-1-1-2,3-3-2,-4-7-8,4-11-24,2-5-4,-7-17-1,4-4-1</inkml:trace>
  <inkml:trace contextRef="#ctx0" brushRef="#br0" timeOffset="218890.7955">2046 12508 16,'0'0'33,"0"0"1,-10 24 2,10 4-14,-3 8-7,-1 7-4,4 3-1,0 0-3,0 0-2,4-8-2,-1-6 0,-3-8-1,3-7-1,-3-17 1,0 0-1,0-15 0,-6-8 0,0-6 0,-3-9-1,3-4 0,-4-2 0,2-2 0,8 3 0,-3-1-1,3 9 1,7 0 0,13 4-1,5 8 0,3 0-2,13 8-3,0 1-7,11 6-17,3 6-9,-6 2 1,-1 2-1</inkml:trace>
  <inkml:trace contextRef="#ctx0" brushRef="#br0" timeOffset="219168.5453">2049 12980 13,'-5'14'31,"5"-14"2,8 15-1,17-9-16,3-6-6,4 6-8,5-6-15,4 4-17,-12-12-1,3 8-1,-10-14 2</inkml:trace>
  <inkml:trace contextRef="#ctx0" brushRef="#br0" timeOffset="219370.5501">1977 12796 65,'0'0'35,"10"-7"-2,16 7-15,7 0-11,10 0-15,-4-2-23,17 4-2,-11-4-1,7 4-1</inkml:trace>
  <inkml:trace contextRef="#ctx0" brushRef="#br0" timeOffset="219658.3857">2339 12913 31,'13'13'35,"2"-3"1,8 11-2,-1 5-15,-2-5-7,9 9-6,-7-2-6,-1-6-8,1-2-15,-2-3-14,-20-17 2,17 6-2</inkml:trace>
  <inkml:trace contextRef="#ctx0" brushRef="#br0" timeOffset="219855.398">2563 12898 51,'-12'7'37,"-10"6"0,1 3-9,1 9-11,-8 0-6,7 3-5,-3 1-6,-1-4-7,14-2-13,3-4-17,8-19 0,-3 13-1,3-13 1</inkml:trace>
  <inkml:trace contextRef="#ctx0" brushRef="#br0" timeOffset="220137.6262">3004 12673 58,'0'0'39,"12"0"0,-12 0-3,0 0-18,0 0-8,0 0-9,9-5-9,-9 5-30,15 0-1,-15 0 0,15 0 0</inkml:trace>
  <inkml:trace contextRef="#ctx0" brushRef="#br0" timeOffset="220350.6396">3025 12864 70,'7'15'42,"-7"-15"-1,5 10-1,5-5-24,-10-5-10,0 0-18,0 0-27,0 0-1,12-11-2,-12 2 1</inkml:trace>
  <inkml:trace contextRef="#ctx0" brushRef="#br0" timeOffset="225947.5908">3959 12847 33,'0'-20'19,"-6"9"-3,-11-2-3,-7 2-4,-4 3-4,0 8-1,-3 5-2,3 3 0,1 10-1,8 2-1,9 7 1,10 2-1,12-3 0,12-2 1,3-8 1,3-5 0,10-8 0,-2-12 1,-4-8 0,-3-13 1,-6-4-2,-9-9 1,-2-6-2,-10-4 1,-4-3 1,-4 1-1,-4 3 1,-4 1 1,2 10 0,-2 6-1,5 9 0,-3 13 1,10 13-2,-5 10-1,10 16 1,2 12-1,2 10-1,0 11 1,-2 6 0,3 1-1,-2-2-6,2-6-16,3-3-12,-13-22-1,13-1 1</inkml:trace>
  <inkml:trace contextRef="#ctx0" brushRef="#br0" timeOffset="226317.516">4284 12615 22,'-21'-5'32,"17"20"1,-5 3 1,6 14-18,9 12-5,-3 4-3,3 6-1,-2-4-2,8-1-1,-6-10-2,1-6 0,-1-13 0,-6-20-1,0 0 0,9-15 0,-9-16 0,-3-9 0,-3-10 0,-4-10 0,1-1-1,2 6 0,-1 4 0,4 4 0,4 9-1,6 7 1,7 11-2,11 7-4,11 7-13,11 6-18,-3-4 1,11 11-1,-8-4 1</inkml:trace>
  <inkml:trace contextRef="#ctx0" brushRef="#br0" timeOffset="226557.5339">4284 13043 36,'9'12'32,"3"-12"1,14 0-13,8 4-6,3-4-14,6 7-26,-8-15-4,5 8-2,-15-11-1</inkml:trace>
  <inkml:trace contextRef="#ctx0" brushRef="#br0" timeOffset="226756.5424">4301 12862 28,'0'0'31,"17"0"-1,11 7-7,3-2-32,0-5-17,16 5-2,-9-5-2</inkml:trace>
  <inkml:trace contextRef="#ctx0" brushRef="#br0" timeOffset="226978.5524">4601 13016 40,'13'15'34,"-2"-5"1,11 8-5,2 5-16,-4-6-6,1 5-6,3 0-12,-4-3-21,-8-10-3,0-1-1,-12-8 0</inkml:trace>
  <inkml:trace contextRef="#ctx0" brushRef="#br0" timeOffset="227176.5654">4821 13029 44,'-25'6'37,"-1"12"-1,-9-3-3,-6 4-15,9 7-10,5-6-17,6 6-25,4-14-2,11-3-1,6-9 1</inkml:trace>
  <inkml:trace contextRef="#ctx0" brushRef="#br0" timeOffset="227422.5769">5118 12838 39,'23'7'33,"-1"-7"1,14 0-3,4-4-20,0-2-8,-1 3-11,-4-4-16,-4 7-8,-12-4-2,-4 4 1</inkml:trace>
  <inkml:trace contextRef="#ctx0" brushRef="#br0" timeOffset="227621.5922">5142 12983 20,'21'4'29,"24"9"0,-4-7-10,4-3-36,14 10-6,-19-9-4,2 9-1</inkml:trace>
  <inkml:trace contextRef="#ctx0" brushRef="#br0" timeOffset="231236.6521">21230 3080 23,'-3'-18'26,"-5"-16"-6,11 0-3,9 0-4,11-4-4,12 8-2,5 5-2,4 10-2,-1 15 0,-3 12 0,-17 16-1,-17 11 0,-18 7-1,-17 3 0,-7-3 0,0 1 0,-1-6-1,10-8 0,14-9 1,17-4 0,18-11-1,11 0-1,8-6-5,-2-6-5,2-6-6,0-3-2,-5-8-1,-3-6 0,-4-10 5,-8-10 4,-2-4 9,-8-5 7,-8-3 8,-27-63 22,-8 65-17,-14 8-2,-9 12-5,-14 14-2,0 13-3,-6 12-1,2 20-1,3 19-3,11 19 2,14 14-3,13 7 1,18 7 1,14-2-1,20-2 0,19-8 0,17-10 1,13-16-1,12-19 2,11-16-1,4-22 0,-1-17 0,-14-25 0,-19-24-1,-28-21 1,-24-12 0,-32 0-2,-26 6-1,-20 14-1,-15 14-15,-5 19-17,12 37 0,6 8-1,30 27 1</inkml:trace>
  <inkml:trace contextRef="#ctx0" brushRef="#br0" timeOffset="232320.5868">5222 12482 10,'0'0'24,"-23"-14"-5,23 14-4,-18-22-4,14 9-3,4 0-2,4-2-2,9 3-1,1 4 0,10 3 0,0 5 0,0 7 1,-2 3 1,-4 9 1,-8 1-1,-5 5 1,-8-3-2,-2 4 1,-4-6-2,3-2 0,-1-1-1,7-5-1,0-12 1,20 12-3,1-9-3,-3-3-9,2-8-10,1 4-9,-4-11-1,1 2 1</inkml:trace>
  <inkml:trace contextRef="#ctx0" brushRef="#br0" timeOffset="232644.2946">5349 12303 63,'-29'-13'23,"-3"3"-4,-7 8-5,2 8-3,-7 6-3,4 7-3,3 8 0,5 9-2,4 3 1,11 6-1,10 2 0,15-1-1,13-2 0,13-4 1,9-8-1,11-6-1,4-12 0,1-11-1,-1-8 0,-2-14 0,-9-12 0,-14-10 1,-17-11 1,-9-5 0,-22-6 1,-8 2 0,-14 3-1,-5 10 0,-6 14-8,-4 14-29,0 8-2,4 21-1,-1 8 1</inkml:trace>
  <inkml:trace contextRef="#ctx0" brushRef="#br0" timeOffset="233637.8663">5957 12561 38,'0'-26'32,"0"14"0,0 12-10,-9 9-6,9 19-5,-6 8-3,6 18-3,0 8-2,0 9 1,4 3-2,0-2-3,1-4-3,-5-15-3,5-4-5,-5-18-8,7-11-9,1-11-5,-8-9 0,19-12 3</inkml:trace>
  <inkml:trace contextRef="#ctx0" brushRef="#br0" timeOffset="233837.739">6108 12968 24,'-6'-17'29,"6"17"-2,-22-4-4,1 11-5,-2 10-5,1-4-4,8 10-1,3-4-3,16 5-1,5-7-2,14-1-4,9 0-13,2-2-18,-4-11 0,6 4-1,-11-7 0</inkml:trace>
  <inkml:trace contextRef="#ctx0" brushRef="#br0" timeOffset="234147.1039">6304 13140 32,'0'0'33,"28"6"0,-16-9-3,7-3-17,2 2-5,1-6-3,-1 1-2,-6-4-2,-5-1 0,-10-1-1,0-2 0,-15 5 0,-1 5 0,-8 7 1,-2 5-1,-2 9 2,7 6-1,5 6 1,7 6 0,9 0 1,10 1-1,5-4 0,10-1-1,3-5-4,-4-8-8,5-8-24,-1-1 0,-4-14 0,-2 0 0</inkml:trace>
  <inkml:trace contextRef="#ctx0" brushRef="#br0" timeOffset="235149.5893">6949 13185 38,'18'9'18,"27"-5"1,44 2-2,38-3 0,42-6-2,51 3-1,39-10-2,38 5-1,24-6-1,7 7-1,-8-5-2,-17 9-3,-39 0-8,-46 6-27,-54-2-6,-43 4-1,-56-8 1</inkml:trace>
  <inkml:trace contextRef="#ctx0" brushRef="#br0" timeOffset="237865.827">7298 12755 18,'-11'-2'21,"-11"-15"-5,6-4-4,0-7-2,8-6-2,8 1 0,11-3-1,12 12 1,5 2 0,2 16 1,4 11-1,-5 15 0,-12 8-1,-10 14-3,-14 4 0,-11 5-2,-10-3-2,-6-5 0,4-6-1,-5-10 0,11-10-1,8-8 1,16-9 0,0 0 2,22-7 0,2 3 1,5 1-1,1 3 1,2 7-1,-1 3-2,-3 4-7,-10 3-20,-9-10-5,6 6-1,-15-13 1</inkml:trace>
  <inkml:trace contextRef="#ctx0" brushRef="#br0" timeOffset="238324.6755">7538 12799 54,'0'0'36,"0"0"-1,5 14-9,-8 0-13,3 9-5,0 0-4,0 2 0,0-1-3,0-5 0,4-7-2,-4-12 1,0 0-2,0-12 0,0-6 0,0-5 0,-4-3 0,0-1 0,4 1 0,0 4 1,4 3 0,2 3 0,4 3 1,6 5-1,2 4 1,1-1 0,5 5 0,-2-3 0,-3 3 0,3 0 0,-4 0-1,-5 0 2,-2 5-1,-11-5 1,13 5 0,-13-5 1,7 18 1,-7-4 0,0 5 0,0 5-1,0 3 1,3 3-1,-3 1-3,0-6-7,9-6-24,3 1-4,-12-20 0,22 10-1</inkml:trace>
  <inkml:trace contextRef="#ctx0" brushRef="#br0" timeOffset="238920.1703">8108 12815 42,'-7'-14'25,"1"5"-3,-9-3-4,-4 2-5,-5 4-2,-2 6-4,0 4-1,-3 8-1,8 7-2,1 6-1,8 4 0,6 3-1,9 0 0,7-4 1,8-5-1,1-7 1,6-6 0,2-10-1,-5-11 1,0-6-1,-10-4 0,-8-7 0,-4-1-1,-8-2 1,-3 4-1,-2 1 0,0 5 0,-1 3 0,7 8 0,7 10 0,12-14 0,4 12 0,12 2-1,3-5 1,7 5 0,2 0 0,-4 0-2,-1 4-7,-8 4-25,-10-8 0,-2 4 0,-15-4-1</inkml:trace>
  <inkml:trace contextRef="#ctx0" brushRef="#br0" timeOffset="239770.5904">8356 12753 22,'0'0'30,"16"15"2,-7 9-10,4 5-5,-1 4-6,-4 2-3,-1 2-2,-1-7-3,-2-3 0,-4-15-2,0-12 0,0 0 0,8-24 0,-1-4-1,8-1 0,2-3 0,2 2 0,9 2 0,-1 9 0,4 8-2,-2 6-7,2 5-22,-1 8-1,-10 1-1,4 10 0</inkml:trace>
  <inkml:trace contextRef="#ctx0" brushRef="#br0" timeOffset="240483.2117">8842 12792 66,'0'0'36,"10"21"1,14 2-15,-3 0-9,7 9-5,-1-1-4,1-2-7,1 3-15,-1-11-18,-16-13-1,6-4 0,-8-16 0</inkml:trace>
  <inkml:trace contextRef="#ctx0" brushRef="#br0" timeOffset="240696.2783">9077 12813 63,'-40'20'37,"-4"11"-1,-6 6-5,0-1-25,7 3-28,3-8-12,15-2-2,7-12 0</inkml:trace>
  <inkml:trace contextRef="#ctx0" brushRef="#br0" timeOffset="241295.6059">9504 12853 41,'-10'-21'30,"-1"4"-6,-5-2-5,-9 6-5,1 3-5,-7 5-2,3 10-3,0 6-1,6 13-1,7 4-1,8 7 0,7-2-1,14-3 1,4-7-1,9-5 1,4-10-1,-1-13 1,3-14 0,-3-8-1,-2-11 1,-3-6-1,-9-10 0,-6-3 0,-5-6 1,-5 4 0,-6 6 1,-4 11 0,-5 10 0,-1 14 1,-3 18-1,7 18 1,3 15 0,3 17-1,6 8-1,0 3-2,9 6-9,1-2-20,4-10-5,3-5-1,-4-18 0</inkml:trace>
  <inkml:trace contextRef="#ctx0" brushRef="#br0" timeOffset="241558.6191">9684 12773 67,'0'0'38,"19"14"0,-9 7-5,-4 1-20,5 10-7,-4-3-2,2 0-2,-6-4-1,1-6 0,-4-19-1,0 0 0,0 0 0,13-25 0,-2 3 0,-1-4 0,8-1 0,1 1-1,8 9 0,-1 0-12,-1 7-26,5 10 1,-7 0 0,1 11 0</inkml:trace>
  <inkml:trace contextRef="#ctx0" brushRef="#br0" timeOffset="242962.9473">7327 13392 17,'-12'12'32,"-13"3"1,4 20-2,-2 10-14,2 10-5,11 11-2,6 1-3,11 5-6,9-2-14,9-5-19,5-18-1,5-9-1,-4-20 0</inkml:trace>
  <inkml:trace contextRef="#ctx0" brushRef="#br0" timeOffset="243338.2284">7590 13643 20,'13'15'33,"-7"-2"0,9 13-3,-3 5-11,-6-2-7,4 5-3,-3-4-3,-1-7-2,-3-7-2,-3-16-1,0 0-1,9-13 0,-9-7 0,3-6 0,4-4 0,1 0 0,2 2 0,3 5 0,5 8 0,3 7-2,2 8-10,1 8-22,-4-6 0,4 8 0,-8-7-1</inkml:trace>
  <inkml:trace contextRef="#ctx0" brushRef="#br0" timeOffset="243616.149">7952 13500 21,'4'-20'29,"14"16"0,-5-1-11,6 5-5,-4 16-3,-6 5-3,-6 8-3,-8 0-1,-2 2-1,-3-4 0,2-2-1,2-3 0,9-9 0,9-5-2,7-8-6,11 0-15,7 0-9,-8-3 1,8 3-2</inkml:trace>
  <inkml:trace contextRef="#ctx0" brushRef="#br0" timeOffset="243831.1608">8266 13609 47,'7'11'37,"-1"8"0,-6 0-5,0 3-16,6 11-7,-6-3-1,0 6-4,0-4-4,0-6-7,5 0-12,-5-9-18,0-17 0,0 0-1,0 0 1</inkml:trace>
  <inkml:trace contextRef="#ctx0" brushRef="#br0" timeOffset="244053.1753">8191 13799 29,'-15'0'34,"15"0"0,11 0-1,3 0-16,14 0-8,2-3-12,5 3-23,-1 0-7,7 0 0,-10 0-1</inkml:trace>
  <inkml:trace contextRef="#ctx0" brushRef="#br0" timeOffset="244298.1878">8552 13699 54,'0'0'36,"23"17"1,1-3-5,1 2-19,9 8-4,-6-1-5,3 2-4,-2 0-7,-9-9-13,-4-6-16,0-1-1,-16-9 1,22-12-2</inkml:trace>
  <inkml:trace contextRef="#ctx0" brushRef="#br0" timeOffset="244510.2017">8873 13701 34,'0'0'35,"-26"-5"2,7 13-2,-5 10-13,-11-1-9,3 11-4,-7 3-7,5-2-8,3 3-18,6-1-13,0-16 1,8 2-1</inkml:trace>
  <inkml:trace contextRef="#ctx0" brushRef="#br0" timeOffset="244751.2129">8869 13474 32,'-6'-20'33,"19"6"-2,1 7-11,6 3-3,7 8-4,-8 1-3,-2 9-3,-10 1-2,-7 5-2,-16 1-1,1-1-1,-2 0 0,3-4 0,5-2 0,9-14-2,12 14-3,7-14-5,16 5-10,4-2-15,-4-6-1,1 3-1,-7 0 1</inkml:trace>
  <inkml:trace contextRef="#ctx0" brushRef="#br0" timeOffset="244982.229">9191 13410 54,'13'0'38,"5"9"0,8 15-1,7 16-21,-5 6-6,-3 12-4,-10 4-2,-5 8-1,-10 0-3,-16-5-4,-6-2-8,-17-13-27,-2-20 0,1-5 0,3-17-1</inkml:trace>
  <inkml:trace contextRef="#ctx0" brushRef="#br0" timeOffset="245527.3377">9601 13331 63,'18'0'33,"-2"0"-7,8-3-10,5 3-7,-4 3-3,3 5-2,-10 0-2,-9 2-1,-9 0-1,-9-2 0,-7-1 0,-2 0-1,3-2 1,2-5 0,13 0 0,0 0 0,18 0 1,4 4 0,-3-1 0,2 6 1,-8-1 0,-7 4-1,-6 5-5,-13-7-11,-5-1-19,0 1 1,-4-10-2,3 8 1</inkml:trace>
  <inkml:trace contextRef="#ctx0" brushRef="#br0" timeOffset="245744.4263">9538 13542 44,'13'4'35,"18"1"0,7 1-2,8-6-19,10 7-5,-4 2-8,2-3-10,-2-2-20,-6 10-6,-15-14 0,-3 8-1</inkml:trace>
  <inkml:trace contextRef="#ctx0" brushRef="#br0" timeOffset="245987.5939">9710 13697 23,'0'0'31,"12"9"2,12 1-2,0-4-15,2 0-7,2 4-1,-6 0-3,-4 4 0,-12-2-1,-6 5-1,-12-3 1,-1 3 0,-4-2 0,7 0-1,-2-4 1,12-1-2,12-3-1,7-4-5,15-3-26,9-3-7,0-9 0,13 3-1</inkml:trace>
  <inkml:trace contextRef="#ctx0" brushRef="#br0" timeOffset="250991.5891">1495 14943 18,'0'0'32,"-3"15"1,6 14-1,-3 13-13,0 4-8,0 11-2,0 3-2,0 1-6,0 0-7,0-13-9,5-16-18,4-3 0,-9-29-1,20 3 0</inkml:trace>
  <inkml:trace contextRef="#ctx0" brushRef="#br0" timeOffset="251222.6025">1543 14920 41,'38'-19'30,"9"14"-4,5-1-14,8 6-14,1 12-21,-12-12-5,4 14-1,-19-12 3</inkml:trace>
  <inkml:trace contextRef="#ctx0" brushRef="#br0" timeOffset="251459.6173">1502 15504 48,'5'9'35,"16"-6"-2,13-3-10,8 0-9,7 0-12,-1 0-21,1-5-14,2 5-1,-13-12-1</inkml:trace>
  <inkml:trace contextRef="#ctx0" brushRef="#br0" timeOffset="251707.6334">1519 15274 48,'-14'-4'36,"14"-4"0,14 3-3,19 0-17,10 0-9,8 2-18,7-3-23,5 6-2,-4-6 0,3 6-1</inkml:trace>
  <inkml:trace contextRef="#ctx0" brushRef="#br0" timeOffset="252012.6475">1946 15466 28,'0'0'36,"7"24"2,-2-9-1,10 5-14,10 9-10,-1-4-4,4 4-5,1-1-7,-1-8-11,2-6-22,-4-4-2,-6-12 0,-3-3 0</inkml:trace>
  <inkml:trace contextRef="#ctx0" brushRef="#br0" timeOffset="252238.6768">2167 15492 49,'-19'15'34,"-10"-3"-1,2 5-11,-4 10-9,-4-2-5,5 7-3,2 0-8,6-7-13,2-7-17,11 2-2,-2-15 1,11-5-1</inkml:trace>
  <inkml:trace contextRef="#ctx0" brushRef="#br0" timeOffset="252465.6893">2582 15273 69,'0'0'39,"0"0"1,0 0-4,0 0-24,0 0-6,9 3-6,-9-3-10,0 0-27,13-2-2,-13 2 0,0 0 0</inkml:trace>
  <inkml:trace contextRef="#ctx0" brushRef="#br0" timeOffset="252700.703">2567 15432 65,'6'12'40,"-6"-12"0,3 9-1,-3-9-28,0 0-44,10 8-2,-10-8-4,0-13-1</inkml:trace>
  <inkml:trace contextRef="#ctx0" brushRef="#br0" timeOffset="253472.2978">3363 15086 8,'0'0'31,"5"33"3,-10 0 0,2 12-14,-7 15-6,-1-2-3,4 7-3,1-7-2,3-6-3,0-15 0,3-10-1,0-15-1,0-12 0,0-14 1,0-12-1,0-10 0,0-7 0,-10-9 0,5-3 0,-2-3-1,1 0 1,0 2-1,3 8 0,3 3 1,6 7-1,9 12 0,7 2 0,12 10-3,4 3-7,17 11-13,4 0-14,-4 0 1,8 9-1</inkml:trace>
  <inkml:trace contextRef="#ctx0" brushRef="#br0" timeOffset="253728.3189">3363 15603 16,'-16'17'32,"4"-11"0,25-2-3,17-1-13,11-3-5,14-6-8,5-1-18,4 3-15,-12-11-1,3 8-2</inkml:trace>
  <inkml:trace contextRef="#ctx0" brushRef="#br0" timeOffset="253957.3314">3295 15347 32,'-9'0'35,"9"0"1,16-7-1,11 7-17,17 0-10,8 0-13,7-4-27,12 4-1,-9-4-2,4 4-1</inkml:trace>
  <inkml:trace contextRef="#ctx0" brushRef="#br0" timeOffset="254196.3466">3732 15504 31,'0'0'36,"14"8"0,6 7 0,-2 3-15,7 0-11,6 10-4,-2-2-6,-4-1-10,3-4-22,-4 2-4,-12-12 0,1-3-1</inkml:trace>
  <inkml:trace contextRef="#ctx0" brushRef="#br0" timeOffset="254423.4605">3971 15511 64,'-25'5'37,"0"12"0,-9 6-9,-3 0-15,4 13-8,0-2-12,2 0-29,7-12 0,11 0-2,-2-13 1</inkml:trace>
  <inkml:trace contextRef="#ctx0" brushRef="#br0" timeOffset="254757.1349">4253 15253 46,'22'5'33,"4"-5"1,16 0-9,2 0-19,2 0-11,3 4-15,-11-7-12,-2 6-1,-13-3-1</inkml:trace>
  <inkml:trace contextRef="#ctx0" brushRef="#br0" timeOffset="254983.1524">4349 15371 64,'0'0'35,"28"7"-2,0-5-18,6-4-39,7 11-5,-7-9-4,9 4-1</inkml:trace>
  <inkml:trace contextRef="#ctx0" brushRef="#br0" timeOffset="255591.5913">5196 14480 21,'-18'-17'30,"-13"2"0,0 24-10,-2 21-5,3 22-3,5 25-2,4 15-1,14 24-3,4 10 0,13 18 0,3 0-1,4 4 0,-1-10-2,-2-8-1,-8-11 0,-6-13 0,-14-14-1,-5-16-2,-7-17-2,-5-20-8,7-16-25,1-11-1,3-22 0,14-8 0</inkml:trace>
  <inkml:trace contextRef="#ctx0" brushRef="#br0" timeOffset="256247.8302">5751 15495 16,'-18'-29'32,"3"7"0,-10-3-3,-3 6-10,-2 10-6,-7 4-4,5 12-2,4 7-3,5 8-1,9 6-1,7 1 0,14 1 0,11-1 0,9-4 0,7-4 0,3-11-1,0-10 0,-1-14-1,-3-8-1,-4-10 0,-8-9 0,-8-10-1,-8-10 1,-5-5-1,0-1 1,-8 3 1,2 5 1,-8 8-1,7 11 1,-3 15 0,10 25 0,-13 0 0,10 26 1,3 15-1,0 9-1,0 8 1,8 9 0,-2 0-2,1-4-4,5 1-13,2-8-18,-8-20 0,9-10 0,-5-20 0</inkml:trace>
  <inkml:trace contextRef="#ctx0" brushRef="#br0" timeOffset="256585.8893">5965 15161 39,'0'0'34,"0"0"2,8 21-5,-3 9-16,-5 1-5,10 10-2,-7 2-2,4 5-3,-2-6-1,-3-2 0,-2-11-1,0-6 0,0-11 0,0-12 0,-10-5 0,3-16 0,-3-8 0,2-11 0,-2-8-1,3-4 0,2-1 0,1 1 0,4 3-1,6 3 1,7 8 0,2 4-2,12 14-3,3-1-5,12 11-16,5 3-11,-4 4 0,7 9-1</inkml:trace>
  <inkml:trace contextRef="#ctx0" brushRef="#br0" timeOffset="256834.9029">6012 15633 49,'0'0'29,"23"-13"-10,7 10-7,10 3-11,6 6-20,-5-9-7,9 9-2,-16-12-1</inkml:trace>
  <inkml:trace contextRef="#ctx0" brushRef="#br0" timeOffset="257063.9184">6026 15378 59,'0'0'36,"14"-12"0,15 7-11,7 5-13,5-3-10,3 3-22,-2 0-14,7 8-2,-12-8 0</inkml:trace>
  <inkml:trace contextRef="#ctx0" brushRef="#br0" timeOffset="257307.9309">6340 15530 31,'11'10'36,"1"0"0,12 10 1,-2 6-16,3-5-9,8 9-4,-4-3-8,-1-4-9,2-5-16,-4-6-12,-11-12 1,3-5-1</inkml:trace>
  <inkml:trace contextRef="#ctx0" brushRef="#br0" timeOffset="257544.047">6611 15550 44,'-18'9'38,"-12"6"1,-3 10-3,-1 9-14,-3 2-24,5 0-31,-8-10-3,12-1-2,-3-20-1</inkml:trace>
  <inkml:trace contextRef="#ctx0" brushRef="#br0" timeOffset="274669.2005">10550 13014 23,'0'0'33,"0"0"0,8-7 0,20 7-15,7 0-9,11 2-9,1-2-10,3-5-16,5 10-7,-15-10 0,-4 10-1</inkml:trace>
  <inkml:trace contextRef="#ctx0" brushRef="#br0" timeOffset="274907.2148">10590 13130 33,'8'10'31,"9"-7"1,20 0-13,6 1-13,4-4-27,12 2-6,-7-7-3,8 5-1</inkml:trace>
  <inkml:trace contextRef="#ctx0" brushRef="#br0" timeOffset="275270.6176">11195 12528 34,'0'-17'31,"0"7"1,0 10-7,3 31-10,-6 3-5,-2 21-4,-3 9-2,3 12-1,1 3-1,4-2-3,6-4-4,0-13-2,7-13-3,3-16-4,8-13-2,0-18 0,4-4 0,-6-13 3,3-4 3,-7-6 5,1 0 7,-8 2 3,-11-13 18,-12 29-10,-6 9 0,-8 5 0,-3 7-4,-2 2-2,5 6-1,5-2-3,13 1-1,11-2-1,11-4 0,8-1-4,4-2-7,9-5-17,6 5-5,-9-10 1,6 4-1</inkml:trace>
  <inkml:trace contextRef="#ctx0" brushRef="#br0" timeOffset="275586.6365">11591 13104 19,'0'11'29,"0"-11"2,0 0-7,22 9-10,-8-9-5,7 0-2,3-3-2,1-3-3,-5-3 0,0-1 0,-7-2 0,-8 0 0,-8-3 0,-6 5 0,-10 1 0,-2 6 1,-7 3 0,3 12 0,-3 4 0,7 5-1,9 6 1,8-1 0,8 1-1,11-3 1,3-2-2,8-7-6,7-10-26,3 4-5,-8-12 1,3 1-1</inkml:trace>
  <inkml:trace contextRef="#ctx0" brushRef="#br0" timeOffset="276276.5952">12141 13156 5,'-34'-4'26,"34"4"2,19 0 3,40 3-15,33 1-4,33-4-1,42 9-1,29-9 1,36 7-2,13-7-2,18 0 0,-6-4-3,-12 1-3,-28 3-6,-28-6-12,-40 3-18,-32 3-1,-45-7 1,-24 7-2</inkml:trace>
  <inkml:trace contextRef="#ctx0" brushRef="#br0" timeOffset="276871.1247">12807 12684 38,'-21'-21'22,"3"1"-2,2-5-2,6 0-2,10-2-2,10 3-4,11 5-2,8 6-2,8 13-2,0 4 0,-3 14-1,-9 4 1,-13 12-2,-21 5 0,-13 7 0,-15 1-1,-4-3-1,-2-3 1,3-6 0,12-6-1,12-7 0,26-8 0,13-9 1,13-5-1,7 0 0,1 0-1,2 0-5,-6 0-10,-6 4-18,-12-10-2,-3 6 1,-10-10 0</inkml:trace>
  <inkml:trace contextRef="#ctx0" brushRef="#br0" timeOffset="277323.8186">13086 12783 56,'0'16'34,"4"1"1,-4 5-15,-6-1-9,6 8-1,-6-7-3,6 2-3,0-7-2,0-4 0,0-13-1,0 0 0,6-17 1,-6-3-1,6-6 0,-6-2 0,0-2-1,6 2 0,-6 2 1,6 5-1,-6 4-1,6 7 1,-6 10 0,9-12 0,-9 12 0,17 0 0,-4 0-1,1 0 1,1 0 0,2 0 0,-2-4 0,1 4 0,-2-3-1,-1 3 1,-3 0 0,-10 0 0,12 7 0,-6 2 0,-3 6 0,-3 5 0,4 3 1,-4 5 0,0 0-1,0 2-2,5 3-7,-5-5-25,2-12-2,12 1-1,-5-10 0</inkml:trace>
  <inkml:trace contextRef="#ctx0" brushRef="#br0" timeOffset="277825.9925">13623 12750 68,'-7'-17'23,"1"3"-3,-2 4-6,-8-2-2,-2 9-4,-5-1-2,2 11-1,-10 2-2,9 10-2,-2 8 0,4 4 0,11 2-1,5 1 1,11-1-1,6-3 1,6-7 0,3-11 0,5-12 0,-5-3 0,-1-13 0,-2-5-1,-9-6 1,-1-2 0,-6-1-1,-3 5 0,0 3 1,0 2-1,-3 6 0,3 5 0,0 9 0,16-8 0,-5 8 0,8 0 0,7-4 0,2 4-2,2 0-4,-2 0-8,-3-3-20,2 8 0,-14-5-1,2 7 1</inkml:trace>
  <inkml:trace contextRef="#ctx0" brushRef="#br0" timeOffset="278232.7212">13858 12720 49,'10'0'33,"3"16"-1,-5 3-11,2 3-7,2 9-5,-5-3-1,4 7-2,-7-8-2,-1 0-1,-3-10 0,-3-5-1,3-12 0,0 0-1,-12-15 1,12-6-1,6-6 0,6 0 0,1-3-1,8 2 0,5 2 0,2 5 0,5 8-4,-7 1-6,4 7-26,-5 7-1,-13 1 0,4 9 0</inkml:trace>
  <inkml:trace contextRef="#ctx0" brushRef="#br0" timeOffset="278488.7345">14227 12771 52,'0'0'35,"19"6"-2,0 10-10,0-1-7,5 10-6,-1-1-4,4 1-2,-5 1-5,-6-7-6,-1-3-18,0-5-10,-15-11-1,18-11 0</inkml:trace>
  <inkml:trace contextRef="#ctx0" brushRef="#br0" timeOffset="278730.7513">14494 12746 56,'-21'0'38,"5"15"-1,-12 4-6,-5 5-14,0 5-9,1 5-21,6 3-22,-8-9-2,9 2 0,-3-8-1</inkml:trace>
  <inkml:trace contextRef="#ctx0" brushRef="#br0" timeOffset="279181.4806">12445 13384 46,'-22'17'32,"-12"3"-2,-3 18-11,-1 15-5,4 6-4,13 11-3,5 0-2,16 2-2,9-4-4,13-10-8,10-17-24,10-2-1,-4-16 0,8-3 0</inkml:trace>
  <inkml:trace contextRef="#ctx0" brushRef="#br0" timeOffset="279542.0615">12590 13764 36,'20'6'35,"-2"13"1,4 0-2,-10 7-17,3 6-5,-8-1-4,2-2-3,-5-3-1,-4-6-2,0-11 0,0-9-1,0-13-1,5-5 1,1-9 0,7-2-1,0-2 0,5 2 0,3 3 0,-2 11-1,3 6-2,-4 4-6,7 5-16,1 10-13,-11-6 1,7 4 0</inkml:trace>
  <inkml:trace contextRef="#ctx0" brushRef="#br0" timeOffset="279818.0771">12919 13609 25,'0'-52'50,"12"29"-33,10 9-2,4 6-2,5 12-1,-4 5 0,-8 12-2,-10 2-3,-3 10-1,-12-2-2,0 3-1,-7-4 0,7-5-1,3-5-3,6-7-4,12-1-9,4-6-20,3-6-1,6 0-1,-4-6 1</inkml:trace>
  <inkml:trace contextRef="#ctx0" brushRef="#br0" timeOffset="280061.0929">13310 13678 36,'4'-11'36,"-4"11"0,5 11 0,-5 0-16,10 13-7,-7 1-6,6 7-2,-6 0-2,0-2-3,3 2-6,-6-11-6,0-9-16,3 0-9,-3-12 0,0 0-1</inkml:trace>
  <inkml:trace contextRef="#ctx0" brushRef="#br0" timeOffset="280311.1067">13235 13808 46,'0'0'33,"0"0"0,13-5-10,9 5-9,5 2-11,2-2-13,5 0-22,9 0-1,-6-3 0,3 3 0</inkml:trace>
  <inkml:trace contextRef="#ctx0" brushRef="#br0" timeOffset="280558.1216">13616 13722 41,'0'0'35,"25"4"0,-9 9-1,6-1-20,9 10-4,-7-2-6,2 2-5,1 0-6,-7-5-13,-3-7-14,2-3-1,-10-14 0,4-3-1</inkml:trace>
  <inkml:trace contextRef="#ctx0" brushRef="#br0" timeOffset="280595.1241">13868 13729 65,'-16'0'37,"-5"6"-1,-2 10-11,-6 0-10,3 8-5,-4 0-7,2 0-7,6 3-20,3-1-13,-2-13 1,11-2-2</inkml:trace>
  <inkml:trace contextRef="#ctx0" brushRef="#br0" timeOffset="280851.138">13806 13433 32,'17'-4'33,"-2"-6"-1,9 5-10,0 5-6,-2 0-4,-1 2-3,-8 7-3,-3 4-2,-14 3-1,-5 4-1,-3-3 0,-4 4 1,4-1-1,6-1-1,9-4 0,10-5-1,11-3-6,5-7-10,1 0-19,2-5 0,1-4-1,-1 9 0</inkml:trace>
  <inkml:trace contextRef="#ctx0" brushRef="#br0" timeOffset="281106.1509">14125 13328 47,'19'22'36,"9"15"0,0 6-8,-9 7-11,6 12-5,-20 1-5,-5 3-1,-9-2-2,-9-3-3,-7-5-3,-3-14-6,9-10-18,3-12-11,7-15 0,9-5-1</inkml:trace>
  <inkml:trace contextRef="#ctx0" brushRef="#br0" timeOffset="281572.4127">14441 13331 62,'0'0'33,"0"0"-5,22-6-11,1 6-6,1 3-6,0 0-1,1 0-2,-6 4-1,-7 0-1,-12-7 1,0 15-1,0-15 1,-15 13-1,4-7 0,11-6 0,-9 9 0,9-9 0,17 7 0,-3-1 0,2 0 2,-6 3-1,1 1 2,-11 0-1,-3 3 0,-8-1-2,-5-2-7,1-1-16,2 1-12,-2-6 0,15-4 0</inkml:trace>
  <inkml:trace contextRef="#ctx0" brushRef="#br0" timeOffset="281814.4363">14432 13589 56,'16'3'32,"9"2"-7,12-2-6,0-3-5,8 5-7,-3-5-5,-3 6-6,-4 0-12,2 3-17,-18-9 1,-2 11-1,-17-11 0</inkml:trace>
  <inkml:trace contextRef="#ctx0" brushRef="#br0" timeOffset="282067.4472">14522 13713 52,'0'0'34,"0"0"0,11 0-11,6 5-10,-2-1-5,7 3-4,-5 1-2,-3 2-1,-3 2 0,-6 2 0,-8 2-1,-4 0 1,-5-3-1,2 1 1,1 0-1,9-4 1,0-10 0,12 12-1,7-9-5,2-6-15,3-3-14,9 2-1,-5-11 0,11 4 0</inkml:trace>
  <inkml:trace contextRef="#ctx0" brushRef="#br0" timeOffset="282768.118">15470 13012 63,'5'-24'31,"-10"1"-10,-7-1-5,0 9-4,-10 2-4,-2 9-3,-4 8-3,0 12 0,3 8-1,6 6 0,7 2-1,7 0 1,10 1-1,7-4 0,8-8 1,5-8 0,2-10-1,1-9 1,-1-11 0,-2-9-1,-2-12 1,-5-9-1,-4-8 1,-4-6-1,-4-2 0,-2-2 0,-4 6 1,-5 5 0,0 11-1,1 14 1,-4 12 0,8 17 0,-12 14 0,5 17-1,3 12 1,4 8 0,0 12-1,0 2 1,7-2-3,0-2-1,0-3-8,-2-7-21,0-13-3,4-9-1,-4-12 1</inkml:trace>
  <inkml:trace contextRef="#ctx0" brushRef="#br0" timeOffset="283082.2544">15691 12945 33,'6'-11'35,"7"16"0,-6 7-3,-2 8-13,8 9-6,-10-3-3,4 5-3,-7-6-3,7-2 0,-7-7 0,0-16-1,0 0-1,0 0 0,6-17-1,0-7 0,3-6 1,7 2-2,8-1 0,4 7 0,9 6 0,4 9-2,8 16-8,-5 7-29,-4 3 0,1 3 0,-11-10 0</inkml:trace>
  <inkml:trace contextRef="#ctx0" brushRef="#br0" timeOffset="300792.4652">19207 12545 7,'10'7'23,"-10"-7"-5,0 19-3,-8 0-3,4 6-3,-2 6-1,-1 5-2,0 4-1,-1-2-3,0 3-2,3-4-2,1-6-5,1-4-8,3 2-10,0-17-1,4 4 0</inkml:trace>
  <inkml:trace contextRef="#ctx0" brushRef="#br0" timeOffset="301249.4127">19194 12608 13,'0'0'9,"-12"0"-2,12 0-1,-15 17-3,5-8-1,-1 4-1,2-2 0,9-11 0,-13 13-1,13-13 0,0 0 1,9-12 1,-2 2 2,2-8 1,1 0 2,-2 3-1,2 1 1,-5 6 1,-5 8-1,14 0-1,-4 8-2,4 6-2,6 1-7,1 6-14,-6-11-7,10 9 1,-13-11-1</inkml:trace>
  <inkml:trace contextRef="#ctx0" brushRef="#br0" timeOffset="301777.5186">19110 12815 10,'0'0'21,"0"0"-6,0 0-4,11 18-4,-6-6-3,-1 2-1,0 3 0,1-2-1,-1-2 1,0-2 2,-4-11 1,13 8 1,-4-11 0,4-7 2,4-2-1,1-7 1,5 4-3,-1 3-12,4 7-22,-15-4-1,6 15-2,-17-6 0</inkml:trace>
  <inkml:trace contextRef="#ctx0" brushRef="#br0" timeOffset="310024.7071">6983 15357 32,'18'0'30,"20"9"-3,-4-4-16,8-5-21,9 12-12,-15-12-4,5 4-3</inkml:trace>
  <inkml:trace contextRef="#ctx0" brushRef="#br0" timeOffset="310276.0134">7063 15424 37,'0'0'32,"16"-5"-1,14 10-6,1 0-36,1-5-17,14 4-1,-5-8-1</inkml:trace>
  <inkml:trace contextRef="#ctx0" brushRef="#br0" timeOffset="316495.591">7822 14938 33,'3'-45'25,"4"14"-3,-4 12-2,-3 19-4,4 19-4,-4 18-3,0 19-2,0 11-3,0 11 0,0-1-1,0-1-2,3-9-1,2-13-2,-3-13 0,2-15-2,0-16-1,-4-10-1,15-17 1,-5-5 0,5-4 1,-2-6 2,5 3-1,-3 2 3,-2 5 1,-3 5 0,-10 17 0,0 0 0,-10 0 1,-1 20 0,-9-4 1,2 7-1,1-1 2,5 3-1,4-3 1,8-3-1,12-3 0,3-9-6,10-3-22,5 4-6,-2-14-1,7 6 0</inkml:trace>
  <inkml:trace contextRef="#ctx0" brushRef="#br0" timeOffset="316840.9335">8208 15403 12,'0'0'28,"3"19"1,-3-19-3,24 12-14,-2-8-5,2-4-1,-1-6-3,-2-6-1,-2 0-2,-7-2 1,-9-2-1,-6 0 0,-10 3 0,-8 4 1,-4 9 0,-5 5 2,-2 9 0,8 5 1,4 9 1,8 4 1,12 5-1,10-4 1,13 0-2,6-2-4,3-6-17,-1-9-16,6-3-2,-9-16 0,9-4 0</inkml:trace>
  <inkml:trace contextRef="#ctx0" brushRef="#br0" timeOffset="331290.17">8789 15255 21,'0'0'27,"-17"-17"-3,-1 17-4,-3 0-3,-5 9-4,2 6-5,0 2-2,8 9-2,3 5-1,13 2-1,7-2 0,11-2 0,3-9 0,5-3 1,2-10-1,0-7 0,-4-15-1,-5-2 0,-9-11 1,-5-2-1,-10 1-1,-5 0 1,-2 2-1,0 4 0,-1 5-1,3 6 1,10 12 0,0-9 0,18 5 0,4 4 0,9-6 0,10 6 0,-3 0 1,1-4-3,-1 8-12,-5 6-20,-17-3 1,3 7-1,-19-14 0</inkml:trace>
  <inkml:trace contextRef="#ctx0" brushRef="#br0" timeOffset="337592.76">9169 15308 37,'7'19'33,"-14"1"-2,-2 9-8,1 7-7,1-1-4,0 0-6,4-5-8,3-9-8,7-9-11,5-7-9,-3-21-4,4-2 1</inkml:trace>
  <inkml:trace contextRef="#ctx0" brushRef="#br0" timeOffset="337901.5846">9125 15317 28,'0'0'30,"5"-12"-6,10 5-4,6 0-4,7 4-5,-3-2-4,4 5-1,-2 0-2,2 3-2,-6 5-1,-1 3 0,-5 1 1,-3 0-2,-4-4 1,0 4 1,-10-12-1,14 14 2,-14-14 0,7 13 0,-7-13 1,-3 24 1,-3-8-1,1 9 0,1 1-2,1 2-4,3 4-18,3-3-16,-3-12-1,11-2-1,-11-15 1</inkml:trace>
  <inkml:trace contextRef="#ctx0" brushRef="#br0" timeOffset="338156.5989">9589 15266 65,'0'0'38,"20"27"0,-1 0-5,2-2-22,8 13-5,-1-5-3,3 2-7,0-2-7,-9-13-14,-4-8-13,-2-8 0,-4-16 0</inkml:trace>
  <inkml:trace contextRef="#ctx0" brushRef="#br0" timeOffset="338408.6156">9851 15273 48,'-15'-7'39,"-3"15"1,-7 11-1,-9 8-18,0 19-11,-4 3-38,-2 11-8,-6-10-2,6 4-2</inkml:trace>
  <inkml:trace contextRef="#ctx0" brushRef="#br0" timeOffset="340631.6035">10527 14539 38,'-17'-17'31,"-11"10"-2,5 19-11,2 24-5,-1 27-5,6 20-2,4 20-1,9 18-2,3 15 0,0 10 0,-6 0 0,3 0 1,-4-15 1,-1-5-1,-8-14 0,0-15 0,-8-17 0,4-20-2,2-14-5,0-25-11,2-13-22,16-8-1,-15-23 0,18-2-1</inkml:trace>
  <inkml:trace contextRef="#ctx0" brushRef="#br0" timeOffset="341518.6042">11138 15415 39,'-69'-3'29,"24"10"3,20-2-12,25-5-11,32 12-2,30-4 0,36 3 0,28-3 0,32 4-1,22-4-2,15-4 0,8-4-1,6-3-2,-9-5-4,-12-7-5,-19 1-5,-25-4-8,-27 1-15,-23 10 1,-38 2-1,-23 10 14</inkml:trace>
  <inkml:trace contextRef="#ctx0" brushRef="#br0" timeOffset="342754.2063">11814 15025 26,'-9'-14'28,"1"-17"-5,11 1-3,8-4-3,9 0-3,10 7-3,4 5-2,9 15-1,-4 7-1,-2 20-1,-16 6-2,-9 11 0,-21 6-2,-13 6 0,-15-3 0,-8-5-1,-6-7 0,1-6 0,7-8-1,8-7 0,15-9-1,11-4 1,9 0 0,24-4 0,-1 4 1,7 0-1,5 4 0,3 2 0,0 3-1,0-1-3,-7 4-6,-7-9-6,2 1-2,-11-9-1,5 0 2,-12-9 3,8 2 7,-7-2 6,0-2 7,3 8 24,7 3-11,-19 5-3,18 14-2,-14 2-5,5 5-3,-5-1-1,1 3-2,-5-5-1,0-1 0,-3-8 0,3-9-1,0 0-1,-6-13 1,12-5 0,0-6-1,7 0 0,4-2 1,6 1-1,6 5 0,2 6 1,2 3-1,-1 6-3,-5 2-16,-5 3-18,-1 6-2,-12-2 1,1 7 0</inkml:trace>
  <inkml:trace contextRef="#ctx0" brushRef="#br0" timeOffset="343566.3894">11203 15630 44,'-21'12'34,"-15"7"2,-3 14-13,1 19-8,-2 6-5,10 17-2,10 0-4,14 1-4,15-2-9,5-4-17,11-19-10,10-10 0,-2-17 0</inkml:trace>
  <inkml:trace contextRef="#ctx0" brushRef="#br0" timeOffset="343971.6086">11267 15932 50,'11'9'35,"0"13"0,0 7-13,-7 4-7,8 4-3,-10 0-5,3-5-2,-5-3-2,5-7-1,-9-9 0,4-13-1,-8-13 0,3-4 0,5-9 0,0-2 0,5-3-1,5 0 0,7 2 0,8 7 0,2 7-1,6 2-5,3 9-18,0 4-13,-10-4-1,-1 4 1,-7 0-1</inkml:trace>
  <inkml:trace contextRef="#ctx0" brushRef="#br0" timeOffset="344265.3873">11621 15733 37,'14'-11'33,"9"11"0,-6 0-5,-5 0-14,2 14-4,-14-4-5,0 8 0,-4-3-2,-3 2-1,-1-2 0,3 0-1,5-5-1,10-1-1,6-2-4,2-7-8,7 0-20,5 7-2,-9-7 0,4 7 0</inkml:trace>
  <inkml:trace contextRef="#ctx0" brushRef="#br0" timeOffset="344521.4028">11879 15891 43,'4'13'35,"-4"-1"2,6 10-2,2 6-21,-8 1-5,7 5-3,-7 0-3,8-2-3,-3 1-4,-5-11-8,4-7-19,-1-6-5,-3-9-1,0 0 0</inkml:trace>
  <inkml:trace contextRef="#ctx0" brushRef="#br0" timeOffset="344781.4186">11824 16077 49,'18'0'35,"1"-7"-1,10 7-8,5 0-24,-3-4-30,8 8-3,-5-4-3,10 7 0</inkml:trace>
  <inkml:trace contextRef="#ctx0" brushRef="#br0" timeOffset="345052.6526">12221 16000 38,'26'0'36,"-8"3"0,4 12 0,8 5-18,-5 1-8,4 7-4,-2 3-6,-4-7-11,-2-1-24,1-1-1,-7-11 0,4-3-1</inkml:trace>
  <inkml:trace contextRef="#ctx0" brushRef="#br0" timeOffset="345310.6671">12556 15998 63,'-24'0'37,"-11"4"0,-2 11-8,1 12-15,-9-2-8,5 6-5,4 7-11,1-5-19,4-6-9,15-2 1,4-14-1</inkml:trace>
  <inkml:trace contextRef="#ctx0" brushRef="#br0" timeOffset="345582.6855">12456 15738 54,'10'-13'34,"0"-3"2,6 10-15,8 6-6,-5 5-5,2 9-3,-11 0-3,-4 6-2,-9-1 0,-7 1 0,-2-4-1,-3 0 0,2-4 0,4-1 0,9-11-1,0 12 0,15-8-1,5-4-4,12 0-11,3 3-21,-4-7 0,7 4 0,-8-10 0</inkml:trace>
  <inkml:trace contextRef="#ctx0" brushRef="#br0" timeOffset="345843.6974">12786 15689 39,'12'-9'36,"7"18"1,0 7-2,3 8-14,9 17-6,-10 9-6,0 15-3,-14 4-2,-7 8-1,-10 3-3,-11-4-4,-7-1-6,-9-15-15,2-13-14,7-14-1,4-19 0,7-10 1</inkml:trace>
  <inkml:trace contextRef="#ctx0" brushRef="#br0" timeOffset="346349.1483">13118 15596 51,'14'0'32,"-14"0"-8,26-14-9,-1 14-4,-3 0-3,2 6-2,-8 2-2,-4 4-1,-9 3-2,-8-1 1,-5-1-1,-5-2 0,-1-2 0,4-4-1,12-5 1,0 0-1,0 0 0,18 0 0,3 0 0,-2 5 1,0 2-1,-7 6 1,-8-1 0,-8 3-2,-5-1-6,-10 0-15,-5-8-11,8 3-1,-2-9 0</inkml:trace>
  <inkml:trace contextRef="#ctx0" brushRef="#br0" timeOffset="346605.1509">13099 15820 48,'-9'10'36,"19"-7"0,11-3-2,10 0-18,15 0-6,4 0-6,2 0-4,4 0-9,-9 0-15,-9 0-12,-5 8-1,-17-8 0</inkml:trace>
  <inkml:trace contextRef="#ctx0" brushRef="#br0" timeOffset="346873.1651">13176 15970 33,'0'0'32,"0"0"1,0 0-6,29 9-12,-8-9-5,6 0-2,-1 4-3,-2 2-1,-7 3 0,-9 2-2,-10 1-1,-11 5 1,-11 1-1,-2 1-1,-4 0 1,4-2 0,2-1-1,13-3 1,11-3 0,11-5 0,11-1 0,8-4-1,8 0-6,-1 7-29,4-11-1,2 4 0,-10-12-1</inkml:trace>
  <inkml:trace contextRef="#ctx0" brushRef="#br0" timeOffset="347725.1181">14029 15412 36,'0'-21'20,"-8"-1"-3,-3-4-1,-3 6-1,-8 1-3,0 10-1,-9 5-2,3 7-2,-2 7-2,5 9-2,5 4-1,8 4-1,6 0 1,14-1 0,5-4 0,9-4 0,6-8 0,7-6 0,-1-9-1,-1-12 0,1-8-1,-9-10 0,3-9-1,-12-8 0,-2-10 0,-4-8 0,-3 0 0,-7 3 2,-4 5 0,-2 10-1,-1 13 2,0 13 0,7 26 0,-14 7 0,5 23-1,3 15 1,6 10 0,0 8 0,0 5 0,6 4-1,-3 0-3,1-12-7,8-6-25,3-2-2,-9-23-1,17-3 1</inkml:trace>
  <inkml:trace contextRef="#ctx0" brushRef="#br0" timeOffset="348025.594">14224 15296 35,'0'0'35,"7"17"1,6-7-2,-5 7-17,8 9-4,-9 1-4,2 4-3,-3-6-2,0-1-1,-6-10 0,0-4-1,0-10-1,-9-10 1,9-7-1,9-9 0,0-3 1,3 1-1,9 3 0,3 0 1,3 10-1,4 4-5,-3 5-35,6 9 0,-3-3-1,18 0 1</inkml:trace>
  <inkml:trace contextRef="#ctx0" brushRef="#br0" timeOffset="361203.4019">10519 16231 45,'-27'-11'32,"1"6"-4,-9 8-7,-2 4-5,6 18-6,0 1-3,13 8-3,9 2-2,15 3 1,15-4-2,11-2 1,10-12 0,5-9-1,0-12 0,-1-7 0,-12-15 0,-8-7 0,-18-9 1,-11-2-1,-11-2 0,-6 0-3,1 11-17,-1 4-17,-3 1 0,8 18 0,2-1-1</inkml:trace>
  <inkml:trace contextRef="#ctx0" brushRef="#br0" timeOffset="365636.0078">19612 10993 22,'-20'-6'43,"11"6"-32,-5 0-4,1 6-3,-3 2-2,-1 3 1,1 7 0,4-1 0,-1 5 1,5 5 0,5 2-1,6 2 2,9 1-2,6-8-1,10-3 0,5-11 1,5-5 3,-1-17 4,3-2 1,-11-15 1,-1 0 2,-18-13-1,-8 2 0,-17-2 0,-6 8-6,-10 3-5,-4 4-9,-3 10-33,4 14-2,-1 6 1,5 14-1</inkml:trace>
  <inkml:trace contextRef="#ctx0" brushRef="#br0" timeOffset="369751.6132">10664 14287 35,'12'-17'34,"-5"9"0,0 16-8,2 18-8,-4 11-6,2 14-4,-4 4-2,6 6-1,-6-2-3,-3-7-3,6-6-2,-6-17-4,0-4-6,0-25-7,-11 2-10,4-12-3,-6-16 3,4-6 5,-6-6 8,2-10 17,1-2 0,6-1 0,15-43 50,12 57-22,4 5-2,12 7-6,7 17-4,-4 3-4,4 14-3,-13 5-3,-11 13-3,-20 4-1,-16 6 0,-12 0-2,-10-1 0,-2-4 1,4-6-1,11-5 0,15-3 1,24-4 0,17-3 2,14 1 0,7 3 1,2-1 0,0 4-1,-7-2 0,-10 1-5,-9-4-34,-16 5-2,-12-7-1,-8 3 1</inkml:trace>
  <inkml:trace contextRef="#ctx0" brushRef="#br0" timeOffset="543385.6278">15435 15270 15,'5'-20'26,"7"8"-6,4-2-2,9 0-3,7 9-2,4 1-2,6 7-1,-4 2-2,-3 7-2,-14 5-2,-6 3-1,-15 1-1,-12-2-1,-9-5 0,0-1 0,0-7-1,5-3 0,16-3 1,0 0-1,23 0 0,9 0 1,2 9-1,-3 5 0,-6 7 1,-13 3-1,-12 6 1,-12-1-1,-15-3-2,-9-4-4,2-3-9,-3-7-12,1-12-6,16-3-1,2-13 1</inkml:trace>
  <inkml:trace contextRef="#ctx0" brushRef="#br0" timeOffset="543761.6496">15666 15020 27,'-58'-27'33,"-2"20"-1,-13 7-4,-2 10-14,0 19-4,2 15-3,11 13-3,16 9-1,19 8-1,20 5-1,21 2 1,20-3-1,20-7 0,19-10 0,11-11 1,10-17-1,10-14 1,3-23-1,-2-18 1,-5-19 0,-10-10 0,-19-17 0,-18-16 1,-29-11-1,-24-3 0,-22 2 0,-15 11-1,-13 13 0,-9 11-3,3 21-10,4 23-26,-2 17 1,14 17-1,-4 7 1</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6:29:36.159"/>
    </inkml:context>
    <inkml:brush xml:id="br0">
      <inkml:brushProperty name="width" value="0.05292" units="cm"/>
      <inkml:brushProperty name="height" value="0.05292" units="cm"/>
      <inkml:brushProperty name="color" value="#FF0000"/>
    </inkml:brush>
  </inkml:definitions>
  <inkml:trace contextRef="#ctx0" brushRef="#br0">9054 3387 32,'7'13'26,"-7"-1"-1,-9 4-3,3 5-4,-9-2-2,-1 4-3,-11-4-3,2-1-4,-6-5-2,5-5-1,-2-8-2,4-3 1,5-9-2,6-2 1,7-6-1,6 0 0,5-1 0,6 1 0,5 3 0,6 4-1,5 7 2,1 6-1,3 5 0,-3 5-2,2 7-3,-6 0-10,-1 2-19,-2 5-1,-9-6 0,1 6 1</inkml:trace>
  <inkml:trace contextRef="#ctx0" brushRef="#br0" timeOffset="375.6742">9206 3387 26,'0'0'29,"22"3"1,-12 5-4,-3 4-11,2 8-6,-5 2-3,-4 2-2,0-2-1,0-3-1,-7-5-1,7-14 0,-9 9 0,9-9 0,0-23-1,8 4 1,0-6 0,1 1-1,4 0 1,-2 4 1,-1 2-1,-2 9 1,-8 9 0,10 0 0,-10 6 1,0 13-1,0 1 0,6 2-2,4 6-8,1-6-8,9-3-17,14-2-1,-1-11 0,10-4-1</inkml:trace>
  <inkml:trace contextRef="#ctx0" brushRef="#br0" timeOffset="887.3221">9552 3349 36,'0'0'28,"0"0"-3,18 10-10,7-7-6,2-3-2,8 0-1,-4 0-2,-1-3-2,-7 3 0,-5-4-2,-9 4 1,-9 0-1,-10 0 0,-5 5 1,-4 5-1,-5 4 0,1 2 1,1 5 0,0 3 0,10-2 2,5 3-1,7 0 2,6-8-1,5-1 0,9-6 0,5-4 0,1-6-1,2-10 0,1-4-1,-5-4 0,1-4-1,-5 1 1,-3-1-1,-6 2 1,-3 1 0,-2 5-1,0 4 1,-6 10 0,0 0 0,0 0 0,7 22 0,-7-5-1,4 5-3,-4-3-10,0 0-19,6 4-2,-6-10 0,0-2-1</inkml:trace>
  <inkml:trace contextRef="#ctx0" brushRef="#br0" timeOffset="1045.8327">9868 3244 68,'-9'-20'34,"6"10"-1,3 10-13,-7-9-24,7 9-26,0 11-2,7 0-1,-7-1-1</inkml:trace>
  <inkml:trace contextRef="#ctx0" brushRef="#br0" timeOffset="1277.3276">10034 3367 59,'9'20'35,"4"6"1,-9 2-11,1-7-8,4 2-7,-5-8-3,3-1-4,-7-14 0,19 7-1,-9-11 0,4-8-1,0-8 0,0 1 0,1-2-2,0-3-2,-1 6-6,-6-1-15,-2 2-14,4 7 1,-4 1-1,-6 9 1</inkml:trace>
  <inkml:trace contextRef="#ctx0" brushRef="#br0" timeOffset="1639.3598">10482 3381 22,'0'0'32,"0"19"1,-3-7 0,-7-1-12,0 7-7,-8-5-4,-1 3-4,-2-4-2,2-2-2,0-3-2,1-7 0,4 0-2,4-14 0,5 4 0,5-6 0,0-1 0,4 0 0,7 4 1,-1 0 1,5 7 1,2 6 0,-2 7 0,3 6 1,-1 4 0,0 7 0,-5 0 1,5 0-1,-4-3 0,2-4-2,1-4-3,-1-13-7,7 0-16,-1-7-8,-8-9-1,3-2 0</inkml:trace>
  <inkml:trace contextRef="#ctx0" brushRef="#br0" timeOffset="1820.4608">10730 3359 56,'23'4'37,"0"3"0,-1 7-2,-4 7-15,-13-4-7,0 10-5,-10-1-2,-5 1-3,-9-3-2,-6-7-7,8-4-32,-4-6-2,5-7 0,16 0 0</inkml:trace>
  <inkml:trace contextRef="#ctx0" brushRef="#br0" timeOffset="2368.3714">11637 3237 56,'21'9'35,"-2"8"-1,-1 0-11,2 10-6,-7-3-5,2 7-3,-7-6-3,-2-2-2,-6-8-1,0-3-1,0-12 0,0 0-1,-11-9 0,11-6 0,0-6-1,5-1 1,4-1-1,7-1 0,8 5 0,8 0 0,3 6 0,5 4 0,0 6 0,-3 3 0,-4 7-5,-11 1-33,-8-1 0,-5 5 0,-13 0-1</inkml:trace>
  <inkml:trace contextRef="#ctx0" brushRef="#br0" timeOffset="4531.8839">8568 2482 28,'-27'3'27,"13"5"-2,-6-5-11,1 7-6,1-1-1,5 3-4,5 5 0,8 1 0,7 2-2,7 0 1,13 3-1,1-2 0,3 3 1,-4-2 0,0 0 2,-7-2 0,-7-1 0,-13 1 1,-5-4 0,-9-2 0,-4 1 0,0-8-2,2 3 0,0-3-2,6 2 0,10-9-1,0 20 0,6-3 0,2 2 0,1 8 1,-5 5-1,-4 4 1,-8 4-1,-6 2 1,-5 2-1,-6 5 0,0 0 1,-5 0-1,9-3 1,7 0 0,6 0 0,8-5 0,8-4-2,10-7-14,12-5-18,-1-19-1,15-2-1,-1-20 1</inkml:trace>
  <inkml:trace contextRef="#ctx0" brushRef="#br0" timeOffset="5537.8075">12398 2406 18,'4'15'19,"-4"11"-2,0 1 0,-9 7-2,0 2-1,3 0-4,6-2-2,-4-4-3,10-3-1,3-9-1,4-6-1,1-7-1,1-5 0,-15 0 0,13-7 0,-13 7 0,0 0 0,-10-10 0,-1 17 0,-1 8-1,3 9 2,4 14-1,5 9 1,5 6 1,4 8 1,1 6 1,3 6 0,-3-3 1,0 2-1,-6-11 0,0-1-1,-8-10 0,4-5-2,-6-6-2,2-12-9,-3-8-26,0-2-1,-9-10 0,0-2 0</inkml:trace>
  <inkml:trace contextRef="#ctx0" brushRef="#br0" timeOffset="6273.5636">12339 2440 33,'0'0'32,"0"-20"-2,-8 6-5,-9 2-3,-10-1-6,-1 9-10,-3-1-34,3 8-4,-3-3-2,12 7 0</inkml:trace>
  <inkml:trace contextRef="#ctx0" brushRef="#br0" timeOffset="9072.8852">12411 3476 48,'0'0'19,"0"16"0,-6-6-2,-1 0-2,-2 4-2,-9-6-4,2 0-1,-8-4-3,1-4-6,2 0-11,3-8-19,-2-12 0,12 2-1,-1-9 0</inkml:trace>
  <inkml:trace contextRef="#ctx0" brushRef="#br0" timeOffset="10027.2274">12345 2539 22,'0'0'14,"0"0"-3,0 0-1,0 0-3,0 0-1,10-7-2,-10 7-2,0 0-1,4-10 0,-4 10-1,0 0 2,9-12 1,-9 12 1,0 0 0,3-11 3,-3 11 1,0-14 0,0 14 1,-9-18-1,3 3-1,-7-3-1,2-1-1,-7 0-5,1 0-11,-5 5-18,6 9-3,-8-2 0,6 12 0</inkml:trace>
  <inkml:trace contextRef="#ctx0" brushRef="#br0" timeOffset="26940.4112">14886 2716 10,'0'0'9,"0"0"-1,0 0-2,0 0-1,0 0-1,0 0 1,0 0 0,-9 7-1,9-7 0,0 0-1,-8 10-1,8-10 0,0 0 1,8 10 2,-8-10 1,13 0 2,-13 0 2,13-5 1,-13 5 0,6-13 1,-6 13-2,-6-11-1,6 11-5,-14-5-9,14 5-24,-11-4-3,11 4 0,0 0-1</inkml:trace>
  <inkml:trace contextRef="#ctx0" brushRef="#br0" timeOffset="27677.5615">14872 2925 6,'-12'5'10,"12"-5"-4,-7 11-1,7-11-2,0 13-1,0-13 0,12 9 2,-2-4 3,-3-5 2,-7 0 3,18 4 2,-18-4 1,11-7 2,-11 7-1,0-9-1,0 9-4,-11-10-2,11 10-2,-11-8-6,11 8-7,0 0-23,-11 0-5,11 0 0,0 0-1</inkml:trace>
  <inkml:trace contextRef="#ctx0" brushRef="#br0" timeOffset="338267.6713">5268 16295 28,'0'0'33,"4"15"-3,-4 11-7,-7 8-6,7 20-4,-9 6-4,9 8-2,0 2-6,0-8-8,13-8-7,-5-13-11,-1-12-9,6-7 0,-13-22 0</inkml:trace>
  <inkml:trace contextRef="#ctx0" brushRef="#br0" timeOffset="338598.5851">5244 16290 45,'0'0'29,"0"0"-7,-19 0-6,1 10-5,-2 6-3,-1-1-4,2 4 0,5-8-1,14-11 0,0 0-1,0 0-1,18-20 0,3 3 1,4-6-1,3 2-1,0 3 1,-1 8-1,2 10 0,1 11-2,4 6-8,4 10-22,-4-1 0,6 7 0,-9-9 1</inkml:trace>
  <inkml:trace contextRef="#ctx0" brushRef="#br0" timeOffset="339532.5922">3094 17288 29,'-34'-2'29,"6"14"-3,-16 6-9,1 2-4,0 6-3,9 15-4,12 7-1,15 3-2,20-2-1,9-19-1,15-5 3,8 0 0,7-11-2,-3-14 2,-2-9-3,-10-17-1,-12-4 0,-7 1-2,-15-12-2,-6-3 0,-10-3-1,-2 2 0,2 2 2,5 13-1,4-1 1,14 8 2,5 7 3,13 7 0,10 6 1,2 8 2,3 15-2,-5-5 4,2 12 0,-10 4 1,-1 9-3,-11-1 0,0 6-1,-8-9-2,-1-8 0,-2 1-4,-4-7-2,-3-22-2,6 16-1,-6-16 0,-4-13 0,4 13 3,-18-5 0,-2 0 3,-4 0 2,-4 10-2,-3 2-17,-3 5-10,16-6-2,-1-11-1</inkml:trace>
  <inkml:trace contextRef="#ctx0" brushRef="#br0" timeOffset="340239.3112">3791 17481 30,'-10'-10'28,"-12"8"-1,2 2-7,-2 5-5,1-5-5,3 9-2,1-4-4,17-5-1,-11 27-1,16-10-2,7-7 2,4-2-2,2 3 1,1-11 1,3 0-1,-2-9-2,0-6 1,-1-1 0,-1 7 0,2-2 0,1 3 0,-1 8 0,-2-7-1,-1 14 3,-1 9-1,-4 2 0,-6 1 1,-2-4-1,-8-1 0,-2-3 1,3 5-1,-1-2-2,4-14 0,0 0-1,13-22-3,0 9 2,5 0 0,0 1-3,0-12 2,-1 2 3,-4 4 1,-4 4 2,-9 14 4,0 0-1,0-16 1,0 16 3,-8 8-2,8 5 0,-4 4 0,8 5-5,5-7-7,2 0-25,5 1-5,8-5-3,-2-16 1</inkml:trace>
  <inkml:trace contextRef="#ctx0" brushRef="#br0" timeOffset="340622.9092">4185 17321 37,'14'-31'31,"0"2"0,11 4-7,3 16-8,0 0-3,6 23-2,-8 7-3,1 8 0,-6 18 0,-4 5-4,-4-8 0,-2-3-2,-4-6-1,0-12 2,-1 1-2,-2-10-3,-4-14 1,0-18 1,-5 3-2,-11 6 1,-3 4 1,-9 5-2,-4-7 0,-7 7-3,8 9-27,2 10-6,4-16 1,14-3 0</inkml:trace>
  <inkml:trace contextRef="#ctx0" brushRef="#br0" timeOffset="341306.1781">4622 17435 62,'4'10'33,"8"7"-4,-6 7-14,-6-5-5,0-2-2,0 5-3,0-5-3,-3-5 1,3-12-4,0 0 0,15-29 1,-1 12-1,7 0 1,0-5-1,4 3 1,0 9 0,-4 2 1,-3 14 1,-6 9-3,-4 2 2,-8-4 0,0 3-2,0-2 3,-6 3-2,6 2 0,0-19-1,15 7 3,-2-7-3,7 5 2,1 3 1,1-3-2,0-8-1,-1-4 2,-2 7 0,-1-4 0,-2 0 2,-3-1-3,-2-17 0,-5-2 3,-6 9-2,0-1 0,-6-4 1,-5 5-1,-5-1-1,0 4 3,-6 22-1,7 9-1,2 3 0,5 12 1,8 4-3,0 10-2,8 6-20,5 6-14,-7-19 2,-6-41 0,21 68-3</inkml:trace>
  <inkml:trace contextRef="#ctx0" brushRef="#br0" timeOffset="341909.0569">5246 17397 35,'-12'12'31,"6"9"1,-7 3-2,4-11-18,9 8-2,0 1-3,12-5 0,4 4-2,6-6-2,2-15-1,2-11 2,1 7-2,-4-8-1,-2 0 1,-5-2-3,-5-10 1,-7 7 0,-4 17 1,0 0-1,0 0 1,-7 12-1,7-12 0,-6 17 2,6 5-1,9-2 1,4-8-1,0 1 0,5-9-2,1-4 3,2 13-2,-5-7-5,2-10-6,-8-8-14,-7 1-11,3-4-1,-12-13 1</inkml:trace>
  <inkml:trace contextRef="#ctx0" brushRef="#br0" timeOffset="342027.6562">5436 17253 47,'-13'-19'31,"13"19"1,-3-14-13,3 14-16,0 0-26,0 0-5,21-5-2,-21 5-1</inkml:trace>
  <inkml:trace contextRef="#ctx0" brushRef="#br0" timeOffset="342328.8543">5698 17425 54,'0'0'34,"0"16"1,0-16-12,14 22-5,-8-7-5,7 7-6,2-11-1,6-3-1,-2-8-2,4-4 1,-6 4-1,1-8-8,1-7-10,-3-3-21,-13 4-1,-1-1-1,-2 3 0</inkml:trace>
  <inkml:trace contextRef="#ctx0" brushRef="#br0" timeOffset="343058.0232">6257 17449 45,'-31'-11'29,"0"6"-4,-3 5-5,-2-5-7,5 9-4,2 5-1,10 4-2,5 10-2,14 5-2,4-15-1,13 5 1,1 0 0,7 1 0,1-8 0,1-3-3,-3-17 0,-1-5 2,-4 14 0,-7-13-2,-3-2 0,-3-4 1,-6 4-1,0 1 3,0 14 0,-6 9-1,6-9 1,0 0 1,-4 20 0,10-9 0,4 8 1,2 1-3,6-13 1,5-4 0,1 0-1,2-3 0,-4 0-1,2-4-1,-3-19-2,-4-2 3,-2 7-2,-3-2 0,-6 3 2,0-2-2,-6-5 2,3 1 2,-3 23 0,0 0-1,0-11 1,0 11 1,0 10-1,0 4 1,0 15 0,3 12-1,-3-3 0,4 6-2,-1 3-8,-3 8-14,0-55-15,0 70 0,0-70 0,6 39 0</inkml:trace>
  <inkml:trace contextRef="#ctx0" brushRef="#br0" timeOffset="343215.9374">6485 17566 53,'9'-4'29,"17"12"-5,-4-3-29,3-5-16,12-7-5,-11-12-4</inkml:trace>
  <inkml:trace contextRef="#ctx0" brushRef="#br0" timeOffset="343592.1894">6842 17382 61,'-10'0'34,"-7"0"-2,2 0-12,2 4-8,1-4-5,9 8-1,3 9-2,3 3-3,-3-20 0,22 13 0,-9-5-2,-2-4-1,-1 3 1,-10-7-1,0 0-1,0 0 3,-16-4 1,1 7 1,-3 5 2,5 1 0,-2-9-1,15 0 3,-9 24-1,15-12-1,6 3-1,6 3-4,3-10-3,2 1-21,-6-1-10,9-3-4,-10-22 0</inkml:trace>
  <inkml:trace contextRef="#ctx0" brushRef="#br0" timeOffset="344344.2254">7408 17365 73,'18'12'37,"-6"12"-5,1-3-9,2 14-9,-10 1-6,2 8 1,-7 16-3,-5-4-4,-6-14-3,11-42-2,-41 61 0,15-55-1,8 1-1,-2-17-3,15-19 3,5-7-2,5-6 2,13-8 3,7 14 0,5 6 0,3-13 1,1 12 1,-1 10 1,-2 2 1,-5 19 1,-7 0-1,-3 5-1,-6 8 2,-3 9-1,0 2 1,-1-3-2,2-1-6,2 3-14,7-12-13,-5-9-1,7-2-1,-4-19-1</inkml:trace>
  <inkml:trace contextRef="#ctx0" brushRef="#br0" timeOffset="344614.5156">7963 17458 65,'-11'9'36,"0"10"0,-8-4-12,-6 1-8,4-6-8,-4-13-5,6-6 0,1 4-4,7-6 1,4-5-1,7-1-2,8-2 2,3-1 0,6 16 2,2 4-3,2 2 4,1 6-3,1 3 2,-2 4-1,-2 7-10,2 5-25,-9-18 0,1-2 2,-5 6-1</inkml:trace>
  <inkml:trace contextRef="#ctx0" brushRef="#br0" timeOffset="345172.7751">8525 17438 33,'21'14'31,"-21"-14"0,17 20-2,-17-1-16,-7 1-3,-2-2-6,-3-10-2,0-1-1,1-2-1,11-5 1,0 0 0,-3-13-2,13-6 0,3-6 1,5 7 1,2 0-1,0 2 0,-4 6 0,-1-4-1,-8 4 3,-7 10 0,4 19-1,-8-9 1,1 4 0,3-1-2,0 1-1,8 8-1,8 0-8,8-18-7,9-4-5,3 0-6,10 5-5,-7-13 3</inkml:trace>
  <inkml:trace contextRef="#ctx0" brushRef="#br0" timeOffset="345413.3025">9014 17481 52,'-6'17'30,"-15"-12"-2,-10 9-5,-4 1-10,-8-5-3,6-10-6,0-2-2,5-8-1,9 4 0,14-1-2,9-5 2,17-5-1,5 1-2,6 7 2,3 9 1,4 10-1,-2-10-1,-4 13 1,-5 2-2,-8 5-5,-4 0-9,-2 4-17,-10-24 0,0 0 2,-24 0 1</inkml:trace>
  <inkml:trace contextRef="#ctx0" brushRef="#br0" timeOffset="345534.3178">8910 17244 21,'8'2'5,"-8"-2"-6,8 10-14,-11 4 6</inkml:trace>
  <inkml:trace contextRef="#ctx0" brushRef="#br0" timeOffset="345811.8846">9107 17471 29,'23'27'32,"3"2"1,-13-12 0,-2 4-14,0-5-6,-2-6-4,7-6-5,-2-19-2,6-9 2,-3 7-3,3-10 0,-3-16 1,-8-10-2,-9-4-1,-9-7 1,-9 3-1,-7 10 1,-8 10-1,-7 5 3,-3 16-4,3 10 4,6 16-1,8 18 0,11-1 0,6 0-7,15 3-17,19-2-11,8-4 0,20 2 0</inkml:trace>
  <inkml:trace contextRef="#ctx0" brushRef="#br0" timeOffset="346368.3047">9582 17345 51,'0'0'30,"-14"-9"-5,2 14-6,1-10-5,2 17-6,1 5-2,8-5-3,0 5-1,9 1-3,3-12 0,2-6 0,0 14-1,-1-14-2,-2 0-1,-11 0 0,0 0-1,-11-9 3,-5 14 2,-4-1 1,-2-1 3,4 7 2,0-6 1,9 1 3,5 8-1,13 6-1,5-7 1,14-1-4,5-8-4,4 2-20,-2-5-12,6-6-2,-8-15-3,1 0 4</inkml:trace>
  <inkml:trace contextRef="#ctx0" brushRef="#br0" timeOffset="346962.7256">10180 17401 78,'0'18'32,"9"1"-10,-9 5-7,0-10-4,0-4-2,0-10-4,-9 14-1,9-14-1,-10-7-3,10-9 1,0-9 1,4 6-2,3 4-1,5-5 2,6 5-1,-2 6 0,3 0 1,-3 18 0,1 11-1,-7-8 0,-3 7 1,-3 4-5,-4-2-5,0 2-14,4-8-11,-4-15-2,10 0 3,-10 0-1</inkml:trace>
  <inkml:trace contextRef="#ctx0" brushRef="#br0" timeOffset="347096.6437">10497 17408 97,'0'11'36,"0"7"-9,0 5-11,-7-5-10,7 2-31,0-7-9,10-3 0,0-7-2</inkml:trace>
  <inkml:trace contextRef="#ctx0" brushRef="#br0" timeOffset="347609.0119">10724 17412 26,'-14'49'61,"18"-22"-33,8 0-11,-2-13-5,12-2-1,-1 3-3,7-8-4,-3-14 0,1-5-3,-4-17 0,-4-6 0,-10 3 1,-8-13-2,-16-10-2,-12 4 2,-9-2-2,-7 8 3,-8 15-2,-4 13 1,4 2-2,6 15 2,11 19 2,16 2-2,16 14 0,10 0-7,23 3-4,10-3-17,8-3-4,15-2-2,0-20-1</inkml:trace>
  <inkml:trace contextRef="#ctx0" brushRef="#br0" timeOffset="347871.8649">11236 17397 34,'-25'40'66,"5"-11"-32,-13-9-19,-5 1-3,3-6-6,-4-10-3,7-5 0,1-3-2,8-3-1,8-7 1,12 1-2,10-5 1,8-7 1,6 19-1,5 5-1,2 0 1,3 7 0,0 2-4,-4 7-6,-4 3-21,2 7-2,-8-18-2,8 6 3</inkml:trace>
  <inkml:trace contextRef="#ctx0" brushRef="#br0" timeOffset="348156.9526">11335 17457 66,'14'7'34,"4"9"2,-9 2-12,-9-18-12,16 20-4,-16-20-3,19 12-1,-9-5-1,1-7-4,2-13-2,-3-3-9,-5 6-23,-5 10-2,6-25 1,-6 25-1</inkml:trace>
  <inkml:trace contextRef="#ctx0" brushRef="#br0" timeOffset="348601.7852">11621 17437 69,'26'14'36,"-14"5"0,-4 0-14,-8 4-11,-8-5-3,-1-2-2,-6 0-3,-1-5-1,5-14-2,8-11 0,10-6 0,8-4 1,6 7-1,5 3-2,2-4 2,1 7 0,-2 11-1,-5 0 2,-4 10-1,-6 9 0,-5-5 0,0 1 1,-3 7-3,-4-3-4,3-9-18,-3-1-12,0-9 0,-8-4 1,-4-3 0</inkml:trace>
  <inkml:trace contextRef="#ctx0" brushRef="#br0" timeOffset="348750.7621">11753 17132 63,'0'-12'37,"0"12"1,0 0-1,-7 21-30,3 3-38,-3-12-3,12 6-2,-5-3-1</inkml:trace>
  <inkml:trace contextRef="#ctx0" brushRef="#br0" timeOffset="349232.3231">12631 17440 47,'0'17'34,"-14"-1"-1,-3-1-11,-14 2-7,-6-4-5,2-4-4,0 1-3,-1-10-1,5-10-3,7-9 3,8 10 0,11-9-2,5 1 1,8 4-2,7-3 1,9 10 2,3 14-1,4 7-2,3 3-3,-4 7-28,3-1-2,1-2 0,-10-1 1</inkml:trace>
  <inkml:trace contextRef="#ctx0" brushRef="#br0" timeOffset="349631.7905">12776 17408 75,'26'14'34,"-11"-1"-3,-3 4-17,-3 11-7,-9-10-2,0 3-3,-8-1-1,-3-3 0,-3-7 1,5-10-3,5-8 0,8-10 2,4 5-1,6-4 0,2 5 2,0-6-2,-1 0-1,-3 8 4,-12 10 0,12 7 0,-12-7 0,3 19 0,-3-9-3,9 0-2,6 10-23,3-1-11,0-19-1,9 7 1</inkml:trace>
  <inkml:trace contextRef="#ctx0" brushRef="#br0" timeOffset="350142.0179">13053 17415 13,'24'-11'53,"-1"15"-31,1 1-12,1-5-2,-2 6-5,-2-6-1,-8 4 0,-13-4 0,2 17-1,-12-12 0,-7 2 2,-3 1 0,1 1 2,-1 5 1,11 3 0,4-5 0,11 3 0,7-5-1,9-5 1,5 7-2,5-3-2,1-9-2,-2-2-1,1-8-1,-4-5 1,-4 8 1,-4-1-2,-6-8 1,-4 0 2,-3 6 1,-7 10 1,0 0 0,0 14-1,0-14-1,-5 19 0,5 5-6,0-9-9,0-5-16,9-1-4,-9-9-2,10-4 1</inkml:trace>
  <inkml:trace contextRef="#ctx0" brushRef="#br0" timeOffset="350277.3074">13448 17239 36,'-10'-18'31,"10"18"0,-16-6-14,1 6-35,15 0-6,-14 9-5,20 1-2</inkml:trace>
  <inkml:trace contextRef="#ctx0" brushRef="#br0" timeOffset="350632.3777">13566 17432 22,'0'0'70,"15"16"-37,-15 0-11,0-3-7,0 5-5,0 4-2,0-7-3,5-5-3,4-3 1,3-4-2,7-3-1,0-8-1,5-9-3,4 5-7,-5 4-16,-3-4-9,5-2-1,-9-4-1</inkml:trace>
  <inkml:trace contextRef="#ctx0" brushRef="#br0" timeOffset="350932.7914">13989 17505 61,'-3'27'37,"-12"0"-4,1-11-8,-4-3-9,-4-4-8,1-9-2,2 7-3,4-16-4,1-6 1,9-9-1,5-1 0,0 4-1,9 4 1,0 5-1,4-5 0,2 10 3,2 11-1,1 6 1,2 5 1,-2 2-1,-1-5-2,0 2 2,-2 13-10,0-10-26,-15-17-1,19 11 1,-19-11-2</inkml:trace>
  <inkml:trace contextRef="#ctx0" brushRef="#br0" timeOffset="351405.2074">14849 17452 58,'-36'4'30,"1"3"-6,-2 8-6,3-7-7,12 5-2,6 7-4,16 9-2,13-5 1,13-3-1,7-10-2,5-4 3,0 8-2,-6-5-2,-9-15 0,-13-7 0,-14 0-2,-16-3-1,-7 10-3,-10-3-10,-1-13-13,6 4-4,0 5 0,16 7-2</inkml:trace>
  <inkml:trace contextRef="#ctx0" brushRef="#br0" timeOffset="351572.261">14981 17454 57,'31'7'34,"-7"-7"-3,4 3-10,1-3-9,-5 8-7,-3 0-10,-1-14-16,-2 6-11,-18 0-1,11-13 0</inkml:trace>
  <inkml:trace contextRef="#ctx0" brushRef="#br0" timeOffset="351722.2956">15046 17483 41,'-5'15'31,"8"2"0,-3-3-9,7-3-11,-3-1-13,-1 3-24,9 8-5,-12-21 1,13 6 0</inkml:trace>
  <inkml:trace contextRef="#ctx0" brushRef="#br0" timeOffset="352060.5441">15408 17486 29,'-19'-5'31,"-12"2"-3,11-6-5,-4 9-5,3 0-7,9 5-1,5 14-3,11 6-3,6-4 0,10-7 1,5 3-3,4-4 1,-2-3-2,-1-6-1,-2-10-1,-11-11-3,-5-1-12,-8 8-19,-16-19 0,4 2 0,-11-7 0</inkml:trace>
  <inkml:trace contextRef="#ctx0" brushRef="#br0" timeOffset="352458.975">16201 17140 65,'-25'20'35,"-12"11"-10,-9 2-4,3 20-7,-1-9-2,19 16-4,9 4-1,23 6-1,12-8-4,17 2-14,12-11-22,12-22-1,-2-4-2,4-10-1</inkml:trace>
  <inkml:trace contextRef="#ctx0" brushRef="#br0" timeOffset="352790.7344">16456 17400 50,'-33'-6'30,"3"6"1,-1 6-15,-1 0-5,4 13-2,5 4-2,11 9-2,5-5 1,17 3-2,8-11-1,11-5 1,6-1-2,4-5-1,0-14-1,-4-7 0,-7-5-2,-12-9-1,-8 5-3,-16 3-11,-9-4-18,-1-7 1,-12 15 0,6 8-2</inkml:trace>
  <inkml:trace contextRef="#ctx0" brushRef="#br0" timeOffset="353044.4658">16627 17572 60,'12'10'36,"-12"10"0,-3 1-7,-8 1-36,-15-5-22,10-2-1,16-15-4,-34 32-3</inkml:trace>
  <inkml:trace contextRef="#ctx0" brushRef="#br0" timeOffset="353347.3701">16836 17261 67,'0'0'34,"10"24"-3,0 5-13,-10 5-7,0 9-1,-2 8-4,-2-1-4,-1-3-5,-3-13-11,2-6-20,6-13-1,0-15 0,0 0-1</inkml:trace>
  <inkml:trace contextRef="#ctx0" brushRef="#br0" timeOffset="353637.9672">16791 17316 31,'30'0'30,"1"0"1,9 15-8,-5-3-11,-7 10-1,-7 3-6,-15-9-3,-10 7 1,-14-1-2,-12-4 1,-4-1 0,0-1-1,5-11-1,9-2 2,10 8-1,13-2 1,11 5-1,13-5-6,9-9-12,8 8-15,-7-8 0,5 9-2,-8-17 0</inkml:trace>
  <inkml:trace contextRef="#ctx0" brushRef="#br0" timeOffset="353963.3432">17089 17094 53,'25'24'36,"11"12"2,3 16-3,-4-2-18,-1 22-6,-13 3-2,-8 8-3,-19 1-4,-10-9-7,-6-21-23,-6-13-10,28-41 0,-56 50 0</inkml:trace>
  <inkml:trace contextRef="#ctx0" brushRef="#br0" timeOffset="354172.7438">17581 17624 79,'0'0'36,"0"0"-36,0 0-1,-11-17-25,11 0-11</inkml:trace>
  <inkml:trace contextRef="#ctx0" brushRef="#br0" timeOffset="360307.7511">3534 16658 3,'98'0'7,"1"9"-2,2 11-1,-2 6-2,-1-1-1,-7-1 0,-4 0 0,-8-6 1,-5-2-1,-10-6-1,-5-10 1,-11-4-1,-5-5 0,-6-5 0,-1 2 0,-3-5-1,2-2-1,4-3 1,5 8-1,7 0 1,8 6-1,6 8 0,7 0 1,5 5 1,0 8 0,1 6 0,-2 0 2,56 24-1,-78-22-1,-6-2 2,-7-1-2,-4-14 0,0-4-2,-3-9-1,7-6 1,3-1-1,8-4 0,7-4 0,12-3 2,6 11 1,5 4 2,7 8 2,98 20 5,-92 0-3,-2 6 0,-5 6 0,-2-2-1,-9 0-1,-5-7-1,-10-4 0,-6-4-1,-8-3-2,-4-8-1,0-4 0,-4-4-1,5-11 0,5 7-1,7-4 0,11 0 0,7 0 1,5 3 0,12 8 1,2 5 1,3 9 1,89 15 2,-103-8 0,-5 7-1,-11-2 1,-7 3-1,-8-10 0,-9-2-1,1-4-1,-2-1-2,2-4 0,2-10 0,6-2-1,6-6 1,5 4 0,6-3 0,4 4 2,3-2 0,5 1 0,89 4 2,-86 11 0,3 0-1,-6 1 2,-1 5-1,-4 2 0,-6 3 0,-5 1-1,-3-6 0,-4 0 0,-2 1-2,-1-1 0,2-2 1,3-8-2,-1 0 1,4 0 0,5-7 0,4-1 0,3-3 2,6-5-2,2-3 1,3 2 1,-1 5-1,85-2 1,-88 19 0,-6 4 0,-5 6 0,-7 6 1,-5 6-2,-6-6 2,-3-1-1,-5-3-1,0-7 0,-1-8-1,1-2-1,0-8 0,3-10 1,2-2-1,4-6 0,3 0 1,3-2-1,5 6 2,5 0 1,0 13 0,80 14 2,-74 5-1,-2 4 0,0 6 0,-3 2 0,-3-4 0,0-5-2,-2-3 0,-4-6-1,2-4-1,-1-7 0,-1-7 0,3-8-1,3-4 0,0-3 0,5-1 2,3 10 1,3 6 1,79 8 3,-79 22-1,-5 8-1,0 5 1,-2 4-2,-5-5 1,-3-2-3,0-11 0,-3-1-2,0-14 1,-4-7-1,1-11-1,0-7 2,1-1 0,3-6 1,2 7 2,-1 1 1,79 4 4,-72 26-2,0 11-1,0 3 0,-1 5-1,-5-2 0,-4 1-1,-2-6-2,-3-9-2,-2-9-2,0-9 0,50-31-5,-51 8 5,2-4 1,1-1 3,3 1 3,4 12 3,59-7 4,-62 31-4,3 9-1,0 6 0,54 31 0,-60-32-4,-1 0 0,0-9-2,-1-5 1,1-6 0,1-5 0,-1-9 0,1 1 0,0 8 1,-1 4 1,-4 11 0,43 28 1,-53-3-1,0 7 0,-2 5 0,-2-3 0,2 0-2,4-9-1,3-5-2,-2-3 0,6-5-1,0-9 0,1-7 1,-4 0 1,-4 4 3,-4 5 2,18 18 10,-42 2-5,-5 5 2,-10 5-1,0 9-1,-11 5-4,3-7 0,-1-4-5,1 5-1,3-11-1,2-8-1,3-2 0,0-13-1,10-4 2,0 1 3,6 5 2,17 20 7,-33-35-3,34 58 2,-22-9-4,-9 9 0,-8-4-1,-12-2-1,-9 4-2,-8-9-2,-6-2 0,-5-8-2,1-25 5,1-7-2,43-5 0,-73 28 0,73-28 1,-55 37 2,55-37 1,-42 62 0,23 1-1,-1 0 0,-5-1 0,-5-5-1,-4-10-1,-8-14-1,-5 5-3,-6-12 1,-6-37 2,-4-7 0,-68-20-1,67 27 4,4 3 0,4-19 3,4 8 0,1 34-2,1 2-1,1 0 3,1 12-3,-3-17 0,0-3-3,-7 13-3,-2-16-2,-6-22 2,-2-3 0,-4-17-2,-5-17 3,-5 11 0,-3 4 2,0-8 3,-1 17 3,2 13-1,-84 16 4,83 28-4,0-6 0,-3 7-2,-97 41 0,87-43-2,-5-9-2,-4-18 0,-1-13-1,-2 6-1,2-11 0,-1-8 1,3-7 1,2-2 0,7 8 3,1 7 2,6 9 1,4-4 1,4 10-1,2 5 2,-75 34 4,79-6-7,2-15 0,-4-1 0,-1 5-3,-3-13 1,-2 0-2,-6-7 1,-2-28 1,-8-1-1,0 8 0,-2-5 0,-93-12 6,106 20-2,8 10 1,6 21-1,10 11 0,4-7 0,5 4 1,1-4-3,-1-5 0,-6 13-2,0-9-2,-5-13 2,-7-7-1,-4 4 1,-4-3 1,-3 12-1,1 0 1,-82-18 3,86 18-2,3-6 2,5 6-1,0 6-1,5-17-1,-2-2 1,2 21-2,-3-14-2,-2 11 0,-5-2-1,-4-14 1,-5-7 0,-5 18 0,-5 0 0,-4-13 2,-1 7 1,-1-12 2,-96 25 2,99 7-3,9-17 0,1 9 1,4 0-1,-1-1 0,-1 8-1,2-3-2,-3-29 2,-3-7 0,-5 13-1,-2-9 0,0 4 1,-2-3 0,0-13 2,-105 13 3,106 22-3,4 8 0,1 6 1,1-8 0,5 4-1,3 16-1,5-11-2,2-16 0,1-6 0,0-10-1,2-13 2,-2 23-2,-1-8 0,-5-14 0,-2 9 2,-5 17 1,-3 2 2,0 22 1,-5 7-3,2-26 3,2 14-3,5 3 1,4-11-1,6-4-2,5 2-4,1-33 1,6-4 1,-2 14-1,-2-13 0,-4-4 0,-6 13 3,-6-6 1,-95 7 4,90 21-1,0-8 0,3 0 1,7 0-1,3-4 0,6-3-3,4 7-1,0-18 0,3-5 0,1 5-1,-4 1 0,-3 9 1,2 6-2,-73-25 5,72 23-2,-63-1 0,72 5 1,0-17-1,1 0 1,-1 12-2,-1-2 0,-2-13 1,-2 5 1,-2-13 0,-2-6 0,-60-17-1,77 10 2,4-2-1,6 1 0,10-1 0,9 10 0,2 5-1,9-12 1,8 0-2,-1 14 0,1-1 3,6 6-1,0-1-1,0-7 1,9 3 0,-9 6 0,-6 8 1,6-10-1,0 4-2,-6-5-1,-4 4 0,4 1-1,-3-8 0,6 1 0,3-11-1,0 4 0,3-3 2,0 8 0,9-4 2,19-7-1,-12 29 1,6 5 0,3 4 0,6 3 1,1-6-1,2-2 0,0-2 1,-3-7 0,0 0-1,19-32 1,-34 13 0,-4 5 0,0 0-1,-3-1 1,4 5-1,-3-3 0,5 4 0,-5 5 0,5 9-1,3-4 1,-1 4 0,3 2 0,3-5 1,2 8 0,6-4 1,4-4 0,7-7 1,6-1 0,7-7 0,5 0-1,1 1-8,-4-10-18,-1 14 0,-20-9-2,0 23 21</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6:30:39.125"/>
    </inkml:context>
    <inkml:brush xml:id="br0">
      <inkml:brushProperty name="width" value="0.05292" units="cm"/>
      <inkml:brushProperty name="height" value="0.05292" units="cm"/>
      <inkml:brushProperty name="color" value="#FF0000"/>
    </inkml:brush>
  </inkml:definitions>
  <inkml:trace contextRef="#ctx0" brushRef="#br0">2177 9415 15,'0'0'29,"-20"-18"0,2 23-2,-2 17-8,-9 9-6,13 20-2,0 11-3,16 17-1,0 10-1,6 13-2,1 4-1,1 1 0,5-2-1,-3-8-1,-4-7 1,-12-10-2,-6-14 1,-4-16-1,7-9-3,-1-16-8,1-9-13,9-16-9,0 0-2,0 0 1</inkml:trace>
  <inkml:trace contextRef="#ctx0" brushRef="#br0" timeOffset="360.8805">2412 10728 38,'-24'-10'33,"-2"10"1,-11-4-1,6 4-15,4 15-7,7 0-4,11 8-3,0 3-1,12 3-1,15-3 0,10-1 0,3-2-2,4-9-2,-7-7-4,-8-16-16,6-10-13,-5-9 0,-14-11-1,-7-5 1</inkml:trace>
  <inkml:trace contextRef="#ctx0" brushRef="#br0" timeOffset="782.0905">2337 9154 34,'0'0'29,"0"15"-1,7 7-5,-7 7-8,0 5-5,2 8-2,-2 0-7,0-3-10,4-9-20,3 2-1,-12-18-1,9-3-1</inkml:trace>
  <inkml:trace contextRef="#ctx0" brushRef="#br0" timeOffset="1105.5122">2350 9150 17,'6'-19'27,"15"12"0,-7 1-2,7 2-12,3 6-4,-5 4-3,-4 5-2,-2 1-2,-10 5 0,-12-2 0,-7 2-1,-2-4 0,-7 0 0,9-1-1,16-12 0,-5 14 2,16-5-1,9 0 1,10 3 1,4 5 1,2 4 1,-7 0 1,0 1-1,-10-2 0,-1-1-1,-7-4-1,-4-1-3,-4-3-8,-3-11-23,-3 10-3,3-10-1,0 0 0</inkml:trace>
  <inkml:trace contextRef="#ctx0" brushRef="#br0" timeOffset="1896.1878">3208 10169 22,'-107'19'47,"107"-19"-28,27 5 0,45-8-3,42 3-4,35-5-2,34 5-3,18 0-2,22 7-1,1-7 0,-6 5-2,-18 2-3,-22-7-6,-32 6-17,-31 0-9,-41-10 0,-31 4-1</inkml:trace>
  <inkml:trace contextRef="#ctx0" brushRef="#br0" timeOffset="2701.4516">3905 9764 28,'-24'-24'23,"10"1"-8,7-3-2,7 2-2,9 0-3,9 5-2,12 10 0,2 9-1,3 4 0,-6 11-1,-6 8 0,-13 7 0,-13 9-2,-19-1 1,-9-1-1,-10 0 0,-3-5 0,2-4 0,3-4-1,11-7-1,14-6 0,14-11 1,16 11-1,8-7 1,12-4-1,4 3 0,8-3-2,2-5 0,-2-2 0,-3 2 0,-8-6 1,-6 0-1,-8-1 3,-5-2 1,-6 3 2,-9 0 8,4 0-6,-7 11 0,2 12 0,-2 4-1,0 1-2,0 4 0,0 3-1,0-2 0,-2-3 0,2-4-1,-5-5 1,5-10-1,0 0 0,6-17 0,0-2-1,2-3 1,3-3-1,3-1 1,1-1-2,2 6 1,-1 6 0,1 5-1,-1 10-5,-4 0-22,-3 7-9,0 8 0,-3-5 1</inkml:trace>
  <inkml:trace contextRef="#ctx0" brushRef="#br0" timeOffset="3819.9182">5919 10115 46,'0'-23'19,"-11"-2"-2,-6 0-4,-8 4-2,-5 4-2,-5 10-2,-4 2-1,0 13-2,3 6-1,5 7-1,3 7 0,12 4 0,6 0-1,10-2 1,13-4 0,12-4 0,4-10 1,7-7-1,5-10 0,-1-10-1,0-11 1,0-6-1,-5-9 0,-10-5-1,-3-8 0,-10 0 1,-3-2-1,-9 5 0,0 3 0,-6 9 1,-3 7-1,5 8 0,-4 12 0,8 12 0,-10 13 1,8 13-1,2 9 1,-5 10-1,5 10 1,0 6-1,4 2 0,-4 0 1,9-5-1,1-10 0,-1-8 0,3-9 0,0-12-1,1-12 0,-3-9 1,1-12-1,-4-8 1,-1-7-1,0-2 2,-4 0-1,2 3 1,-1 5-1,1 6 1,-4 17 0,12-3 0,-2 14 1,1 8-1,2 4 1,0 3-1,2 1 1,-3-2-1,1-4 0,-3-5 1,-1-3-1,-9-13 0,0 0 0,5-10 0,-5-5 0,0-6 0,0-1-1,7-5 0,2 2 0,4-1 0,8 7 0,4 4 1,3 5-1,3 3 0,-2 3 0,-3 4-3,-4 0-11,-6 0-21,-7 4 0,-9-4-1,0 0 1</inkml:trace>
  <inkml:trace contextRef="#ctx0" brushRef="#br0" timeOffset="4984.8086">3184 10360 39,'0'0'27,"-19"14"-3,-5 10-3,-1 13-4,0 9-3,6 15-3,3 4-2,13 9-3,3 0-3,13-4-5,5-5-7,6-12-10,5-9-12,2-5-2,-6-18-1,4-4-1</inkml:trace>
  <inkml:trace contextRef="#ctx0" brushRef="#br0" timeOffset="5298.8256">3367 10732 65,'0'0'32,"6"15"-4,-3 2-11,6 12-5,-3 0-4,4 7-1,-4-6-3,3-1 0,-2-7-2,-1-6-1,-6-16 1,0 0-1,0 0 0,-6-29-1,6 4 1,-4-4-1,4-3 0,6 2 0,4 1 0,5 5-2,4 6-2,0 5-6,8 4-17,-2 6-8,-3-3 0,0 6 1</inkml:trace>
  <inkml:trace contextRef="#ctx0" brushRef="#br0" timeOffset="5601.1604">3618 10572 36,'-6'-15'31,"2"-6"0,11 4-9,5 3-8,0 4-4,7 10-3,-5 0-1,1 9-2,-6 2-2,-7 10 0,-4 1-1,-5 0 0,-2 0 0,-1-5 0,7-1-1,3-8-1,0-8-3,16 12-7,6-12-14,4 3-7,-6-3-2,6 0 1</inkml:trace>
  <inkml:trace contextRef="#ctx0" brushRef="#br0" timeOffset="5810.505">3887 10687 67,'0'18'35,"0"-1"-3,-3 3-11,3 12-8,0-4-2,0 5-4,0-5-3,3 0-3,-3-1-6,0-10-8,4-4-16,-4-13-7,0 0 0,0 0-1</inkml:trace>
  <inkml:trace contextRef="#ctx0" brushRef="#br0" timeOffset="5955.0924">3794 10851 49,'13'-7'29,"5"7"0,1 0-17,4-4-12,8 4-21,-1-9-6,10 6-1,-3-13-2</inkml:trace>
  <inkml:trace contextRef="#ctx0" brushRef="#br0" timeOffset="6872.1802">4202 10740 10,'9'3'60,"18"25"-29,-9-9-12,3 3-7,3 8-1,-3-4-6,-1-1-7,0-1-13,0-2-15,-14-13-1,7-2-1,-13-7 0</inkml:trace>
  <inkml:trace contextRef="#ctx0" brushRef="#br0" timeOffset="7043.6019">4432 10752 73,'-19'9'34,"-1"8"-5,-2 8-12,-7-1-5,2 8-6,-1-3-8,1-3-9,3-2-20,6-1-3,-1-13 0,19-10-1</inkml:trace>
  <inkml:trace contextRef="#ctx0" brushRef="#br0" timeOffset="7374.9362">4429 10473 52,'6'-13'29,"9"8"-2,-1 5-13,-1 0-4,1 5-3,-7 7-2,-3 3-1,-4 3-2,-7-1 0,-1 3-1,4-2 0,4-5 0,0-1-1,12-5-2,3-5-6,11-2-16,1 7-7,-6-7 0,3 0 0</inkml:trace>
  <inkml:trace contextRef="#ctx0" brushRef="#br0" timeOffset="7714.0723">4691 10447 78,'27'26'33,"-8"1"-7,-2 8-7,5 17-6,-11 9-3,-5 13-3,-12 2-2,-8 1-2,-10-3-3,-3-8-5,2-5-9,-1-19-22,4-21-1,22-21 0,-11-5 1</inkml:trace>
  <inkml:trace contextRef="#ctx0" brushRef="#br0" timeOffset="8301.5094">4959 10357 20,'0'0'28,"0"0"0,0 0-9,14-9-5,2 9-4,-1 0-2,4 6-3,-3 0-1,-4 3-1,-3-1-2,-2 4 0,-7-12 0,0 16 0,0-16-1,-13 13 0,13-13 1,0 0-2,0 0 1,19 8 0,-5-4 0,3-1 0,-5 4 2,-3 2-1,-9 1 1,0 0 0,-12 2-1,-6-4-5,0 0-7,1 2-18,-4-10-1,11 0-1,1-4-1</inkml:trace>
  <inkml:trace contextRef="#ctx0" brushRef="#br0" timeOffset="8532.992">4928 10583 62,'14'7'33,"3"-7"-2,8 4-12,11-1-6,1-3-5,4 0-6,-1 4-7,-10-4-15,-4 0-13,2 0 0,-16-5-1,1 8 1</inkml:trace>
  <inkml:trace contextRef="#ctx0" brushRef="#br0" timeOffset="8925.9814">5004 10703 27,'0'0'63,"13"0"-34,-1 0-11,1 0-6,5 6-4,-1-1-1,0 6-2,-4-1-2,-7 4-1,-6 4 0,-9 0 0,-4 2-1,-1-1 0,-3-1-1,2-4 1,2-1-1,7-2 1,6-11-1,16 11 0,0-11 0,6 0 0,2 0 0,1 3-1,2 0-2,-5-3-8,-3-5-23,-4 9 0,-15-4-1,10 0 0</inkml:trace>
  <inkml:trace contextRef="#ctx0" brushRef="#br0" timeOffset="14826.6437">6868 9949 28,'31'11'26,"-6"-11"-4,15 0-9,4 0-12,-4 0-16,7 5-7,-17-7-3,1 8 0</inkml:trace>
  <inkml:trace contextRef="#ctx0" brushRef="#br0" timeOffset="14969.2686">6946 10052 35,'10'20'27,"11"-20"-2,13 5-20,7 4-22,-5-16-5,14 7-3,-13-14-2</inkml:trace>
  <inkml:trace contextRef="#ctx0" brushRef="#br0" timeOffset="15269.1412">7415 9532 61,'16'-43'35,"16"16"-1,9 12-13,6 8-8,6 24-3,-8 4-4,-3 14-2,-18 7-3,-15 6 0,-15 0-2,-11-5 1,-10 2-1,-8-10-3,8 1-1,-1-11-5,17 1-7,7-4-14,7-6-3,12 3 0,-5-7-1</inkml:trace>
  <inkml:trace contextRef="#ctx0" brushRef="#br0" timeOffset="15428.0633">7563 10164 64,'-7'11'37,"7"-2"0,0-9-4,0 0-18,16 0-15,-6-6-32,-10 6-3,10-7-2,-10 7 0</inkml:trace>
  <inkml:trace contextRef="#ctx0" brushRef="#br0" timeOffset="16241.616">9303 9477 9,'-65'11'56,"22"18"-27,6 21-13,8 19-3,7 6-3,19 8-1,10-3-3,17-3-1,14-14-2,15-17-1,8-20-1,3-21 0,-1-17 0,-1-15 0,-10-14-1,-10-11 0,-14-9-1,-19-7-2,-19-2 0,-21 2-3,-11 12-4,-15 7-7,-7 9-9,1 20-5,-8 8 1,9 23 0</inkml:trace>
  <inkml:trace contextRef="#ctx0" brushRef="#br0" timeOffset="16346.0565">9158 9720 53,'58'18'21,"1"-6"-13,3-4-23,4 8-5,-10-10-2,6 8-2</inkml:trace>
  <inkml:trace contextRef="#ctx0" brushRef="#br0" timeOffset="16722.1982">9843 9768 24,'-45'4'53,"17"4"-35,13 2-6,3 6-4,9-2-2,6 1-3,10-1 0,5-1-2,3-1 0,1-4-1,-3-2-1,-4-6-1,-5 2 0,-10-2 1,0 0 0,-22 7 2,6-2 1,-3 1 1,1 3 1,4 3 1,3 1 0,11 1 0,0-1 0,15 1-2,-1-3-2,4-2-6,2-3-15,3-4-11,-10-14-1,5 2 0</inkml:trace>
  <inkml:trace contextRef="#ctx0" brushRef="#br0" timeOffset="16849.8736">9836 9578 36,'-13'-21'29,"13"21"-6,-16-8-16,7 3-26,9 5-6,0 11-3</inkml:trace>
  <inkml:trace contextRef="#ctx0" brushRef="#br0" timeOffset="17143.8909">9952 9778 12,'26'11'25,"-4"-11"0,13 4 0,-9-4-13,6-3-7,-6 3-2,-5-6-2,-5 6 0,-16 0 1,0 0 2,0 0 1,-20 14 0,5-1 1,0 6 0,2 3 0,5 5 0,5 1-1,9 1-4,6-2-2,6-7-8,9-1-11,8-2-11,-8-17-1,6 4 1</inkml:trace>
  <inkml:trace contextRef="#ctx0" brushRef="#br0" timeOffset="17549.6387">10328 9803 50,'0'0'30,"-6"10"-2,2-1-10,4 8-7,0 1-4,2 4-3,2 1 0,4-1 0,2-3-2,4-4 0,1-8-1,1-3 0,1-4-1,-2-10 0,0-3 0,-4-3-1,-3-2 0,-2-1 1,-3 5 0,-3 4 0,0 10 1,0 0 0,-10 0 0,10 7 1,0 7 0,4 6-1,-1-1 1,7 1-1,2-4 1,4-4 0,3-6-1,3-6 1,1 0-1,-1-11 0,-5-5 0,-3-1-1,-4-3-5,-10-5-16,-9 1-13,-1 6-1,-11-2 1,3 8-1</inkml:trace>
  <inkml:trace contextRef="#ctx0" brushRef="#br0" timeOffset="19083.1743">11238 9797 28,'26'-8'29,"-7"-3"2,5 7-7,-5 4-7,-7 12-4,2 8-4,-14 2-1,3 7-2,-6 3-1,3 3 0,3-3-1,6-1-2,7-9 0,5-9 0,6-9-1,-2-4 0,2-10 0,0-6 0,-5-5-1,-2-7 1,-6-4-1,-3 5 0,-3 1-1,-1 7 1,-7 7 0,0 12 0,0 0 1,0 12 0,0 9 0,4 4 0,0 3 2,4 0-2,1-4-2,4-7-7,5-3-23,2-6-5,-3-10-1,7-5 1</inkml:trace>
  <inkml:trace contextRef="#ctx0" brushRef="#br0" timeOffset="19338.402">11934 9806 57,'-11'0'35,"23"5"0,3-5-6,9-5-15,12 5-9,-1 4-7,3-4-18,-2-4-13,0 4-1,-12-3-1,0 3 0</inkml:trace>
  <inkml:trace contextRef="#ctx0" brushRef="#br0" timeOffset="19512.2398">11966 9927 92,'9'7'36,"13"2"1,9-2-23,3-4-13,5 5-33,-5-8-3,3 0 0,-9-5-1</inkml:trace>
  <inkml:trace contextRef="#ctx0" brushRef="#br0" timeOffset="20067.1396">12522 9731 53,'0'0'35,"16"9"1,-6 12-2,3 7-18,5 8-7,-5 1-2,5 5-2,-8-5-1,1-4-2,-7-10 0,2-6 0,-6-17-1,0 0 0,0 0 0,9-24 0,-4 2 0,3-7 0,4 0-2,3 0 1,3 1-1,5 6 1,4 4-3,1 5-2,3 10-8,-3 3-25,-4 0 0,2 0 0,2 0 1</inkml:trace>
  <inkml:trace contextRef="#ctx0" brushRef="#br0" timeOffset="20376.7644">12953 9535 56,'10'-28'33,"3"6"0,4 6-15,11 16-4,-5 5-4,1 11-2,-11 5-4,-5 8-1,-15 2-1,-6 0-1,-6-2 0,-2-2 0,3-4 0,8-7-2,10-2-4,0-14-9,33 6-18,2 0-4,1-6 2,7 3-2</inkml:trace>
  <inkml:trace contextRef="#ctx0" brushRef="#br0" timeOffset="20623.8908">13332 9772 83,'0'0'35,"-10"0"2,10 12-13,0 10-13,0 3-4,0 8-4,0 1 0,0 2-2,4 0-2,-4-9-8,5 0-14,-1-9-14,-4-18-1,0 0 1,0 0-1</inkml:trace>
  <inkml:trace contextRef="#ctx0" brushRef="#br0" timeOffset="20767.5807">13180 9919 59,'0'0'36,"0"0"-2,19 0-2,6 3-18,4-3-8,7 0-12,6 0-20,7 0-7,-7 0-2,4 0 0</inkml:trace>
  <inkml:trace contextRef="#ctx0" brushRef="#br0" timeOffset="21008.757">13604 9832 72,'15'8'36,"7"9"-1,1 4-12,3-4-8,4 12-4,-5-7-5,-1 0-4,-5-3-4,-7-9-10,6-1-21,-5-6-3,-3-11-2,4-3 1</inkml:trace>
  <inkml:trace contextRef="#ctx0" brushRef="#br0" timeOffset="21166.352">13923 9847 52,'0'0'37,"-23"0"0,4 9 0,-4 8-17,-11-1-8,0 7-5,-2 4-4,-1-1-6,4 6-14,6-8-20,-1-9 0,13-6-1,4-9 0</inkml:trace>
  <inkml:trace contextRef="#ctx0" brushRef="#br0" timeOffset="21595.0458">13884 9433 50,'12'-5'30,"3"-3"1,7 5-14,3 3-5,-1 4-3,-3 9-1,-11 2-2,-7 8-1,-12 3-1,-6 3 0,-6-4-1,4 6 1,3-7-1,14-1-1,15-4-1,16-7 0,10-3-5,7-6-10,0-3-21,5 0-1,-14-10 0,-4 3-1</inkml:trace>
  <inkml:trace contextRef="#ctx0" brushRef="#br0" timeOffset="22292.8387">14494 9897 40,'13'6'30,"11"-9"-1,16 3-12,15 0-5,5 0-3,5 0-4,2 0-2,-4 4-4,-11-4-4,-14 3-8,-13-3-13,-9 0-3,-16 0-2,0 0 1</inkml:trace>
  <inkml:trace contextRef="#ctx0" brushRef="#br0" timeOffset="22482.0482">14529 9982 27,'60'7'51,"-16"-7"-34,11-4-6,2 1-12,0-4-10,-2 4-9,-15-11-4,-4 7 1,-18-8 0</inkml:trace>
  <inkml:trace contextRef="#ctx0" brushRef="#br0" timeOffset="22648.3716">14955 9861 37,'10'0'25,"0"5"-3,7 2-2,1 5-3,-2 2-3,-1 6-2,-8-3-2,-1 3-2,-12-3-2,-6-2-5,-6-2-7,-1-3-19,0-10-9,10 0 1,3-9-2</inkml:trace>
  <inkml:trace contextRef="#ctx0" brushRef="#br0" timeOffset="23203.6461">15621 9895 48,'10'-7'24,"-10"-8"-5,0 2-1,-6 0-4,-11 1-2,0 2-3,-12 3-3,1 7-1,-3 3-2,4 11-2,3 1 1,6 6-1,8 1 1,10 4-2,9-5 1,7-1-1,5-5 1,6-7 0,3-4-1,-1-9 1,0-8-1,-4-10 0,-1-6-1,-6-9 1,-4-6-1,-4-7 1,-7-5-1,-3-3 0,-2 1 1,-3 7 1,-2 4 0,-1 10-1,1 9 1,-2 16 0,9 12 0,-10 20 1,4 10-1,6 10 0,-4 4 0,4 8 0,0 4 0,0-2-3,10 1-6,-7-7-19,2-12-7,5-4 0,-2-9 1</inkml:trace>
  <inkml:trace contextRef="#ctx0" brushRef="#br0" timeOffset="23609.1648">15758 9813 66,'13'5'32,"-13"4"-2,0-1-12,0 10-7,0 0-2,6 4-2,-3-5-3,6 3 0,1-6-2,4-2 0,4-7 0,2-5-2,1 0 0,-1-12 0,1-1 0,-3-6-1,0-3-1,-7 3 1,-2-3-1,-6 3 2,-3 6 0,0 13 0,-3-10 1,3 10 0,-15 15 1,10 0 0,5 2 0,0 3-2,0 2 0,0-4-6,7 2-11,2-3-18,3-8-1,11-1 1,1-8-1</inkml:trace>
  <inkml:trace contextRef="#ctx0" brushRef="#br0" timeOffset="23994.6374">16247 9789 50,'0'0'32,"20"12"0,2-7-10,2-2-6,7 3-7,0-3-3,2 0-5,2 1-5,-6-4-12,-2-6-13,-2 6-4,-15-8-1,5 8 0</inkml:trace>
  <inkml:trace contextRef="#ctx0" brushRef="#br0" timeOffset="24196.6741">16313 9903 66,'0'10'32,"11"-5"-5,9-5-9,11 4-9,-1 0-14,11 0-23,-7-10-3,6 6-1,-8-10-1</inkml:trace>
  <inkml:trace contextRef="#ctx0" brushRef="#br0" timeOffset="24911.2229">16800 9690 55,'-4'-25'31,"4"-6"0,7 3-14,14 7-5,4 6-3,9 12-2,-2 3-2,1 14-1,-5 1 0,-6 8-2,-10 1-1,-12 6 1,-13-2-1,-9 4 0,-5-1 0,-1-3 0,-3-2 0,6 0 0,3-9 0,10 0 1,7-2 0,13-5-1,3-3 1,7-2-1,3 1-1,5-6-1,6 6-4,-3-6-5,0 0-3,-8-3-1,3 3-1,-10-9 1,2 4 2,-10-6 4,0 0 5,-1-4 7,4-23 16,-9 18-8,11 6 2,-7-5-1,6 11-2,-10 8-2,17-3-1,-17 3-2,17 23-1,-11-6-2,-1 3 0,-2-1-1,0 1 0,-3-5 0,0-1-1,0-14 0,-4 11 0,4-11 0,0 0 0,-4-17-1,8 2 0,-2-2 0,3-3 0,5 0-1,3 0 0,0 2 0,2 2 1,6 6 0,-2 1 0,3 4-1,3 2-2,-3 3-4,-5 0-9,2 0-22,0 5-1,-6-5 1,0 8-1</inkml:trace>
  <inkml:trace contextRef="#ctx0" brushRef="#br0" timeOffset="25520.6855">17717 9871 8,'13'-33'41,"-16"13"-24,3 2-1,-8-2-3,-5 0-1,-1 3-1,-8 0-2,0 11-1,-3 0-1,4 11-1,-3 2-2,4 7 0,3 4 0,9 5-1,8-1 0,4 2 0,8-4-1,7-1 1,2-4-1,3-6-1,4-9 0,-1-5 0,-3-8-2,1-5 1,-8-6-1,0-8 0,-6-9 0,-4-7 1,-1-3-1,-6-2 1,0-1 1,-6 4 0,1 4 1,2 7 0,-1 9 0,4 12 0,0 18 0,0 0 0,-6 14-1,6 15 1,0 7-1,0 10 1,0 2-1,5 6 1,-5-3-1,4-3 1,-4 0-1,5-10-3,-1-5-5,-4-8-23,0-11-7,6-2 0,-6-12 0</inkml:trace>
  <inkml:trace contextRef="#ctx0" brushRef="#br0" timeOffset="25895.984">17854 9671 55,'0'0'37,"23"9"-1,-9 8-2,1 0-18,9 9-5,-8 1-4,0 2-3,-2-5-1,-4 0-1,-4-8-1,-6-6 0,0-10 1,0 0-1,0 0 0,0-23-1,0 6 0,6-5 1,2 0-2,6 0 1,4 0-1,4 6 1,3 4 0,0 2 0,8 10-2,-3 0-1,3 7-10,-8 1-25,-10-4 0,-6 2 0,-9-6 0</inkml:trace>
  <inkml:trace contextRef="#ctx0" brushRef="#br0" timeOffset="27799.5317">9064 10831 29,'25'13'27,"-10"1"2,-1 6-11,-3 6-3,-8-1-5,-3 6-3,-3-7-2,-4-1-2,-3-5-1,3-8-3,7-10 0,0 0-2,6-14 1,5-4 0,7-4 0,0-6 0,3-1 1,-2-2 1,11-22 3,-22 35-1,-5 4 0,-3 14 1,-11-5-1,2 12 0,1 7 0,0 5 0,4 3-1,4 2 0,12 1 0,5 1-3,8-2-5,7-4-7,4-1-11,-1-12-5,11 2-1,-8-11 1</inkml:trace>
  <inkml:trace contextRef="#ctx0" brushRef="#br0" timeOffset="28244.3787">9687 10939 50,'0'0'33,"0"0"-5,0 10-5,-14-4-7,-2 8-4,-10-8-4,3 1-4,-5-4-3,3-3-4,0-4 0,1-8-2,8 0-1,2-6 0,10 3 0,4-7 1,6 5 1,6 3 3,5 2 2,4 8 1,2 4 2,3 12 0,1 1 1,-1 8-1,-1 2 0,0 2 0,-2-2-1,2 1-1,-1-8 0,0-5-2,-2-5 1,1-6-2,-2-8 0,0-6 0,-1-4-1,-2-6 1,-3 2 1,-4 0 0,-3 3 2,-1 6 0,-7 4 1,0 9 1,0 0 0,7 24 0,-7-6-1,0 6-1,0-1-4,0 2-17,0-4-16,0 1-1,0-9 0,7-2 0</inkml:trace>
  <inkml:trace contextRef="#ctx0" brushRef="#br0" timeOffset="29803.5275">10776 10843 15,'14'-21'26,"7"6"-6,-3-2-3,3 10-2,-3 7-2,-6 7-1,0 11-2,-7 5-2,0 9-1,-5-1-2,6 4 0,-3-4-1,4-4 0,4-7-2,5-8 0,4-9 0,4-7-1,-2-8 0,2-8 0,-2-5-1,0-5 0,-4-2 1,-4 2-1,-5 5 0,-4 3 0,-5 8 0,0 14 1,0 0 0,-9 24 1,3 3 0,0 4 0,0 3 0,6 0-1,0-2-2,5-8-10,5-6-23,5-3 0,-3-12-1,6 1 0</inkml:trace>
  <inkml:trace contextRef="#ctx0" brushRef="#br0" timeOffset="30120.3984">11184 11147 47,'11'-4'28,"0"0"-3,-3-6-11,2-4-4,3 6-4,-4-2-1,1 5 0,-10 5 1,11 0 0,-11 11 0,6 5-1,-6 1-1,6 5 0,-6 0 0,7 0-2,-1-1-2,-1-6-8,-5-15-24,12 11-2,-12-11 0,8-13 0</inkml:trace>
  <inkml:trace contextRef="#ctx0" brushRef="#br0" timeOffset="30465.2913">11521 10922 44,'0'0'33,"16"8"0,-2-8-4,9-4-13,11 4-8,0 0-4,3 0-5,-2 0-5,-6-4-7,-3 4-10,-3 4-10,-14-4 0,1 0 0</inkml:trace>
  <inkml:trace contextRef="#ctx0" brushRef="#br0" timeOffset="30639.5771">11590 11007 51,'0'11'29,"0"-11"-2,24 4-8,2-4-10,4 4-15,10 0-20,-10-8-3,10 4-1,-10-5-1</inkml:trace>
  <inkml:trace contextRef="#ctx0" brushRef="#br0" timeOffset="30908.0318">12019 10812 62,'11'0'34,"7"15"1,8 6-7,-2-1-16,7 9-4,-2 2-5,2 1-5,-4-2-10,-6-2-21,-6-11-1,1-5-2,-7-12 2</inkml:trace>
  <inkml:trace contextRef="#ctx0" brushRef="#br0" timeOffset="31088.6265">12331 10858 64,'-21'5'34,"1"7"1,-7 5-12,-1-1-10,4 7-4,-5 1-4,0 3-6,2-1-9,2-2-23,0-9-2,7-1 0,0-8 0</inkml:trace>
  <inkml:trace contextRef="#ctx0" brushRef="#br0" timeOffset="31435.4355">12240 10580 73,'7'-15'35,"8"1"-1,10 2-16,4 9-6,0 3-4,0 3-4,-8 5-2,-6 5 0,-9 3-1,-6 0-1,-2-2 0,-4 1 1,-1-5-1,7-1 1,0-9 0,22 10-1,3-10-1,6 0-2,11 7-9,-4-2-23,3-5-1,0 7 1,-11-7-2</inkml:trace>
  <inkml:trace contextRef="#ctx0" brushRef="#br0" timeOffset="31630.646">12840 11029 65,'-8'23'36,"3"7"0,-8-4-7,-3-4-24,5 3-33,-8-15-4,9 0-2,-4-10-1</inkml:trace>
  <inkml:trace contextRef="#ctx0" brushRef="#br0" timeOffset="32315.7925">13217 10814 22,'46'-17'62,"-32"13"-32,0 10-9,2 12-6,-13 1-4,3 8-3,-2 0-1,2 4-2,2-4-1,7 0-2,-1-9 0,5-6 0,2-7-1,3-5-1,-2-9 0,1-6 0,-3-4-1,-6-10 0,1-1 0,-5-1 0,-2 1 0,-2 2 1,-3 5-1,-3 5 2,4 8-1,-4 10 1,0 12 1,0 7-1,0 4 1,0 6 0,3 2 0,2 4-2,1-5-3,-2-5-15,2-4-18,6-4-1,-3-9 1,7 0-2</inkml:trace>
  <inkml:trace contextRef="#ctx0" brushRef="#br0" timeOffset="32691.5748">13647 11052 28,'11'-3'31,"5"3"0,2 2-2,3-2-11,6 8-4,-7-3-3,4 7-2,-11 1-1,-3 3-3,-14 1 1,-4 3-3,-8-2 0,-3-2 0,1-2-1,2-2-1,4-4 1,12-8-1,0 0-1,13 8 1,8-8-1,3-4-2,6 4-3,-4-11-11,7 2-21,-1 4-1,-5-9 1,4 3-1</inkml:trace>
  <inkml:trace contextRef="#ctx0" brushRef="#br0" timeOffset="32976.2841">14011 10851 63,'18'-2'35,"-2"-1"0,11 0-9,7 3-13,-2 0-6,5 3-6,-1 1-5,-6-4-12,-4 0-16,-1 6-3,-13-6 0,1 0 0</inkml:trace>
  <inkml:trace contextRef="#ctx0" brushRef="#br0" timeOffset="33158.4103">14078 10939 56,'0'0'32,"8"14"-2,13-9-11,6-2-11,4 1-17,0-9-19,10 9-3,-7-13-1,7 6-1</inkml:trace>
  <inkml:trace contextRef="#ctx0" brushRef="#br0" timeOffset="33653.4688">14648 10648 44,'0'-9'35,"0"9"1,13 16-1,-11 3-15,6 14-7,-8 3-6,8 9-1,-8 1-2,6-1-2,-2-4-2,-4-6-2,7-5-6,-7-12-13,-7-8-15,7-10-1,0 0 0,-10 0 1</inkml:trace>
  <inkml:trace contextRef="#ctx0" brushRef="#br0" timeOffset="33968.0937">14658 10672 40,'18'-23'33,"2"2"0,4 11-2,4 7-15,0 3-3,2 11-6,-8 3-3,-3 8-1,-12 2-2,-10 4-1,-8 4 0,-10 0-1,-2-2 0,-3-2 0,1-4 0,6-2 0,11 1 0,8-7 1,14-2 0,10-3 1,4-2-1,6-2 0,5 3-2,-3-5-8,1-5-19,-5 5-5,-8-8 0,-2 3 0</inkml:trace>
  <inkml:trace contextRef="#ctx0" brushRef="#br0" timeOffset="34331.2475">15010 10517 53,'7'-14'32,"2"-1"1,13 3-13,6 10-5,-5 2-5,2 7-3,-8 5-1,-6 5-3,-11 0-1,-10 4-1,-6 0 0,-3 2 0,-4-5-1,5-2 1,6-2-1,6-4 1,15 0-2,7-4-2,10 0-4,-2-6-8,8 4-19,2 2-1,-3-6 0,0 4 0</inkml:trace>
  <inkml:trace contextRef="#ctx0" brushRef="#br0" timeOffset="34525.5554">15395 10662 61,'0'0'36,"0"0"0,0 19 1,9 1-23,-9 1-6,5 6-3,-5 2-2,5 3-1,-2-3-6,-3-5-7,4-5-21,-4-4-5,0-15 0,0 0-1</inkml:trace>
  <inkml:trace contextRef="#ctx0" brushRef="#br0" timeOffset="34676.8633">15281 10839 73,'0'0'32,"15"-8"1,10 3-16,4 1-17,5 0-19,8 4-13,-10-10 1,8 10-2</inkml:trace>
  <inkml:trace contextRef="#ctx0" brushRef="#br0" timeOffset="34925.9332">15720 10751 51,'0'0'37,"0"0"-1,14 4 1,7 5-17,4 10-9,-1 0-5,6 5-3,-1 0-3,-1-3-4,-1 0-7,-7-4-16,-1-9-10,2-5-1,-5-12 1</inkml:trace>
  <inkml:trace contextRef="#ctx0" brushRef="#br0" timeOffset="35090.784">16042 10744 71,'-24'0'35,"-1"14"1,-6 4-13,-8-1-6,2 9-8,-5-1-4,1 3-5,3 0-8,-3-2-21,6-9-7,12-3-1,3-14 0</inkml:trace>
  <inkml:trace contextRef="#ctx0" brushRef="#br0" timeOffset="35494.6755">15972 10428 65,'6'-18'33,"7"18"-3,10 0-11,-3 0-6,5 8-5,-4 0-2,1 6-2,-9 2-1,-5 4-2,-8-3 1,-10 0-1,-5-2 1,-2-1 0,1-4 0,4 1 0,12-11 1,0 14-1,15-8 0,10-1 0,2-2-3,7 1-4,5 1-16,-2-5-15,-7-3-2,-1-1 1,-11-6-1</inkml:trace>
  <inkml:trace contextRef="#ctx0" brushRef="#br0" timeOffset="36737.0575">1854 12146 50,'-22'0'23,"-6"5"-7,-9 15-3,12 10-3,-6 7-3,9 9 0,4 2-2,21 5-2,14-8 0,8-3 1,10-13 0,11-7 0,5-15 1,1-14-1,-6-15 0,-1-8 0,-18-11 0,-17-4-2,-7-6-1,-22 0-2,-9 8-3,-12 4-6,3 9-17,-4 11-7,4 4 0,18 15 0</inkml:trace>
  <inkml:trace contextRef="#ctx0" brushRef="#br0" timeOffset="37044.7049">2115 12464 32,'6'26'26,"-13"-11"-4,7-4-8,0-11-6,0 0-5,-6-10-3,6-4-2,-9-6-1,15-2 0,-6-2 0,12 1 1,7 5 3,0 4 1,-1 5 3,4 6 1,3 7 1,-6 4 0,5 6-1,-9 3-1,-5 2-4,-1 1-6,3 3-18,-12-8-5,10 3-1,-7-9 1</inkml:trace>
  <inkml:trace contextRef="#ctx0" brushRef="#br0" timeOffset="37315.6709">2622 12416 50,'-21'-25'33,"6"7"-1,-8 1-12,-4 1-7,-1 10-3,-6 3-3,12 9-3,2 4-1,13 9-1,7 3 0,6 2-1,6 0 1,7-2-1,8-5 0,-5-7-3,6 1-6,-12-11-19,-1-9-8,-2-3 0,-8-10 0</inkml:trace>
  <inkml:trace contextRef="#ctx0" brushRef="#br0" timeOffset="37434.5373">2505 12100 53,'-10'-15'30,"10"15"-5,-12 12-27,12-12-20,-6 13-5,6-13-4</inkml:trace>
  <inkml:trace contextRef="#ctx0" brushRef="#br0" timeOffset="37774.6035">2753 12326 36,'15'0'25,"12"6"0,2-6-16,-1 0-4,-6-4-3,-4 1-1,-5-4 0,-13 7-1,9-10 1,-9 10 3,-19 0 1,-2 3 2,2 11 0,-5-2 1,8 11 1,-4 2 0,15 2-1,3-3-3,7 0-6,17 0-5,-4-7-14,4-8-12,12 0-1,-7-16-1,15 1 0</inkml:trace>
  <inkml:trace contextRef="#ctx0" brushRef="#br0" timeOffset="38128.6173">3233 12282 36,'-27'-4'27,"10"8"0,-1 2-7,9 2-12,9 1-4,0 4-2,9-2-1,4-1 0,0-1-3,2-1 0,-5-4-3,1-4-1,-11 0 1,0 0 0,0 0 1,-15-9 3,-6 9 3,-20 7 9,20 1-2,5 6 3,3 3-1,13 5 0,2-3-2,15 3-1,1-3 0,10-1-5,-2-4-8,5-3-29,-7-15-1,7-1 0,-18-7-1</inkml:trace>
  <inkml:trace contextRef="#ctx0" brushRef="#br0" timeOffset="38887.1956">4452 11925 48,'-13'0'20,"-4"10"-2,-3 11-3,2 16-3,-1 11-2,7 19 0,2 10-2,10 16-1,3 4-2,7 8 0,-1 0-1,3-2-1,-5-9-1,-2-11-1,-5-11 0,-5-12 0,-5-7-2,-5-17-2,-1-8-4,-4-14-11,1-9-14,6 4-2,-6-14 1,8 5-1</inkml:trace>
  <inkml:trace contextRef="#ctx0" brushRef="#br0" timeOffset="39218.676">4529 13228 41,'0'-10'30,"0"10"1,-20 4-11,4-4-7,-2 4-4,-2-1-2,1 9-1,1 1-2,7 4-1,6 1 0,10 1-1,5-3 0,6-4 0,6-2-2,0-5 0,6-5-6,-8-4-13,-5-9-15,1-4 1,-10-8-1,-1-3-1</inkml:trace>
  <inkml:trace contextRef="#ctx0" brushRef="#br0" timeOffset="39638.8341">4599 11850 52,'0'0'29,"5"22"-11,-5 1-3,4 9-5,-1-1-3,2 7 0,1-5-3,-2-4-4,3-2-7,-2-12-11,-5-15-8,0 0-4,-7-10-1,7-7 2</inkml:trace>
  <inkml:trace contextRef="#ctx0" brushRef="#br0" timeOffset="39925.716">4610 11818 52,'20'-18'25,"2"3"-4,4 5-5,2 10-3,-5 0-5,-3 12-3,-10 4-1,-7 3-2,-9-1 0,-8 4-2,-6-5 2,0 0-2,-1-5 1,2-2-1,9-3 0,10-7 0,0 11 0,10-4 0,11 4 0,5 3 1,5 2-1,4 3 1,-3 0-1,1-1 1,-5-2-2,-6-4-10,-10-12-20,1 5 0,-13-5-1,0 0 0</inkml:trace>
  <inkml:trace contextRef="#ctx0" brushRef="#br0" timeOffset="41181.0058">5239 12631 44,'-40'8'20,"40"-8"-1,29 11-2,42-6-3,34-5-2,42 4-2,27-4-3,30 4-2,13-4-1,10 5-1,-5-5 0,-11 3-2,-19 0-2,-27 1-5,-26 1-9,-33 4-13,-37-9-4,-21 5 0,-31-10 0</inkml:trace>
  <inkml:trace contextRef="#ctx0" brushRef="#br0" timeOffset="42007.8348">6022 12129 42,'-10'0'30,"-11"-8"-7,8-5-4,4-5-6,9-6-3,9 3-2,7-5-2,12 10-2,6 2 0,6 14-1,-3 0-1,-2 19 2,-11 7-1,-11 8 0,-16 7-1,-12 5 0,-13-3 0,-4 0-1,-5-5 0,0-7 0,9-4-1,12-8 1,11-7-1,19-5 0,12-4 0,10-3 1,5 0-1,2 0 0,4 0 1,-7-7-1,0 4 0,-13 1 1,-4 2-2,-8-4 1,-2 4 0,-13 0 0,12 14 1,-6 0 0,-2 3 1,-1 0-1,2 0 0,2 2 1,-3-6 0,1-1-1,-5-12 1,0 0-1,0 0-1,7-16 1,-7-1 0,6-2-1,-2-3 0,1-4 0,4 7 0,4-1 0,5 5 0,4 2-1,3 5-1,0 0-3,6 8-13,-3 3-19,-6-3 0,2 0-1,-11 0 1</inkml:trace>
  <inkml:trace contextRef="#ctx0" brushRef="#br0" timeOffset="42557.689">5421 12936 51,'0'0'26,"-17"0"-8,-4 18-1,-6-1-4,1 15-3,-5 2-2,6 12-1,1 1-1,12 9-1,8-1-2,11 4-1,8-1-1,9-10-4,8 0-5,2-15-11,0-12-12,7-7-2,-6-18-1,0-6 2</inkml:trace>
  <inkml:trace contextRef="#ctx0" brushRef="#br0" timeOffset="42834.3962">5618 13248 52,'7'-16'30,"-3"6"-5,-4 10-4,11 12-7,-11 3-3,6 9-5,-6 0-1,7 5-1,-7-2-1,0-3 0,0-4-1,0-6-1,0-14 0,0 0 0,0 0 0,0-22 0,3 2-1,0-3 0,3-4 0,6 1 0,4 2 0,0 6 0,4 4-1,-3 5-2,6 9-8,-6 0-22,1 0-2,1 6 0,-9-6 0</inkml:trace>
  <inkml:trace contextRef="#ctx0" brushRef="#br0" timeOffset="43143.687">5892 12993 11,'-4'-25'28,"13"10"1,4-4 0,6 11-14,0 8-3,-1 8-2,0 9-2,-11 0-2,-2 8-2,-5-4 0,0 3 0,-5-4-1,5-3 0,0-6-2,0-11-1,24 11-5,-5-11-7,6 0-19,6 0-2,-6-5 0,3 5-1</inkml:trace>
  <inkml:trace contextRef="#ctx0" brushRef="#br0" timeOffset="43368.0242">6276 13099 79,'-10'14'36,"10"0"-3,0 6-16,-3-1-5,3 11-5,0 2-1,-3 6-2,3-6 0,0 1-3,-3 1-1,3-10-2,0 3-4,-3-13-10,3-14-18,6 16-3,-6-16-1,6-13 2</inkml:trace>
  <inkml:trace contextRef="#ctx0" brushRef="#br0" timeOffset="43542.9255">6173 13293 57,'-16'-5'34,"16"5"0,16 0-7,1 0-13,10 0-6,1 5-6,3-1-4,7 1-10,1 1-21,-8-6-1,7 4-1,-6-9 0</inkml:trace>
  <inkml:trace contextRef="#ctx0" brushRef="#br0" timeOffset="43766.7697">6537 13234 68,'0'0'34,"5"11"0,6 0-13,0 1-9,8 6-5,-4 4-3,7 6-1,-3-4-4,-4-2-7,4 3-13,2-4-14,-8-12 0,3-4-1,-4-14 0</inkml:trace>
  <inkml:trace contextRef="#ctx0" brushRef="#br0" timeOffset="43932.9466">6775 13297 61,'-19'12'33,"-12"0"-1,0 4-12,0 6-10,-6-3-6,4 0-6,0 5-10,9 1-17,-3-17-4,17 0 1,1-11-2</inkml:trace>
  <inkml:trace contextRef="#ctx0" brushRef="#br0" timeOffset="44294.7806">6681 13002 40,'10'-17'31,"7"17"-3,0-5-8,3 5-5,-2 3-5,-6 2-3,0 7-2,-12 0-2,0 2 0,-6 1-2,-2 2 1,-3-3 0,5 0 0,6-4-1,6-1 0,11 0-1,6-9-4,6 7-8,2 2-22,-3-9 1,3 0-1,-9-4 1</inkml:trace>
  <inkml:trace contextRef="#ctx0" brushRef="#br0" timeOffset="44579.4765">7057 12934 55,'26'20'35,"-8"0"2,1 9-8,6 14-14,-11 2-3,0 16-5,-14 4-1,0 7-2,-16-3-2,-3-4-3,-4-5-3,-4-11-5,9-3-11,5-16-17,1-20-1,12-10 1,0-13 0</inkml:trace>
  <inkml:trace contextRef="#ctx0" brushRef="#br0" timeOffset="45076.3916">7336 12835 28,'33'-3'55,"-9"3"-35,-5 0-8,-5 6-4,-5 9-4,-2-3-1,-7 4-1,-7-4-1,-2-1 0,1-1 0,8-10 0,-3 12-1,13-9 0,7 1 1,7-1-1,6 0 1,-2 6 0,-5 0 0,-4 2 0,-12 1 0,-7 0-1,-10 0-7,-11-1-20,-8-11-2,6 7-2,-8-13 1</inkml:trace>
  <inkml:trace contextRef="#ctx0" brushRef="#br0" timeOffset="45279.9206">7342 13092 70,'19'0'32,"12"6"-4,7-6-14,-5 6-11,6-3-19,-5-3-14,3 4-2,-12-7 0,4 6 0</inkml:trace>
  <inkml:trace contextRef="#ctx0" brushRef="#br0" timeOffset="45615.9088">7466 13204 32,'0'0'30,"7"9"1,3-9 0,4 0-19,7 0-4,-4 6-4,0 2-1,-6 1-1,-2 1 0,-9 1-2,-3 1 1,-7 2 0,0 0-1,-1-3 1,1-1 0,4 1 0,6-1-1,0-10 1,20 14-1,-3-14 0,6 0-2,1 5-10,9-3-20,-15-12-1,7 3 1,-10-10-1</inkml:trace>
  <inkml:trace contextRef="#ctx0" brushRef="#br0" timeOffset="46564.0096">8052 12559 24,'7'-14'18,"5"4"-2,-3-22 8,-9 16-16,-4-6-2,-6 5 0,-10 0-3,-5 8 1,-3 1-1,-1 8 0,0 9 1,1 4-1,6 6 1,9 7 0,10-2 1,8 1 0,9-4-1,10-2 0,5-7 0,5-6-2,-1-10 0,-1-6-1,-1-9-1,-3-6 1,-6-8-2,-7-4 1,-5-9-1,-4-2 1,-6-3-1,0 0 1,-3 8-1,-4 2 1,1 7 0,-3 8 0,0 11 0,-1 10 0,-1 14 1,1 11 0,0 9 0,1 10 1,3 11 0,3 4 0,3 6 0,3-1-3,4-4-7,6-4-23,-2-15-1,9-7-2,-6-18 0</inkml:trace>
  <inkml:trace contextRef="#ctx0" brushRef="#br0" timeOffset="46856.5693">8263 12366 46,'11'13'34,"0"8"2,-6 2-3,3 0-17,4 3-6,-7 2-2,5-2-4,-5-5 1,0-4-2,-5-17-2,0 0 1,13 0-2,-8-14 1,3-3-1,3-3 1,1-1-3,4 2 2,-1 4-1,4 3 1,1 7-2,-4 2-8,3 3-23,-1 5-4,-6-5 2,4 9-2</inkml:trace>
  <inkml:trace contextRef="#ctx0" brushRef="#br0" timeOffset="47504.7029">9033 12417 48,'11'0'34,"9"6"-1,3-3-9,5-3-7,9 3-8,-1-3-7,3 0-13,-3 0-17,-1 0-6,-11-7 1,-1 7-2</inkml:trace>
  <inkml:trace contextRef="#ctx0" brushRef="#br0" timeOffset="47715.6586">9067 12561 46,'3'15'32,"10"-12"0,10 0-12,11-3-11,2 0-32,11 0-3,-11-6-4,11 6-2</inkml:trace>
  <inkml:trace contextRef="#ctx0" brushRef="#br0" timeOffset="49717.736">10156 11857 51,'-18'-11'24,"1"15"-5,-1 11-5,0 16-4,6 19-1,0 11-3,7 17 1,2 9-1,6 14-1,0 8-1,3 8 0,-6-6-1,0-5 0,-4-4-1,-4-10 0,-7-8 0,-4-14-3,-3-16-4,-2-18-5,0-10-8,7-7-15,-2-19-1,10 0 0,-5-15 1</inkml:trace>
  <inkml:trace contextRef="#ctx0" brushRef="#br0" timeOffset="50576.4785">10139 13126 38,'7'13'32,"14"12"1,-2-4-7,3 3-12,4 8-4,0-4-5,-3 0-7,1-1-9,-4-5-14,-9-13-7,-1 1-1,-10-10 1</inkml:trace>
  <inkml:trace contextRef="#ctx0" brushRef="#br0" timeOffset="50755.3503">10366 13152 84,'-30'6'34,"8"7"-8,-7 12-8,-8 1-8,0 6-3,-4 0-5,6-2-6,6 0-8,1-9-13,9-10-9,19-11-1,0 0 0</inkml:trace>
  <inkml:trace contextRef="#ctx0" brushRef="#br0" timeOffset="51116.8394">10369 12845 58,'10'0'31,"3"-3"-3,1 3-15,5 8-3,-4 1-2,-2 8-2,-7 0-2,-6 6 0,-9-5-2,-3 3 1,0-3 0,2 2 0,4-7-1,6-2 0,11-3-1,8-2-1,9 1-5,1 1-27,-2-11-2,4-1-2,-9-6 2</inkml:trace>
  <inkml:trace contextRef="#ctx0" brushRef="#br0" timeOffset="51732.4603">10418 11789 65,'0'0'33,"10"16"-3,-10 4-12,0 2-7,0 10-3,0 2-3,0 3-1,4-4-5,1-6-4,2-1-9,-2-8-15,-5-18-4,0 0-1,0 0-1</inkml:trace>
  <inkml:trace contextRef="#ctx0" brushRef="#br0" timeOffset="52012.0853">10406 11814 25,'4'-47'62,"3"28"-34,8 10-9,9 5-6,-4 4-4,3 11-3,-4 1-2,-6 7-2,-5 2-2,-8 4-1,-6-2-1,-6-2 0,-3-2-1,1-4 0,1-1 0,13-14 1,-11 15 1,11-15 2,14 10 0,4-3 0,1 1 1,2 1-1,4-1-2,-3 0-8,-2-8-19,4 9-3,-10-14-1,0 5 0</inkml:trace>
  <inkml:trace contextRef="#ctx0" brushRef="#br0" timeOffset="52318.8969">10596 11614 61,'15'-13'32,"-1"1"2,9 5-15,0 7-5,-8 3-6,0 7-3,-10 1-2,-5 6-2,-5 3 1,-7-1-2,-4-1 1,2-2-1,-3-2 1,10-5-1,7-9 1,8 16-2,10-12-1,3-4-4,7 0-9,0 5-19,-4-5 0,3 0-1,-6 0 1</inkml:trace>
  <inkml:trace contextRef="#ctx0" brushRef="#br0" timeOffset="52546.2229">10903 11785 70,'0'12'36,"0"5"0,0 6-15,0-2-8,0 7-3,0-4-4,0 2-3,0-3-3,0-6-7,8 3-12,-4-9-18,-4-11 0,0 0 1,0 0-1</inkml:trace>
  <inkml:trace contextRef="#ctx0" brushRef="#br0" timeOffset="52712.2036">10812 11897 63,'0'0'33,"12"12"-2,1-12-11,5 0-9,5-4-8,2 4-11,1 0-19,-6-4-6,8 4 0,-7-10 0</inkml:trace>
  <inkml:trace contextRef="#ctx0" brushRef="#br0" timeOffset="52928.2345">11104 11865 50,'15'11'36,"-15"-11"-1,24 20-2,-7-3-16,-1-2-6,5 5-4,-2 0-4,1-2-3,0 3-6,-4-12-11,1-3-19,-2-1 0,-3-10-1,2 0 1</inkml:trace>
  <inkml:trace contextRef="#ctx0" brushRef="#br0" timeOffset="53101.7745">11404 11910 63,'-21'0'36,"6"6"-1,-8 4-8,-5-3-11,6 7-6,-7-1-5,4 3-2,-1 1-3,2-2-5,7 4-9,1-6-21,3-6-2,13-7 0,-16 3 0</inkml:trace>
  <inkml:trace contextRef="#ctx0" brushRef="#br0" timeOffset="53576.614">11342 11625 56,'10'-20'31,"1"12"-7,8 3-6,1 2-5,6 3-3,-7 3-1,-2 3-1,-17-6-3,11 25 0,-18-9-2,-4 4 0,-6-6 0,5 3-1,0-2 0,7-1-1,10 0-1,12-5 0,9-3-3,2-6-7,5 0-21,1 6-5,-8-9 0,-2 3 0</inkml:trace>
  <inkml:trace contextRef="#ctx0" brushRef="#br0" timeOffset="55087.6836">11693 12550 4,'-62'7'37,"62"-7"-22,10 7-2,26-4 0,26 1 2,21-4-1,21 9-3,15-4-2,17 1-1,-1-6-3,1 7 1,-16-4-2,-16 0-7,-21-3-10,-21 0-17,-31-6-2,-13 1 0,-28-6 0</inkml:trace>
  <inkml:trace contextRef="#ctx0" brushRef="#br0" timeOffset="55373.052">12288 12433 40,'5'-26'30,"-5"-10"-2,4-7-8,3 1-3,-4-6-4,4 8-3,-7 2-2,7 9-2,-4 9-1,-3 20-2,0 0-1,-5 32-4,5 12-10,0 9-23,-6 3 0,6 10 0,-13 1 0</inkml:trace>
  <inkml:trace contextRef="#ctx0" brushRef="#br0" timeOffset="56261.121">11816 13007 41,'10'-15'28,"8"6"-6,0 3-5,1 3-4,0 7-3,-6 5-1,-2 9-3,-6 5-1,-5 2-1,0 1 0,0 3-2,0-2 2,3-3-2,3-5 0,8-6-1,3-8 0,6-5 0,1-6-1,0-6 1,-3-7-2,-2-2 1,2-2-1,-6-3 1,-3 5 0,-2 4-1,-6 2 0,-4 15 1,0 0 0,0 0 1,5 15 1,-5 7-1,0 1 1,3 2 1,2 1 0,3-1-2,1-3-4,1-8-25,1-14-7,9 0 1,-4-12-1</inkml:trace>
  <inkml:trace contextRef="#ctx0" brushRef="#br0" timeOffset="56943.1023">12317 12721 25,'0'0'27,"0"0"-2,0 0-5,0 0-6,21-7-2,-4 4-4,-1 3-3,9 0-2,-4 0 0,3 3-1,-7 3 0,-4 3 0,-7 0 0,-6 3 0,0-12-1,-17 17 0,2-11 1,1 1 0,0-4-1,5 1 0,9-4-1,0 0 1,0 0 0,21 2-1,-5 5 0,2 1 0,2 3 0,-5 1 0,-6 6 1,-9-1-1,-5-3 0,-8 1 0,-8-5-1,-5-2-2,0-1-1,0-7-4,6 0-6,2-3-5,6-5-8,12 8-5,0-9 1,13 6 8</inkml:trace>
  <inkml:trace contextRef="#ctx0" brushRef="#br0" timeOffset="57522.2617">12728 12764 49,'0'0'32,"-10"8"-4,-3 4-6,-8 8-7,0 8-4,-11-1-3,4 5-2,-3-1-2,4-2-2,1-4-2,4-4-4,7-4-7,1-7-17,5-10-6,9 0-1,0 0 1</inkml:trace>
  <inkml:trace contextRef="#ctx0" brushRef="#br0" timeOffset="57996.8526">12703 12964 47,'0'0'29,"18"-9"-7,-3 9-5,-1 0-3,4 7-2,-6-4-3,4 6-1,-16-9-2,9 20 0,-14-8-2,-3 4-1,-11-3-1,1 0 0,-6-2 0,4 2 0,2-1-1,6-2 0,12-10 0,-9 11 1,20-8-1,4 2 1,6-5-1,5 5 1,0-5-1,2 0 0,-3 0 0,-2 0-1,-5-3 1,-6 3-2,0 0-3,-12 0-6,0 0-22,0 0-5,0 0 0,0 0 0</inkml:trace>
  <inkml:trace contextRef="#ctx0" brushRef="#br0" timeOffset="60394.9391">13341 12509 39,'10'-5'18,"-10"-6"-2,4 1-3,-4 0-1,-8-3-4,-2 2-1,-7-2-2,0 3-1,-4 1-3,-2 4 1,-5 5-1,2 0 0,4 14 0,4 1-1,8 6 0,7 2 0,6-2 1,9 1-1,10-3 1,3-5 0,6-9-1,3-7 1,2-7 0,-2-9 0,-4-8-1,-2-6 1,-8-8-1,-6-9 0,-3-6 1,-5-1 1,-6-4 1,0 6 1,-6 3 0,-2 10 0,-4 7 0,4 17 0,-4 11 0,3 16-1,-3 12-1,2 16 1,3 7-2,7 9 2,-3 1-1,6 4 1,1-3-1,3-3-4,4-6-5,-4-6-25,0-16-2,5-8-2,-4-8 1</inkml:trace>
  <inkml:trace contextRef="#ctx0" brushRef="#br0" timeOffset="61235.5462">13593 12385 45,'0'0'26,"14"-5"-3,-14 5-3,14 0-5,-4 8-2,-10-8-4,13 21-1,-13-6-2,3 4-1,1 2-1,0 2-1,1-4 0,2 1-2,2-5 1,6-5-1,3-10 0,2-4 0,1-8 0,4-5 0,-6-7-1,0-3 1,-4-4 0,-2 6 1,-2-1 0,-5 10 0,-6 7 0,0 9 2,0 0-1,0 25 0,0-3 1,7 7-2,-1 0 0,6 3-3,4 1-10,6-4-29,-6-12 1,4-5 0,6-12-1</inkml:trace>
  <inkml:trace contextRef="#ctx0" brushRef="#br0" timeOffset="65397.1464">14358 12337 66,'14'3'30,"6"-3"-9,11 0-6,9 0-8,1 0-6,4 0-9,1 0-10,-2 6-12,-12-6 0,-2 2-2</inkml:trace>
  <inkml:trace contextRef="#ctx0" brushRef="#br0" timeOffset="65599.6255">14459 12432 38,'0'0'33,"25"11"0,0-6-6,8 0-7,9 2-10,-2-3-23,6 1-17,-9-9-1,4 4-3,-10-7 0</inkml:trace>
  <inkml:trace contextRef="#ctx0" brushRef="#br0" timeOffset="66492.9334">1708 14850 41,'28'5'27,"3"-10"-1,7 5-13,7-4-10,8 4-10,-3 3-14,-19-7-5,-3 9-1,-13-9 0</inkml:trace>
  <inkml:trace contextRef="#ctx0" brushRef="#br0" timeOffset="66665.4935">1760 14954 49,'31'5'27,"-3"-5"-6,10 0-5,5 0-14,-3-4-23,4 10-6,-19-10 0,9 9-1</inkml:trace>
  <inkml:trace contextRef="#ctx0" brushRef="#br0" timeOffset="69162.102">2722 14195 26,'3'-15'26,"-13"1"-6,-2 14-4,-7 12-2,2 15-2,0 21-4,-1 14-1,8 23-2,1 12-1,6 15 1,3 7-1,0 7 0,0-1-1,0-1 0,-9-7 0,-4-11 0,1-16-1,-3-14-3,0-13-3,-8-17-9,5-15-19,5-11-2,4-17 0,9-3 0</inkml:trace>
  <inkml:trace contextRef="#ctx0" brushRef="#br0" timeOffset="69483.6267">2713 15655 53,'15'0'34,"-3"13"0,1-2-3,-1 8-22,7 7-5,2-2-3,2 1-8,-2-2-11,-2-1-15,-7-16-1,3 3 0,-5-21-1</inkml:trace>
  <inkml:trace contextRef="#ctx0" brushRef="#br0" timeOffset="69635.5477">2922 15666 31,'-14'12'32,"-18"-3"0,5 16 0,-7-1-17,-4 2-7,1-1-10,9 0-11,5 0-16,1-12-3,12-1 0,0-15-1</inkml:trace>
  <inkml:trace contextRef="#ctx0" brushRef="#br0" timeOffset="69996.6303">2952 15400 23,'0'-13'32,"0"-5"1,11 8-1,0 1-15,4 0-6,4 9-4,-2 0-1,-6 9-2,-4 2-2,-7 7 0,-4 3 0,-3-1 0,-3 1 0,1-1 0,4-4-1,10-1 0,7-5-1,8-4-3,5 1-10,6-3-21,-7-11-1,4 3 0,-12-10-1</inkml:trace>
  <inkml:trace contextRef="#ctx0" brushRef="#br0" timeOffset="70583.9559">2853 13992 38,'18'4'31,"-13"11"1,5 11-11,-10 11-7,0-1-3,0 6-2,-5-2-5,0-3-6,0-6-9,-4-2-20,-1-20-1,10-9-1,-24-5 0</inkml:trace>
  <inkml:trace contextRef="#ctx0" brushRef="#br0" timeOffset="70861.8587">2883 13999 43,'18'-19'29,"10"14"1,-6 5-15,-3 0-3,-4 14-5,-9 5-1,-6 5-3,-11 3 0,-9 0-2,-1-5 1,-2 0-1,6-3 0,4-4-1,7-5 1,6-10-1,19 10 1,2-3 0,4 2 0,3 0 0,-4 1 0,-1 3-3,1 1-5,-8-2-10,-16-12-15,8 21 0,-8-21 0,0 0 0</inkml:trace>
  <inkml:trace contextRef="#ctx0" brushRef="#br0" timeOffset="71177.7508">3070 13839 36,'7'-18'24,"14"10"-5,-6 0-7,1 4-4,-2 8-2,-14-4-2,10 20-2,-10-5-1,-10 4 1,-2-2-1,0 3 0,3-2 0,2-3-1,10-3 1,10-2-1,5-3 0,4 0-5,3-4-11,6 5-11,-15-8 1,5 4-2</inkml:trace>
  <inkml:trace contextRef="#ctx0" brushRef="#br0" timeOffset="71394.1563">3283 14041 55,'0'18'33,"3"9"-1,-3 0-12,3-1-5,3 5-6,-6-6-4,4-4-7,5-2-9,-5-4-20,-4-15-3,0 0 0,0 0 0</inkml:trace>
  <inkml:trace contextRef="#ctx0" brushRef="#br0" timeOffset="71546.1787">3174 14154 39,'25'5'29,"-9"-9"1,13 1-7,-2 3-15,4 0-16,3 9-19,-12-15-2,6 12 0,-13-13-1</inkml:trace>
  <inkml:trace contextRef="#ctx0" brushRef="#br0" timeOffset="71756.2321">3451 14059 51,'0'0'34,"12"10"0,3 9 0,5 1-22,-3-2-5,5 8-3,0 0-4,-7-2-6,3 0-8,-5-2-17,-13-22-3,20 15-1,-20-15 0</inkml:trace>
  <inkml:trace contextRef="#ctx0" brushRef="#br0" timeOffset="71914.2678">3625 14091 60,'-13'14'34,"-9"-1"0,0 5-12,-2 5-7,-5 0-9,5-1-10,0-1-23,4 2-7,-2-14-1,13-1 1</inkml:trace>
  <inkml:trace contextRef="#ctx0" brushRef="#br0" timeOffset="72273.6197">3550 13758 34,'17'-12'31,"-6"-1"0,10 10-6,-2 3-10,-1 3-3,-1 7-4,-9 4-2,-2 5-2,-8-2 0,-5 2-2,-2-2 0,3-3 0,1-3 0,5-11-1,17 12-1,6-12 0,5 5-3,0-5-10,0-5-21,-1 10-1,-6-5 0,-4 2 1</inkml:trace>
  <inkml:trace contextRef="#ctx0" brushRef="#br0" timeOffset="73914.451">3805 14811 32,'27'-13'31,"-6"1"-1,-4 8-7,2 14-5,-10 7-4,-2 15-4,-10 2-2,3 7-1,-8-2-3,8 1 0,0-10-2,4-5 0,7-12 0,5-6-1,7-11 0,3-8 1,-1-8-2,0-5 1,-3-5 0,-5-4-1,0 0 0,-6 2-1,-7 8 1,-4 8 0,0 16 0,0 0 0,-8 16 0,8 9 1,-3 5-1,3 3 1,10 0-2,1-7-6,6-3-17,3-8-13,-5-15 1,8-3-1</inkml:trace>
  <inkml:trace contextRef="#ctx0" brushRef="#br0" timeOffset="74199.5193">4120 14514 69,'0'0'35,"26"12"1,-4-8-13,4 1-14,5 0-17,0-5-24,7 8-2,-7-8-1,3 0 0</inkml:trace>
  <inkml:trace contextRef="#ctx0" brushRef="#br0" timeOffset="74824.5842">4514 14142 48,'0'0'30,"9"-10"-8,7 3-4,2 7-6,5 0-3,4 5-2,-5 2-3,3 6-1,-9 2-2,-3 0 1,-10 0-1,-6-1 0,-9 0 0,2-4 1,-1-5-1,2-2 0,9-3-1,0 0 1,0 0 0,15-5-1,4 5 0,0 3-1,-1 3 1,-4 6 0,-8 1 0,-6 4 0,-12 0 0,-9-5-1,-7 0-2,-2-4-4,3 0-6,1-8-11,5-4-9,11 4 1,10 0 0</inkml:trace>
  <inkml:trace contextRef="#ctx0" brushRef="#br0" timeOffset="75079.8808">4464 14409 79,'0'0'34,"19"11"-10,0-11-7,15 6-6,1-6-2,10 4-3,1 2-5,3-6-5,-1 8-8,-8-8-13,-9 0-10,1 7 0,-14-7 0</inkml:trace>
  <inkml:trace contextRef="#ctx0" brushRef="#br0" timeOffset="75531.7561">4594 14567 62,'0'0'31,"14"-12"-6,3 10-10,0-5-3,7 7-4,-4-3-2,1 7-2,-3 3 0,-6 4-3,-7 2 0,-10 4 0,-7 2 0,-8 0 0,-5-2-1,-3-1 0,1-3 0,1-4 0,6-2 0,8-4-1,12-3 2,0 0-1,9 0 1,8 0 1,4 6-1,3 1 1,0 0-1,3 0 0,-4-1-1,-4 0-4,-4-1-15,-1 1-15,-14-6-1,11-8-1,-14-3 1</inkml:trace>
  <inkml:trace contextRef="#ctx0" brushRef="#br0" timeOffset="77035.0941">5156 14998 44,'7'-12'25,"3"1"-4,-4 1-3,-4-1-5,-2 0-3,0-2-4,-3 2-2,-7 0-1,-2 0-3,-3-2 0,-1 4-1,-2-1 0,-4-2-1,1 4 1,-1 0 1,0 0-1,4 0 1,-1 4 0,1 4-1,2 0 1,0 8 0,4 1 0,-1 6 0,7 4 0,0 4 0,6-1 1,0 4 0,5-6 0,5 1 1,1-5 1,6-1-1,0-6 1,4-2-1,1-7 0,-1 0 1,-2 0-2,-1-7 0,-2-2 1,-4-1-2,-2-4 1,-1-3 0,-2-2-1,-2-4 1,-1-3-1,-2-1 0,-2 0 0,4 0 0,-4-1 0,0 1 0,0-2 1,0 4-1,0-1 0,0 2 0,0-2 0,0 1 0,0 3 1,0 1-1,0 3 0,0 5-1,0 2 1,0 11 0,0 0 0,0 0-1,0 0 1,0 11-1,-4 5 1,4 6 1,0 7 1,0 5-1,3 4 1,1 6-1,2 2 1,0 3 0,4-5-1,-5-2 1,2-7-2,-2-4-1,2-7-1,-4-7-3,0-3-6,-3-14-15,0 0-8,0 0-1,13-4 1</inkml:trace>
  <inkml:trace contextRef="#ctx0" brushRef="#br0" timeOffset="77539.0904">5315 14843 64,'12'-7'31,"0"7"-11,4 4-5,-16-4-4,16 18-3,-16-6-1,6 6-1,-6-2-2,0 6 0,0-3-1,0-1-1,6-1 0,1-2-1,4-6 1,2-2-2,3-7 0,2 0 0,-3-9-2,3-5 1,-1-2 0,-5-6-2,0 1 2,-2-4-1,-4 8 2,-3 0 0,-3 8 2,0 9 0,0 0 0,-9 14 1,6 2 0,3 6-1,0 4 0,0 0 0,3 0-3,3-6-7,3-6-26,4-2-2,-4-12 0,13 4 0</inkml:trace>
  <inkml:trace contextRef="#ctx0" brushRef="#br0" timeOffset="78109.7274">6036 14798 66,'17'7'34,"-4"-10"-1,12 1-15,8 2-8,0 0-4,5 0-6,-1 2-6,-2-2-8,-4-2-13,-4 4-6,-11-4-1,-3 2 0</inkml:trace>
  <inkml:trace contextRef="#ctx0" brushRef="#br0" timeOffset="78343.5837">6090 14945 60,'0'0'32,"22"9"-4,2-9-7,10 0-5,0 0-6,7 3-4,-1-1-10,-3 4-24,-8-6-6,1 0 0,-14-3-1</inkml:trace>
  <inkml:trace contextRef="#ctx0" brushRef="#br0" timeOffset="153642.1125">6896 14894 36,'0'0'34,"-12"7"2,27-4-3,39-3-4,-13-3-30,4-2-27,11 5-4,-3-14-3,5 7 0</inkml:trace>
  <inkml:trace contextRef="#ctx0" brushRef="#br0" timeOffset="154280.848">7487 14822 11,'-21'-15'29,"-3"-12"1,15 5 2,9-4-13,16 2-4,13 11-3,4 2-1,14 17-2,-2 7-2,-2 12-2,-12 7 0,-14 10-2,-17 2-1,-9 6 1,-17-6-2,-13-2 0,-8-9 0,-1-8 0,5-8-1,9-12 0,11-5 0,12-8 0,11-4 1,16 1-1,6 0 1,9 7 0,2 4 1,4 11-1,-3 2 1,-6 7-3,2 3-8,-10 3-27,-5-13-1,4-2-1,-7-11 0</inkml:trace>
  <inkml:trace contextRef="#ctx0" brushRef="#br0" timeOffset="160402.5578">8048 14149 19,'0'17'63,"-10"31"-35,4 31-9,0 37-4,-5 24-3,2 23-4,-4 8-3,5 3-3,-2-8-5,2-17-6,4-17-8,-2-28-13,-1-26-4,12-20 0,-8-34 0</inkml:trace>
  <inkml:trace contextRef="#ctx0" brushRef="#br0" timeOffset="160702.1824">8040 14130 41,'19'-5'28,"12"5"-7,-3 0-28,-4-8-11,10 14-6,-12-6-1</inkml:trace>
  <inkml:trace contextRef="#ctx0" brushRef="#br0" timeOffset="161086.9181">7938 15668 37,'0'0'33,"17"10"0,5-2-3,-2-8-32,4 0-25,14-3-4,-7-14 0,12-1-1</inkml:trace>
  <inkml:trace contextRef="#ctx0" brushRef="#br0" timeOffset="161453.9328">8282 14870 34,'12'5'32,"13"-8"1,25 3 1,21 5-18,18-7-4,25 5-3,10-3-3,10 5-4,3 0-10,-10-1-18,-16-8-8,-18 4-1,-22-13-1</inkml:trace>
  <inkml:trace contextRef="#ctx0" brushRef="#br0" timeOffset="161816.7092">8754 14616 27,'0'-25'31,"8"-1"0,-8-10-4,5-5-10,5 4-3,-7-4-3,2 7-3,-5 0-2,6 8-3,-6 12 1,0 14-3,0 11 0,3 13-5,4 15-13,2 14-17,-9 1-1,9 14 1,-9-3-1</inkml:trace>
  <inkml:trace contextRef="#ctx0" brushRef="#br0" timeOffset="162370.4208">8350 15258 42,'11'-13'33,"-11"13"-1,9 21-9,-6-3-6,3 13-5,-6 4-4,5 6-1,-5 0-3,10-3-1,-4 0-1,0-9 0,0-7-1,1-8 0,-7-14 0,0 0 0,8-28 0,-8-1-1,0-7 1,-7-9 0,2-2-1,1 0 0,4 1 1,-5 5-1,5 6 0,6 7 0,2 7 0,8 9 0,7 0 0,5 7 1,4 2-2,12-2 0,6 5-2,5-8-2,7 8-1,-5-6-2,1 6-2,-13-4-5,-2 6-7,-3 6-12,-23-8 1,-4 12 2,-13-12 7</inkml:trace>
  <inkml:trace contextRef="#ctx0" brushRef="#br0" timeOffset="162959.3351">8573 15415 31,'18'-15'64,"-8"8"-41,2 4-4,-12 3-4,20 5-4,-13 6-3,-1 7-3,-6-1-1,6 6-1,-6 0-1,6 3 0,-3 1-1,5-5 1,2-7-1,5-4 0,0-5 0,5-6-1,-1-12 1,-1-7-1,1-7 0,-2-3 0,-3-3 0,-5 1 0,1 3 0,-5 5 0,-5 7 0,0 16 1,0 0-1,-5 13 2,5 8-2,0 5 2,0 3-1,10 0 1,-1-1-2,4-5-1,5-5-6,-3-1-29,-2-17-2,2-5 1,-6-9-1</inkml:trace>
  <inkml:trace contextRef="#ctx0" brushRef="#br0" timeOffset="163815.6279">9390 14139 2,'21'-5'41,"3"5"-27,4 0-3,1-2-2,2 2-1,0 0-1,-3 0-1,-6 2-2,-4 3-1,-9 2 0,-2 6-1,-7 6-1,0 8 0,-7 6 0,3 11 0,-2 7 0,-1 11 1,-3 9-1,4 8 1,-2 6 3,3 5 0,0 2 1,5 0 0,0-5-1,9 1 1,-1-9 0,3-4-2,2-10-2,3-4-1,-4-11-1,0-4 1,-4-9-1,-4-8 1,-4-9 0,-3-2 0,-5-7-1,-5-2 1,-7-3 0,-5 0-1,-3 0 1,-3 2-1,-3 0 0,0-1-2,4 0-5,2-1-20,5-9-6,12-1-1,2-14 0</inkml:trace>
  <inkml:trace contextRef="#ctx0" brushRef="#br0" timeOffset="164905.3603">9756 15620 44,'22'10'34,"-8"-3"2,5 10-9,1 4-11,-2 2-4,4 5-6,-1-4-3,-4-1-6,1 2-4,-10-11-11,1-5-12,0-1-5,-9-8-1,9-17 2</inkml:trace>
  <inkml:trace contextRef="#ctx0" brushRef="#br0" timeOffset="165073.8681">9978 15663 55,'-19'0'34,"5"17"0,-7 1-13,-6-1-6,0 9-6,-4-3-3,1 1-6,4 0-5,4-7-15,4-13-14,18-4-1,-3-9 0,16-7 1</inkml:trace>
  <inkml:trace contextRef="#ctx0" brushRef="#br0" timeOffset="165408.837">10047 15372 40,'0'-13'33,"0"-5"1,11 3-4,2 7-14,1-2-6,2 13-4,-4 2-1,-3 10-1,-9 1-1,0 7-1,-4 1 0,-2 1 0,0-3 0,6 0 1,6-5-2,9-3 1,4-6-2,7-3-2,0 0-7,-3-1-26,-4-15-2,-1 1 0,-9-8-1</inkml:trace>
  <inkml:trace contextRef="#ctx0" brushRef="#br0" timeOffset="166311.6254">9807 14030 61,'10'11'33,"-16"5"-6,6 6-8,-3 7-5,-1 2-6,4 5-1,-3-2-3,3-5-3,0-9-1,0-8-2,0-12-1,0 0-1,-3-15-1,-2-8 0,5-4 0,-3-7 1,3 2 0,3 1 2,2 2 0,6 3 2,4 8 1,6 9-1,0 9 1,1 7-1,-6 5 1,-3 5-1,-8 6 1,-5 2-1,-9-3 0,-3-3 0,-1-2 0,-1-5 0,3-1 1,6-2-1,5-9 1,9 14 0,4-7 0,2 1-1,4 4-7,2 4-21,-5-16-2,6 7 0,-10-16-1</inkml:trace>
  <inkml:trace contextRef="#ctx0" brushRef="#br0" timeOffset="166613.1337">9983 13904 18,'14'-31'61,"-5"21"-33,5 1-9,3 9-6,-5-4-4,0 6-3,-12-2-2,4 13-1,-4-13-1,-20 19 0,5-9-1,3-1 0,1 0 0,11-9-1,-7 14 1,7-14-2,22 15 0,-3-13-5,6 5-8,0 1-17,-5-8-2,7 3 0,-9-6 0</inkml:trace>
  <inkml:trace contextRef="#ctx0" brushRef="#br0" timeOffset="166832.2549">10204 14000 35,'0'0'32,"5"24"1,-5-6-9,0 2-5,0 7-5,0-6-4,3 6-4,-3 0-2,0-6-6,5 1-6,-5-7-12,0-15-14,0 14 0,0-14 0,0 0-1</inkml:trace>
  <inkml:trace contextRef="#ctx0" brushRef="#br0" timeOffset="166997.301">10119 14156 66,'12'-7'29,"13"2"-6,0 0-10,2 5-11,4 0-18,-6-6-12,7 6-2,-10-8 0</inkml:trace>
  <inkml:trace contextRef="#ctx0" brushRef="#br0" timeOffset="167207.3556">10431 14104 37,'0'0'34,"0"11"1,9 3 1,-3 3-13,1-5-12,6 10-5,-3-2-3,2 2-3,0-1-5,-5-6-9,4-10-16,-2 2-5,-9-7 0,16-4-1</inkml:trace>
  <inkml:trace contextRef="#ctx0" brushRef="#br0" timeOffset="167379.3989">10566 14141 26,'0'0'34,"-23"8"1,8 7 0,-3 4-11,-8-5-9,5 8-5,-2-2-6,0 1-9,9-2-15,4-5-14,0-14-2,10 0 1,0 0-1</inkml:trace>
  <inkml:trace contextRef="#ctx0" brushRef="#br0" timeOffset="167830.6305">10558 13900 22,'0'-12'28,"15"7"-2,-5-2-5,7 2-4,1 5-2,-2 0-2,3 4-1,-11 4-1,0 6-3,-12 0-1,-3 4-2,-8-3 0,5 3-1,0-1-1,5-3-2,5-3 0,10-6 0,10 0-1,5-3 0,6 3-5,-5-5-22,0-7-10,2 4 0,-8-4 0</inkml:trace>
  <inkml:trace contextRef="#ctx0" brushRef="#br0" timeOffset="189684.4247">10770 14779 22,'25'10'28,"-3"-10"1,19 6-7,4-6-8,5 0-8,1 3-10,-7-8-16,3 9-7,-20-12-1,2 12-1</inkml:trace>
  <inkml:trace contextRef="#ctx0" brushRef="#br0" timeOffset="189872.3514">10829 14899 26,'6'17'30,"12"-15"1,16 9-1,10-7-20,1-1-15,8 3-19,-13-10-3,3 7-2,-15-11-1</inkml:trace>
  <inkml:trace contextRef="#ctx0" brushRef="#br0" timeOffset="190571.374">11589 14789 50,'0'0'31,"11"0"-1,13-3-12,11-1-7,11 1-14,4-7-25,11 7-1,-6-6-1,6 2-1</inkml:trace>
  <inkml:trace contextRef="#ctx0" brushRef="#br0" timeOffset="191186.0856">12247 14708 35,'-24'-19'27,"12"0"-6,5-3-2,7 1-3,14 3-4,6 3-1,14 10-2,0 5-1,5 12 0,-5 5-1,-5 12-1,-13 3 0,-9 11-3,-22-3 0,-8 3-1,-14-5-1,-6-4 1,-2-7-3,0-8 0,6-6-1,7-13 0,12-6 0,11-8-1,9 2 1,13-5 1,7 5 0,8 4 2,4 4 0,5 10 1,-3 2 0,-2 7 0,-3 3-6,-8-2-13,-7-4-18,4 0-1,-8-12 0,6 0 0</inkml:trace>
  <inkml:trace contextRef="#ctx0" brushRef="#br0" timeOffset="192480.9927">12934 13871 28,'0'0'29,"-62"45"16,21 18-26,-6 24-4,1 30-3,5 25-3,13 23-2,12 14-2,21 10-1,16-6-6,16-16-13,9-20-18,16-15-1,-3-33-1,5-19 0</inkml:trace>
  <inkml:trace contextRef="#ctx0" brushRef="#br0" timeOffset="193977.5517">13179 14788 25,'-59'9'29,"13"-9"1,46 0-11,15 5-5,43-5-3,43 0-1,41 0-3,36 7-2,29-1-1,25-1-1,8-1-1,3 2 0,-13 0-1,-19-6-6,-28 5-13,-29-1-15,-45-10 0,-34 6 0,-38-7 0</inkml:trace>
  <inkml:trace contextRef="#ctx0" brushRef="#br0" timeOffset="194374.1533">14090 14483 52,'7'-41'24,"3"3"-1,-4-4-4,-1 1-3,1 7-3,-6 0-2,7 10-3,-7 9-2,0 15-2,5 15-2,0 13 0,1 13-2,-3 8-12,-3 9-23,3 8 0,-3-1 0,0 6 0</inkml:trace>
  <inkml:trace contextRef="#ctx0" brushRef="#br0" timeOffset="195346.8089">13179 15312 14,'0'-16'55,"0"16"-32,10 19-4,0 6-2,5 13-5,-1 4-4,3 8-1,-3 1-1,3-3-2,-5-9-1,0-6-1,-4-16 0,-8-17-1,14 0 0,-8-21 0,0-12 0,-6-13 0,4-8 0,-4-9-1,0-3 0,0-1 0,0 2 0,0 6 0,0 13 0,0 10 0,3 9-1,1 12 2,1 6-1,-5 9 0,16 0-1,-4 3 0,6 4 0,7-2 0,7 2-1,11-1 1,16-2-1,15-1 1,17 0-1,13-3 1,17 4 0,12-4 1,8 2 0,2-2 0,-5 5-1,-11-5 1,-10 5 1,-20-5-2,-16 7-1,-23-7 1,-17 5 0,-16-5-1,-11 0 1,-14 0 0,0 0 0,-12 0 1,3 0 1,9 0 0,-16 0-1,16 0 1,0 0 0,0 0-1,0 0 0,0 0 1,0 0-2,0 0 1,10-9 1,-10 9-1,0 0 1,12 21-1,-6-5 0,1 7 0,-2 6-6,2 7-26,-7-7-1,0 5 1,-5-10-2</inkml:trace>
  <inkml:trace contextRef="#ctx0" brushRef="#br0" timeOffset="195826.0636">13505 15357 66,'0'0'33,"15"9"-8,-15 16-6,0 4-5,0 13-6,0-2-2,0 8-1,0-4-4,0-6-6,0-1-10,3-11-19,-8-15-1,5-11 0,0 0 0</inkml:trace>
  <inkml:trace contextRef="#ctx0" brushRef="#br0" timeOffset="196113.8902">13539 15372 63,'29'-7'31,"-6"-3"-4,-1 10-14,1 0-4,-6 7-4,-8 5-2,-9 1-2,-8 5 0,-12 3 0,-4 2 0,0 1 0,1 0-1,5 0 1,8-1 0,10-2 0,13-1 1,7-4 0,5 1 0,4-5-1,-1 0 0,-2 0-9,5-3-25,-15-11 0,1 2-1,-12-9 1</inkml:trace>
  <inkml:trace contextRef="#ctx0" brushRef="#br0" timeOffset="196443.2512">13742 15349 18,'16'-48'65,"-2"26"-34,7 5-11,4 14-6,-2 3-2,1 7-4,-8 6-2,-4 6-2,-12 3-2,-4 3 0,-7-1-1,-2-5 1,-4-1-1,6-5 0,2-3-1,9-10 0,10 6-2,4-6-4,8 0-6,0 11-22,3-11-1,6 6-1,-10-3 0</inkml:trace>
  <inkml:trace contextRef="#ctx0" brushRef="#br0" timeOffset="196692.3089">14169 15419 54,'0'0'36,"0"10"1,0 5-9,0 11-10,-6-2-6,6 9-4,0 2-2,0-2-2,0-1-2,3-7-3,2-3-2,-5-13-10,0-9-14,3 10-11,-8-20 0,1-3 0</inkml:trace>
  <inkml:trace contextRef="#ctx0" brushRef="#br0" timeOffset="196867.3523">14055 15582 46,'0'0'32,"10"0"0,9 0-10,5 5-8,2-5-6,6 4-9,5-1-12,9 1-19,-14-7 0,4 3 0,-8-7-1</inkml:trace>
  <inkml:trace contextRef="#ctx0" brushRef="#br0" timeOffset="197058.3911">14408 15473 62,'0'0'35,"15"7"2,3 0-14,5 14-6,-1-2-7,9 9-4,-6-1-2,2 2-2,-4-4-2,-5-6-6,2-1-10,4-8-21,-15-10 0,2-9-1,-3-10 1</inkml:trace>
  <inkml:trace contextRef="#ctx0" brushRef="#br0" timeOffset="197237.4297">14682 15499 50,'-15'9'34,"-10"2"1,0 3-13,1 9-5,-5-3-7,4 5-6,1-1-9,-2-2-15,2-8-14,10 3 0,-5-11-1,19-6 0</inkml:trace>
  <inkml:trace contextRef="#ctx0" brushRef="#br0" timeOffset="197617.3959">14636 15254 53,'-3'-16'32,"3"16"-2,16-8-9,-2 4-6,6 4-6,-2 4-3,4 4-2,-7-1-1,-3 7-1,-8 2 0,-8 3-1,-5-1 0,-3 0 0,0-1 1,2-1 0,4-3-1,6-1 0,13-5 0,4-2-2,7 0-4,0-8-21,3-2-10,5 2 0,-8-8 0</inkml:trace>
  <inkml:trace contextRef="#ctx0" brushRef="#br0" timeOffset="198149.272">15607 14822 69,'0'0'36,"14"10"0,11-6-17,1-4-6,8 5-10,4-9-33,4 8-4,-6-4-2,3-2 0</inkml:trace>
  <inkml:trace contextRef="#ctx0" brushRef="#br0" timeOffset="198722.6842">16093 14734 43,'0'0'31,"0"0"-1,15-3-11,28 3-5,13 0-2,31 0-3,13 0-1,19 8-1,5-8-2,1 5-3,-4-5-4,-15-4-9,-14-2-23,-24 6-1,-28-14-1,-19 6 0</inkml:trace>
  <inkml:trace contextRef="#ctx0" brushRef="#br0" timeOffset="199023.2277">16568 14463 52,'11'-37'31,"-2"-7"-9,-4-8-2,1 6-4,-6-2-3,3 12-3,-6 2-2,3 17-3,0 17-1,3 10-1,-3 19-2,3 12-7,4 10-29,0 12-1,-7-2 0,6 6 1</inkml:trace>
  <inkml:trace contextRef="#ctx0" brushRef="#br0" timeOffset="200390.9763">16111 15193 56,'0'0'30,"12"15"-8,-2 5-5,-3 3-5,5 10-5,-3 3 0,3 2-3,-4-3-1,3-2 0,-4-6-2,0-7 1,-2-9-1,-5-11 0,13-8 0,-8-10-1,0-11 1,-5-7-1,0-8 1,0-7-1,0-3 0,-3 2 0,0 3 0,3 4 0,0 6 0,5 8 0,7 6 0,6 9-1,6 6 1,8 4 0,7 6-1,12-3 0,10 3-2,8 0-1,5 3-1,1-6 0,3 3 0,-7-3 0,-3 0 1,-13-1 0,-11 4 2,-13-6 1,-9 6 1,-7 0 0,-15 0 0,9 0 0,-9 0 1,0 0 0,-2 10 0,2 1 0,2 0 1,4 3-5,-6-14-17,19 27-9,-19-18 1,11 8-2</inkml:trace>
  <inkml:trace contextRef="#ctx0" brushRef="#br0" timeOffset="200709.0507">16393 15279 33,'0'0'32,"20"12"2,-6 1-2,5 5-17,7 6-6,-2 3-2,7 3-4,-3-1-7,-4-6-10,-10-5-20,6-1 1,-20-17-2,23 0 1</inkml:trace>
  <inkml:trace contextRef="#ctx0" brushRef="#br0" timeOffset="200896.9085">16637 15331 52,'-22'13'33,"-11"1"-1,-1 7-12,-1 6-7,-2 1-10,3-1-14,1-8-20,12 3-2,1-13 0,15 0 0</inkml:trace>
  <inkml:trace contextRef="#ctx0" brushRef="#br0" timeOffset="201187.5768">16706 15164 43,'-6'-19'32,"18"6"0,-7 2-13,9 5-6,8 6-4,-4 5-2,0 7-2,-8 1-2,-6 10-1,-11 0 0,-4 2-1,-3-3 1,-1-1-1,3-4 1,12-2-1,8-3-2,11-10-7,10-2-25,12 6 0,-6-14-2,10-1 1</inkml:trace>
  <inkml:trace contextRef="#ctx0" brushRef="#br0" timeOffset="201917.6808">17030 13672 50,'31'38'28,"8"22"-1,19 36-1,7 35-3,4 38-5,-10 15-4,-6 19-6,-19 1-6,-20-6-7,-14-7-9,-30-26-22,-19-35-2,-4-24-1,-7-26 1</inkml:trace>
  <inkml:trace contextRef="#ctx0" brushRef="#br0" timeOffset="202971.7861">17803 14509 23,'18'0'27,"16"3"0,3-3-9,8 0-6,2 0-8,2-3-11,-2 8-14,-12-10-6,2 8 0,-17-8-1</inkml:trace>
  <inkml:trace contextRef="#ctx0" brushRef="#br0" timeOffset="203234.2449">17858 14613 30,'38'3'65,"-4"-1"-42,3 1-4,8 2-13,-2-8-30,9 10-4,-13-12-3,11 5-1</inkml:trace>
  <inkml:trace contextRef="#ctx0" brushRef="#br0" timeOffset="204618.9346">1581 16934 49,'0'0'29,"18"7"-9,7-4-6,6 1-7,9-4-6,1 3-10,2-3-19,-10 0-1,2 10-2,-12-18 9</inkml:trace>
  <inkml:trace contextRef="#ctx0" brushRef="#br0" timeOffset="204836.6852">1615 17060 43,'24'6'30,"5"-6"-3,5-8-14,13 5-15,-7-3-21,15 6-4,-11-16-3,5 8 0</inkml:trace>
  <inkml:trace contextRef="#ctx0" brushRef="#br0" timeOffset="214159.8314">2568 16935 31,'-32'-11'16,"13"-4"-3,3-10-4,8-5-2,8-4-1,9 8-1,9 1-2,4 6 1,12 13 1,-3 6 0,0 19 1,-9 6 0,-6 17-1,-11-3 1,-8 8-1,-15-2-2,-8 1-1,-4-5 0,-7-4 0,2-11-2,4-14 0,11-7-2,6-5 2,14 0 0,6-11 0,10-2 0,10 0 0,1 9 1,5 8 0,-5 11-1,1 2-19,-10-7-11,4 4-1,-13-3-1</inkml:trace>
  <inkml:trace contextRef="#ctx0" brushRef="#br0" timeOffset="214603.0407">3227 16171 8,'-71'42'62,"19"11"-31,2 32-16,6 33 0,4 23-2,12 21-4,13 1-1,20 6-3,17-23-1,16-2-7,14-26-24,11-11-7,-2-43-1,2-16 0</inkml:trace>
  <inkml:trace contextRef="#ctx0" brushRef="#br0" timeOffset="218000.8176">3332 16927 7,'0'0'28,"33"5"0,15-5-11,20 5-3,16 2-4,9-5-1,2 1-2,-2 6-7,-14 0-9,-14-3-17,-12-1-4,-27-13 1,-6 8 4</inkml:trace>
  <inkml:trace contextRef="#ctx0" brushRef="#br0" timeOffset="218263.0093">3773 16808 40,'4'-38'32,"-10"-11"-10,6-5-4,6 2-4,-10 0-2,4 11-2,-5 0-2,5 21-2,-8 4-1,8 16-2,-12 16-3,3 7-4,9 18-12,-3 10-19,-7 2-1,10 12 0,-4-7 0</inkml:trace>
  <inkml:trace contextRef="#ctx0" brushRef="#br0" timeOffset="218619.4745">3584 17169 48,'0'0'34,"3"18"0,8-6-15,0 9-5,10 3-8,1 7-1,1 6-3,3-10-4,-2 3-10,-1-8-20,2 3-2,-10-21-1,7 1 1</inkml:trace>
  <inkml:trace contextRef="#ctx0" brushRef="#br0" timeOffset="218810.1119">3877 17239 36,'-12'2'34,"-12"4"-1,0 8-8,-9 0-9,-5 10-4,0 5-4,0-5-5,6 4-4,3-5-7,7-3-12,0-8-13,22-2-2,0-10 0,9-14 1</inkml:trace>
  <inkml:trace contextRef="#ctx0" brushRef="#br0" timeOffset="219158.8471">4328 16983 22,'0'0'31,"14"9"3,9 1-4,11-5-13,0-5-9,7 0-14,-3 0-22,12 9-4,-11-9 1,1 0-2</inkml:trace>
  <inkml:trace contextRef="#ctx0" brushRef="#br0" timeOffset="219798.2909">4983 16910 46,'9'0'15,"25"0"-3,25 0-1,28 5-2,25-1 0,24-4 0,25 0 0,10 0-1,9 0 1,3 7 0,-3 1-2,-13-8-4,-18 4-4,-19 2-8,-27 1-14,-23-7-10,-17-5 0,-26-9-1</inkml:trace>
  <inkml:trace contextRef="#ctx0" brushRef="#br0" timeOffset="220189.0349">5731 16693 25,'11'-21'31,"-4"-15"1,0-1-11,2-3-4,-4-11-2,5 14-5,-4-5-2,0 8-1,-6 5-2,4 11-1,-4 18-2,0 0 0,2 22-1,2 9-6,5 18-14,3 12-17,-12-3-1,3 14 2,-6-4-1</inkml:trace>
  <inkml:trace contextRef="#ctx0" brushRef="#br0" timeOffset="221145.0735">5073 17408 2,'3'36'55,"-3"-3"-27,6-1-13,5 9-5,0-6-2,1 4 0,1-2-2,-13-37-2,31 50-1,-21-41-2,-1-18-1,0-12 2,0-4 0,-3-9-2,-6-13 1,0-10-2,0 4 2,0-6 0,-6 9-2,0 4 2,2 0-2,4 7 1,0 15 0,0 3 0,4 8 0,-4 13 0,13-18 0,-3 6 0,1 8-1,1-1 1,7 5 0,5 3 0,8-3 0,11 0-1,6 7 2,17 1 0,8-8-1,17 9 0,7-9-1,11-9 0,3 12 1,3-3-1,-1-6-1,-6 6 0,-5-3 1,-10 3 1,-10 0 0,-12 7 0,-14-7-2,-10 0 1,-14 0 0,-11 4 0,-10 1 0,-12-5 1,0 0-1,0 0 2,0 0 0,0 0-1,0 0 1,0 0-1,0 0 0,0 0 0,0 0 0,0 0 0,0 0-1,0 0 1,0 0 1,7 9 2,-4 5-2,3-3 2,-2 8-2,1 7 1,0 0-12,-5 3-18,14 3-1,-14-22-3,0-10 3</inkml:trace>
  <inkml:trace contextRef="#ctx0" brushRef="#br0" timeOffset="221582.2023">5423 17372 24,'10'9'30,"-10"7"2,12 3-8,-6 14-9,-3-2-3,1 1-2,-4 2-3,5-2-3,-5-32-4,0 67-11,0-67-20,4 9 0,-4-9-1,0 0-1</inkml:trace>
  <inkml:trace contextRef="#ctx0" brushRef="#br0" timeOffset="221858.6048">5510 17371 36,'31'-4'29,"-10"4"-2,-1 10-10,0-1-6,-5 11-4,-10 6-4,-5-2-3,-12-1-3,-4-1-1,-3-3 0,0-6 0,2-4 1,7-5-1,10-4 5,-4 12 1,23 5 6,-1-6-3,-2 2-1,0 1-2,2 2-7,7 3-23,-25-19 0,25-8 0,-19-3-1</inkml:trace>
  <inkml:trace contextRef="#ctx0" brushRef="#br0" timeOffset="222182.6285">5777 17307 30,'9'-12'30,"9"12"2,-5-5-3,0 7-15,1 8-6,-14-10-2,13 14-3,-13-4-2,0 5 1,-6 1-1,-3 1-1,3-5 1,6-12 0,-10 17 0,10-17 0,10 20-1,2-15-2,3-5-6,-1 4-7,-1-4-16,7 8-2,-10-11 0,8 3 1</inkml:trace>
  <inkml:trace contextRef="#ctx0" brushRef="#br0" timeOffset="222423.6475">6053 17409 70,'0'0'34,"12"20"-3,-12-5-12,0 3-6,0 11-5,-3-10-2,3 4-1,0 9-2,0 1-2,7-1-4,-7-12-8,0-20-15,12 11-10,-12-11 2,0 0-3</inkml:trace>
  <inkml:trace contextRef="#ctx0" brushRef="#br0" timeOffset="222617.1916">5981 17527 32,'-18'0'31,"18"0"-1,0 0-3,21 0-9,2 0-7,4 0-7,4 6-12,3-6-20,6-6-1,-12 6-2,4 9-2</inkml:trace>
  <inkml:trace contextRef="#ctx0" brushRef="#br0" timeOffset="222822.2347">6248 17488 38,'0'0'33,"0"10"1,3 1-1,-3-11-14,26 25-9,-9-18-5,3 6 0,1 7-8,-3 5-18,-5-12-12,8-2-1,-9-8 0,7-3 1</inkml:trace>
  <inkml:trace contextRef="#ctx0" brushRef="#br0" timeOffset="223031.2775">6502 17498 42,'-18'5'34,"-10"3"-1,4-4-3,-5 5-12,-2 0-8,3 11-5,0 5-3,3-2-8,4-8-12,6 2-15,-2 3 1,11-8-3,6-12 2</inkml:trace>
  <inkml:trace contextRef="#ctx0" brushRef="#br0" timeOffset="223513.2439">6477 17295 27,'10'-5'30,"-10"5"0,25 0-7,-7 0-7,5 5-4,-3 6-3,0 3-3,-2 2-3,-6-7-2,-5-1 2,-7-8-1,0 26 0,-9-16 2,2 0-1,-3-13 0,10 3 1,-17 4 0,13 7-1,4-11 0,0 0 0,13 2-3,-1 1 2,3 9-1,3-3-5,7-6-13,3-8-18,-8 8-1,4-3-1,-8-10 0</inkml:trace>
  <inkml:trace contextRef="#ctx0" brushRef="#br0" timeOffset="224717.6951">6921 16094 29,'33'34'31,"3"12"-4,13 20-4,13 30-3,0 17-4,6 12-2,-14 3-6,-9 10 0,-20-3-1,-16-2-5,-17-22 0,-15-14 1,-8-17-1,-5-10-2,2-5-3,2-15-28,7-34-6,10-9 2,3-7-2</inkml:trace>
  <inkml:trace contextRef="#ctx0" brushRef="#br0" timeOffset="225184.4097">7708 17004 20,'19'25'29,"-13"-7"0,9 4-8,-10-2-28,-12-3-13,7 0-5,-11-17-1</inkml:trace>
  <inkml:trace contextRef="#ctx0" brushRef="#br0" timeOffset="225530.1374">8464 16884 36,'0'23'33,"-21"-10"-1,-2 2-4,-11-3-15,-11-3-2,2-1-7,-3-2-3,5-3-1,6-12-2,11-10 0,11 0-1,13 0 1,10 2 0,7 4-1,6 2 1,40 11 2,-27 20 2,-5 2 0,0 8-2,-6-1-5,-4-1-17,-10 0-8,3-3-1,-14-25 0</inkml:trace>
  <inkml:trace contextRef="#ctx0" brushRef="#br0" timeOffset="225742.6765">8260 16652 29,'0'0'27,"-15"-8"-6,15 8-11,18 23-30,-7-6-4,19 11-2,-4 1 10</inkml:trace>
  <inkml:trace contextRef="#ctx0" brushRef="#br0" timeOffset="225948.2336">8560 16941 48,'27'27'32,"1"-7"-5,-6-4-5,-4-9-9,0-7-4,-5 0-3,-2-4-4,-4-11 0,-4-7 0,-3 0-1,-6 0-1,-5 8 1,-3 5-1,-3 4 0,-1 2 1,2 8-1,1 17 1,3 7 0,7 7 0,5-7 0,4 4 1,4 2-2,0-1-13,0-11-19,4-4-3,-12-19 3,22 14-3</inkml:trace>
  <inkml:trace contextRef="#ctx0" brushRef="#br0" timeOffset="226220.9008">9024 16946 56,'-6'10'36,"-5"7"0,-12 2-5,-5-9-18,3 2-6,-5-12-5,5-9-2,4 2-1,6-5-1,8-4 0,7-6-1,12 1 0,2-1 1,5 10 1,3 12 1,-1 0 0,2 7 3,-4 8-2,0 6 1,0 13-8,-1 0-28,-5-15 1,4 3-1,-5-8 1</inkml:trace>
  <inkml:trace contextRef="#ctx0" brushRef="#br0" timeOffset="226724.1014">9666 16886 51,'16'27'31,"-13"-8"1,2 2-16,-5 2-5,-3-9-5,3-14-3,0 0-1,0 0 0,-5-20-1,16 3 0,3-7 1,9 7 0,3 2 1,1 9 1,4 6 0,-3 16-1,-8-5 0,-2 8 1,-5 8-5,-8-3-14,-5-6-19,9-3-2,-9-15 0,18 4 0</inkml:trace>
  <inkml:trace contextRef="#ctx0" brushRef="#br0" timeOffset="227189.8328">10552 16643 25,'9'-20'33,"10"12"0,-1 0-4,11 3-12,-1 13-5,-4-6-3,-3 10-3,-10 5-4,-11 4 0,-6 3-1,-10-4-1,-6-7-1,0-1 1,2-3 0,10-4-1,10-5 1,16 8-1,11-1 1,9 2 0,4 13 1,-4 2-1,-6 3 1,-13 8-1,-17-4-1,-13 2-2,-11-8-3,-15-8-7,-2-12-18,2-1-3,1-9 1,13-3-1</inkml:trace>
  <inkml:trace contextRef="#ctx0" brushRef="#br0" timeOffset="227558.5586">10742 16527 19,'-43'-11'29,"-1"17"1,-21 7-3,3 7-15,-4 17-3,-2 10-4,12 8-1,10 8 0,15 7 0,15-2 0,23 0 2,18-8 0,27-9 0,17-10 1,23-7-2,10-21 0,10-13-3,1-22 0,-1-5-1,-10-14 0,-18-15-1,-25-16 0,-30-10 0,-34 4 1,-27 10 1,-27 3 0,-24 9-2,-18 15 0,-12 14-3,1 20-7,4 12-23,17 3-5,20 8 1,22 7 0</inkml:trace>
  <inkml:trace contextRef="#ctx0" brushRef="#br0" timeOffset="228115.7996">11897 16852 39,'-26'0'30,"-10"-3"-1,3 8-10,7 9-5,8 4-3,15 8-6,10-7-1,14 3-2,7-2-1,6-3 0,-3-5 1,2-7-1,-8-13-1,-11-9 0,-10-7 1,-9-10-1,-13-7 0,-1-12 0,-1-3-1,-1-7-1,8 8-2,4 0-4,9 8-4,7 7-18,3 12-2,15 15 0,-5 2 0</inkml:trace>
  <inkml:trace contextRef="#ctx0" brushRef="#br0" timeOffset="228315.0741">12101 16823 54,'7'43'32,"-11"-11"-2,8-3-19,-8-8-17,-10-5-21,14-7-4,-12-12 0,9-6 0</inkml:trace>
  <inkml:trace contextRef="#ctx0" brushRef="#br0" timeOffset="228544.7072">12046 16599 36,'0'-18'28,"0"18"1,0 0-13,0 0-12,9 20-8,-6-2-5,3 2 0,3 13 1,4-1 3,5 4 6,5 1 3,0-3 4,34 30 22,-29-27-13,-8-17-2,1 2-2,-10-15-5,1-2-3,-12-5 0,9-10-4,-9-7-2,3-10-7,3-2-19,2 2-9,-8-2 0,10 13-2</inkml:trace>
  <inkml:trace contextRef="#ctx0" brushRef="#br0" timeOffset="229069.9663">12653 16832 28,'-25'-9'31,"4"9"-1,-9 0-6,8 0-8,6 3-5,4 1-4,12 10-2,9-1-1,9 5-1,4-9-1,3 0 0,-1-4-1,-2 1 0,-6 0 0,-16-6-2,0 0 1,0 0 0,-29 6 0,5 2 0,0 3 1,0 1-1,4-3 0,7 5 2,7-1-1,12 3 0,6-3 1,8-6 0,3-7-1,6 4 1,-1-4 0,2-5-2,-1-7 1,-1-7 0,-1-2-1,-4 0 1,-1 3 0,-4 1 0,-4-3 0,1 9 1,-5 8 0,-2 13 0,-2 3 1,0 8-1,0 0 0,1-1-1,1 2-2,-4-3-12,1-7-25,-5-12 0,0 0 0,0 0 0</inkml:trace>
  <inkml:trace contextRef="#ctx0" brushRef="#br0" timeOffset="231386.181">13720 16537 36,'0'0'30,"0"0"-2,3 32-10,-3 6-3,0 10-4,0 8-4,0 9-1,0-6-1,0-4-1,4-10-2,1-10 0,-5-13 0,6-3-1,-6-19 1,0 0-1,6-28 0,-6 3 0,-4-9 1,-1-9-2,-1-13 0,-2-4 1,1-1-1,3 5 1,4 3-1,0 7 0,7 5 0,7 10 1,5 11-1,9 8-1,4 9-2,1-3-10,5 1-20,8 12-2,-4-7 0,9 4-1</inkml:trace>
  <inkml:trace contextRef="#ctx0" brushRef="#br0" timeOffset="231694.113">13762 17037 42,'18'18'31,"-3"-15"0,16-3-12,5 0-11,1 0-12,9 0-24,-12-10-2,7 3-2,-16-9 0</inkml:trace>
  <inkml:trace contextRef="#ctx0" brushRef="#br0" timeOffset="231897.67">13717 16852 18,'0'0'28,"21"5"-1,10-1-6,8-8-17,5 1-26,12 11-3,-9-16 0,12 8 0</inkml:trace>
  <inkml:trace contextRef="#ctx0" brushRef="#br0" timeOffset="232175.7277">14097 16939 61,'4'10'33,"16"8"1,2 5-19,0-2-5,6 5-2,1 3-7,-4-8-7,0-2-8,-2-5-20,-13-9 0,3-10 0,-7-7 1</inkml:trace>
  <inkml:trace contextRef="#ctx0" brushRef="#br0" timeOffset="232386.7751">14327 16970 56,'-18'15'35,"-11"-1"0,-6 6-14,3 6-7,-6-5-8,4-1-10,8 7-16,7-7-15,6-20 1,13 0-2</inkml:trace>
  <inkml:trace contextRef="#ctx0" brushRef="#br0" timeOffset="232726.7561">14576 16754 47,'0'0'34,"0"0"-1,26 4-16,8-4-4,3 0-3,10 0-5,2 4-9,-4-4-10,-4 0-18,-3 0-1,-16 0-1,-3 4 0</inkml:trace>
  <inkml:trace contextRef="#ctx0" brushRef="#br0" timeOffset="232930.8087">14602 16849 51,'0'9'34,"8"2"-1,15-3-13,5-8-8,9 4-9,3-4-30,6 5-6,-10-5 0,6-8-1</inkml:trace>
  <inkml:trace contextRef="#ctx0" brushRef="#br0" timeOffset="234733.5841">15395 16636 41,'-19'-26'14,"1"-5"-2,6-8 0,9 5-3,8-2 0,13 4 0,8 3 0,9 12 0,1 17 0,4 10-1,-10 12 0,-8 16-3,-19 6 0,-16 12-2,-15 2-2,-10-3 0,-6-6-2,-2-7 1,4-6-2,9-18 1,15-1 0,18-17-1,10 7 2,15-7-1,9 0 1,7 5-1,4-2 1,-5 9-5,2-2-9,-5-1-19,-16-9-1,-2 7 1,-19-7 1</inkml:trace>
  <inkml:trace contextRef="#ctx0" brushRef="#br0" timeOffset="234988.5525">15777 16264 41,'-7'-12'34,"7"12"0,-5 31-4,0 7-14,10 19-6,-5 3-4,6 17-1,-2-4-2,1 0-1,1-5-5,-6-8-6,8-12-7,-8-14-12,0-19-8,0-15 0,10-5 0</inkml:trace>
  <inkml:trace contextRef="#ctx0" brushRef="#br0" timeOffset="235196.6003">15928 16644 48,'-18'0'30,"-1"11"-7,-7 0-6,2 5-5,-2 4-2,8 2-2,3-5-2,15 4-2,13-4-1,9-7-1,6 3-1,3-7-9,6-6-21,-3 15-5,-9-13-1,2-2 1</inkml:trace>
  <inkml:trace contextRef="#ctx0" brushRef="#br0" timeOffset="235568.9411">15978 16992 9,'0'12'30,"0"-12"1,16 8 0,0-4-16,4-6-5,3-1-2,0-4-4,0 2-1,-5-2-1,-2-2-1,-8-4 0,-8 1-1,0 12 1,-21-10-1,1 10 1,-3 3-1,-4 2 1,4 9 1,-1-1 1,9 8 0,4-4 0,11 9 1,0-8-1,16 2 1,3-1-3,2-4-7,8-7-18,2-8-11,-7-7 0,8-2-1</inkml:trace>
  <inkml:trace contextRef="#ctx0" brushRef="#br0" timeOffset="236260.8903">16381 16590 27,'0'14'33,"0"6"1,-4 2-8,-2 5-10,3 6-5,-3-1-3,6 3-2,-3-6-4,3-1-4,3-12-5,-3-16-5,0 0-4,0 0-2,0-19 0,-7-5 0,4-3 3,-5-8 5,1 7 8,1 1 6,3-1 5,3-15 14,9 30-11,2 6-2,6 7-3,0 0-3,6 0-1,0 0-2,0 0 0,-1 0 0,1 4 0,-4-8-1,-2 4 0,-3-2 2,-2 2 2,-12 0 1,16 19 0,-11-8 1,-2 7 1,-3 5 0,4 9 0,-4 0-2,3 5-1,0-7-5,-3-5-12,4-1-21,7 1-3,-11-25 1,23 12 0</inkml:trace>
  <inkml:trace contextRef="#ctx0" brushRef="#br0" timeOffset="236522.9354">16734 16641 64,'17'17'37,"0"-2"-2,2 5-16,5 12-9,-4-7-3,4 4-6,-3 0-7,-4-4-16,-2-14-14,3 3 0,-7-17 0</inkml:trace>
  <inkml:trace contextRef="#ctx0" brushRef="#br0" timeOffset="236730.0094">16993 16668 44,'-18'8'37,"-7"8"0,0 5-3,-4 7-17,-6-4-6,7 5-6,1 4-7,-1-4-19,6-11-16,12-6 0,10-12-1,0 0 1</inkml:trace>
  <inkml:trace contextRef="#ctx0" brushRef="#br0" timeOffset="237321.1994">17237 16600 39,'-24'-12'32,"1"12"0,-2 0-12,-3 11-6,6 6-6,0 0-3,10 11-3,6 1-1,10 0 1,6 1 0,10-5 0,2-5-1,4-3 0,0-8 0,0-9 1,-5-9-1,-8-7-1,-7-10 0,-6-3 0,-8-5 0,-3-2 1,-2 3-1,-2 3 0,3 4 0,5 1 0,7 13 0,0 12 0,13-13 0,3 13 0,7-6 0,2 6 0,7 0 1,1 9-1,-1-9 1,-1 9 0,-4-5 0,-3 1-2,-3 7-11,-3 2-22,-18-14-2,14 6 2,-14-6-2</inkml:trace>
  <inkml:trace contextRef="#ctx0" brushRef="#br0" timeOffset="239509.0146">18040 15937 64,'-27'55'33,"-12"28"-10,-7 24-6,3 31-3,2 8-4,14 15-1,13-1-1,23-6-3,13-7-4,16-20-17,10-26-18,18-17-3,2-25 3,9-16-4</inkml:trace>
  <inkml:trace contextRef="#ctx0" brushRef="#br0" timeOffset="240026.6663">18165 16755 36,'0'0'33,"29"11"0,13-11-12,14-4-6,22 8-5,13-8-4,4 0-7,4-2-11,-5 2-19,-17-4-3,-14 12 0,-28-14-1</inkml:trace>
  <inkml:trace contextRef="#ctx0" brushRef="#br0" timeOffset="240305.6513">18445 16515 33,'6'-50'33,"-6"-9"-3,0 2-9,7 3-4,-7 3-2,10 18-5,-10 5-2,0 28-2,0 0-3,11 28 0,-11 15-6,0 10-13,-7 2-21,10 9 2,-6 1-2,3 6 0</inkml:trace>
  <inkml:trace contextRef="#ctx0" brushRef="#br0" timeOffset="240598.2156">18340 16941 36,'0'0'38,"0"17"-1,8 3 1,2 4-20,17 4-7,1-5-4,3 6-4,1 6-1,-1-7-12,3-7-13,-7-9-14,-7-12-1,-2 0 0,-8-12 1</inkml:trace>
  <inkml:trace contextRef="#ctx0" brushRef="#br0" timeOffset="240826.2641">18633 16938 63,'-24'3'36,"-3"12"1,-12 4-15,-6 4-9,4 10-5,-6 1-4,7 1-5,8 2-9,3-13-26,7-6 0,15-2-2,7-16 2</inkml:trace>
  <inkml:trace contextRef="#ctx0" brushRef="#br0" timeOffset="241179.1904">19078 16749 29,'0'14'34,"8"-11"1,19 1-3,11 0-16,2 1-8,4-2-12,-1-6-27,7-2-2,-7-3-2,-2 2 1</inkml:trace>
  <inkml:trace contextRef="#ctx0" brushRef="#br0" timeOffset="241832.6525">19656 16648 7,'-15'-4'26,"30"13"1,23-9-13,23 3 1,28-1-1,21-2-1,32 0-1,16-3-1,23 3-2,9-6-1,6 6-2,-8-6-4,-11 2-6,-17 4-12,-21 5-19,-34-13 0,-21 8 0,-32-4 0</inkml:trace>
  <inkml:trace contextRef="#ctx0" brushRef="#br0" timeOffset="242208.2735">20540 16433 15,'0'-79'64,"0"27"-39,5 1-6,-5-9-3,8 11-3,-8-1-3,8 14-3,-8 9-2,0 27-2,11-4-1,-11 26-4,7 18-14,3 15-20,-14 4 1,4 11-1,-11-1-2</inkml:trace>
  <inkml:trace contextRef="#ctx0" brushRef="#br0" timeOffset="242787.5763">19653 16987 18,'3'12'32,"7"18"1,-2 6-12,-1 7-2,3 11-4,0-4-2,3 1-5,-3-6-1,3 0-3,-6-11 1,4-10-3,-1-20-2,-1-13 3,-1-5-2,-1-10 1,-4-8-3,-3-14 2,0-8-2,0-3 2,0 1-2,-3 3 0,3-5-1,0 7 1,0 8 1,0 9 0,4 12 0,-1 0-1,2 14-3,-5-1-7,0 9-23,9 9-3,-9-9 1,0 0 0</inkml:trace>
  <inkml:trace contextRef="#ctx0" brushRef="#br0" timeOffset="243163.9773">19737 16845 17,'21'7'26,"0"-7"-6,23 0-4,18 0-1,20 0-3,25 2-2,18-4-2,23-3-2,11 0-1,12 3-1,-2 2-1,-2 0-1,-17 4-2,-21-4-8,-23 5-10,-28 5-13,-30-10-1,-18 0 0</inkml:trace>
  <inkml:trace contextRef="#ctx0" brushRef="#br0" timeOffset="243516.3033">21477 16878 23,'0'0'24,"4"10"-8,-1 2-2,1 8-7,2 5-16,-6-9-13,10 10-2,-10-11-1</inkml:trace>
  <inkml:trace contextRef="#ctx0" brushRef="#br0" timeOffset="244020.0819">19974 17034 48,'0'7'30,"2"8"-6,3 13-4,-5 3-3,0 14-7,0-3 0,0 10-5,0-11 0,0-5-5,0 4-3,-5-10-10,5-15-18,0-15-3,0 0-2,-4-10 1</inkml:trace>
  <inkml:trace contextRef="#ctx0" brushRef="#br0" timeOffset="244314.0231">19950 17088 39,'31'-9'31,"0"-3"-5,4 7-9,3 5-4,-7 7-5,0 8-2,-13 4-3,-7 5-2,-11-2 0,-17-1-2,-5 2 1,-8-4-2,1 0 2,-2-6-2,8-4 2,5-3 1,8 4 1,10 6 0,10-7 2,12 3 0,4-4-1,7 5-1,2 5-7,-1 2-26,-5-24-3,4-5 2,-11 0-2</inkml:trace>
  <inkml:trace contextRef="#ctx0" brushRef="#br0" timeOffset="244620.8345">20217 16992 18,'22'-9'31,"-3"1"2,8 8-9,-1 0-7,-5 8-5,-4 7-4,-10-4-3,-7 5-2,-12 3-1,0-1 0,-6 4 0,3-2-1,4-11 0,11 1 1,4-1-1,10 0-2,9-3-3,2-4-10,3-4-20,6 2 0,-12 0 0,3 8 0</inkml:trace>
  <inkml:trace contextRef="#ctx0" brushRef="#br0" timeOffset="244838.0308">20580 17138 31,'12'16'36,"-12"-1"0,6 5-1,0 6-20,-6-1-2,10 4-5,-10 6-1,3-3-7,2-7-8,-5 0-15,-6-10-13,6-15 0,0 0 0</inkml:trace>
  <inkml:trace contextRef="#ctx0" brushRef="#br0" timeOffset="245059.5766">20435 17256 55,'0'0'35,"18"0"-1,0-7-14,10 7-6,1 7-9,6-7-16,3 0-22,12-5 0,-5 0-3,9 0 1</inkml:trace>
  <inkml:trace contextRef="#ctx0" brushRef="#br0" timeOffset="245350.6469">20929 17174 32,'9'6'34,"10"4"1,-3 3-11,-1 2-6,5 5-8,-8 0 0,6 5-7,-2-10-3,-6 1-5,1 6-6,-3-3-15,-8-19-10,18-6 2,-10-3 0</inkml:trace>
  <inkml:trace contextRef="#ctx0" brushRef="#br0" timeOffset="245573.2073">21159 17193 38,'-22'-3'34,"-2"11"-2,-4 3-9,-12 7-6,5 5-6,-5-5-5,7 6-4,3 3-2,6-5-5,9 2-6,8-1-18,7-23-7,10-7 3,2 0-1</inkml:trace>
  <inkml:trace contextRef="#ctx0" brushRef="#br0" timeOffset="246041.8017">21135 16980 32,'22'0'31,"-8"0"-9,7 0-4,-2 0-2,-3 3-4,3 10-2,-13-2-3,-6 2-2,-8 1-2,-3 4 1,-5-4-1,5 5 0,-1-1 1,12-8-2,5 0 1,15-1-1,7 0 0,5-4-3,5-2-9,3-8-27,-10-6 1,1 11-1,-7-20 0</inkml:trace>
  <inkml:trace contextRef="#ctx0" brushRef="#br0" timeOffset="246653.0438">21425 15749 48,'16'24'33,"20"18"-9,9 25-2,7 20-5,11 29 0,-5 19-5,-2 22-3,-19 6-4,-11 6-1,-21-9-3,-17-14-3,-10-15-4,-16-24-8,-1-27-16,4-14-9,-1-23 3,12-16 0</inkml:trace>
  <inkml:trace contextRef="#ctx0" brushRef="#br0" timeOffset="247081.0102">22027 16670 61,'13'6'40,"1"5"0,-14-11-8,0 0-59,10 6-6,-22-23-4,7-1 0</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4T16:23:25.925"/>
    </inkml:context>
    <inkml:brush xml:id="br0">
      <inkml:brushProperty name="width" value="0.05292" units="cm"/>
      <inkml:brushProperty name="height" value="0.05292" units="cm"/>
      <inkml:brushProperty name="color" value="#FF0000"/>
    </inkml:brush>
  </inkml:definitions>
  <inkml:trace contextRef="#ctx0" brushRef="#br0">1649 10572 7,'-19'6'28,"7"-6"1,12 0 2,10 9-11,15-9-5,14 0-4,18 0-2,13-2-2,-1-4-2,5 3-6,3 0-5,-4-1-5,-12 4-5,-14 4-4,-21-4-2,-19 6-1,-7-6 1,-13 8 3,-14-5 5,-6 1 10,-4 1 6,-10-2 7,18 6 5,-2-1 1,3 8 3,4 4 0,11 4-1,2 8-3,11 4-2,0 5-2,-7 2-2,7 2-2,0-4-2,9-3-1,2-6-5,0-5-8,-4-9-11,10-1-10,0-17 0,13 0-1</inkml:trace>
  <inkml:trace contextRef="#ctx0" brushRef="#br0" timeOffset="270.8637">2266 10844 31,'-22'6'27,"4"8"0,-10 2-11,13 1-5,5 7-5,10-2-2,15 4-1,-2-6 0,12-2-2,12-7 0,4-4 0,1-7 0,-1-7 1,-13-5 0,-7-5 2,-10-5-1,-11-2 1,-15 1 0,-2 2-2,-17 4-1,3 0-11,3 1-20,10 16-2,-8-6 1,26 6-1</inkml:trace>
  <inkml:trace contextRef="#ctx0" brushRef="#br0" timeOffset="654.7631">3181 10858 25,'-13'5'26,"-6"-5"-4,4 9-8,-3 6-5,3 5-3,2 4-2,9 0-2,8 2-1,9-4 0,1-3 0,6-3-1,1-4 2,4-8 0,-4-4 1,-8 0 1,-13 0-1,7-11 0,-21 3-1,3 0-8,1 3-21,-9-8-1,10 5-2,-3-6 1</inkml:trace>
  <inkml:trace contextRef="#ctx0" brushRef="#br0" timeOffset="1113.4058">3321 10907 30,'0'0'28,"0"0"1,0 0-6,0 0-10,-6 12-5,6-1-3,0 6-2,3-2 0,5 3-1,2-2 0,6-3-1,2-3 1,1-1-1,2-7 0,0-2 0,-2-7 0,0-4 0,-7-1 0,-2-3-1,-4-1 1,-3 2-1,-3 2 0,0 12 0,-13-6 0,13 6 0,-12 12 0,12-1 0,0 4 0,0 0 0,7-2 0,5 1 1,3-6 0,8-1 1,-5-4 1,4-3 0,-3-5 0,-1-2 0,-2-3 0,-3-2-1,-5 0 0,-5-2-3,0 4-6,-6-3-11,0-1-16,3 14 0,-7-21-1,7 21 0</inkml:trace>
  <inkml:trace contextRef="#ctx0" brushRef="#br0" timeOffset="1301.174">3717 10810 34,'0'0'34,"15"9"0,-10 6-2,4 4-9,-2 14-8,0 5-5,6 13-2,-5-1-2,2 6-3,3-2-2,0-4-4,-1 0-6,-5-12-21,3-14-7,-1-10 0,-9-14-1</inkml:trace>
  <inkml:trace contextRef="#ctx0" brushRef="#br0" timeOffset="1444.4133">3788 11030 22,'22'0'20,"-3"-12"-4,12 6-16,7 2-19,-5-11-2,19 7 4</inkml:trace>
  <inkml:trace contextRef="#ctx0" brushRef="#br0" timeOffset="1699.9564">4337 10939 46,'-19'19'33,"-10"7"-1,-13-7-9,-4-4-6,-1-7-7,2-8-6,3-9-4,10-5 0,5-8-2,13-2 0,6-3 0,8 6 1,13 1-1,1 9 2,6 8 1,2 6 1,7 11 1,-2 5 0,4 9 0,-3 0-2,0-2-10,-1-4-15,6 0-10,-8-12 1,7-6-1</inkml:trace>
  <inkml:trace contextRef="#ctx0" brushRef="#br0" timeOffset="2166.2261">4370 10844 51,'3'12'32,"-3"-12"0,26 9-12,4-2-10,3-7-3,5 5-2,0-5-3,-2-4-2,-6-1-2,-9-4 0,-5 1 0,-16 8 0,0-12 1,-12 12 0,-6 0 1,-3 11 2,-2 2 0,2 6 1,1 3 1,8 4 0,6-3 0,6 3 0,9-5-1,7 0 0,1-7 0,9 1-1,2-4 0,-3-5-2,2-2-2,-5-4-2,5-7-1,-9-5-2,4-1-1,-8-9 1,2 2 0,-8-2 2,2 4 2,-5 4 4,-5 14 1,0 0 2,0 0 1,0 25 0,-5-4-3,2 4-7,0-1-20,6 5-7,-6-15 1,9 1-2</inkml:trace>
  <inkml:trace contextRef="#ctx0" brushRef="#br0" timeOffset="2301.7543">4777 10676 12,'0'0'11,"0"0"-10,0 14-2,10 3-15</inkml:trace>
  <inkml:trace contextRef="#ctx0" brushRef="#br0" timeOffset="2632.7023">5120 10817 50,'-19'8'34,"0"9"0,-3 2-9,4-1-9,12 11-5,6-4-3,9 6-3,6-6-1,11-3-1,2-4-1,5-7 0,-4-8 0,-1-8-1,-7-8 1,-9-11-2,-6-6 1,-6-11-2,-11-7 1,-7-9-1,-2-4 1,1-4-2,0 1 1,4 4 0,9 7-2,0 7-1,15 14-6,4 11-12,2 12-14,6 17-1,-1 5 2,5 12 0</inkml:trace>
  <inkml:trace contextRef="#ctx0" brushRef="#br0" timeOffset="2759.5873">5349 10810 36,'4'32'32,"3"5"-1,-3-11-3,7 2-26,1 4-25,-6-17-5,12 3-3,-3-15 0</inkml:trace>
  <inkml:trace contextRef="#ctx0" brushRef="#br0" timeOffset="3023.1873">5646 10914 39,'-31'10'31,"17"3"0,-6 0-2,1 1-15,11 6-4,4-5-3,11 4-1,2-5-1,12 1 0,-2-8-2,6-3 1,1-8-2,0-3 0,-6-8-1,-8-3 0,-6-4-1,-12-5 1,-7 5-2,-9-1-7,-8 2-27,-3 12-1,-11-1 0,9 10 0</inkml:trace>
  <inkml:trace contextRef="#ctx0" brushRef="#br0" timeOffset="4069.2149">6571 10740 40,'-29'-11'29,"11"17"0,-6 1-13,4 5-4,8 9-4,3 1-3,9 3-1,9-1-1,7-2-2,5-5 0,4-5-1,0-4 1,-7-2-1,-1-6 0,-17 0 0,0 0 0,0 0-1,-22 7 1,3 3 0,-5 1 0,1 5 0,8 1 0,5 5 1,7 1-1,9-3 0,8-3 0,7-4 0,6-7-1,2-3-1,1-6 0,-1-9-1,1-5 1,-7-6 0,2-1 1,-4-4 1,1 2 1,2 5 2,-5 6 1,2 9 0,-5 11 1,-1 9-1,-11 4 0,-1 6-1,-3 0-1,-3-2-1,-1-3 0,-1-7 0,5-12-1,0 0 0,7-13 0,4-4 0,1-3 0,1-4-1,2-1 1,0 2 0,-2 2 0,-4 5 0,-9 16 1,0 0 0,0 0 0,-5 13 1,-2 8 0,-2 8 0,5-3-1,4 2 0,10-2-3,3-7-3,14 0-9,4-7-21,0-12 1,6-4-1,-3-9 0</inkml:trace>
  <inkml:trace contextRef="#ctx0" brushRef="#br0" timeOffset="4393.1385">7148 10819 35,'-16'0'30,"16"0"1,0 13-6,10-9-13,11 2-4,4-4-4,2 2 0,2-4-2,-2-4-2,-2-3 1,-6 1-1,-10-3-1,-9 9 1,-3-10 0,-9 10 2,-7 4 0,0 7 2,-3 5-1,4 5 1,0 3 0,11 6 0,2-5-1,13 4 0,8-7-3,6-4-2,11-7-2,4-7-7,12-4-13,5-6-11,-4-12 0,2 2 0</inkml:trace>
  <inkml:trace contextRef="#ctx0" brushRef="#br0" timeOffset="4911.9484">7649 10754 53,'-19'0'31,"-5"0"-2,8 5-13,6 9-5,2-3-5,11 5-1,5-1-2,6-1-2,4 0-2,1-6-1,3-1-2,-10-7-1,0 3 0,-12-3 1,0 0 1,-15 0 3,-4 4 1,0 4 3,-5 4 0,4 7 3,1-3-1,9 7 0,7-2-1,8-1-1,6-3-1,9-4-1,5-8-1,2-5 0,4-11-2,-2-8 0,0-5 0,-1-8-1,-1-8 1,-2-3 1,-4 0 0,2 7 1,-3 5 2,1 11 1,-3 10 0,3 14 0,-6 12 1,2 13-1,-3 5 0,0 8 0,-3 0-2,-5-2 1,-1-2-2,-5-4 0,-6-5 0,-9-7-1,-3-8-2,-5-7-3,3 2-5,-7-9-18,4-6-10,7-2-1,4-6 1</inkml:trace>
  <inkml:trace contextRef="#ctx0" brushRef="#br0" timeOffset="5431.1169">8305 10822 48,'-23'0'31,"8"7"-3,-4-2-9,5 0-7,8 4-5,6 0-3,4 2-3,9-4 0,2-2 0,4 0-1,0-2 1,-4-3-1,-3 0 1,-12 0-1,0 0 0,0 0 1,-12-6 1,-5 10 1,0 3-1,1 2 2,1 6-1,4 1 1,11 6 0,0-2-1,11-1-1,1-2 0,8-2 0,5-6-1,2-6 0,-1-6-1,0-9 0,-1-3 0,-3-6 0,-2-2 0,-2-2-1,-7 0 1,-3 1 1,-2 6 0,-3 9 0,-3 9 1,0 0-1,-3 13 1,3 4 0,0 4-1,0 3-3,0-1-3,0-3-16,0-3-15,3-3 0,-3-14-1,0 0 0</inkml:trace>
  <inkml:trace contextRef="#ctx0" brushRef="#br0" timeOffset="5564.7502">8472 10534 68,'-6'-20'33,"-3"6"-8,9 14-29,-5 14-21,-2-6-6,10 16-3</inkml:trace>
  <inkml:trace contextRef="#ctx0" brushRef="#br0" timeOffset="6476.9529">9372 10828 11,'-10'-16'44,"-17"0"-27,9 16-2,-2 9-6,-2 2-2,5 7-2,7 1-2,10 4-1,5 0-1,11-5-2,5-4-1,3-2-1,2-8 0,-3-4 0,-4 0-1,-11-4 0,-8 4 1,-11-6 3,-30 12 4,16-1-1,2 7 2,2 3-1,6 2 1,9 1-2,9 2 0,9-6-1,5 0 0,7-8-1,7-6 0,1 0 0,3-10-1,-1-3-1,-1-6 0,-5 0 0,-4-4 0,-5 3 0,-5 0 0,-6 6 1,-4 5 0,-4 9 1,-5 9 1,5 5-1,0 3 1,6 2 0,3-2 0,8-1 1,4-7 0,3-5 1,0-4-1,1-8 1,-5-3-1,-6 0-3,-5-3-5,-9 0-13,-5-4-12,2 7-1,-8-6 0</inkml:trace>
  <inkml:trace contextRef="#ctx0" brushRef="#br0" timeOffset="6799.1961">9759 10939 54,'0'16'32,"6"10"-2,-1-2-10,5-3-6,6 0-4,6-4-2,8-8-3,2-9 0,9 0-2,-1-17-1,3-9-1,-4-8 1,-4-12-2,-12-12 1,-12-6-1,-11-4-1,-22-5 2,-9 7 0,-13 5 0,-9 11 0,-5 12 1,-3 12-1,8 15 1,6 11 0,18 12 0,12 6-1,17 6-1,16 6-4,13-3-7,22 2-24,12 7-2,1-7 0,9 3 0</inkml:trace>
  <inkml:trace contextRef="#ctx0" brushRef="#br0" timeOffset="7113.8706">10293 10879 20,'-11'0'27,"11"14"2,-9-3-4,6 4-9,3 9-1,3-5-3,7 8-1,3-8-1,9 1-1,-2-10-2,8 1-2,-3-11 0,2 0-4,-2-8-4,-9-10-10,1-4-21,-6-4-3,-11-9 1,0 0 0</inkml:trace>
  <inkml:trace contextRef="#ctx0" brushRef="#br0" timeOffset="7228.0559">10407 10626 48,'-12'-15'26,"12"15"-10,0 13-29,0-13-7,9 16-3,-9-16-4</inkml:trace>
  <inkml:trace contextRef="#ctx0" brushRef="#br0" timeOffset="7572.1538">10598 10847 67,'4'20'37,"9"10"0,3 11-4,-1 2-20,7 15-3,-10-1-3,1 5-3,-8-1-2,-5-5-2,-6-10-2,-10-13-2,-2-14-1,-9-19 1,9-5 0,-2-20 1,7-12-1,2-9 2,7-4 0,4-1 2,10 2 0,5 3-2,4 8-6,1 1-15,-1 6-10,9 11-2,-6-1 2</inkml:trace>
  <inkml:trace contextRef="#ctx0" brushRef="#br0" timeOffset="7889.8351">10856 10955 59,'17'14'35,"7"3"0,-4-5-6,3-7-13,5 2-8,-3-7-2,3-7-3,-4-3 0,0-6-3,-8-6 0,-4-2-1,-9-2 0,-11-2-1,-5 2 1,-9 9-1,-6 2 0,-6 8 1,0 10 0,1 11 1,1 8 0,9 9 1,3 5 1,13 4-1,7 7 1,7 2 0,5-4 0,6-2 0,3-3-2,-1-8-3,5 0-8,-8-7-24,-4-17-1,8-8 0,-7-7-1</inkml:trace>
  <inkml:trace contextRef="#ctx0" brushRef="#br0" timeOffset="8196.9464">11401 10911 48,'-19'22'33,"-1"2"1,-8-2-4,-5-7-13,8-1-6,-2-10-7,5-9-3,3-8-1,7-9-1,7-4 0,5-9-1,9 3 1,5 2-1,3 5 2,5 8 0,4 10 0,2 12 1,-1 9-1,-3 9 1,0 4-4,-5 3-12,-6-3-18,5 2 0,-10-12 0,7 0-1</inkml:trace>
  <inkml:trace contextRef="#ctx0" brushRef="#br0" timeOffset="8415.0722">11551 10695 86,'-4'13'38,"4"11"1,7 12-14,4 12-12,-5 3-5,4 8-2,-2 4-2,0-2-2,-1-1-3,-7-12-4,0-2-10,-4-10-24,-2-14 0,2-9-1,4-13-1</inkml:trace>
  <inkml:trace contextRef="#ctx0" brushRef="#br0" timeOffset="8567.0638">11542 10992 87,'14'0'35,"7"4"-2,-1-4-19,5 0-24,5 0-22,-6-7-1,5-3-1,-12-8-1</inkml:trace>
  <inkml:trace contextRef="#ctx0" brushRef="#br0" timeOffset="8747.4219">11760 10732 79,'6'10'36,"-1"15"2,3 15-17,-8-1-6,3 14-3,-3 3-4,0 3-3,0-1-2,0-5-3,0-5-8,-6-11-22,6-12-9,3-9-1,-3-16 0</inkml:trace>
  <inkml:trace contextRef="#ctx0" brushRef="#br0" timeOffset="9144.2208">11845 10997 62,'28'6'32,"-16"-2"1,7-1-6,3-3-20,-1-4-2,0-3-2,-2-6-2,-3-2 0,-2-1-1,2-1 0,-3 1 1,-3 5 1,-10 11 1,17-7 1,-17 7 1,10 18-1,-10-7 1,0 3 0,0-3-2,0-11 0,6 11-1,3-16-1,3-7-2,5-5 1,7-1 0,4-3-1,6 3 1,0 3-1,-5 7 1,-2 8 0,-2 4 1,-6 12 0,-7 3 0,-3 5-1,-9 1-2,-4-4-14,-2 1-21,6 1-1,-6-9 0,6 1 0</inkml:trace>
  <inkml:trace contextRef="#ctx0" brushRef="#br0" timeOffset="21830.0889">13084 10910 44,'0'-11'22,"-13"-6"-3,-3 7-4,-5 5-4,-3 5-2,0 0-3,-4 10-3,5 6 0,8 2-2,8 4 1,7 0-2,10-2 1,9-5 0,8 0 0,1-7 0,3-4 1,-5-9 0,-2-1 0,-8-6 0,-3 0-2,-9-2-1,-4-2-7,-4 1-12,4 15-10,-11-17-1,11 17 1</inkml:trace>
  <inkml:trace contextRef="#ctx0" brushRef="#br0" timeOffset="22057.3014">13195 10847 49,'0'0'33,"10"-12"1,-10 12-3,9 16-15,-9 1-5,3 15-4,-3 6-3,7 10 0,-7 1-2,4 5-3,-1-3-4,-3-6-9,3-9-15,1-5-7,-4-15 0,0-16 0</inkml:trace>
  <inkml:trace contextRef="#ctx0" brushRef="#br0" timeOffset="22197.9929">13217 11044 49,'0'0'23,"31"-4"-9,-5 7-28,-1-9-8,15 6-4,-3-10 3</inkml:trace>
  <inkml:trace contextRef="#ctx0" brushRef="#br0" timeOffset="22484.268">13750 10911 48,'0'0'35,"-5"15"-1,-13-1-6,-5-1-9,2 6-6,-10-7-4,5 0-3,-4-7-3,3-5-3,1-2 1,6-8-2,4-7 1,7-2-2,9-1 1,0-2 0,7 7 0,6 1 1,4 10 0,3 6 0,4 9 0,1 6 0,0 5-3,-3 1-10,1 4-7,6-1-16,-5-11 1,7-4 0,-3-8-1</inkml:trace>
  <inkml:trace contextRef="#ctx0" brushRef="#br0" timeOffset="22854.054">13790 10784 47,'-4'-35'33,"12"6"2,5 2-5,4-4-13,17 16-4,-3 2-4,7 17 0,-2 7-2,3 18-1,-9 7-2,3 11 0,-9 4-1,0 1-1,0-2 1,-2-4-1,1-9-1,0-9 0,-1-11-1,-4-12-1,-1-5 0,-12-12-1,-5-5 1,-15-1-1,-10 3 0,-11 2 0,-5 6 1,-2 7 1,-2 6-1,3 2-3,9 9-5,4-4-15,10-1-14,15-1 0,4-11 0,11 5-1</inkml:trace>
  <inkml:trace contextRef="#ctx0" brushRef="#br0" timeOffset="23184.8628">14627 10965 59,'-12'11'35,"-1"3"1,-6-4-3,-6-3-20,4 0-6,-5-7-6,1 0-2,2-6-2,4-6-1,4-3-1,3-5 1,6 2 1,6-1 3,0 2 1,15 7 3,-3 0 0,7 10 0,2 5 0,4 9 1,-1 4-2,2 6-1,-4 3-5,-7-4-16,-2-3-16,1 2-1,-10-12 0,-4-10 0</inkml:trace>
  <inkml:trace contextRef="#ctx0" brushRef="#br0" timeOffset="23348.718">14542 10610 71,'0'-11'37,"0"11"0,0 22-2,0 0-40,3 4-27,3 14-3,-6-7-1,0 5-1</inkml:trace>
  <inkml:trace contextRef="#ctx0" brushRef="#br0" timeOffset="27910.3465">1953 11671 34,'-19'-15'23,"-9"9"-5,-3 2-3,0 4-3,3 10-3,1 2-2,5 7-2,6 1-2,16-1-1,9 1-2,13-3 0,8-2 1,0-4-1,-2-3 1,2-3-1,-4-2 1,-9-3-1,-17 0 0,0 0 1,-14-4-1,-9 4 1,-7 3 0,2 5-1,-1 2 1,2 5-1,8 1 0,10 3 1,9 0-1,10 3-1,11-5 1,1-4 0,11-4 0,1-5 0,8-4 0,-10-8 0,3-2 1,-13-6 0,2-2 0,-5-2 0,-6-2 1,-7 6 0,-9 1 0,8 6 1,-5 9-1,0 0 1,0 0 0,-2 21-1,2-10-1,0 0 0,0-11 0,9 7-1,-9-7 0,6-14 0,0-4 0,8-1 0,0-4-1,-1 5 1,0-1 0,-5 6 1,8 4-1,0 9 1,2 12 1,-9 8-1,-2 1 0,-4 4 0,10 1-3,-2-2-4,2 0-7,-1-5-14,1-11-7,5-3 2,1-10-1</inkml:trace>
  <inkml:trace contextRef="#ctx0" brushRef="#br0" timeOffset="28053.1511">2452 11768 65,'0'0'34,"0"0"1,-13 18-15,13 1-7,-5 2-9,5 1-15,3-1-21,9 7-2,-6-9-1,9 0 0</inkml:trace>
  <inkml:trace contextRef="#ctx0" brushRef="#br0" timeOffset="28615.5507">2642 11790 44,'-10'-5'29,"25"5"-1,-2-5-10,11-3-11,5 4-4,1-3-1,-2 2-1,-2 0 0,-2 5-1,-11 0 1,-13 0 0,-3 10 0,-13 0 1,0 2 1,-2 7 0,-3 2 1,4 4-1,6 2 1,11-1-1,15 1-2,6-4-3,8-3-2,7-11-2,14-2-3,-1-13 1,7 0-2,-5-12 1,-6 0 3,-7-2 3,-7 2 4,-7 2 4,-12 3 4,-12 13 0,0 0 1,-21 0 1,-1 7-2,4 5-2,-9-2-1,3-3-3,0-4-2,3-6-1,5-4 0,7-5-1,4-2 0,5-4 0,0-1-1,8 3 1,7 8 0,-3 3 1,7 5 0,0 13 0,0-1-1,-1 7-3,4 3-12,0 4-17,-10-11 0,9 2 0,-5-14 0</inkml:trace>
  <inkml:trace contextRef="#ctx0" brushRef="#br0" timeOffset="28797.1551">3298 11787 68,'0'0'36,"14"-4"0,6 8-11,11 16-11,0 3-6,10 9-3,-1 4-2,-2 4-5,1 6-7,-14-8-19,-3-6-9,-6-6 0,-6-13 0</inkml:trace>
  <inkml:trace contextRef="#ctx0" brushRef="#br0" timeOffset="28968.9588">3581 11798 66,'-28'6'35,"6"16"1,-11 10-13,-2 6-9,3 9-7,-5 8-7,1-2-16,1-2-19,10 2 0,1-14-2,6-4 1</inkml:trace>
  <inkml:trace contextRef="#ctx0" brushRef="#br0" timeOffset="29278.4795">3665 11839 56,'0'0'33,"0"0"-1,0 12-10,2 5-11,-2-1-4,13 5-1,-2-2-2,9 0 0,1-5-1,4-5-1,2-4 0,-1-5-1,-2-7-2,-5-9-3,-3 3-9,-7-4-19,-9-4-3,0 6 0,-11-5-1</inkml:trace>
  <inkml:trace contextRef="#ctx0" brushRef="#br0" timeOffset="29524.569">3912 11825 80,'13'11'38,"2"6"0,-1 5-15,-1-8-9,5 8-5,-2-5-4,-1-1-1,-1-2-1,2-8-1,-3-6-1,2-6 0,3-8-1,-3-8 0,1-2-2,-2-2-2,1 2-6,-10 1-17,-5 4-12,0 7 0,0 12 0,-8-4 1</inkml:trace>
  <inkml:trace contextRef="#ctx0" brushRef="#br0" timeOffset="29848.9154">4549 11880 66,'0'-23'34,"-7"9"1,-1 0-15,-9-5-7,0 6-4,-8 3-3,0 8-2,-1 2-1,3 12-1,4 3 0,8 6-1,7 3 1,11-1-1,6 2 1,8-2-1,4-8 0,2-3-1,0-3-3,-2-9-5,3-6-10,-9-5-16,-4-14-3,-4-3 0,-8-8 0</inkml:trace>
  <inkml:trace contextRef="#ctx0" brushRef="#br0" timeOffset="29955.6091">4520 11560 87,'-11'-21'34,"0"11"-8,2 10-12,4 14-34,-2-2-10,7 12-4,0-8 0</inkml:trace>
  <inkml:trace contextRef="#ctx0" brushRef="#br0" timeOffset="30435.7818">4775 11772 46,'-4'-16'34,"4"28"0,-4 7-5,-1 11-14,8 13-5,-3 3-4,5 12-1,0 0-4,2 0-7,5-4-8,-2-7-15,-6-17-6,6-6 0,-10-24 0</inkml:trace>
  <inkml:trace contextRef="#ctx0" brushRef="#br0" timeOffset="30570.7203">4775 11964 55,'19'-4'23,"17"4"-16,2 4-17,2-4-12,17 0-2,-11-8 0</inkml:trace>
  <inkml:trace contextRef="#ctx0" brushRef="#br0" timeOffset="31118.9902">5237 11780 64,'-19'-17'24,"-1"5"-3,-3 5-6,-1 2-4,5 5-2,0 8-3,7 3-2,9 3-1,6 0-2,7 1 0,7-2-1,3-1 0,4 0-2,-2-6 0,-4 0-1,-2-3-2,-16-3 0,0 0 0,0 0 0,-20 0 1,-1 0 0,2 0 2,-2 2 1,3 3 1,5 0 2,1 2 0,12 3 1,0 1 0,16 4-1,-4-2 1,9-1-1,1-2 0,6-3 0,1-3-1,-5-7 0,4-5-1,-4-6 1,-2-4 1,-3-2 0,-8-3 1,2 5 0,-6-2-1,2 5 1,-9 15 1,0 0-2,9 0 1,-6 15-2,4 1 0,-1 0 0,3 1 1,4-2-1,2-8 0,1-7 0,2 0 0,-2-10 0,-1 1 0,-2-5-3,2 1-3,-9-2-8,4 5-10,-1 2-9,-3-2 0,3 1 3</inkml:trace>
  <inkml:trace contextRef="#ctx0" brushRef="#br0" timeOffset="31383.8647">5656 11789 82,'9'9'29,"1"3"-3,-4 4-6,-3-2-6,6 4-4,-9-7-4,3 2-3,-3-13-1,0 0-1,0 0 0,9-10-1,1-5 0,2-4 0,7 0-1,0 2 1,2 4 0,1 7 1,-4 6 0,0 9 1,-5 5 0,0 8-1,-10 1 2,-3 2-4,4 3-12,-1-2-24,-6-10-1,6 2 0,-3-18 0</inkml:trace>
  <inkml:trace contextRef="#ctx0" brushRef="#br0" timeOffset="32134.4811">6778 11772 69,'31'0'31,"-8"0"-7,-2 8-8,-3 6-5,-14 6-4,-4 4-3,-9 1 0,-7-1-2,-1-4 0,2-3-2,6-6 0,9-11 0,0 0 0,6-10-1,7-4 1,1-6 0,6 1 0,-1 1 0,-1-2-1,-3 3 1,-2 5 0,-4 8 0,-9 4 0,7 13-1,-7-1 2,3 9-1,3 4 0,0-1 1,6-1-1,7-5 1,3-8-1,9-5 1,-3-5-1,6-12 0,-6-2 1,-1-7-1,-2-2 0,-9-2 0,-4 3 1,-6 5 0,-6 6 2,0 11-1,0 0 1,-3 16-1,-3 4 1,6 6 0,0 3-3,0-3-7,3 0-13,3-5-16,-6-21 0,4 10 0,-4-10 0</inkml:trace>
  <inkml:trace contextRef="#ctx0" brushRef="#br0" timeOffset="32279.1301">7184 11550 59,'0'-20'31,"-11"2"-2,11 18-16,0 0-21,0 0-16,0 22-6,0-8-1,5 13 0</inkml:trace>
  <inkml:trace contextRef="#ctx0" brushRef="#br0" timeOffset="32428.671">7252 11754 60,'24'35'35,"-4"-5"1,1-2-8,1-3-10,-6-6-7,2-3-4,-4-10-3,3-6-3,-4-8-3,0-8-9,3 4-18,-2 0-8,-3-6 0,3 2-2</inkml:trace>
  <inkml:trace contextRef="#ctx0" brushRef="#br0" timeOffset="32715.4243">7643 11808 66,'11'18'37,"-8"0"1,0-2-11,0 11-10,-6-8-7,3 4-5,0-9-2,0-14-1,5 9-3,-5-9 0,22-19 0,-5-3 0,0 2-1,3-4 1,0 4 0,-1 6 2,-4 7-1,-2 7 1,-13 0-1,10 22 1,-10-3-2,3 3-2,2 7-2,-2-9-7,7 4-16,5-5-8,2-7-2,9-5 1</inkml:trace>
  <inkml:trace contextRef="#ctx0" brushRef="#br0" timeOffset="33218.2826">8208 11780 75,'-24'-12'32,"3"3"-5,-7 9-11,-1 0-7,3 12-3,2 2-2,8 7-2,4 2 0,9 1-1,6-2 1,11-3-2,3-4 1,4-6-1,3-4 0,-1-9 0,-1-1 0,-1-8 0,-2 1 0,-4-5 0,-4 3 1,1-1 1,-5 6 0,2 5 0,-9 4 1,14 5 0,-14-5-1,11 19 0,-6-8 0,-1 2 0,1-4-2,-5-9 1,12 8-2,-12-8 1,19-11-1,-4-1 0,8-5 0,2 0-1,2 4 0,-3 0 2,1 8 1,-2 5 1,-4 0 1,-3 14 0,-11 1 0,-2 4 1,-3-2 0,0 4-3,0-3-9,0-2-29,-6-6-2,6 1 0,0-11 0</inkml:trace>
  <inkml:trace contextRef="#ctx0" brushRef="#br0" timeOffset="33738.2919">9497 11734 39,'-24'-9'31,"0"14"1,-9 2-7,0 7-10,7 11-5,7 3-3,10 5-3,14-4-1,10 1-1,10-7-1,8-5 0,3-8 1,-1-5-1,-7-10-1,-6-5-3,-11-1-3,-16-7-8,-6 3-9,-8 4-10,-9-11-1,2 12 1</inkml:trace>
  <inkml:trace contextRef="#ctx0" brushRef="#br0" timeOffset="33865.9546">9507 11777 29,'49'0'31,"-8"-9"1,6 9-3,-9 0-14,-4-3-11,-7 3-20,-9-4-12,-1 4-3,-17-10 1</inkml:trace>
  <inkml:trace contextRef="#ctx0" brushRef="#br0" timeOffset="34021.9549">9748 11763 51,'-5'22'33,"5"10"1,-3-3-4,-1 0-16,10 1-12,0-5-13,5-1-9,0-12-13,14-2 0,1-14-1,14-1 2</inkml:trace>
  <inkml:trace contextRef="#ctx0" brushRef="#br0" timeOffset="34285.2448">10145 11810 73,'-23'-4'33,"-8"-5"0,1 6-17,4 10-7,2-1-3,10 9-4,6 3 1,12 5-2,7 0 1,10-2-1,7-4 0,2-6 0,3-3 0,-3-8-1,-2-8 2,-7-3-2,-10-6 0,-11-3-2,-11 2-15,-4 0-17,-15-5-1,2 5 0,-4-2 0</inkml:trace>
  <inkml:trace contextRef="#ctx0" brushRef="#br0" timeOffset="34722.4258">11022 11805 29,'17'17'29,"3"-3"1,14 12 0,-5-4-21,8 1-18,1 6-16,-11-13-4,2 0 0,-11-16 0</inkml:trace>
  <inkml:trace contextRef="#ctx0" brushRef="#br0" timeOffset="34887.8384">11328 11751 55,'-27'6'35,"-2"14"0,-15 6 0,-5 2-23,2 10-6,1 2-6,2-6-9,13 1-12,10-8-13,5-14-1,16-13 0,0 0 0</inkml:trace>
  <inkml:trace contextRef="#ctx0" brushRef="#br0" timeOffset="35051.8515">11433 11882 55,'27'3'32,"8"3"1,-6-6-10,8 0-29,12 0-21,-10-6-3,10-1-2,-8-8 0</inkml:trace>
  <inkml:trace contextRef="#ctx0" brushRef="#br0" timeOffset="35354.0738">12114 11821 86,'-28'23'35,"0"2"-1,-6-3-19,0-8-7,1-3-9,4-6-3,1-11 0,12-4-2,3-11 1,9 0 0,4-2 3,12 2 0,4 6 5,3 7 2,8 8 1,-2 6 0,6 14 1,-4 1-2,1 8 0,-4 0-3,-2 0-7,-1-1-16,-4-6-14,-11-9 0,4-5-1,-10-8-1</inkml:trace>
  <inkml:trace contextRef="#ctx0" brushRef="#br0" timeOffset="35490.7196">12040 11569 61,'-6'-11'33,"6"11"0,0 0-7,8 21-46,2-8-9,13 9-5,-5-9 1</inkml:trace>
  <inkml:trace contextRef="#ctx0" brushRef="#br0" timeOffset="36429.2573">12287 11369 28,'0'0'28,"8"-10"0,18 10 1,5-7-19,10 2-4,7-1-3,0 0-2,-8 1-2,-3 1-2,-13 0-1,-7 4 1,-17 0-1,0 0 1,-17 3 1,3 4 2,1 0 2,0 4 1,5 0-1,1 0 1,7 0-1,0 0-1,0 0-1,-4-1 0,4-10-1,-14 11 1,-1-7 0,-1 2 1,1 3 1,-1 4 1,5 7 1,4 5 1,7 11 1,11 4 0,5 11 0,3-1 0,1 5-1,-1-5-1,-5-4-1,-5-2 0,-9-9 0,-9-7-1,-6-9-1,-9-7-1,-4-3 0,-3-7-1,2-2-2,3-4-2,1-4-4,15 4-1,2-5 0,8 9-1,19-9-3,8 9-3,1-4 2,10 4 2,2 5 3,4 0 3,-1 1 3,-1 0 3,-1-3 4,-5-3 5,28 0 9,-40-5-6,-3-2-1,-5-1-2,-7 3-1,-9 5-2,6-12-1,-6 12 0,0 0-1,-9-8-1,9 8-1,-11-4 0,11 4 0,-9-8 0,9 8 0,-13-3 0,3 3 1,-2 4 1,2 1-1,-2 5 1,2 2 0,6 4-1,4-3 1,3 3-1,6-3-1,9-4 1,3-2 0,4-4 1,-1-8 0,3 0 2,-6-4-1,0-3 1,-8-4-1,-5 3 0,-12-5-1,-9 4-2,-5 2-4,-10-1-14,-3 2-20,4 3 0,-2 4-1,9 4 1</inkml:trace>
  <inkml:trace contextRef="#ctx0" brushRef="#br0" timeOffset="36769.1645">13028 11818 85,'10'-4'38,"-10"4"0,18 17-14,-5 7-11,-4 0-5,3 7-3,-2-3-1,2-2-1,0-10-1,0-7-1,2-5 0,1-11 0,-3-7-1,3-4 0,-1-3-2,-5-4-5,7 8-12,-6 2-21,-6-3 0,2 6 0,-2 1 1</inkml:trace>
  <inkml:trace contextRef="#ctx0" brushRef="#br0" timeOffset="37069.5856">13608 11833 66,'-6'27'36,"-10"-15"0,-4 5-2,0-1-22,-6-5-7,-4-8-8,5 1-4,-6-11-3,11 2 1,-2-12 1,14 5 2,0-7 2,8 2 2,8 2 6,4 6 4,8 9 1,-5 0 1,12 11-1,-9-1-2,7 9-1,-3 4-1,0 0-6,-1 4-13,2-4-21,-8-8-3,8-2 1,-3-6 0</inkml:trace>
  <inkml:trace contextRef="#ctx0" brushRef="#br0" timeOffset="37204.7452">13875 11954 108,'11'10'42,"-11"-10"-2,0 0-15,0 0-57,-15 0-5,15 0-2,-23-26-3</inkml:trace>
  <inkml:trace contextRef="#ctx0" brushRef="#br0" timeOffset="39236.515">1705 12862 24,'13'19'24,"-13"-19"2,28 5-13,3-15-3,2-13-3,-1-9-1,3-14-1,0-3-2,-4-4 0,-6-5-1,-12 2 1,-6 6 1,-7 4 0,0 12 1,-7 9 0,3 15 0,-5 10 1,6 23-2,12 11 0,4 12-2,5 8 0,10 9 0,-3 3 0,6-5-3,5-3-6,-3-12-12,-14-12-14,5-8 0,-12-18-1,-2-8 0</inkml:trace>
  <inkml:trace contextRef="#ctx0" brushRef="#br0" timeOffset="39372.3035">1958 12726 31,'13'0'29,"9"8"-1,-3-3-7,2-3-31,4 9-13,-4-11-3,2 3-2</inkml:trace>
  <inkml:trace contextRef="#ctx0" brushRef="#br0" timeOffset="39535.2392">1693 12584 40,'-19'-13'34,"-5"-1"0,24 14-1,0 0-16,0 0-11,24 0-11,7 9-18,13 4-10,-4-4-1,18 8 1</inkml:trace>
  <inkml:trace contextRef="#ctx0" brushRef="#br0" timeOffset="39897.6066">2278 12805 66,'0'0'34,"16"7"0,2-7-16,-8 0-7,9 0-4,0-8-2,5-1-2,-6-2-1,-1-1-1,-11-2 0,-6 2-1,0-1 1,-10 1-1,0 3 0,-11 4 1,-1 2-1,-2 6 0,5 4 0,9 4 0,1 7 0,0 9 1,4 0-1,5 6 1,8 2 0,2 4 0,2 0-2,-2-2-3,1-3-4,2-10-14,2-5-12,4-4-3,-4-15 1,11 0 0</inkml:trace>
  <inkml:trace contextRef="#ctx0" brushRef="#br0" timeOffset="40175.3179">2846 12775 81,'0'0'35,"-16"26"-1,-2-9-19,-10-5-5,-1 0-5,-1-4-3,-1-4-3,-3-4-2,3-7-1,12-5 1,1-5-1,12 2 0,6 1 1,8 0 2,8 11 2,6 3 0,6 4 1,0 9 1,6 4-4,-3 7-12,4 1-20,-15-5 1,2 3-2,-13-5 1</inkml:trace>
  <inkml:trace contextRef="#ctx0" brushRef="#br0" timeOffset="41469.935">4056 13413 27,'33'-24'31,"-5"0"1,1 8-10,1 16-4,-12 13-3,-4 17-2,-14 8-4,3 12-3,-9-2-1,6 0-2,-4-6-1,8-9 0,6-12-1,7-9 1,7-17-1,3-9-1,-2-8 1,1-12-2,-1 0 2,-7-7-2,-1 3 1,-6 1-1,-3 8 1,-3 9 0,-1 9 0,-4 11 0,2 19 0,1 5 1,-1 8 0,7 2-1,-1 5-2,-1-3-7,4 1-18,5-4-8,-10-8-1,3-2-1</inkml:trace>
  <inkml:trace contextRef="#ctx0" brushRef="#br0" timeOffset="41650.1452">4635 13583 62,'0'0'36,"6"14"2,-6 3-6,5 10-16,-9-1-9,8 7-3,0-1-5,-4-7-14,5-3-21,1-1-1,-6-21 1,8 10-2</inkml:trace>
  <inkml:trace contextRef="#ctx0" brushRef="#br0" timeOffset="41958.439">4669 13593 45,'9'-13'33,"13"8"-1,-7-4-3,6 2-19,2 7-4,-5-3-4,-2 7-2,-4 2-2,-12-6-2,5 14-1,-5-14 0,-11 15 0,11-15 2,-6 13 3,6-13 2,15 14 3,2 0 1,-1 0 1,5 8 0,-12 0 1,0 7-2,-11-1-3,-11-3-4,-3-1-9,-6-4-23,-7-20-1,8 0-1,0-15-1</inkml:trace>
  <inkml:trace contextRef="#ctx0" brushRef="#br0" timeOffset="42302.5315">4635 13062 66,'12'-21'34,"10"9"-4,4 12-10,-4 0-5,-2 21-5,-11-2-1,-2 10-4,-11 3-1,-3 2-1,-3-2 0,3-3-2,2-8 1,11-9-1,10-4-2,10-8-2,11 0-5,4-7-20,0-1-10,8 4 0,-8-4 0</inkml:trace>
  <inkml:trace contextRef="#ctx0" brushRef="#br0" timeOffset="42574.0464">5306 13430 52,'0'0'34,"12"8"-1,10-1-2,11-5-22,-1 5-12,2-2-21,-3-5-8,0 0-1,-9-9-1</inkml:trace>
  <inkml:trace contextRef="#ctx0" brushRef="#br0" timeOffset="42733.6213">5324 13522 53,'0'19'36,"15"3"0,6-9-4,9-6-19,9 3-25,-2-10-19,7 5-3,-10-12-1,3 4-1</inkml:trace>
  <inkml:trace contextRef="#ctx0" brushRef="#br0" timeOffset="43664.0335">5963 13279 58,'18'-16'30,"-2"2"-8,2 9-4,1 15-4,-10 7-3,1 18-4,-10 5-2,3 10 0,0 1-2,3 2 1,3-5-2,7-7 0,5-14 0,7-12-1,1-15 1,5-7-1,-3-13 0,-1-8 0,-5-11 0,-9-5-1,-4-2 0,-6 3 0,-3 6 1,-3 6-2,-7 9 1,2 13-1,5 9 1,-6 31 0,6 3 0,0 10 1,6 4-2,-1 5-2,10 0-4,-4-9-8,11-3-1,-7-16-5,10-6-5,-3-12-1,0-7 3,0-8 6,-1-6 7,-2-3 12,-4-2 4,-3 4 9,-2 5 32,1 6-23,-11 4-2,0 20-4,0 1-3,-7-4-3,3 5-4,-3-9-2,4-2-2,3-11-1,0 0-1,3-11 0,4-7 0,2-4 0,1-7-1,2 2 1,1-4-1,-2 4 0,-1 3-1,-1 8 2,1 8-1,-10 8 0,16 8 0,-8 4 1,-2 10 0,1 3-1,4 5 1,2-1 0,1 2 0,3-5-3,-4-6-8,3-1-24,0-2-4,-16-17 1,15 10 0</inkml:trace>
  <inkml:trace contextRef="#ctx0" brushRef="#br0" timeOffset="43815.8646">6606 13650 60,'-8'-9'34,"21"9"-1,-1 0-6,6 2-23,7-2-17,-2-5-19,13 5 0,-5-8-1,4 5 0</inkml:trace>
  <inkml:trace contextRef="#ctx0" brushRef="#br0" timeOffset="44326.5867">6611 12934 47,'6'-16'31,"-2"-5"-2,10 3-10,5 5-7,3 3-3,3 10-3,-4 3-1,-5 13-1,-7 5-1,-9 6-2,-9 1 1,-4 1-1,-8 0 0,5-4 0,-2-5-1,6-6 1,8-5-1,4-9 1,19 10 0,2-10-2,10 4-2,0-4-10,3-4-20,4 9-1,-7-5 0,3 4-1</inkml:trace>
  <inkml:trace contextRef="#ctx0" brushRef="#br0" timeOffset="44664.8422">7256 13159 53,'10'0'35,"-5"17"1,-5 5-5,3 2-15,5 15-6,-5 0-4,5 7-1,-2-5-3,0-5-4,0-5-7,-6-11-20,0-11-7,0-9-1,-12-12 0</inkml:trace>
  <inkml:trace contextRef="#ctx0" brushRef="#br0" timeOffset="44801.0288">7138 13324 64,'15'5'35,"10"3"0,3 1-9,7-9-17,7 4-27,2-8-14,4 4-1,-6-10-2</inkml:trace>
  <inkml:trace contextRef="#ctx0" brushRef="#br0" timeOffset="45416.1142">8073 13268 13,'-7'-5'24,"-19"-12"19,7-7-28,2-4-4,0-8-2,13-1 0,4-2-1,12 5 2,5 3-1,11 20 0,1 11-1,4 19-1,-8 11 0,-3 19-2,-19 9-1,-9 7-1,-18 8-2,-7-7 0,-4-5-1,-6-16-1,4-9 0,4-19-1,13-8 1,20-9 1,0-24 1,24 7 0,5-2 1,8 4-1,4 3 1,2 12 0,-4 4-2,-7 7-3,-1 7-10,-5 0-23,-11-6-2,2 3 1,-6-6-1</inkml:trace>
  <inkml:trace contextRef="#ctx0" brushRef="#br0" timeOffset="45794.1632">8606 13347 60,'-2'16'36,"-4"8"1,-12 0-7,-6-2-16,5 4-4,-11-6-5,0-6-2,-2-7-2,2-7-2,2-7 0,7-9 0,4-2-1,7-4 1,4-1 0,9 5 0,9-1 1,6 5 1,3 8 1,4 6-1,-1 5 1,5 10 1,-5 3-1,2 3 0,-6 6-2,-3-1-4,5 2-14,-5-4-19,-5-11 0,3-1 0,-2-12-1</inkml:trace>
  <inkml:trace contextRef="#ctx0" brushRef="#br0" timeOffset="46282.3124">8890 13033 73,'0'20'36,"0"7"1,-5 9-15,-4 0-11,9 11-4,-7-1-2,7-2-2,0-7 0,0-10-2,0-11-1,0-16 0,16 0 0,-7-21 0,1-6-1,-1-11 1,-1-1-1,-1-1 1,2 0-1,-3 6 1,-1 5-1,-1 5 1,1 10-1,-5 14 1,19 5 1,-8 10-2,6 3 2,4 9-1,3 3 1,4 5-1,2 0 1,3 0-1,0-3 0,-5-1 0,-8-2 0,-9-3-1,-8-6 1,-13-5 0,-11-3 0,-15-2 0,-7-2 0,-2-6 0,-2 2-1,2-4-3,9 5-6,3-5-14,9-6-12,24 6 0,-5-13-1,19 8 1</inkml:trace>
  <inkml:trace contextRef="#ctx0" brushRef="#br0" timeOffset="46561.4555">9335 13164 77,'0'0'36,"0"0"-2,11 20-11,17 6-8,-2 1-6,5 10-3,1-4-3,-1-1-4,-1 1-8,-9-10-22,-3-10-6,-2-5-1,-16-8-1</inkml:trace>
  <inkml:trace contextRef="#ctx0" brushRef="#br0" timeOffset="46710.0073">9587 13196 75,'-21'13'37,"-8"7"1,-1 6-8,1 9-18,-4-1-11,-1 0-28,5-3-9,6-4 0,-1-10-2</inkml:trace>
  <inkml:trace contextRef="#ctx0" brushRef="#br0" timeOffset="48461.4255">10013 13222 27,'28'10'28,"-8"-10"-1,15 5-10,5-1-30,-5-9-9,12 5-3,-10-11-2</inkml:trace>
  <inkml:trace contextRef="#ctx0" brushRef="#br0" timeOffset="48655.873">10058 13351 43,'0'0'32,"23"7"0,5-7-11,6-3-16,13 3-27,-11-9-4,12 9-3,-11-12-3</inkml:trace>
  <inkml:trace contextRef="#ctx0" brushRef="#br0" timeOffset="49386.7965">10886 13118 57,'-27'0'26,"0"7"-6,-5 11-5,-2 3-4,7 11-4,5 4-2,9 6-1,10-4 0,16 3 0,8-10 0,13-6 1,4-11 0,7-14 1,0-12-1,-4-7 0,-8-11 0,-11-6-1,-15-7-2,-12 1 0,-11 1-1,-8 6-1,-2 8-5,-5 3-7,10 7-22,6 14-3,4 3 1,11 11 0</inkml:trace>
  <inkml:trace contextRef="#ctx0" brushRef="#br0" timeOffset="49672.1763">11414 13111 79,'10'0'36,"-4"17"0,-6 10-16,0 6-8,8 11-5,-4 1-1,5 4-3,-1-3-5,-1-8-8,5-6-20,-2-5-8,-10-17 1,0-10 0</inkml:trace>
  <inkml:trace contextRef="#ctx0" brushRef="#br0" timeOffset="49845.6032">11259 13292 58,'0'0'35,"30"3"-1,5 0-3,7-3-24,5 0-23,6 0-14,-8-5-3,0 1-1,-8-5-1</inkml:trace>
  <inkml:trace contextRef="#ctx0" brushRef="#br0" timeOffset="50595.0858">12037 13180 47,'-13'-23'31,"-6"-11"-2,11-3-11,16 1-3,8 0-4,16 17-2,2 4-2,10 22-1,-6 11-1,0 16 0,-13 9-1,-10 13-2,-20 3 1,-9-1-3,-13-4 1,-5-10-1,-4-7-1,1-11-1,5-9-1,2-13 0,16-4 1,12 0 0,0-16 1,9 8 0,9-1 2,6 9 0,4 0 1,3 10 0,-2 1-1,1 1-2,-2 3-6,-4-3-18,-2-6-9,6 0-2,-6-12 0</inkml:trace>
  <inkml:trace contextRef="#ctx0" brushRef="#br0" timeOffset="51011.0483">12570 13452 43,'24'-5'30,"-15"-6"-3,1-4-7,1 1-4,-4-9-6,-3 4-3,-8-6-1,-1 1-2,-9-3-1,-5 3-2,-4 4 0,-2 5 0,-3 10 0,2 10-1,0 6 1,6 9 0,6 7 0,7 7 0,7-1 0,10-1 1,4-8-1,7-5 0,5-7 0,1-9 1,1-6-1,-2-9-1,-5-4 0,-5-2 1,-1 2-1,-5 3-1,-3 4 1,-7 9 0,0 0 0,0 0 1,11 21-1,-11-1 0,7 0-1,1-2-7,8-7-23,6 3-3,-3-14-1,12-5-1</inkml:trace>
  <inkml:trace contextRef="#ctx0" brushRef="#br0" timeOffset="51469.3466">13019 13069 76,'-16'4'36,"10"19"0,-5 11-17,-9 3-8,5 8-4,-7-2-3,7 0-1,3-5-1,5-9-1,4-10 0,3-19 0,0 0-1,18-22 0,-4-6 1,0-9-1,0-6 0,-1-6 0,1 2-2,0 4 2,0 6 0,-5 6 0,1 8-1,-2 11 1,2 12 0,1 7 1,0 13 0,2 7-1,4 2 1,3 6 0,5 4 0,2 1-1,-2 2 1,-5-1-1,-5-7 1,-8-5-1,-7 0 0,-6-9 0,-12-6 0,-10-5 0,-3-6-1,-7-3 0,3 0-2,0-7-3,5 3-8,2 4-18,8-8-5,20 8 0,-11-11 1</inkml:trace>
  <inkml:trace contextRef="#ctx0" brushRef="#br0" timeOffset="51709.1013">13384 13164 95,'0'0'38,"12"3"1,0 11-17,14 15-15,-4 0-2,8 9-3,-5-3-2,-1-1-5,0 2-10,-7-9-23,-7-13-1,3-7 0,-13-7 1</inkml:trace>
  <inkml:trace contextRef="#ctx0" brushRef="#br0" timeOffset="51866.8902">13635 13191 78,'-39'22'38,"-4"13"-1,-4 2-11,0 2-15,6 2-11,8-5-32,7 2-4,5-13-1,14-5 0</inkml:trace>
  <inkml:trace contextRef="#ctx0" brushRef="#br0" timeOffset="55706.3851">5305 14379 49,'0'0'33,"22"4"0,4-4-14,10 0-6,1 0-4,7 3-9,0 0-10,-4 3-21,-10-6 0,-1 3-3,-17-3 1</inkml:trace>
  <inkml:trace contextRef="#ctx0" brushRef="#br0" timeOffset="55865.6119">5405 14512 61,'0'18'33,"15"-18"-1,7 4-15,12-4-16,-3-5-27,9 5-3,-3-4-3,10 0-1</inkml:trace>
  <inkml:trace contextRef="#ctx0" brushRef="#br0" timeOffset="56428.8888">6435 14391 44,'-25'7'28,"2"2"0,-10-13-15,1-13-6,4-10-3,4-4-1,8-3 1,10-2 0,6 7 1,12 0 1,10 14 1,3 15 0,9 17 2,-6 7-1,0 14-1,-10 5-1,-5 12-1,-16 2-1,-13 2-3,-9-4-1,-8-9-2,-5-5-1,-2-11-2,5-9 0,5-13-1,14-8 1,4-5 2,12-8 0,15 0 2,4 2 0,5 4 2,8 5-2,2 2-4,3 8-14,3 6-14,-9-7 0,3 5 0,-8-6 0</inkml:trace>
  <inkml:trace contextRef="#ctx0" brushRef="#br0" timeOffset="56932.8826">6866 14616 34,'0'0'21,"11"-21"0,-7 8-1,-4-2-2,-4-5-2,-2 2-4,-9-6-3,1 7-1,-9 3-3,1 8-1,-5 3-1,2 8-1,-1 8 0,8 6-1,5 8 0,8 2 0,5-3-1,11-2 1,5-2 0,3-7-1,6-5 1,-1-7-1,-2-9 0,-1-4 0,-1-4 1,-5-5-2,-3 2 2,-5 3-1,-2 1 1,-5 13 0,0 0 2,10 0-1,-10 12 0,9 5-1,-2 3-2,-1-4-12,3 1-23,4-2 0,-4-9-1,10-2 0</inkml:trace>
  <inkml:trace contextRef="#ctx0" brushRef="#br0" timeOffset="57685.4711">7397 14587 59,'-11'-26'30,"-3"11"-6,-3-2-6,-10 0-4,3 5-4,-9 1-3,2 8-2,-2 3-2,7 9-1,1 5 0,11 9-2,7 0 1,7 6-1,9-2 0,6-2 1,7-4 0,6-7 0,3-10 0,0-8 0,3-10-1,-3-10 1,0-10-2,-5-10 1,-2-9 0,-9-7 0,-4-3-1,-6 0 1,-5 0 0,-6 5 0,-5 10 1,-3 9-1,-2 14 1,0 15 0,3 16-1,2 16 2,5 13 0,6 13 0,0 9 1,9 6-1,-1 1 0,6 4 1,-3-7-1,6-5 0,-3-11-1,-4-10-1,4-6-4,-6-16-14,-8-13-20,13 13 1,-13-13-1,7-13 0</inkml:trace>
  <inkml:trace contextRef="#ctx0" brushRef="#br0" timeOffset="58948.9945">4114 15354 53,'18'-18'22,"7"7"-2,-2 11-3,-9 11-3,2 12-2,-10 9-4,-1 10-2,-5 0-1,0 4-1,-6-8-1,6-2-1,0-8 0,7-9 1,3-12-1,7-7 0,1-8 0,6-7 0,-3-6 0,1-7-1,0-4 1,-1-1-2,-2 1 0,-5-2 0,-2 8 0,-9 4 0,1 4 0,-4 18 0,0 0 0,-16 10 1,8 9 0,2 10 1,0 6-1,6 4 1,0 3 0,6-1-1,3 0-2,2-8-9,6-7-23,0-2-5,-3-12 1,5-2 0</inkml:trace>
  <inkml:trace contextRef="#ctx0" brushRef="#br0" timeOffset="59195.7038">4650 15654 59,'-8'11'34,"8"11"-1,0 7-16,-4-4-6,4 10-3,0-3-3,3-3-2,-3-1-3,3-12-7,0-3-13,-3-13-13,0 0-2,5-10 0,-13-15 0</inkml:trace>
  <inkml:trace contextRef="#ctx0" brushRef="#br0" timeOffset="59550.032">4591 15618 54,'14'-15'31,"10"6"0,-3 2-17,3 2-4,1 5-5,-6 0-1,-1 6-2,-8 3 0,-3 2-1,-7 4 0,-6-2 0,-1-3 0,-1 0 0,8-10-1,-7 10 1,7-10-1,17 4 0,4-4 0,3 0 0,2 5 1,1 0 0,-5 9 0,-6-1 1,-14 4 0,-8 0 0,-12 1 0,-6 0 0,-6-5-1,1-3-3,1-3-5,1-7-14,6-5-13,21 5-1,-5-19 1,24 9-1</inkml:trace>
  <inkml:trace contextRef="#ctx0" brushRef="#br0" timeOffset="59804.4641">5156 15494 28,'-9'-10'35,"9"10"1,16-9 0,5 1-16,10 8-7,-2-4-4,7 4-4,-1 5-7,-4-5-7,0 0-15,-6 5-11,-13-8-2,-12 3 1</inkml:trace>
  <inkml:trace contextRef="#ctx0" brushRef="#br0" timeOffset="59957.5107">5188 15575 55,'9'13'33,"6"-13"-1,10 0-16,6 0-19,-3-6-22,15 8-5,-11-10-2,11 8 0</inkml:trace>
  <inkml:trace contextRef="#ctx0" brushRef="#br0" timeOffset="60775.2848">5866 15441 33,'0'0'34,"-12"13"1,12 17-1,6 13-15,4 7-6,6 7-4,2 3-1,1-1-3,2-13 0,0-9-2,-2-15 0,-3-13-1,-4-18-1,-2-11 0,-4-14 0,-2-11 0,-4-9-1,-7-10 1,0-5-1,-6-3 0,4 4 1,-2 1-2,4 7 2,1 9-1,6 10 0,0 10 0,3 7-1,7 9 2,5 8-1,3 3-1,10 4 1,10 0-2,11 6 2,15 1-2,21-1 1,14 1-1,17-4-1,10-3 1,7 0-1,5-9 1,0-2 0,-7-4 0,-11 2 0,-17-2 2,-16 1-1,-14 2 2,-18 3-1,-17 6 0,-12 3 1,-11 0-1,-15 0 1,0 0 0,0 0 0,-12 10 0,12-10 0,-11 10 1,8 0 0,3 7-1,11 5 0,1 7-1,1 8 0,1 1-4,3 5-13,-2-3-20,-8-11 0,-1-2 0,-16-15-1</inkml:trace>
  <inkml:trace contextRef="#ctx0" brushRef="#br0" timeOffset="61814.0862">6323 15594 20,'-34'-19'49,"21"1"-28,1-6-3,6-7-2,11 4-1,5-5-3,14 12-1,1 3-2,12 20 0,-5 8-2,5 16-1,-12 6-1,-4 11-1,-11 4-2,-14 0 0,-8 2 0,-10-8-2,-5-10 0,-4-6-1,2-6 1,5-12-2,0-4 1,11-10-1,8-4 0,5-3 1,5 3-1,8 2 2,4 2-1,6 6 1,1 4 1,0 6-1,-1 4 0,1 0-3,2 2-1,-5-7-7,4 5-4,-4-11-3,10 1-3,-6-8-2,6 1 0,-3-7 3,3 6 3,-2-4 7,-4 2 9,-2 1 5,-4 2 5,-3-3 5,6 1 19,-22 5-17,21-14 1,-15 0-3,7 3-2,-6-7-3,4 4-1,-4-9-2,-3 4-2,-8-1 0,-2 2-2,-9 0 1,-6 7-2,-6 2 1,-1 9-1,-2 7 0,1 8-1,5 6 1,9 8 0,9 0 0,12 0 0,6-4 0,9-1-1,7-10 1,1-3 0,1-11-2,-2-6 1,-6-6 0,-4-3 0,-5-6-1,-3-1 1,-4 2 0,-6 2-1,0 5 1,0 13 0,0-10-1,0 10 1,-3 12 0,3 1 0,5 4 0,5 2 0,3 0-1,5-7-5,13 3-7,0-8-13,6-4-10,10-3-1,2-3 2</inkml:trace>
  <inkml:trace contextRef="#ctx0" brushRef="#br0" timeOffset="62257.0963">7397 15741 28,'0'0'31,"0"-10"1,-4-1-5,1-1-8,3-1-5,-10-5-3,2 2-3,-7-3-2,-3 2-1,-6-1-2,-4 7-1,-3 6 0,-4 5-1,2 10 0,5 5 1,6 6-1,6 11 1,11 1 0,10 0-2,8-4 2,11-3-1,5-8 0,5-5 0,0-13-1,-2-5 1,-3-12-1,1-7 1,-7-10-1,-3-7 0,-6-7 0,-3-9 0,-3 2 1,-1-1-1,-5 6 0,-2 7-1,-6 9 1,0 11 0,6 23 0,-12 0 1,7 21-1,5 14 1,0 7 0,5 6 0,4 2 0,0 8 0,3 3-2,-2-7-14,-2-4-23,2-6-1,-6-10 0,2-3 0</inkml:trace>
  <inkml:trace contextRef="#ctx0" brushRef="#br0" timeOffset="65443.0941">1801 16591 50,'-24'-8'30,"-1"8"-5,-4 12-8,-2 5-5,13 12-5,-1 2-3,7 10-1,12 6-1,6 1-1,13-4-1,9-6 1,7-13-2,1-9 3,1-9 0,-4-7-1,-3-22 1,-6-11 0,-15-4-2,-12-6-2,-12 6-3,-10-3-12,-10-2-16,2 6 0,-11 3-2,7 16 1</inkml:trace>
  <inkml:trace contextRef="#ctx0" brushRef="#br0" timeOffset="65587.0937">1544 16414 60,'0'0'37,"-7"-12"-3,7 12-10,16 8-35,-4 1-19,11 10-3,1-2-2,17 10-1</inkml:trace>
  <inkml:trace contextRef="#ctx0" brushRef="#br0" timeOffset="65813.1661">2163 16729 31,'0'25'34,"-9"4"2,9 8-1,-2 11-20,-5 0-4,7 9-3,4-10-4,7 1-3,-1-8-5,0-13-4,2 2-11,3-13-17,-6-26-1,4-3 0,-16-7 4</inkml:trace>
  <inkml:trace contextRef="#ctx0" brushRef="#br0" timeOffset="65954.2015">2170 16937 15,'22'0'27,"-4"0"-3,10 0-11,4 4-33,-11-11-4,10 7-1,-9-10 16</inkml:trace>
  <inkml:trace contextRef="#ctx0" brushRef="#br0" timeOffset="66346.8041">2446 16765 4,'-10'16'28,"-5"-4"2,15 3-3,-6 4-12,6-2-4,10 4 0,-7-2-2,12 7-1,0-14-2,7-2 0,-4-10-1,1-3-1,-4-3 0,-1-4-3,-2-9 0,0-6-1,-6 2 0,-2 1 0,2 6-2,-6 16 1,2-14 0,-2 14 0,3 11 1,-3 4 0,7 2 2,0 5-1,1-10 1,5-2 1,-13-10 0,15 13 1,-6-13 0,-9 0-2,13-8-4,-13-9-10,0 6-24,0 11-1,0-23-1,9 8 0</inkml:trace>
  <inkml:trace contextRef="#ctx0" brushRef="#br0" timeOffset="66610.6405">2828 16757 31,'13'8'35,"-13"-8"1,20 26-3,2-3-15,-10-4-8,5 4-2,-3 4-2,-1 2-1,-3-12-1,-5 1-2,-5-18 0,-22 9-1,5-4-6,-5 0-27,-1-15-6,5 5 0,-4 0-1</inkml:trace>
  <inkml:trace contextRef="#ctx0" brushRef="#br0" timeOffset="67271.9678">4221 16487 27,'9'-4'30,"-9"4"-2,-26 8-10,-15-3-4,-7 1-4,-8 0-4,-5-2-1,1-4-2,6 4-2,8 0 1,12 0 0,14 4-1,18 5 0,8-2 0,16 8-1,7 4 2,9 2 0,0 6 1,0 2-1,-7 1 0,-10-2 0,-11 3 0,-10 2 0,-19-7-1,-6 2-1,-7-11 1,-2 0-1,3-3 0,4 0 0,7-10 0,11-4 1,9-4-1,18 8 1,10-3-1,13 1 1,7-6-2,7 0-3,8 0-11,2 9-20,-10-15 0,0 1 0,-15-9-1</inkml:trace>
  <inkml:trace contextRef="#ctx0" brushRef="#br0" timeOffset="67608.3957">4377 16719 42,'0'0'35,"-6"17"0,0-3-5,6 12-14,-3 0-5,6 12-3,-3-7 0,5 5-3,-2-14-1,3-5 0,-6-17-2,15 9-1,-15-9 2,14-23-3,-7-9 1,-7-6 0,0-8 0,0-4-1,-5 3 1,0-6 0,5 6-1,0 2 1,5 6-2,4 6 0,8 14 0,2 5-4,10 7-3,-1-5-11,9 6-17,-1 6-4,-3 4 2,5 6-1</inkml:trace>
  <inkml:trace contextRef="#ctx0" brushRef="#br0" timeOffset="67797.8058">4514 16830 38,'0'0'29,"20"14"-7,-1-14-25,2-4-22,15 13-2,-5-15-3</inkml:trace>
  <inkml:trace contextRef="#ctx0" brushRef="#br0" timeOffset="68144.153">4783 16915 69,'16'21'35,"-4"-10"-2,2 8-20,10 7-5,-5-2-5,-1-4-10,1-7-8,-2-2-18,-17-11-1,20 5-1,-20-22 0</inkml:trace>
  <inkml:trace contextRef="#ctx0" brushRef="#br0" timeOffset="68293.9474">4953 16919 76,'-17'13'34,"-1"10"-5,-1 2-15,-6-1-10,4-2-22,-4-5-14,15-8-3,0-14 0</inkml:trace>
  <inkml:trace contextRef="#ctx0" brushRef="#br0" timeOffset="68648.4296">5244 16722 43,'18'11'35,"0"-7"-2,10 0-6,4 7-16,3-11-6,1 0-8,-2 0-16,1 3-14,-14-10 0,-5 9-1</inkml:trace>
  <inkml:trace contextRef="#ctx0" brushRef="#br0" timeOffset="68821.2221">5322 16854 33,'8'17'34,"-8"-17"-1,28 16-2,-6-12-20,3 4-12,9 8-27,-10-16-3,14 5-1,-7-13-2</inkml:trace>
  <inkml:trace contextRef="#ctx0" brushRef="#br0" timeOffset="69481.1732">5820 16665 66,'12'10'36,"-2"14"-4,-1-4-10,3 18-8,-9-7-5,4 8-4,-3-8-1,-4 1-2,0-13 0,0-19-2,0 0 1,0-21-2,0-3 1,7-8 0,0 2 0,3-3-1,6 0 1,-1 6-1,3 17 1,1 10 0,-4 7 1,1 12-1,-4 1-1,-2 4 1,-7 8 0,-3-3-1,3-7 1,-3-9-1,0-13-1,0 0 2,15-16-1,-2-3-1,5-6 2,4-7 0,3 0-1,3 6 2,-3 7 1,2 7 0,-5 12 0,-3 11 0,-6 7 0,-4 13 0,-3-1-1,-6 7-5,6-3-14,0 2-20,-6-10 0,12-6 0,-2-11 0</inkml:trace>
  <inkml:trace contextRef="#ctx0" brushRef="#br0" timeOffset="70068.6627">6785 16798 44,'0'-19'30,"0"3"-7,-10-2-5,-5-8-4,-6 1-3,-8 1-3,-2 12-1,-9 3-2,3 14-2,1-1-1,6 14 0,6 8 0,12 8 0,8 2 0,13 0 0,6-9-1,11-6 1,1-1 1,8-8-2,-2-7 1,-1-10-1,-1-5 0,-6-12 0,-3 3 0,-7-3-1,-6-6 0,-3 10 0,-6-1 0,-3 7 1,3 12 1,-12 7 0,6 8 0,6 10 0,6 3 1,6-4 1,4 7-1,5 0-2,6-11-7,-1 6-31,-4-13-1,3-6-2,-4-14 0</inkml:trace>
  <inkml:trace contextRef="#ctx0" brushRef="#br0" timeOffset="71119.7691">4478 16233 38,'-14'-4'34,"14"4"-1,16 8-8,2-8-7,15 4-7,4-4-3,13 6-3,2-3-2,6-3-3,-3 0-3,-5-6-4,-5 2-3,-15-7-1,-8 7 0,-13-8-1,-9 12 2,0-20 2,0 20 3,-13-6 6,13 6 4,-8 12 2,8-3 1,4 6 1,-4 0 0,10 9 0,-8-8-3,1 1-12,-7-8-24,7 4-1,-3-13-2,0 0 0</inkml:trace>
  <inkml:trace contextRef="#ctx0" brushRef="#br0" timeOffset="71990.977">6497 16424 35,'0'0'31,"0"0"-2,28 0-9,2 0-4,4-4-6,7 4-2,2 0-2,-2 6-1,-1-6-3,-7 5-3,-5-5-3,-11-8-2,-5 4 0,-12 4-1,0-19 1,-7 6-1,1 1 1,-6 5 3,-13 0 2,13 7 2,2 0 1,10 0 1,-16 12 0,16-12 0,0 0 0,0 0-1,0 0 2,0-15 0,0 15 0,13-13 0,-4 8-1,0-3 0,6 8 2,-4 4 0,4 5 0,-5 0 0,1 5-1,-7-1 0,2 3 0,-9 3-3,-9-2-8,-4-8-28,-2-1-2,-7-8 2,2 7-2</inkml:trace>
  <inkml:trace contextRef="#ctx0" brushRef="#br0" timeOffset="72451.6523">7400 16644 24,'-5'9'68,"14"-1"-33,15-2-14,7-11-9,14 5-5,7-4-4,4 4-6,5 6-9,-1 2-22,-13-14-2,-3 10 2,-19-1-1</inkml:trace>
  <inkml:trace contextRef="#ctx0" brushRef="#br0" timeOffset="72668.4128">7466 16762 17,'-24'0'32,"24"0"1,-12 11-3,12-11-10,30 3-6,-2-3-3,12 0-4,4 0-4,6 0-8,-2-7-18,3 7-11,-14-16 0,0 8-1</inkml:trace>
  <inkml:trace contextRef="#ctx0" brushRef="#br0" timeOffset="72850.9524">7839 16552 28,'17'4'34,"-17"-4"1,20 23 0,-14-7-15,0 5-9,0 9-5,-6-3-5,-3-5-16,-6 2-18,3 2-2,-6-18-1,7 4 1</inkml:trace>
  <inkml:trace contextRef="#ctx0" brushRef="#br0" timeOffset="73713.0949">8386 16444 64,'8'23'30,"-6"4"-6,-2 10-7,10 11-4,-10-3-3,11 12-2,-8-5-4,4-2-2,-2-10 0,-1-6-1,2-14 0,-2-10 0,-4-10 0,0 0 0,8-29 1,-8-1-2,0-9 1,-6-9 0,-2-1 0,-1-4-1,2 0 1,-5 1-1,6 4 0,1 5 1,5 7 0,0 7-2,11 1 1,3 7-2,6 5-1,6 6-4,11 7-8,1 3-21,2-7 0,11 12 1,-3-5 0</inkml:trace>
  <inkml:trace contextRef="#ctx0" brushRef="#br0" timeOffset="73976.7796">8497 16590 38,'0'0'31,"10"3"-2,10-3-14,4 0-4,7 0-12,-1 0-23,9 5-3,-9-13-3,7 2-1</inkml:trace>
  <inkml:trace contextRef="#ctx0" brushRef="#br0" timeOffset="74534.9157">8756 16811 17,'-10'5'30,"15"11"2,-2-5-1,-3-11-15,23 18-4,-6-18-4,5 0-1,-3 0-2,2-9-2,-4-6 0,-3-2-2,-8 0 0,-6-3 1,-8 10-2,-11 3 0,0 1 0,-6 6 0,0 12 0,1 5 0,3 2 0,9 13 1,9-10 0,11 9 1,4-5 1,11-1 0,4-8 0,7-5-1,1-5-1,-2-12-6,3 0-29,-2-12-1,-6-7-2,2 3 0</inkml:trace>
  <inkml:trace contextRef="#ctx0" brushRef="#br0" timeOffset="76783.1296">18079 7728 54,'-62'9'25,"10"0"0,8-1-3,22 1-2,22-9-5,18 2-3,23-6-2,34 1-3,22-3 0,31 0-2,17-1-1,14 0-2,4-2 0,-2 4 0,-10 1-2,-19 4 1,-28-3-1,-27 3 0,-29 0 0,-23 0 1,-25 0-1,0 0 0,-17 4 0,-5-4 1,-1-4-1,0 0 0,6 0 1,2-4-1,0-1 1,0-2-1,1-2 0,-3-4 0,-1 0 1,-5-3-1,-6 1 0,-2 0 0,0 2 0,4 3 0,5 4 0,4 5 1,5 5-1,13 0 1,6 15 0,16-2 0,13 0 0,11 4 1,9 1-1,6 1 0,1-4 0,-2 2-1,-10-4 1,-10 1 0,-13-3 0,-14 3 1,-13-3 0,-12 2 1,-9 0 0,-10 1 0,-4 1 0,-3 4 0,-3-3 0,4 1-1,2-2-2,5-1 0,7-3 0,10 0-2,8-1-6,5 0-35,0-10-2,22 3 1,-1-3-1</inkml:trace>
  <inkml:trace contextRef="#ctx0" brushRef="#br0" timeOffset="77292.4737">19309 8224 47,'0'0'37,"0"0"1,-13 5 0,13 20-15,-9-1-10,9 13-5,0-2-4,3 7 0,1-5 0,3-4-2,-2-8 0,2-11 0,-7-14-1,12 6 0,-9-18 0,-3-8 0,-3-11-1,-3-6 0,0-9 0,-1-2 0,1-4 0,-2 2 0,4 2 0,4 3 0,0 6 0,10 9 0,1 6 0,5 7 0,5 8-1,6 4 0,7 5-2,-1 0-4,6 13-10,1-2-23,-5-2-1,3 2 1,-5-2 0</inkml:trace>
  <inkml:trace contextRef="#ctx0" brushRef="#br0" timeOffset="77519.0015">19334 8249 36,'-31'11'35,"3"-11"0,18 7 0,10-7-16,16 0-6,10 0-6,4 0-5,4 0-9,9 4-13,1 5-15,-10-9-1,-1 13 1,-11-7-1</inkml:trace>
  <inkml:trace contextRef="#ctx0" brushRef="#br0" timeOffset="77881.4302">19585 8388 55,'0'0'34,"10"18"1,-1-10-11,5-5-9,8 4-4,-1-7-4,3 3-3,-1-3-1,-3-5 0,-4-2-2,-5-1 1,-5-3-2,-6 0 1,-5-1-1,-7 3 0,-4-1 0,-6 6 0,-6 4 0,1 8 0,-1 2 0,3 7 2,2 1-1,6 7 1,3 0 1,14 3 1,0-5-1,16 1 0,2-5 1,5-2-3,4-5 1,2-6-4,0-2-6,-2-4-30,1-12-2,1-5 0,-3-4 0</inkml:trace>
  <inkml:trace contextRef="#ctx0" brushRef="#br0" timeOffset="78859.5022">19500 7894 30,'0'0'57,"0"0"-32,10 0-6,5 0-3,11-4-5,3 4-2,10 0-4,3-3 0,0 3-3,-1 0 0,-3 0-1,-9 0 0,-6-2-1,-10 2-1,-13 0 0,0 0-1,0-17 0,0 17-1,-20-10 0,7 8 1,0-4-1,1 3 2,5 3 0,7 0 0,0 0 1,0 0 1,0 0 0,14-9 0,5 14 1,3-1-1,3 5 1,-5 0 0,-1 3 1,-4 0 0,-9 4 0,-6-6 1,-9 3-2,-6-3-2,-8 1-33,-1-6-2,3 4-1,-5-6 0</inkml:trace>
  <inkml:trace contextRef="#ctx0" brushRef="#br0" timeOffset="82227.6421">9173 16677 38,'10'0'33,"2"0"-4,14-7-8,7 7-8,4-9-3,7 4-6,1 5-7,-4 0-9,-6 0-11,1 5-9,-20-5 0,-3 9-1</inkml:trace>
  <inkml:trace contextRef="#ctx0" brushRef="#br0" timeOffset="82397.253">9243 16774 27,'0'11'34,"0"-11"1,14 10-1,11-7-13,5 1-9,6-4-24,-1-5-18,10 5-4,-7-12-1,7 6 0</inkml:trace>
  <inkml:trace contextRef="#ctx0" brushRef="#br0" timeOffset="83054.154">9740 16600 33,'15'0'34,"-9"12"1,9 7-8,-8 11-8,0-1-5,1 12-3,-8-9-5,5 3-1,-5-10-2,-4-12-2,4-13 0,0 0 0,-3-30 0,6 3-2,2-7 2,5-6-1,2 8 1,4 7-2,3 1 1,2 10 0,1 14 0,-2 5 1,-2 15 0,-7 8-1,-3 2 0,-5-2 0,-3 1 0,0-6 1,-4-3-1,4-20 0,0 0-1,9-14 2,0-11-2,3 4 0,5-7 1,1 5 0,-1-1 0,0 7 1,2 9-2,-6 19 2,0 3 0,-1 12 0,-6 6-2,-1 1-3,4 4-22,-2 0-12,-7-11 1,13-6 0</inkml:trace>
  <inkml:trace contextRef="#ctx0" brushRef="#br0" timeOffset="83596.7242">10540 16763 39,'5'-14'32,"0"5"0,-9-8-9,-2 0-7,-1 6-4,-10-11-3,0 11-2,-10-2-2,0 3 0,-5 10-2,1 9-1,0 5 1,5 10-1,8 4-2,8 1 2,10 1-1,10 3-1,6-5 1,9-8 0,3-8 0,2-9 0,1-6-1,-2-4 0,-3-12-1,-6-6 1,-5 1 0,-4 2 0,-5 5 1,-1 6-1,-5 11 0,0 0 2,0 0-1,6 24 0,0 2 1,0-1-2,7-1-1,0-3-9,5-3-23,-1 1-6,-3-14 0,5 0 0</inkml:trace>
  <inkml:trace contextRef="#ctx0" brushRef="#br0" timeOffset="89088.888">10991 16629 38,'16'7'32,"8"-4"-2,7 1-11,7-4-5,10 0-4,7 0-5,1 0-9,2 0-15,-1 6-13,-11-11 0,-4 5-1</inkml:trace>
  <inkml:trace contextRef="#ctx0" brushRef="#br0" timeOffset="89322.0092">11114 16784 14,'0'0'28,"15"0"-1,2-3-7,10 3-4,8 0-4,5 0-4,5 0-8,2 0-7,0-7-10,-8-2-12,3 6-1,-17-15 0</inkml:trace>
  <inkml:trace contextRef="#ctx0" brushRef="#br0" timeOffset="89532.4406">11460 16562 22,'9'4'30,"-9"-4"1,17 15-7,0 2-6,-7-3-3,1 13-3,-11 0-3,0 4-1,-8 1-4,-4-4-5,0-3-15,-1-3-18,-6-12-1,10 0-1,0-14 1</inkml:trace>
  <inkml:trace contextRef="#ctx0" brushRef="#br0" timeOffset="90103.7098">10979 16586 34,'-14'16'32,"5"8"0,-1 8-8,0 0-6,10 9-6,0-2-5,9-1-6,14 1-17,9-9-17,0-21-1,12-4 0,-3-15 0</inkml:trace>
  <inkml:trace contextRef="#ctx0" brushRef="#br0" timeOffset="90931.4821">12030 16779 16,'5'-13'25,"6"3"-4,-5-10-3,0 0-3,-6-2-4,0 0-1,-6 1-4,-8-6 0,-2 7-2,-6 4-1,-2 9-1,-2 7-1,1 9-1,4 4 0,3 7 1,8 9-2,7 3 1,9 3 0,7-5 0,6-5 0,4-8 0,2-3 1,3-8-1,-5-6 1,-1-12-1,-4-8-1,-7-2 2,-4 1 0,-7 1 0,0 3 0,-10 8 0,2 6 0,8 3 2,-20 25 0,14 4 0,-1 4 1,7 11-1,0-1 0,4 3 2,3 0-2,2-2-1,2-12-1,-1-3-3,4-3-6,-3-11-20,-11-15-7,21-3-1,-15-14 0</inkml:trace>
  <inkml:trace contextRef="#ctx0" brushRef="#br0" timeOffset="91299.2338">12241 16569 21,'0'14'31,"-4"-4"1,7 8-8,-3 8-8,0-2-3,3 1-2,-3 1-3,0-9-1,0-1-3,4-1-1,-4-15-2,-5-11 1,1-1 0,1-9-2,-1-8 2,1-4-1,-4-9-1,3-5 1,0 2 0,4 2 0,0-1 0,0 5-1,6 3 0,6 5 0,2 5-1,6 6-1,7 5-3,2 3-8,6 6-16,6 9-6,-5-3 0,5 5-1</inkml:trace>
  <inkml:trace contextRef="#ctx0" brushRef="#br0" timeOffset="91548.0364">12310 16803 37,'0'0'27,"23"11"-5,-4-7-7,5-4-10,3 7-15,-6-7-15,6 9-2,-14-16-2</inkml:trace>
  <inkml:trace contextRef="#ctx0" brushRef="#br0" timeOffset="91757.9399">12210 16581 39,'-16'-3'34,"16"3"0,23 3-7,-2-3-13,13 0-10,5 0-16,8 0-19,-9 0-1,7 0-2,-6-11 0</inkml:trace>
  <inkml:trace contextRef="#ctx0" brushRef="#br0" timeOffset="92028.8842">12750 16518 40,'-3'7'30,"18"-1"2,6-2-9,1-4-13,9 2-9,3 5-9,1 1-19,-5-8-5,5 0 1,-14 0-1</inkml:trace>
  <inkml:trace contextRef="#ctx0" brushRef="#br0" timeOffset="92208.1823">12765 16643 61,'0'0'35,"25"11"-3,2-3-16,1-5-8,7-3-22,-1-4-17,10 4-1,-10-13-2</inkml:trace>
  <inkml:trace contextRef="#ctx0" brushRef="#br0" timeOffset="92878.1317">13208 16520 22,'7'8'32,"10"13"3,-3 1-2,-1 5-15,0 8-5,-6 2-4,0 0-3,-7-4-1,0-11-3,0-22-1,-10 4 1,4-15-2,6-13 1,0-10-1,6-2-1,4-5 1,5 2 0,4 7 0,2 8 0,1 7 0,-1 15-1,-2 4 1,-5 8 1,-4 9 0,-5 3-2,-5 0 1,0 0 0,-5-1 0,5-11 0,0-10-1,0 10 0,5-20-1,6-7 1,4 2 0,1-3 0,3-1 0,0 3 0,2 4 1,-2 6 1,-5 12 0,-1 6 0,-3 2 0,-3 9 0,-2 2-1,-2-2-1,1 8-5,-4-9-10,6-7-19,3 2-1,-4-5 1,12-2-1</inkml:trace>
  <inkml:trace contextRef="#ctx0" brushRef="#br0" timeOffset="93328.8612">13865 16719 48,'13'-10'19,"-1"-2"-3,0-5-3,-3 1-2,0-2-3,-3 1-1,-6-5 0,0 5-2,-11-4-1,-1 4 0,-8 2-1,0 1 1,-6 5-1,-1 9-2,0 4 1,0 5-1,5 8 0,5 5 0,7 2-1,6 2 0,8-1 0,5-5 1,4 1 0,7-4-1,0-7 1,4-4-1,-2-6 0,-3-10 0,-1 2 1,-5 1-2,-2-10 1,-1 5 1,-1 3-2,-9 9 3,14 0-1,-5 9 0,0 3 0,4 8 0,-1 6-2,-1-4-7,-1-1-23,2-1-3,-10-9-1,5 0 0</inkml:trace>
  <inkml:trace contextRef="#ctx0" brushRef="#br0" timeOffset="95039.1559">14396 15272 17,'27'16'16,"-12"9"0,-3 13-1,-12 8-1,-3 4-1,-10 5-1,-1-1-1,1 1-3,0-5-1,7-5-1,1-10-2,10-7-2,3-6 0,3-7-1,2-3 0,-2-4-1,0-8 0,-2 7 0,-9-7 0,12 17 1,-12 4 0,0 12 1,0 8 2,-4 16 0,4 7-1,4 11 3,-1 7-1,10 8-1,2 1-1,2 1 0,3-2-3,-2-3 2,0-3-1,-4-7-1,-3-13-1,-6-4 1,-9-11 0,-6-17-2,-9-4-4,-11-16-9,-1-12-16,-6-3-5,-5-16 0,6-2-1</inkml:trace>
  <inkml:trace contextRef="#ctx0" brushRef="#br0" timeOffset="95431.1134">14748 15948 39,'-12'-4'32,"12"4"1,22 0-13,14-8-4,21 8-4,12-6-5,14 6-2,8 0-3,4 4-4,-1 0-6,-12-4-8,-14 3-15,-12 3-3,-23-11-1,-11 5 1</inkml:trace>
  <inkml:trace contextRef="#ctx0" brushRef="#br0" timeOffset="95701.2347">14761 16069 60,'0'0'24,"-5"-11"-3,15 9-5,18 2-3,7 0-4,18 0-3,10 0-2,16 2 0,2 2-2,7 0-5,-3 2-7,-12-3-10,-11-10-12,-9 7-2,-23-12 1,-9 4 7</inkml:trace>
  <inkml:trace contextRef="#ctx0" brushRef="#br0" timeOffset="95934.7147">15339 15778 46,'16'0'31,"5"5"-3,5 2-10,14 11-4,0 5-3,5 5-3,-5-2-2,-4 5-2,-11-2 0,-12-1 0,-13-1-1,-13 0-1,-12-5-1,-12-2-4,-2 2-17,-6-1-15,-4-14 0,8 3-1,-5-10-1</inkml:trace>
  <inkml:trace contextRef="#ctx0" brushRef="#br0" timeOffset="97083.2414">1835 17655 30,'15'7'28,"14"4"-9,18-11-2,14 4-2,10-8-3,10 4-3,3 6-4,2-6-7,1 0-5,-13-9-9,-16 6-9,-3-2-7,-24 0 1,-7-2 10</inkml:trace>
  <inkml:trace contextRef="#ctx0" brushRef="#br0" timeOffset="97352.8364">1918 17801 44,'0'0'23,"0"0"-4,0 0-1,59 0-2,-8-3-5,4 7-4,10 6 1,3-10-1,7 3-5,-4-11 0,-5-4-5,-8 20-8,-12-13-7,-8-12-10,-4-8-4,-19 14-1,-8-9 2</inkml:trace>
  <inkml:trace contextRef="#ctx0" brushRef="#br0" timeOffset="97655.2447">2344 17558 34,'6'-10'22,"15"2"-5,2 5-4,4 8-2,5 11-4,3-1 0,6 6-3,0-9-1,-3 5 0,-38-17-1,70 51-1,-70-51-1,63 30-2,-41-23 0,-8-7 3,-14 0 1,0 0 0,0 0 2,-27 50-1,27-50 1,-76 42 2,34-8-3,-4 7-12,-8-15-23,12-2 2,1 6-3,41-30 1</inkml:trace>
  <inkml:trace contextRef="#ctx0" brushRef="#br0" timeOffset="98608.6292">3517 17583 46,'27'-6'25,"-6"2"-7,-2 0-4,2 14 0,-21-10-4,31 66-2,-31-66-1,22 68-2,-22-68 2,15 61-2,-15-61-1,25 66 1,-25-66-2,0 0-2,61-7 2,-61 7 0,51-25-3,-51 25 3,48-35-2,-28 11-2,0 3 0,-9-1 2,2 7-1,-7-2-3,-3-6 2,-3 0-1,0 11 1,0 12 1,-13 8 1,7 11 1,6-19 0,-10 44 2,6 5 0,4 5-1,0-9 0,7-2 2,-7-43-6,20 73-2,-20-73-19,40 55-16,-40-55 2,0 0-2,51-25 3</inkml:trace>
  <inkml:trace contextRef="#ctx0" brushRef="#br0" timeOffset="98902.1355">4111 17831 37,'0'0'34,"25"42"0,-25-42 0,9 52-11,-9-7-8,2-1-4,-2 8-6,7 2-2,-7-54-2,9 56-2,-9-56-5,10 67-8,-10-67-18,0 0-6,0 0 0,0 0-1</inkml:trace>
  <inkml:trace contextRef="#ctx0" brushRef="#br0" timeOffset="99391.3668">4114 17887 40,'0'0'32,"0"0"2,0 0-4,0 0-12,59-32-7,-59 32-4,59-4-6,-59 4 3,59 10-3,-59-10-1,0 0-1,45 29 3,-45-29-3,-10 46 1,10-46 3,0 0-3,-42 15-1,42-15 3,0 0-2,0 0-2,0 0 5,0 0-3,0 0-2,0 0 1,0 0 2,53 47-2,-53-47 4,16 46-1,-16-46-3,-9 80 2,9-80-1,0 0-1,-47 53-9,47-53-20,0 0-6,-50-4-1,50 4-1</inkml:trace>
  <inkml:trace contextRef="#ctx0" brushRef="#br0" timeOffset="99759.3073">4687 17771 63,'0'0'34,"0"0"-2,0 0-5,70 3-14,-70-3-5,66 17-3,-66-17-7,67 7-13,-67-7-14,53 0-3,-37 0-5,-2-3 3</inkml:trace>
  <inkml:trace contextRef="#ctx0" brushRef="#br0" timeOffset="99964.5761">4735 17934 34,'0'0'35,"0"0"0,0 0-4,64 35-16,-64-35-4,67 17-21,-67-17-19,66 3-4,-66-3-1,55 5-4</inkml:trace>
  <inkml:trace contextRef="#ctx0" brushRef="#br0" timeOffset="103602.6742">5380 17616 27,'0'0'28,"0"0"0,3 12-5,-3-12-4,18 84-6,1-6-1,0-2-4,8 21 1,1 14-4,3-1-3,0-3 0,0-11-2,-6-27 2,-25-69-1,37 77 0,-37-77-2,0 0 3,0 0 0,16-67 0,-21-15 1,-2-3-1,0-12-1,-2-17 1,7-9 0,-5-5-1,4 2-1,0 29 2,3 3-3,-7 6 1,2 23 0,-4 14-1,-1 11-5,0 20-12,1 17-20,-9-6 0,18 9 2,-16 25 0</inkml:trace>
  <inkml:trace contextRef="#ctx0" brushRef="#br0" timeOffset="104295.5808">5525 17193 18,'0'10'25,"11"-10"-3,4 0-4,12 0-2,17 0-2,9 4-1,28-4-2,14 0-2,26-5-1,18 5-2,26-7-2,12 7-1,15-7-1,1-4-2,-4 4 1,-7 3-1,-18-1 1,-21 5-2,-31 0-6,-27 0-13,-28 8-13,-31-6-1,-13 5 0,-27-11 0</inkml:trace>
  <inkml:trace contextRef="#ctx0" brushRef="#br0" timeOffset="104807.522">7800 17179 38,'0'0'34,"0"0"0,-6 14-10,6-14-4,7 22-8,-2 4-6,1 8-36,-3-12 0,7 0-3,-10-10-2</inkml:trace>
  <inkml:trace contextRef="#ctx0" brushRef="#br0" timeOffset="106241.4755">5935 17449 33,'-3'-24'29,"15"7"-5,7 0-5,9 0-2,9 11-2,0 6-3,4 13-3,-10 3-1,-6 7-3,-14 1-3,-11 3 3,-16 14-3,-9-3 0,-10-6 1,0-2-2,1-9-1,2-6 2,8 2 0,9-8-1,6-9-2,9 0 1,0 0-1,22-11 2,2 11 1,7 9-4,6-14 1,6 5-1,4 4-4,-4-4-12,-3-9-18,5 7 0,-12-8 0,1 5 1</inkml:trace>
  <inkml:trace contextRef="#ctx0" brushRef="#br0" timeOffset="106806.8304">6570 17581 8,'10'-8'53,"-10"8"-30,0-17-5,0 17-4,-7-22-3,-2 19-3,-6-9-2,-4 8-2,-3 1-1,-2 3 0,-4 9 0,4 0-2,2 2 0,9-4 0,3 6 0,10-13 1,4 25 1,11-14-3,4-11 0,5 0 2,-1 0-1,2-4 0,-4 4 1,0-5-3,-5-6 1,-4 3 0,-12 8 1,10 4-1,-10-4 1,0 9 1,0-9 0,-4 19 3,4-19 0,0 54 1,0-54 0,7 73-2,-4-29-2,-3-44 2,15 77-3,-15-77-5,13 58-11,-13-58-21,0 0-3,0 0 3,0 0-1</inkml:trace>
  <inkml:trace contextRef="#ctx0" brushRef="#br0" timeOffset="107348.9044">6813 17333 52,'0'0'33,"0"18"-3,0 11-9,0-9-5,0 8-3,0 3-3,5 2-2,-2 2-1,4-3-3,-3-14 0,-4-18 0,10 15-3,-10-15 1,0 0 0,11-11-1,-15-9-1,-3-4 2,0 2-2,-3-5-1,0 1 2,3 1-2,-1-9 0,1 5 2,7 7-1,0 6-1,7-1 2,2 7-2,7-2-1,5 2 1,6 18-3,2-2-7,15-1-13,0 3-14,-1-3-2,7 0 3,-8-1 0</inkml:trace>
  <inkml:trace contextRef="#ctx0" brushRef="#br0" timeOffset="107634.2708">6906 17591 47,'-16'8'34,"16"-8"-2,12 10-8,7-10-9,9 0-6,0-3-5,4 6-6,1 4-10,2-3-21,-11-4 1,0-8 0,-14 3-1</inkml:trace>
  <inkml:trace contextRef="#ctx0" brushRef="#br0" timeOffset="107844.8317">6859 17440 59,'0'0'34,"0"0"0,21 0-10,5 2-11,2 3-8,8-5-24,-1-5-14,9 1 0,-8-1 0</inkml:trace>
  <inkml:trace contextRef="#ctx0" brushRef="#br0" timeOffset="108536.2114">7542 17546 33,'0'0'24,"-10"-16"-6,-4-2-3,-3 1-2,-7 10-2,-2 0-2,-2 2-1,-2 5-2,1-6-1,7 6 1,1 16-2,11 5-1,8-4 1,8 1-1,3-4-1,9-1 2,6 8-1,2-9-1,2-12-1,0-7 0,-3-3-1,-1-9 0,0 5 1,-6-5-3,-4-9 0,-3-7 1,-6 6-1,-5-3 2,-3 7 1,-4 6-3,-1-1 3,-1 4-1,-1 3 1,10 13 0,-16 13 2,16 3-1,0 4 1,6-1 2,0 17-2,4-2 1,-1 4 1,2 1-4,0-8-9,-2 11-27,-5-15-1,4 2 0,-8-29-1</inkml:trace>
  <inkml:trace contextRef="#ctx0" brushRef="#br0" timeOffset="109310.6087">6018 17987 30,'0'0'26,"0"0"-3,0 0-4,53 11-2,12-20 0,29-3-4,21 14-2,27-2-4,16-5 0,12 5-1,4-14 2,0-4-4,-10 18-6,-18 0-3,-16-18-18,-28-1-10,-34 11 1,-24 1 0</inkml:trace>
  <inkml:trace contextRef="#ctx0" brushRef="#br0" timeOffset="110056.1077">6676 18319 49,'0'0'34,"52"18"2,-52-18-7,34 72-15,-34-72-4,13 61-2,-13-61-4,0 74-3,0-74 3,-8 64-3,8-64 1,-10-41 0,10 41-1,10-53-2,-10 53 3,30-67 0,-9 13-2,-21 54 1,57-45-1,-57 45 0,58 13 2,-58-13 1,47 51-3,-47-51 2,19 78-2,-19-28 0,0-50 1,-5 54 0,5-54-2,0 0 2,0 0 0,0 0-2,27-55 2,-6 10-1,-21 45 0,49-76-2,-49 76 2,47-30 0,-47 30 1,0 0 1,40 24-1,-40-24 2,10 64-1,-10-10 2,-4-11-3,4-43 0,0 54-13,0-54-27,0 0 0,0 0-2,38-48-1</inkml:trace>
  <inkml:trace contextRef="#ctx0" brushRef="#br0" timeOffset="110513.3057">8130 17763 84,'0'0'43,"0"0"1,0 0 0,0 0-23,0 0-10,0 0-5,0 0-8,0 0-39,0 0 0,5-29-4,9-13 3</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7T14:46:41.902"/>
    </inkml:context>
    <inkml:brush xml:id="br0">
      <inkml:brushProperty name="width" value="0.05292" units="cm"/>
      <inkml:brushProperty name="height" value="0.05292" units="cm"/>
      <inkml:brushProperty name="color" value="#FF0000"/>
    </inkml:brush>
  </inkml:definitions>
  <inkml:trace contextRef="#ctx0" brushRef="#br0">2470 10952 37,'0'-24'22,"-10"10"-3,-14 6-2,-10 12-4,-3 14-3,-3 9-3,3 16-2,9 9-2,8 12-1,15 7-1,19-4 0,15-6 0,15-13-1,8-15 2,13-12 0,-6-21 1,-4-13 2,-7-20-1,-15-8 0,-17-11 0,-20-2 2,-17-3-2,-10 2-2,0 9-5,-6 4-7,2 14-16,11 16-9,6 8 0,14 15 0</inkml:trace>
  <inkml:trace contextRef="#ctx0" brushRef="#br0" timeOffset="383.5397">2767 11333 13,'22'0'29,"-12"4"1,8 9-1,-11-3-15,2 0-3,-3 0-4,-6-10-2,0 9-1,0-9-1,0-18-1,0-3-2,7-1 1,0-5-1,8-1 1,3 4-1,1 4 0,-1 5 1,6 12 0,-4 9 1,-2 7 0,-2 6 0,-7 5-2,3 7-5,-6-3-15,-2-4-12,1 8-1,-5-15-1</inkml:trace>
  <inkml:trace contextRef="#ctx0" brushRef="#br0" timeOffset="683.974">3320 11373 36,'6'-13'24,"-6"-5"-2,0-2-3,-6 3-3,-6-2-3,-4 6-2,-9 2-2,5 7-2,-4 4-1,0 14-2,6 0-1,2 8-1,10 0-1,11 0-1,7 1 0,5-5-1,6-6-2,4-5-4,3-2-10,-5-5-17,-3-15-1,-3 1 1,-11-13-1</inkml:trace>
  <inkml:trace contextRef="#ctx0" brushRef="#br0" timeOffset="797.1486">3280 11082 55,'-18'-25'32,"5"11"-4,0 6-17,4 2-33,11 15-6,-2-9-3,7 22-1</inkml:trace>
  <inkml:trace contextRef="#ctx0" brushRef="#br0" timeOffset="1156.6978">3419 11233 17,'0'0'29,"9"-4"1,12 4-4,1 0-11,7 0-7,5 0-3,-1 0-1,-4 0-2,-4 0 0,-3 0 0,-11-3-1,-11 3 0,0 0 0,-22 0 0,4 5 0,-6 4 0,-1 4 1,0 6-1,3-1 0,8 7 1,9 1 0,14-3-1,8 1 0,10-7-6,5-1-14,11-3-13,-5-13-1,5 0 0</inkml:trace>
  <inkml:trace contextRef="#ctx0" brushRef="#br0" timeOffset="1607.7783">4029 11207 46,'-24'-10'30,"8"10"-8,-3 0-6,2 10-5,4 0-4,7-1-2,6 5-3,6-1 0,10 2-1,2-6 0,4 0-1,2-1 1,-5-6 0,-3-2-1,-4 0 0,-12 0 1,0 0-1,-24-10 1,2 7-1,-3 3 2,0 6-1,-3-1 2,6 2-1,1 3 1,15 5 1,6-2 0,6 3 0,6-4-1,7 1 1,3-4-2,9 0-1,-2-2-4,-3-7-15,-1-7-18,6 2 0,-9-5 0,0 0 0</inkml:trace>
  <inkml:trace contextRef="#ctx0" brushRef="#br0" timeOffset="1827.7238">4349 11182 81,'15'-7'39,"-15"7"0,0 0-17,0 0-7,0 0-7,0 0-3,0 0-4,0 0-4,10 0-8,-10 0-26,0 0-3,0 10 0,0-10 0</inkml:trace>
  <inkml:trace contextRef="#ctx0" brushRef="#br0" timeOffset="2037.0387">4386 11337 65,'3'13'40,"-3"-13"0,0 0-4,0 0-28,0 0-40,4 11-4,-4-11-3,0 0-1</inkml:trace>
  <inkml:trace contextRef="#ctx0" brushRef="#br0" timeOffset="3451.469">1822 12351 28,'0'0'34,"0"0"0,-12 28 0,9 5-13,3 17-7,0 6-5,6 9-2,0-1-2,0 0-1,-2-7-1,4-7-2,-4-14 0,5-11 0,-1-13-1,-8-12 1,3-19 0,-3-9 0,-4-11-1,0-11 1,-2-5-1,-5-2 1,1-3-1,3 5 0,1 3 0,0 5 0,6 3 0,0 6 0,5 9 1,9 1-2,4 9 0,8 2-1,12 8-2,2 3-6,13 12-9,4 7-19,0-5 0,2 2 1,-4-5 0</inkml:trace>
  <inkml:trace contextRef="#ctx0" brushRef="#br0" timeOffset="3707.279">1901 12659 33,'0'0'35,"0"0"-1,0 0 1,31 5-19,-5-10-5,10 5-8,3 0-13,5 0-23,-9-6-1,8 3-1,-10-6 0</inkml:trace>
  <inkml:trace contextRef="#ctx0" brushRef="#br0" timeOffset="4307.8805">2122 12904 34,'0'0'32,"9"-11"0,7 4-8,7 2-8,6 5-5,1 0-3,-6 8-3,-3 3-1,-1 6-1,-14 2-1,-2-1 0,-17-1-1,-9-1 0,-3-3 0,7-6 0,-1-5-1,0-2 0,7-3 0,3-1-1,9 4 1,17-5-1,-1 8 1,3 4 0,0 3 0,0 7 0,-8 2 1,-3 1-1,-10 1 1,-9-1 0,-8-4-1,-6-3 0,-1-6-1,0-7-4,2 0-5,0-10-14,8-3-10,13 0-2,-2-6 1</inkml:trace>
  <inkml:trace contextRef="#ctx0" brushRef="#br0" timeOffset="4783.2774">2410 13087 42,'-5'-15'37,"5"15"1,0 0 0,0 0-15,11 17-9,-2-5-6,11 5-4,-4 3-2,8 1 0,-2-2-3,-6-4-1,3 2-5,-8-7-8,6-1-15,-17-9-9,0 0 0,9 0-1</inkml:trace>
  <inkml:trace contextRef="#ctx0" brushRef="#br0" timeOffset="4962.6539">2573 13099 69,'-10'6'39,"-6"4"0,-8 0-11,2 12-11,-9-4-8,7 10-3,-7-3-3,5-4-8,8-2-33,-1 1-2,1-9 1,18-11-1</inkml:trace>
  <inkml:trace contextRef="#ctx0" brushRef="#br0" timeOffset="18276.0491">1910 12073 33,'-15'-2'30,"15"2"2,0 0-12,20 2-6,11-2-4,16 4-3,15-1-1,2 0-1,8 1-2,3-1-2,-13 3-1,-3-1-2,-16-1 0,-15 2-1,-13-6 1,-15 0-2,0-11 1,-6 1 1,-1-4 0,-1 1 2,5-2 0,9 2-1,-6 13 2,15-9 0,3 14 0,-1 7 1,-9 3 1,-8 5 0,0 3 0,-12 2-5,2-1-22,-11-11-7,3 2-1,-2-15-1</inkml:trace>
  <inkml:trace contextRef="#ctx0" brushRef="#br0" timeOffset="18644.2829">3103 12668 26,'9'0'32,"16"5"0,-3-5-2,8 0-15,8 0-6,-1 3-8,1-3-8,-1 0-15,-3 9-10,-19-9-1,0 10 0</inkml:trace>
  <inkml:trace contextRef="#ctx0" brushRef="#br0" timeOffset="18811.1734">3125 12789 79,'21'17'36,"4"-7"-11,6-5-8,12 0-13,-2-5-32,5 4-4,-8-13-3,-1 4-1</inkml:trace>
  <inkml:trace contextRef="#ctx0" brushRef="#br0" timeOffset="19448.2219">3869 12355 37,'0'18'31,"9"20"0,-9 6-16,0 7-4,3 9-2,-3-4-3,0 4-1,0-8-2,0-7-1,0-11 1,0-11 0,0-12 0,0-11-1,-10-12 1,4-11-1,-2-16 1,-2-5-1,-3-12-2,7-2 1,-3-3-1,9-3 0,0 3 0,0 5 0,6 5 0,3 9 1,4 7-1,3 6 1,2 5-1,4 10-1,6 7-1,9 1-4,10 6-9,5 4-16,4-4-4,8 2 0,-7-2 0</inkml:trace>
  <inkml:trace contextRef="#ctx0" brushRef="#br0" timeOffset="19674.6571">3871 12608 31,'0'0'30,"10"7"0,14-7-8,11 6-14,8-6-14,7 13-20,-3-13-1,5 13-2,-14-9-1</inkml:trace>
  <inkml:trace contextRef="#ctx0" brushRef="#br0" timeOffset="19967.2813">4129 12881 36,'0'-14'31,"9"6"0,-2-7-13,2-4-4,4 6-3,-5-3-2,2 9-1,-10 7-1,13 0 0,-13 12-1,-4 9-1,-3 4-2,7 9-1,-2 0 0,-1-1-1,3 2-6,0-14-7,5-6-24,8-3-2,-13-12 1,22-9-1</inkml:trace>
  <inkml:trace contextRef="#ctx0" brushRef="#br0" timeOffset="20390.0374">4325 12818 56,'12'-19'32,"7"14"-3,2 0-13,1 0-6,2 5-2,-4 5-3,-3 7-2,-7 2 0,-10 3 0,-6-2-1,-4 2-1,-8-2 1,2-3-1,-2-3 1,9-5-2,9-4 1,0 0-1,9-4 0,7 4 0,5 0 0,-6 5 1,-2 5-1,-6 4 2,-7 3-1,-4 1 0,-11 1 0,-4-7-1,-6 2-5,1-7-8,8-2-14,4-5-9,2-6 1,10 6-2</inkml:trace>
  <inkml:trace contextRef="#ctx0" brushRef="#br0" timeOffset="20615.8314">4570 12888 29,'17'0'35,"0"3"1,7 7 1,1 3-16,-4 0-7,2 6-6,-5 1-4,-2-3-4,-1 6-5,-12-13-7,4 0-16,-7-10-8,0 0-1,12-20 0</inkml:trace>
  <inkml:trace contextRef="#ctx0" brushRef="#br0" timeOffset="20735.6481">4780 12838 69,'-12'15'36,"-10"8"0,-9 2-17,3 6-14,0-8-35,4 5-3,-4-14-3,12-2 0</inkml:trace>
  <inkml:trace contextRef="#ctx0" brushRef="#br0" timeOffset="21284.2798">3934 11956 24,'-16'-6'30,"16"6"-2,10 0-7,18 5-6,15 4-6,17-2-4,13 6-2,5 0-1,-1 2-1,-5-2 0,-8-4 0,-17-4-1,-10 0 0,-15-10 0,-10-3 0,-12-4 0,0-2 2,0 2-1,-3-1 0,3 13 1,0 0 1,0 0-1,-12 13 1,9 6-1,0 6-6,3 2-14,0 7-14,-13-10-1,8 5-1,1-5 0</inkml:trace>
  <inkml:trace contextRef="#ctx0" brushRef="#br0" timeOffset="21652.2834">5324 12462 23,'3'-9'35,"-3"9"1,0 0 0,5 24-13,-5 3-7,7 16-6,-4-2-4,4 8-1,-3-2-3,1-2-2,1-2-6,-6-16-9,3-10-18,-3-7-5,0-10 0,-14-15 1</inkml:trace>
  <inkml:trace contextRef="#ctx0" brushRef="#br0" timeOffset="21796.7297">5168 12639 53,'0'0'35,"40"4"0,1 3-10,6-7-12,12 0-6,0 0-12,7 0-27,-13-7-2,1 3-1,-16-13-1</inkml:trace>
  <inkml:trace contextRef="#ctx0" brushRef="#br0" timeOffset="22435.2832">5986 12360 9,'9'15'32,"7"22"1,-12 4 0,-1 6-12,1 14-6,-4 0-4,0 4-3,0-9-2,0-7-2,-5-15-1,5-8-1,0-16 0,0-10-1,0-26 0,-6-9 0,-1-16 0,-1-12-1,0-3 1,-2-8-1,4 3 0,1 6 1,5 9-1,0 14 0,5 15 1,4 9 0,11 14-1,5 7-2,14 9-4,1-5-10,12-3-20,10 5 0,1-9 0,8 0-1</inkml:trace>
  <inkml:trace contextRef="#ctx0" brushRef="#br0" timeOffset="22651.7285">5996 12649 50,'0'0'33,"19"0"0,12-6-9,13 6-18,5 0-20,7 0-15,-9 0-3,5 10 0,-14-4-2</inkml:trace>
  <inkml:trace contextRef="#ctx0" brushRef="#br0" timeOffset="22976.7539">6248 12852 47,'8'-9'34,"5"-2"0,9 6-10,3 8-10,-3 0-4,2 11-3,-12 5-3,-5 9 0,-13 3-2,-3 3 0,-10-1-1,-3-3 0,1-5 0,5-3 0,6-8-1,10-14 1,13 9 0,5-9-1,7-6-1,0 0-5,13 1-22,-3 2-8,-8-10-1,4 11 0</inkml:trace>
  <inkml:trace contextRef="#ctx0" brushRef="#br0" timeOffset="23368.1221">6480 12872 46,'4'-20'32,"11"15"-3,1 5-10,-1 0-7,9 8-4,-5-1-2,1 7-1,-9-1-3,-4 6 0,-7-5 0,0 0-1,-4-5-1,4-9 1,0 0-1,0 0 0,0 0 0,13 0 0,6 0 0,2 3 0,-3 5 2,-5 9 0,-7 3 1,-6 6 0,-16-1 0,-2 3 1,-10-6-2,1-3-3,4-5-6,-4-11-16,8-9-13,19 6-1,-9-23 0,12 4 0</inkml:trace>
  <inkml:trace contextRef="#ctx0" brushRef="#br0" timeOffset="23976.2527">6012 12010 39,'10'0'30,"2"0"-5,21 0-8,15 0-6,10 6-4,10-3-2,4 0-1,2-3-1,-8 4-3,-4-4-1,-17 0-1,-10-7-2,-16 3 0,-13-10 0,-6 3-1,-6-1 0,0 0 2,-1 1 1,7 11 2,0 0 2,19 0 1,2 16 1,-2-3 3,0 10 1,-10-3 1,-3 7-3,-12-5-10,-4 2-24,-23-15-2,5 4-1,-16-13-3</inkml:trace>
  <inkml:trace contextRef="#ctx0" brushRef="#br0" timeOffset="28797.919">7132 12705 21,'24'12'32,"1"-12"0,22 6 1,8-3-16,7-3-9,6 3-9,-3-3-14,3 5-15,-15-8-2,-6 3 0,-19-5 0</inkml:trace>
  <inkml:trace contextRef="#ctx0" brushRef="#br0" timeOffset="29136.2829">7159 12904 23,'13'0'32,"2"-10"1,16 2-6,13 1-9,5-1-5,10 8-3,1-5-3,-2 11-5,-4 3-7,-13-1-9,-9-3-19,-4 6-1,-28-11-1,16 0 1</inkml:trace>
  <inkml:trace contextRef="#ctx0" brushRef="#br0" timeOffset="29310.2843">7618 12643 29,'19'4'33,"0"5"1,8 11-2,1 9-14,-9 5-5,0 7-4,-14 4-4,-5 3-4,-15 1-12,-6-5-23,-23-10-1,0-3-1,-4-9 1</inkml:trace>
  <inkml:trace contextRef="#ctx0" brushRef="#br0" timeOffset="30184.8644">8618 12375 45,'0'0'33,"0"0"-2,0 32-10,-4 9-6,-5 11-4,3 17-3,-3 1-1,2 6-2,1-4-2,-1-12-1,5-11-1,2-11 1,0-17-1,0-21 0,0 0 0,12-32 0,-12-8 0,0-10-1,-5-8 0,2-5 0,-1 1 0,-1 0 0,-2 4 0,3 8-1,4 4 1,7 9-1,2 6 2,3 2-2,11 2-1,7 7-3,14 9-8,5 0-15,7 2-9,9 9 1,-3 0 0</inkml:trace>
  <inkml:trace contextRef="#ctx0" brushRef="#br0" timeOffset="30416.9898">8612 12668 23,'6'10'30,"7"-10"0,23 9-2,5-6-24,8-3-25,8 5-4,-8-5-4,4 5 0</inkml:trace>
  <inkml:trace contextRef="#ctx0" brushRef="#br0" timeOffset="31050.2854">8946 12876 41,'10'-14'32,"7"9"-1,4-5-12,6 1-7,4 9-3,-3-4-2,-1 10-3,-10 1-1,-9 5-1,-8 0-1,-9 2 0,-12-1 0,-1-2 0,0-2-1,1-2 0,8 0 0,13-7-1,3 10 1,10-1 0,8-1 0,3 6 0,-2 0 0,0 5 1,-9 1 0,-13 1 0,-7-2 0,-5-1 0,-11-5 0,-3-4-1,4-2-2,-3-7-2,9 0-4,5-9-8,11 9-12,8-15-6,-1 6 1,12 6-1</inkml:trace>
  <inkml:trace contextRef="#ctx0" brushRef="#br0" timeOffset="31298.2852">9235 12951 70,'0'0'35,"18"11"-1,-5 0-14,8 10-7,-1 0-6,4 3-2,1 0-4,-4-3-5,2-1-11,-9-3-16,-4-13-5,-1-4-1,-6-10 0</inkml:trace>
  <inkml:trace contextRef="#ctx0" brushRef="#br0" timeOffset="31449.4431">9452 12976 67,'-12'11'36,"-10"4"-1,-3 4-11,1 8-9,-5-2-8,1 1-5,3 0-11,1-1-25,5-11-2,7 0-2,2-14 2</inkml:trace>
  <inkml:trace contextRef="#ctx0" brushRef="#br0" timeOffset="31815.7214">9743 12640 56,'0'0'35,"16"3"0,12-6-12,6 3-9,3 0-6,9-6-5,7 6-9,-6-9-15,-4 2-13,-2 7-1,-13-3 0,-4 6-1</inkml:trace>
  <inkml:trace contextRef="#ctx0" brushRef="#br0" timeOffset="32066.292">9800 12773 33,'49'4'62,"-16"-6"-37,7-3-5,11 5-2,-5-9-6,4 6-7,-7-2-8,-12 2-27,-12-6-5,-1 6-1,-18 3 1</inkml:trace>
  <inkml:trace contextRef="#ctx0" brushRef="#br0" timeOffset="39020.8955">10673 12403 16,'3'11'29,"-3"4"2,0 16-8,0 10-4,-5 8-3,5 9-3,-7 2-3,7 3-2,-9-2-2,9-8-2,-7-9-3,7-13 1,-3-14-1,3-17 0,0 0 0,7-33 0,-7-5-1,0-4 1,0-11-1,0-3 1,0-1-1,0 1 0,0-3-1,0 5 1,3-1 0,3 4-1,6 7 2,-2 4-2,3 8 1,2 12 0,9 11-1,2 9-4,10 14-8,2 7-19,5-3-3,14 3-1,-1-11 0</inkml:trace>
  <inkml:trace contextRef="#ctx0" brushRef="#br0" timeOffset="39269.3181">10759 12668 24,'15'3'27,"18"4"2,-2-1-15,7-10-31,14 14-4,-12-16-4,9 12-1</inkml:trace>
  <inkml:trace contextRef="#ctx0" brushRef="#br0" timeOffset="39631.1185">10968 13029 19,'0'-15'25,"14"1"-4,-3-3-2,0-7-3,2 8 0,-3-4-2,-1 10-2,-6-2-1,-3 12-1,0 0-3,0 22-1,0 0-3,-4 4-1,0 3 0,4 2-1,0 2-3,-2-5-11,2-2-22,5-4-1,-5-12 0,0-10-1</inkml:trace>
  <inkml:trace contextRef="#ctx0" brushRef="#br0" timeOffset="40080.8147">11173 12943 24,'13'0'30,"-2"-11"-2,9 11-7,1 0-5,5 0-6,-3 13-3,-3-4-2,-4 8-1,-5-1-1,-11 3-1,-3-6-1,-7 2 0,-4-5 0,2-1-2,0-5 0,12-4 0,0 0 0,0 0-1,10 5 1,4-1 0,0 2 1,-1 6 1,-5 3 1,-8 2 0,-11 0 0,-4 0 0,-8-3-6,1-4-12,-8-6-15,14-2-2,-1-8 1,17 6-1</inkml:trace>
  <inkml:trace contextRef="#ctx0" brushRef="#br0" timeOffset="40322.9088">11468 13076 56,'21'8'35,"1"-1"1,2 3-12,1 7-10,-9-5-5,4 4-6,-5-3-5,-4-4-12,-2-3-18,1-2-4,-10-4 1,15-10-1</inkml:trace>
  <inkml:trace contextRef="#ctx0" brushRef="#br0" timeOffset="40449.5523">11662 13094 56,'-27'10'36,"-1"11"-1,-6 0-5,-1-1-23,6 7-31,-1-13-8,12 1-2,5-12-1</inkml:trace>
  <inkml:trace contextRef="#ctx0" brushRef="#br0" timeOffset="40751.2855">11897 12726 39,'0'0'34,"0"15"2,17-13-11,7-2-8,15 0-4,3 0-6,3 3-24,-1-6-15,4 3-2,-11-10-2</inkml:trace>
  <inkml:trace contextRef="#ctx0" brushRef="#br0" timeOffset="41406.2478">12590 12383 39,'0'0'34,"7"18"1,-7 7-8,3 9-9,-9 5-5,6 12-3,-7 2-2,4 6-2,-5-7-2,4-1-2,1-11 0,3-7-1,-3-9 0,3-15 0,0-9 0,-4-19 0,4-8 0,-5-11 0,1-6-1,-1-9 0,1 0-1,-2-1 0,6 4 0,-3 2 1,3 4-1,3 10 0,4 2 1,4 7 0,5 2-1,9 1-2,6 10-2,4-2-6,13 11-15,9 3-12,-1-7 1,8 10-1</inkml:trace>
  <inkml:trace contextRef="#ctx0" brushRef="#br0" timeOffset="41675.2848">12650 12629 17,'-16'12'31,"3"-7"1,13-5 2,29 12-17,2-12-5,9 4-9,8-4-19,12 6-13,-13-12-3,5 6 0</inkml:trace>
  <inkml:trace contextRef="#ctx0" brushRef="#br0" timeOffset="42118.9739">12941 12859 65,'15'0'30,"8"0"-9,-2 10-5,-6-3-4,-2 11-4,-10 1-1,-8 4-3,-10-2 0,-5 5-1,-5-2-1,3-2 0,-3-4-1,4-2 0,8-4-1,13-12 0,-9 9 1,19-9-1,4 0 1,6 0-1,1 0 1,4 0-2,2 0-8,-2 3-23,-3-6-3,0 3-1,-4-8 1</inkml:trace>
  <inkml:trace contextRef="#ctx0" brushRef="#br0" timeOffset="42621.7792">13155 12876 39,'0'0'35,"15"-12"0,-2 7-7,5-2-9,10 7-7,0 0-3,4 0-4,-5 5-2,-2 2-1,-4 3-1,-9 2 0,-5 2 0,-12-1-1,-8-1 1,-3-4 0,1-2-1,-1 0 0,1 0 1,5-6-1,10 0 0,0 0-1,10 0 1,8 3 0,4 7-1,-1 1 1,-2 6 0,-4 5 0,-8 0 0,-7 4 1,-16-1-1,-5-4 1,-11-2-3,-5-9-15,-3-4-20,7-6 0,-5-13 0,10-1 0</inkml:trace>
  <inkml:trace contextRef="#ctx0" brushRef="#br0" timeOffset="52714.2878">13796 12653 31,'16'-4'29,"24"4"1,-6 0-15,16 0-9,0 0-12,-4 0-13,5 6-8,-24-6-2,1 7 1</inkml:trace>
  <inkml:trace contextRef="#ctx0" brushRef="#br0" timeOffset="52866.4675">13877 12796 21,'0'0'28,"38"0"0,-8 0-10,14-9-30,12 9-10,-11-8-4,18 8-1</inkml:trace>
  <inkml:trace contextRef="#ctx0" brushRef="#br0" timeOffset="53250.0045">14494 12501 36,'-15'0'32,"5"0"0,20 0-6,12 5-13,11-5-5,11 0-3,2 0-2,6-6-2,-3-2 0,-9-1-2,-6-1 1,-15 1-1,-19 9 1,0 0 1,-12-2 0,-5 13 2,-7 10 1,7 11-1,2 4 1,8 10 0,4 5-1,5 2-1,4 5 1,-1-4-3,1-2-1,-3-11-3,2-2-11,-5-11-20,0-28-1,-14 9 0,-6-29 0</inkml:trace>
  <inkml:trace contextRef="#ctx0" brushRef="#br0" timeOffset="53392.598">14531 12731 40,'0'0'36,"0"0"-1,33 2 1,1 4-20,6-4-9,4-2-14,4 0-27,11 7 0,-9-7-1,-3 3 0</inkml:trace>
  <inkml:trace contextRef="#ctx0" brushRef="#br0" timeOffset="53558.6899">14990 12978 63,'0'10'36,"0"-10"-1,0 0-10,18-5-33,-13-10-22,9 9-4,-3-10-1,9 3-1</inkml:trace>
  <inkml:trace contextRef="#ctx0" brushRef="#br0" timeOffset="54082.247">15534 12700 37,'17'-6'21,"-12"-10"-2,-3 0-3,-4-3-4,-10-2-1,-5 3-3,-8 2-1,-2 2 0,-8 6-2,1 11-1,0 4-1,4 7-1,7 6-1,7 1-1,12 2 0,8-2-1,12-5-1,3-6 0,7-2 1,4-8-1,-3 0 2,3-8 1,-6 4 2,-3 4 1,-6 0 1,1 7 0,-4 4-1,2 12 1,-6 1-1,-2 6 0,-6 2-2,0 1 0,-12-1-1,-5 1 0,-11-7 0,-5-3 0,-5-10-2,1-4-1,5-5-3,0-9-7,13-4-13,10-3-12,-1-11 1,20 8-1</inkml:trace>
  <inkml:trace contextRef="#ctx0" brushRef="#br0" timeOffset="54408.2849">15893 12792 48,'16'4'37,"14"3"2,6-5-1,6-2-20,11 10-7,-6-4-10,-1 3-35,-12-15-2,-3 3-2,-12-13 0</inkml:trace>
  <inkml:trace contextRef="#ctx0" brushRef="#br0" timeOffset="58636.495">16709 12712 13,'16'0'26,"-10"-12"-1,9 3-5,-5-2-2,-1-5-4,0 1-3,-9-5-2,0 2-1,-9-2-3,-5 3-1,-12 3-2,-3 4 1,-8 5-3,3 5 0,0 12 1,3 4-1,9 2 1,11 4-1,11 2 1,5-2-1,14-3 1,9-2 0,6-11-1,1-3 1,1-6-1,-2-4 1,-3-5-1,-6-2 0,-6 0 0,-7 3 0,-12 11 0,10-6 1,-10 6-1,0 22 0,0 3-1,5 10 2,-5 5-1,-8 5 0,-1 1 1,-1 2-1,-8-5 1,-4-6 0,-7-6 0,-5-11-1,-1-10 0,3-10-1,3-5-2,5-12-6,11 0-12,13 0-13,0-12 0,22 11 0,6-8 1</inkml:trace>
  <inkml:trace contextRef="#ctx0" brushRef="#br0" timeOffset="58929.8282">17192 12690 39,'0'0'33,"0"0"0,18 10-11,11-7-7,7-3-3,11 2-5,-1-2-3,3 0-7,-3 4-7,-9-4-8,-10-4-13,-4 4-2,-23 0-1,9 0 0</inkml:trace>
  <inkml:trace contextRef="#ctx0" brushRef="#br0" timeOffset="59102.0607">17286 12796 48,'16'12'34,"7"-12"-5,10 5-6,6-5-6,1 3-12,2 5-33,-7-11-3,6 3-2,-10-6-2</inkml:trace>
  <inkml:trace contextRef="#ctx0" brushRef="#br0" timeOffset="60109.5353">18030 12736 26,'-12'0'34,"12"0"1,22 5-4,8-5-12,19 5-5,0-5-8,10 4-16,-4-4-22,1 0-2,-12-7-1,-3 7 0</inkml:trace>
  <inkml:trace contextRef="#ctx0" brushRef="#br0" timeOffset="60537.7609">18692 12537 52,'0'-28'34,"-5"0"-1,1 8-11,4 20-4,0 0-5,-7 15-5,7 10-3,0 11-2,0 3-1,5 7 0,-1 0 0,-1-2-1,-3-1 0,0-1-1,-10-7 1,-3-5 0,-6-7-1,0-4 1,-2-8-1,3-3 1,5-5-1,13-3 0,0 0 0,19-11 0,9 6-2,4 3-3,9 2-10,-1 0-23,-4-4 1,1 4-1,-7-6 0</inkml:trace>
  <inkml:trace contextRef="#ctx0" brushRef="#br0" timeOffset="60725.9128">19083 12882 59,'-15'3'38,"15"-3"-1,0 0-1,0 0-21,0 0-6,0 0-6,10-9-8,-10 9-32,15-12-1,-12 1 1,4 1-1</inkml:trace>
  <inkml:trace contextRef="#ctx0" brushRef="#br0" timeOffset="61227.26">19406 12571 16,'17'-55'64,"-13"28"-37,-1 5-6,-3 3-4,0 19-4,0 0-4,0 0-1,-7 24-4,7 5-1,6 5-1,-1 5-1,1 2 1,1-1-1,0 0 0,-1-2 0,-6-1-1,0-6 1,-9-6-1,-4-4 1,-2-6-1,-4-1 1,0-5-1,2-3 1,5-6 0,12 0-1,0 0 0,0 0 1,27 0-1,2 0 0,6 0 0,3-6-5,4 6-18,2 0-14,-9-3-1,2 3 1,-12-6-1</inkml:trace>
  <inkml:trace contextRef="#ctx0" brushRef="#br0" timeOffset="61898.5799">20102 12509 42,'0'9'33,"-2"2"1,2 14-9,6 4-10,-6 3-5,0 9-3,0-2-1,0 0-3,0-5-1,0-6 1,0-9-2,0-10 0,0-9 1,-6-19-1,6-7 0,0-12 0,-3-6-1,3-2 0,5-1 0,-2 7 1,-3 2-1,4 11 1,0 8-1,-4 19 0,15 0 1,-3 12 0,1 9 0,5 7-1,6 5 1,1 4-1,6 5 1,3-1-1,-2-2 1,2-1-1,-6-8 0,0-7 1,-3-9-1,-2-9 1,-6-12-1,-2-8 0,-3-10 1,-5-12-1,-4-8 1,-3-1 0,0 3 0,-3 3-1,-1 6 1,0 5-1,-1 8-2,-3 10-10,8 11-25,-10 4-1,10-4-1,0 0 0</inkml:trace>
  <inkml:trace contextRef="#ctx0" brushRef="#br0" timeOffset="91487.4481">1737 14150 40,'-4'18'29,"4"18"-4,0 10-7,0 8-6,7 4-2,-2 5-2,0-1-3,-1-8-2,3-6-1,-3-11 1,1-11 1,-1-12 0,-4-14 1,0 0-1,-4-30 0,-2-8 0,-4-7 0,-2-11-1,-1-2-2,-1-4 0,7 3-1,-3 5 0,6 7 0,4 10 1,6 7-1,8 9 0,6 3 0,13 5-2,1 1-2,15 7-8,4-2-14,4-1-11,4 4 0,-3-4 0</inkml:trace>
  <inkml:trace contextRef="#ctx0" brushRef="#br0" timeOffset="91712.9714">1767 14437 52,'-13'0'33,"13"0"0,13-11-12,21 10-11,9 1-11,4 0-23,2 0-8,9 4-1,-10-4 0</inkml:trace>
  <inkml:trace contextRef="#ctx0" brushRef="#br0" timeOffset="92336.6953">1988 14657 52,'0'0'27,"0"0"-8,20-14-4,3 9-3,-2 5-3,5-5-1,-2 10-2,0-3-1,-5 8-2,-11-1 1,-4 3-1,-4 1-1,-9 0 0,-2-2-1,6 0 0,-4-3-1,9-8 0,-4 10 0,4-10 0,17 10-1,-8-3 1,8-1 0,-8 7 1,-6 1-1,0 4 1,-12 3 0,-4-2 0,-13-2-2,4-4-4,-7-1-8,6-12-7,7-4-8,16 4-7,-12-24 1,24 10-1</inkml:trace>
  <inkml:trace contextRef="#ctx0" brushRef="#br0" timeOffset="92781.0216">2288 14718 21,'0'0'32,"0"0"0,0 13-5,0 2-6,0-1-9,10 6-4,-3 0-1,4-3-3,1-5-1,6-5-1,-2-7 0,3-11-1,-4-3 0,-3-2 1,-1-8-1,-3 7 1,-3-3-1,-1 8 0,-4 12 1,0 0-1,0 0 0,9 32 0,-9 1-1,10 6 0,-4 7 0,0 3 1,-6 0-1,0-1 1,-15-6-1,-5-8 1,-4-9-1,-14-10-2,-4-8-8,0-7-24,0-24-3,0-7 0,8-23 0</inkml:trace>
  <inkml:trace contextRef="#ctx0" brushRef="#br0" timeOffset="93465.8187">1698 13884 45,'15'0'32,"14"0"-1,11 3-13,22-6-7,12 3-3,6 0-4,6 0-4,-2 0-3,-12 0-4,-3 0 1,-26-4-1,-8 4 0,-23-7 0,-12 7 2,0-14 2,-9 4 3,-4 0 2,-1 1 0,14 9 0,-13-15 1,13 15-1,0 0 1,0 0-1,18 15 1,-2-4 2,-4 4 2,-1 4 0,-8 0 1,-3 4-1,-13 1 0,0-3-5,-3-3-25,-2 2-10,-4-16-1,22-4-1</inkml:trace>
  <inkml:trace contextRef="#ctx0" brushRef="#br0" timeOffset="93976.2583">3044 14383 51,'22'0'32,"15"4"-1,1-2-16,8-2-12,-1 4-11,-4-8-20,6 11-3,-22-7 0,0 0-1</inkml:trace>
  <inkml:trace contextRef="#ctx0" brushRef="#br0" timeOffset="94134.7901">3081 14489 25,'-9'11'35,"9"-11"1,22 9-4,12-4-11,9-5-15,8 11-33,-6-15-2,14 4-4,-13-12-3</inkml:trace>
  <inkml:trace contextRef="#ctx0" brushRef="#br0" timeOffset="105534.4204">3943 14330 28,'-9'26'29,"6"19"-9,-3 11-4,3 2-4,3 7-1,0-7-2,0-8-2,3-16-1,3-6 0,-6-28-1,12-4 1,-12-27-2,0-12 1,-4-15-1,-1-10-1,-1-5-1,-4-2-1,4 4-1,-3 7 1,4 13 0,5 10 0,2 15 0,10 13-1,7 8 1,8 5-1,11 9-1,9-4-5,11 4-7,4-5-16,0-4-7,4 0 1,-14-8-1</inkml:trace>
  <inkml:trace contextRef="#ctx0" brushRef="#br0" timeOffset="105728.9074">3959 14521 29,'0'0'30,"14"3"0,9-3-6,17 5-21,8 4-25,0-9-5,7 16-2,-10-7 0</inkml:trace>
  <inkml:trace contextRef="#ctx0" brushRef="#br0" timeOffset="106038.1457">4299 14746 12,'3'-21'27,"7"11"1,-4-5-7,4 1-5,1 7-2,-11 7-1,14-4-2,-14 4-1,3 29-2,-3-4-2,-3 6-2,3 4 0,0 0-1,-4-2-1,8-4-3,2-3-5,-6-14-15,0-12-15,15 0 1,-8-14-1,4 2-1</inkml:trace>
  <inkml:trace contextRef="#ctx0" brushRef="#br0" timeOffset="106435.6276">4464 14757 3,'0'-17'28,"13"14"2,-4-9 0,13 2-13,3 4-6,-2 1-2,2 5-3,1 4-1,-8 4-1,-8 1 0,-7 3-1,-10 1-1,-5 1 1,-1-3 0,1-3-1,-1-2-1,13-6 0,0 0-1,0 0 0,13 4 1,5-4-2,1 8 1,-3 2 0,-3 5 1,-4 4-1,-9 3 1,-7 1 0,-5-2-1,-4-2-2,-2-1-9,3-7-16,-5-11-7,20 0 0,-15-9 0</inkml:trace>
  <inkml:trace contextRef="#ctx0" brushRef="#br0" timeOffset="106842.5585">4740 14830 29,'0'0'30,"0"15"0,2-2-11,-2 4-6,7 0-3,2 3-1,-2-6-2,8-1-3,0-7 0,1-6-1,3-8-1,0-3 0,-1-5-1,-4-4 0,1 0 0,-6 4 0,-3 5-1,-6 11 1,0 0 1,4 9-1,-8 11 1,4 15 0,0 1 0,4 8 1,-4 0 0,0 0 0,0-4-1,-4 0 0,-6-8 0,-6-12 0,-10-8-3,-7-12-5,0-4-15,-1-11-17,-7-15 1,7-8-2,4-14 1</inkml:trace>
  <inkml:trace contextRef="#ctx0" brushRef="#br0" timeOffset="107427.8079">3967 13934 7,'19'7'29,"10"-12"0,23 5-3,10 5-12,18-5-4,8 7-3,4-7-3,1 0-5,-8 0-3,-14 0-2,-16 0-1,-21-9-1,-19-4 2,-15-1 1,-3-1 3,-11 2 3,1 0 2,6 4 3,7 9 1,0 0 2,17 4 1,1 10-2,-2 6-1,-2 2 0,-7-1-1,-7 3-3,-9-1-12,0 2-22,-17-14-2,8 6 0,-6-13-2</inkml:trace>
  <inkml:trace contextRef="#ctx0" brushRef="#br0" timeOffset="107812.2766">5707 14445 29,'16'9'31,"10"-9"2,21 7-1,10-3-19,10-1-7,9 3-4,2 0-7,-6-1-12,-10-1-14,-7 7-2,-21-7 1,-9 7 5</inkml:trace>
  <inkml:trace contextRef="#ctx0" brushRef="#br0" timeOffset="107999.5661">5735 14636 27,'0'0'30,"17"0"-2,22 0-10,18-3-4,10-1-8,7-4-7,4 3-10,-6-3-7,-14-3-9,-4 6-3,-29-9 0</inkml:trace>
  <inkml:trace contextRef="#ctx0" brushRef="#br0" timeOffset="108158.7911">6222 14457 14,'29'9'27,"-2"-5"2,6 11-8,-4 8-4,-10 1-4,-7 5-3,-17-1-2,-17-1-14,-18-10-22,5 5-1,-12-15-2,15-2-2</inkml:trace>
  <inkml:trace contextRef="#ctx0" brushRef="#br0" timeOffset="108790.5485">7181 14193 35,'0'0'34,"13"33"0,-13 17-12,0 10-6,5 14-3,-8-1-3,3-1-3,-3-8-2,3-8-2,-3-18 0,0-14-2,3-24 1,-14-3-1,4-24 0,0-14 0,-2-14-1,-1-13 1,-2-7-2,6 1 1,-1 0 0,7 7-1,3 6 1,0 11 0,3 10 0,7 12 0,5 6-1,7 3-2,9 7-2,8-4-7,15 7-15,10 5-10,-1-4 1,5 8 0</inkml:trace>
  <inkml:trace contextRef="#ctx0" brushRef="#br0" timeOffset="109007.6287">7148 14451 28,'-20'10'30,"7"-14"1,29 4-15,16-3-2,16-1-10,11 4-16,3-6-15,10 6-2,-16 0-1</inkml:trace>
  <inkml:trace contextRef="#ctx0" brushRef="#br0" timeOffset="109377.1502">7472 14639 10,'22'0'62,"-9"-3"-31,5 3-13,1 0-8,-4 0-2,4 7-4,-10-3 0,-9-4-3,0 12 0,0-12 0,-15 10-1,15-10 0,-9 7 0,9-7 0,14 6 0,6-1-1,5 3 1,-1 4 0,-3 3 0,-8 3 1,-13 1-1,-12 1 1,-7-4-1,-12-6-4,3 0-7,1-10-7,2-8-11,12 1-3,4-10-1,15 7 10</inkml:trace>
  <inkml:trace contextRef="#ctx0" brushRef="#br0" timeOffset="109775.5453">7763 14707 23,'14'2'32,"-14"-2"0,5 19 0,-1-6-16,1 0-8,5 2-2,0-4-1,5-1-2,3-7-1,-2-7 0,-1-6-1,0-3 0,-2-3 0,-4-2-1,1 4 0,-4 4 1,-6 10-1,0 0 0,10 20 1,-2 6-1,-2 10 1,5 7 1,-8 4-1,0 3 0,-3-3 0,-10-2 1,-9-9-1,-9-6 0,-9-13-2,-3-10-4,0-7-9,2-12-15,2-13-6,18-3-1,5-15 1</inkml:trace>
  <inkml:trace contextRef="#ctx0" brushRef="#br0" timeOffset="110046.2913">8343 14468 51,'0'0'33,"26"5"1,-5-5-12,10 0-12,0 0-7,4 0-10,0 4-17,-11-4-8,2 0-2,-15 0 1</inkml:trace>
  <inkml:trace contextRef="#ctx0" brushRef="#br0" timeOffset="110226.4045">8377 14582 28,'13'16'31,"6"-13"2,12 3-5,4-2-17,2-4-18,3 8-20,-12-14-3,6 6-1,-18-6 0</inkml:trace>
  <inkml:trace contextRef="#ctx0" brushRef="#br0" timeOffset="112766.58">9125 14100 42,'7'10'33,"-10"13"1,3 18-13,-5 14-6,-5 7-6,7 9-1,-6-3-3,9 0-2,-2-11-1,2-11 0,0-14 0,0-13-1,0-19 1,0 0-1,4-23 0,-4-12 0,-3-12 0,3-8-1,-5-8 0,5-4 0,0 2 0,-3 3 0,3 7 0,5 8 0,1 8 0,8 11 0,1 8 0,7 6-1,9 6-1,6 0-3,15 8-12,4 5-18,3-5-1,6 3 0,-6 1 0</inkml:trace>
  <inkml:trace contextRef="#ctx0" brushRef="#br0" timeOffset="112968.8502">9219 14320 34,'-9'13'31,"9"-13"1,28 12-8,10-5-19,13-2-18,12 6-15,-8-5-1,7 7-2</inkml:trace>
  <inkml:trace contextRef="#ctx0" brushRef="#br0" timeOffset="113241.2934">9446 14570 25,'6'-11'29,"-6"-7"1,9 6-10,-9 12-4,0 0-3,12 18-2,-12 1-1,0 9-2,-6-1-2,6 9 0,-9-9-2,3 2-3,3-5-4,-3-10-8,6-14-22,0 11-3,0-11 0,13-8 0</inkml:trace>
  <inkml:trace contextRef="#ctx0" brushRef="#br0" timeOffset="113594.2943">9628 14601 40,'16'-25'33,"2"18"-1,5-5-7,5 3-13,2 9-4,-7 0-3,-2 9-2,-9 1 0,-10 5-2,-7 0 0,-8-1-1,-4 0 2,1-3-2,6-2 0,10-9 0,0 10 0,13-6 0,4-1 1,6 4 0,-5 1 1,-1 6 0,-11 3 1,-6 0-1,-13 0 0,-8-2-4,-1 1-11,0-1-21,-3-15-2,12 4 0,2-13-1</inkml:trace>
  <inkml:trace contextRef="#ctx0" brushRef="#br0" timeOffset="113956.2375">9962 14650 45,'0'0'33,"7"12"0,-12-2-8,2 2-10,3 3-6,3-2-3,6 2-1,0-3-2,1-5-1,5-7-1,1-7 1,-1-5-1,3-3 0,-5-4 1,1 1-1,-6 1-1,1 6 1,-9 11-1,0 0 0,10 17 0,-10 10 0,0 15 0,0 11 0,-6 7 0,-5 4 1,-6 1-1,-8-3 0,-4-8 0,-1-9-1,-5-17-3,-5-19-3,10-12-13,7-14-16,8-24 0,15-8-1,9-13 1</inkml:trace>
  <inkml:trace contextRef="#ctx0" brushRef="#br0" timeOffset="114414.8474">10714 14449 43,'0'0'33,"15"0"-1,13 2-7,7-2-15,5 4-10,1-4-12,-1 0-18,1 4-2,-13-4 0,-5 7-1</inkml:trace>
  <inkml:trace contextRef="#ctx0" brushRef="#br0" timeOffset="114563.3153">10758 14589 52,'8'9'35,"5"-9"-1,12 0-9,6 0-24,0-7-26,16 5-6,-4-12-3,14 5-1</inkml:trace>
  <inkml:trace contextRef="#ctx0" brushRef="#br0" timeOffset="119545.6065">11516 14193 13,'7'10'28,"18"3"1,0-4-5,18-5-10,11-1-3,0-3-3,5-7-4,-6-4-1,-10-3-2,-8-3 0,-15 0 0,-14 6 0,-6 11 1,-21-3 0,-1 15 1,-4 8-1,0 12 1,5 9 2,2 7 0,4 2-1,8 5 0,4 1-1,9 0 1,-2-8-1,4-4-1,-1-10-3,-1-10-6,2-6-11,-8-18-18,0 0 1,-17-28-1,-6-7 0</inkml:trace>
  <inkml:trace contextRef="#ctx0" brushRef="#br0" timeOffset="119681.8099">11542 14468 50,'12'6'33,"10"-6"-1,18 3-11,11 0-11,4 3-13,6 3-20,-3-9-8,2 9-2,-9-9 0</inkml:trace>
  <inkml:trace contextRef="#ctx0" brushRef="#br0" timeOffset="119832.8182">12126 14584 49,'-3'17'36,"3"-17"0,0 0-3,0 0-19,0 0-21,15 6-25,-15-15-3,0 9 0,15-16-1</inkml:trace>
  <inkml:trace contextRef="#ctx0" brushRef="#br0" timeOffset="120404.293">12646 14434 32,'19'-12'21,"-1"-2"-3,-5-5-2,-7-4-2,-6 1-3,-12-4-2,-1 2-2,-11 2-1,-1 10-2,-9 7 0,2 10-2,1 7-1,7 10 0,8 2 0,10 8-1,10-5 0,7-1 0,11-9 0,3-1 0,0-10 0,3-6-1,0 0 1,-6-3 0,-4-2 1,-3 5-1,-2 0 1,-1 11 0,1 3 1,-3 7 0,-3 4 0,0 6 0,-7-4 0,0 5-1,-12-6 1,-7-4-1,-5-6 1,-4-6-2,-3-10-1,0-10-3,3 1-8,6-8-16,4-2-5,15 3-1,3-4 0</inkml:trace>
  <inkml:trace contextRef="#ctx0" brushRef="#br0" timeOffset="120967.0237">13179 14355 51,'0'13'34,"7"17"1,-1 9-15,-6 0-6,3 7-3,-3-1-3,4-2-3,-4-10-1,0-5-1,0-12-1,0-16-1,0 0 0,-4-25 1,-1-8-2,-2-9 1,0-9-1,1-5 0,1 6 0,-1 4 0,6 9 0,3 13-1,7 16 2,7 13-1,7 15 0,4 9 0,4 6 1,5 2-1,0 5 1,1-4-1,-2-5 1,-2-4-1,-6-5 1,-3-8-1,-6-9 1,-1-7-1,-4-16 0,0-9 0,-4-10 0,0-10 1,-2-10-1,-1-2 0,-4 5-1,-3 4-7,-7 8-29,-4 17-1,-12 4 1,1 19-2</inkml:trace>
  <inkml:trace contextRef="#ctx0" brushRef="#br0" timeOffset="122116.1439">1925 16573 47,'12'-24'26,"9"-7"-3,3-7-2,1-16-8,1-2-4,-7-13-3,1-2-1,-6 0-2,-5 2 0,-6 8-1,-3 12 0,0 16-1,0 18 1,0 15-1,0 27 0,4 14 0,8 21 0,0 6-1,10 8 1,0-1 0,3-1-1,4-7-1,0-15-3,4-6-3,-15-21-11,-7-16-16,0-6-1,-18-15 1,-12-6-1</inkml:trace>
  <inkml:trace contextRef="#ctx0" brushRef="#br0" timeOffset="122245.0473">2049 16378 12,'37'19'25,"-9"-6"-4,13-2-18,6 4-18,-11-10-3,0 3-4,-19-17 17</inkml:trace>
  <inkml:trace contextRef="#ctx0" brushRef="#br0" timeOffset="122387.054">1892 16234 21,'-22'-7'30,"10"18"-4,1-11-8,11 0-37,14 21-7,0-14-2,17 13 7</inkml:trace>
  <inkml:trace contextRef="#ctx0" brushRef="#br0" timeOffset="122716.8697">2446 16527 21,'21'0'33,"7"0"0,-4 0 1,5-12-16,2 8-8,-9-11-3,-1-1-3,-11-2 0,-13-3-2,-7-4-1,-9 6-1,-8 3 1,1 7 0,-1 9-1,2 15 0,3 14 1,7 4-1,6 12 1,9 3 0,9 2-1,3-7-1,3-3-2,1-11-8,3-17-20,3-2-3,-7-17-1,9-8-2</inkml:trace>
  <inkml:trace contextRef="#ctx0" brushRef="#br0" timeOffset="122988.2944">2954 16383 29,'13'7'36,"-7"15"1,-19-1-3,-5-1-15,-1 8-5,-12-10-6,7-2-4,-8-8-5,1-8-1,9-11 0,4-7-1,3 0 0,12-6 0,8 3 1,4 3 2,11 6 1,7 8 1,1 9 0,6 9 0,0 8 0,-6 2-5,0 0-31,0 10-3,-13-14 2,-2 2-2</inkml:trace>
  <inkml:trace contextRef="#ctx0" brushRef="#br0" timeOffset="123679.0073">4287 16133 31,'7'41'33,"-7"5"1,3 20-3,3 4-18,-6 3-3,12 3-3,-9-15-3,5-7-1,-3-19 0,1-10-1,-6-25 0,0 0 0,0-29 0,-11-7 0,-3-10 0,1-8-1,-5-4 0,2-6 0,0 2 0,5 9 0,4 4 0,10 8-1,9 11 1,10 5-1,12 11 0,10 4-1,9 10-6,3 0-8,9 0-21,0 9-1,-9-8-1,2 11 1</inkml:trace>
  <inkml:trace contextRef="#ctx0" brushRef="#br0" timeOffset="123904.6783">4331 16458 25,'-16'9'34,"16"-9"2,19 5 0,15-5-14,15 0-14,8 0-13,1-7-27,11 7-2,-10-10-1,-1 4-1</inkml:trace>
  <inkml:trace contextRef="#ctx0" brushRef="#br0" timeOffset="124475.9912">4246 15894 37,'-21'-6'33,"21"6"-4,16 6-9,15-6-8,19 0-1,9 0-5,15 0 0,0-6-3,1 0-2,-10 0-2,-12-3-3,-16 4 0,-16-5 0,-12 6-1,-9 4 2,-12-17-1,0 12 3,12 5 1,0 0 4,0 0 0,15 13 2,-2 1 0,2 9-1,-8-2 0,-1 2-5,-6-2-24,-4-1-9,-14-12-1,6 1-1</inkml:trace>
  <inkml:trace contextRef="#ctx0" brushRef="#br0" timeOffset="125364.1096">4681 16631 41,'15'0'32,"7"8"0,-3 1-15,0 1-7,0 0-1,-4 0-4,-6 2-2,-6-3-3,-3-9-1,-7 16 0,-5-16-1,0 0-1,3 0 0,9 0 2,0 0 1,0 0 2,13-2 2,2 8 0,6 9 1,-5 5 1,-3 7 0,-8 0-2,-5 5 0,-12-8-3,-4-4-3,-5-5-4,-4-15-3,10-4-5,-4-10-5,11-13-15,14 5-2,-2-7 1,19 5 17</inkml:trace>
  <inkml:trace contextRef="#ctx0" brushRef="#br0" timeOffset="125621.021">5260 16410 36,'0'0'33,"13"6"1,7 0-4,5 0-18,4-6-8,4 5-8,4-5-16,3 5-13,-12-12 0,1 7-1</inkml:trace>
  <inkml:trace contextRef="#ctx0" brushRef="#br0" timeOffset="125795.1143">5217 16534 50,'26'0'36,"11"-3"-1,7 3-10,9-7-29,9 7-23,-17-2-4,6 2-3,-14-11 0</inkml:trace>
  <inkml:trace contextRef="#ctx0" brushRef="#br0" timeOffset="126779.4171">6197 16070 48,'0'-8'36,"4"26"0,-4 21-8,-6 12-15,6 17-3,0 6-5,9 7-1,-3-7-2,1-8 0,1-18-1,-1-14 0,-1-18 0,-6-16-1,3-11 1,-9-17 0,-7-15 0,-1-11-1,-3-10 1,1-5-1,2 2 0,1-1 1,4 8-1,6 11 0,6 11 0,10 14 0,8 12-2,7 2-2,13 10-5,5 0-8,15 6-15,7 0-5,-2-6-1,2 10 1</inkml:trace>
  <inkml:trace contextRef="#ctx0" brushRef="#br0" timeOffset="127005.3089">6186 16399 53,'0'0'33,"15"0"2,25-2-15,10-4-15,10-1-21,13 7-15,-7-6-1,8 9-2</inkml:trace>
  <inkml:trace contextRef="#ctx0" brushRef="#br0" timeOffset="127495.0271">6553 16622 42,'25'-2'31,"-6"-3"-1,4 5-12,8 5-7,-3-2-3,0 9-1,-10 2-3,-8 3-2,-10-1-1,-13-1-2,-8 1-1,-7-7 0,3-3-2,0-6 1,10-6 0,4-2 2,11 8 1,11-15 1,7 10 3,7 5 1,0 5 0,2 9 1,-8 6-1,-6 7 0,-13-3-2,-7 3 0,-7-2-6,-13-7-4,0 1-8,-1-15-9,0-10-10,9 0-2,1-10 0</inkml:trace>
  <inkml:trace contextRef="#ctx0" brushRef="#br0" timeOffset="127794.271">6889 16719 41,'28'17'35,"-12"-3"1,8 8-4,4 3-17,-9 1-8,5 5-7,-2-1-11,-9 1-20,-3-15-4,2-1-1,-12-15 0</inkml:trace>
  <inkml:trace contextRef="#ctx0" brushRef="#br0" timeOffset="127953.3638">7090 16799 29,'-21'12'34,"2"17"1,-10-1-3,2 1-13,-3 3-13,5 0-24,0-1-14,-5-9-2,14-3-1</inkml:trace>
  <inkml:trace contextRef="#ctx0" brushRef="#br0" timeOffset="128380.3649">7463 16537 49,'0'0'37,"0"0"-1,0 0-2,0 0-38,15 3-27,-5-12-3,11 5-2,-2-9 1</inkml:trace>
  <inkml:trace contextRef="#ctx0" brushRef="#br0" timeOffset="128667.4053">7854 16394 67,'15'6'36,"-18"5"2,-3 7-14,0 13-12,-6-1-6,5 8-1,-2 0-2,9-2-1,0-5 0,12-3-1,3-12-2,7-7-4,7-5-15,1-8-18,-12-15 0,4 0 0,-13-13-1</inkml:trace>
  <inkml:trace contextRef="#ctx0" brushRef="#br0" timeOffset="129050.9459">7866 16278 34,'0'0'36,"0"0"0,0 0 0,10 8-18,-10-8-11,0 0-32,6 9-8,-6-9-2,-3-9-1</inkml:trace>
  <inkml:trace contextRef="#ctx0" brushRef="#br0" timeOffset="129509.0907">7674 16006 44,'9'0'33,"16"0"0,9 0-11,7 0-8,15 4-6,2-4-2,8 5-3,-4 0-6,-7-5-5,-5 5-8,-19-11-2,-7 2-2,-18-9 3,-6 3 3,-4-4 5,-3-1 7,-9-11 19,16 26 0,0 0 3,19 0-1,-11 13-3,2 8-3,-10 5-5,-7 14-34,-14-11-6,2 9-1,-17-11-2</inkml:trace>
  <inkml:trace contextRef="#ctx0" brushRef="#br0" timeOffset="132187.7783">8773 16343 21,'0'0'34,"6"21"0,-6 17 1,3 8-16,-6-1-7,6 7-7,0-2-10,-3-10-13,0-12-17,6-1 1,-6-27-2,-9 14 5</inkml:trace>
  <inkml:trace contextRef="#ctx0" brushRef="#br0" timeOffset="132330.7766">8590 16537 46,'24'-10'35,"20"10"-3,2-4-14,10-4-41,9 13-3,-5-5-4,8 7-3</inkml:trace>
  <inkml:trace contextRef="#ctx0" brushRef="#br0" timeOffset="132856.295">9514 16170 39,'0'0'34,"-19"24"0,7 7-10,5 20-9,-5 4-5,7 11-3,-2-1-3,7-4 0,0-9-3,9-7 0,-5-11 1,-1-15-1,-3-19 0,0 0-1,0-32 1,-3-2 1,-6-14-1,-1-16-1,0-7 1,4-1-1,1 1 1,5 5-1,0 6 0,8 6 0,4 15 0,8 11 0,10 15-1,3 4-4,15 9-7,-2 4-17,10-1-8,9 5 1,-3-5 0</inkml:trace>
  <inkml:trace contextRef="#ctx0" brushRef="#br0" timeOffset="133097.2329">9459 16482 21,'-26'3'34,"26"-3"1,0 0 0,31 0-16,12-3-8,8 3-13,10 0-29,-5-6-1,4 6-2,-12-7 0</inkml:trace>
  <inkml:trace contextRef="#ctx0" brushRef="#br0" timeOffset="133727.2757">9830 16533 12,'12'0'27,"8"0"0,4 0-9,4 7-6,7-4-2,-5 6-2,-6 4-2,-8 0-2,-10 2 0,-9 3-2,-12-3 0,-7-2-1,-2-4 1,1-2-1,7-4 0,16-3-1,0 0 0,16 0 0,6 3 1,3 2-1,0 6 2,-7 6 0,-8 4-1,-10 0 1,-10 3 0,-11-5-3,-3-7-5,2 0-10,3-7-11,-1-9-5,20 4-1,-8-17 2</inkml:trace>
  <inkml:trace contextRef="#ctx0" brushRef="#br0" timeOffset="134095.9932">10100 16707 60,'21'-8'33,"-21"8"-5,0 0-8,0 12-7,0-4-5,3 6-4,4-3-1,5-3 0,4-3-2,2-5 0,4 0 0,0-10 0,-4-4 0,-1-3 0,-3 0 0,-4 5-1,-5 2 0,-5 10 0,0 0 1,11 13-1,-6 12 0,-1 10 1,2 9-1,-6 2 1,0 8 0,-6 3-1,-7-4 1,-8-2-1,-8-9 1,-9-11-1,-2-13-1,-2-10-2,7-8-4,-1-24-5,17-5-13,15-7-12,4-18 0,22-1 0</inkml:trace>
  <inkml:trace contextRef="#ctx0" brushRef="#br0" timeOffset="134375.5363">10618 16508 77,'0'0'39,"0"0"-1,13 0-12,-13 0-29,14 6-31,-14-6-3,14-15-1,-5 2 0</inkml:trace>
  <inkml:trace contextRef="#ctx0" brushRef="#br0" timeOffset="134767.1859">11076 16303 25,'0'-17'32,"10"4"0,-14-3-5,4 16-24,11-8-24,-11 8-8,0 0-3,0 0 0</inkml:trace>
  <inkml:trace contextRef="#ctx0" brushRef="#br0" timeOffset="135058.4986">11114 16511 46,'-7'29'30,"11"10"-6,-4 5-10,-8 6-7,0 5-2,-7 4-2,-4-6-1,-6-3 0,-5-11 1,-5-10 0,4-12-1,0-17-3,2-14-6,8-23-13,13-1-11,-3-20 1,18 0-4</inkml:trace>
  <inkml:trace contextRef="#ctx0" brushRef="#br0" timeOffset="135563.8868">10857 15973 50,'0'-10'32,"19"6"-2,8-1-12,16 1-7,16 4-5,3 0-2,6-5-4,-3 5-3,-6 0-4,-6 0-4,-17-8-2,-13 5 1,-17-8 0,-6 1 4,-3-3 4,-3 3 4,0-3 15,6 13-2,18 5 1,1 10 0,-7 1-1,1 5-3,-13 4-5,-5 6-35,-15-13-3,-2 4 0,-15-14-2</inkml:trace>
  <inkml:trace contextRef="#ctx0" brushRef="#br0" timeOffset="139881.7014">11692 16524 11,'13'-6'33,"14"6"-1,-1-6 1,9 6-14,5 6-8,0-1-9,1 3-14,-3-5-18,0 10-2,-17-13 0,0 8-2</inkml:trace>
  <inkml:trace contextRef="#ctx0" brushRef="#br0" timeOffset="140034.5974">11771 16611 5,'-5'15'30,"5"-15"1,17 15 0,8-8-18,14-7-26,11 3-10,-7-10-5,17 7-2</inkml:trace>
  <inkml:trace contextRef="#ctx0" brushRef="#br0" timeOffset="140394.2896">12416 16598 44,'15'5'34,"5"-5"0,15 0-10,8 8-16,3-8-24,7 6-12,-7-12-4,4-1-1</inkml:trace>
  <inkml:trace contextRef="#ctx0" brushRef="#br0" timeOffset="140905.8248">13068 16465 20,'6'-24'31,"-6"-7"0,-6 6-8,6 5-4,-6 5-6,6 15-2,0 0-3,6 19-3,0 2-1,-3 8-1,4 7 0,-5 8-1,2-3 0,-4-2 0,-4-2 0,-2-4-1,-8-7 0,-3-2 0,-1-9 0,-2-7 0,2-5 0,6-3 0,12 0-1,0 0 1,0 0-1,28-6 0,0 6-2,6-4-4,6 4-22,-3 0-8,-5-8-2,1 8 2</inkml:trace>
  <inkml:trace contextRef="#ctx0" brushRef="#br0" timeOffset="141057.2393">13372 16709 48,'0'0'35,"0"0"-2,0 0-13,0 0-43,0 0-6,0-10-4,9 6 0</inkml:trace>
  <inkml:trace contextRef="#ctx0" brushRef="#br0" timeOffset="141543.0563">13604 16559 17,'6'-22'30,"-6"-10"1,0 3-7,4 2-5,-4 0-5,9 11-2,-9-3-4,0 19 0,0 0-2,0 13-1,-7 3-3,7 11 0,0 4-1,0 7 0,0 2 0,0-2 0,0-2 0,0-1-1,-9-9 1,-3-4-1,-4-8 1,-1-6 0,0-5-1,3 1 0,14-4 0,-10 0 1,22 0-1,3 0 1,10 0-2,1 3-1,10 4-8,-7-7-25,1-3-2,2 3 0,-8-11 0</inkml:trace>
  <inkml:trace contextRef="#ctx0" brushRef="#br0" timeOffset="141786.1787">14002 16624 69,'0'0'39,"0"0"0,8 5-7,-8-5-21,0 0-27,0 0-19,0 0-3,0 0 0,0-18-1</inkml:trace>
  <inkml:trace contextRef="#ctx0" brushRef="#br0" timeOffset="142244.3143">14311 16532 35,'9'0'34,"-9"0"2,-3 20-4,-2 1-13,-2-1-8,7 9-3,-6-3-3,6 1-1,3-6-2,3-2-1,6-3-5,-1-10-9,7-6-23,3-6-1,-5-12 0,0 0-2</inkml:trace>
  <inkml:trace contextRef="#ctx0" brushRef="#br0" timeOffset="142422.5993">14262 16344 59,'13'7'31,"-13"-7"-8,11-10-37,8 14-12,-13-13-4,10 5-2</inkml:trace>
  <inkml:trace contextRef="#ctx0" brushRef="#br0" timeOffset="142792.7143">14120 16082 11,'24'-4'30,"-5"4"1,21 4 1,-6-1-14,13-3-7,9 6-5,0-6-3,-8 0-5,-1 0-3,-11-6-2,-6 1-1,-12-5 0,-6 2 1,-9-1 4,-3 9 3,3-9 4,-3 9 4,0 0 1,11 12 2,-5 7 1,-6-4-2,0 4-3,-7 0-9,-3 1-29,-5-20-3,15 0 0,-19 0-2</inkml:trace>
  <inkml:trace contextRef="#ctx0" brushRef="#br0" timeOffset="143590.9318">15048 16407 40,'0'0'35,"0"0"2,9 22-9,-4 7-8,-10 7-7,5 7-4,0 3-4,0 0-2,0-2-5,-9-11-8,9-2-13,-2-13-14,-8-18-1,-2 0 0,-5-14 0</inkml:trace>
  <inkml:trace contextRef="#ctx0" brushRef="#br0" timeOffset="143747.339">14851 16615 61,'28'-4'35,"0"0"1,18 4-11,7 0-23,-1 0-32,14 0-2,-8-9-3,12 6 0</inkml:trace>
  <inkml:trace contextRef="#ctx0" brushRef="#br0" timeOffset="144222.2402">15646 16364 34,'0'0'31,"31"20"-1,-5-13-8,10-1-13,10 3-2,2-9-2,3 0-3,-8-7 0,-5-5 0,-10-5-1,-15 2 0,-13 1 1,-7 2 0,-15 7 1,-1 5 1,-4 10-1,-1 11 2,4 5-1,5 9 1,7 3-2,9 7 0,3-2-1,10 1 0,1-1-3,2-10-3,0-1-8,-5-7-14,-8-11-10,0-14 0,-12 8-1</inkml:trace>
  <inkml:trace contextRef="#ctx0" brushRef="#br0" timeOffset="144376.6864">15648 16658 46,'0'0'34,"18"0"1,7 0-11,14-9-11,13 9-9,4 0-15,9 0-20,-14-4-3,3 11 0,-22-1-1</inkml:trace>
  <inkml:trace contextRef="#ctx0" brushRef="#br0" timeOffset="144552.6948">16241 16785 66,'0'0'38,"0"0"-2,0 0-11,0 0-47,0 0-11,3-9-3,-3-4-1</inkml:trace>
  <inkml:trace contextRef="#ctx0" brushRef="#br0" timeOffset="145184.2305">16734 16462 44,'-4'-17'20,"-11"0"-1,-7 0-2,-3 5-2,-9 3-4,1 9-2,-1 0-2,1 14-2,8 1-1,12 4-3,3 5 1,16-1-3,5-2 1,10-5 0,6-5 0,1-7 0,0-4 0,-1 0 0,-4-9 0,-2 5 1,-6 0 0,-2 4 0,-4 8 1,1 7 0,-1 6-1,-6 3 1,-3 3 0,-6 1 1,-7-1 0,-2 0-1,-13-5 0,-3-7 0,-3-5 0,-3-10-3,8 0-9,2 0-21,9-19-5,15 1 1,3-9-1</inkml:trace>
  <inkml:trace contextRef="#ctx0" brushRef="#br0" timeOffset="145536.6776">16988 16607 46,'0'0'35,"0"0"-1,12 10-6,-12-10-28,0 0-28,22-6-5,-13-6 0,11 12-2</inkml:trace>
  <inkml:trace contextRef="#ctx0" brushRef="#br0" timeOffset="145748.2866">17292 16484 34,'0'0'36,"8"-4"-1,-8 4 0,0 0-17,13-7-16,-13 7-20,13 0-16,-13 0-1,0 0-1</inkml:trace>
  <inkml:trace contextRef="#ctx0" brushRef="#br0" timeOffset="146002.4979">17361 16699 61,'0'20'35,"5"6"1,-5 3-12,0 3-11,0 11-5,-6-1-5,-3 5 0,-5-2-2,-5-2 0,-3-4-2,-4-4-2,-1-6-2,-4-17-8,8-5-11,6-10-13,-5-17 1,13-11 0</inkml:trace>
  <inkml:trace contextRef="#ctx0" brushRef="#br0" timeOffset="146515.6046">17112 16136 40,'-12'9'31,"3"-9"-3,9 0-10,23 0-5,9-4-3,17 4-3,8 0-1,11 4-4,0-1-4,-5-3-3,-4 7-4,-14-7-2,-14 5-4,-17-8-1,-14 3 0,-5-12 3,-4 6 2,-2-2 3,11 8 7,-10-11 6,25 19 21,-5 2-9,3 10-1,-13-1-1,0 6-4,-15-5-33,-1 8-5,-20-18-2,9 1-3</inkml:trace>
  <inkml:trace contextRef="#ctx0" brushRef="#br0" timeOffset="169934.7871">14488 5975 21,'0'0'32,"0"8"2,-9 19-5,2 16-10,1 17-6,0 6-5,0 5-4,6 3-8,-3-6-16,0-11-13,6-6-1,-3-19 0</inkml:trace>
  <inkml:trace contextRef="#ctx0" brushRef="#br0" timeOffset="170302.7726">14414 6001 47,'30'-16'21,"2"-3"-6,9 9-5,1 1-3,3 4-3,-1 5-2,-3 4 1,-5 0-2,-6-1 0,-6 3 2,-7 1-1,-3-3 0,-4 5 3,-1 4 0,-9 2 1,5 9 0,-8 7 1,3 10-1,-5 1 0,2 11 0,-2-2-1,5 4-2,0 1 0,8-5-2,3-8-5,-3-6-7,7-8-18,5-4-6,-4-16 0,4-2 0</inkml:trace>
  <inkml:trace contextRef="#ctx0" brushRef="#br0" timeOffset="170912.8874">15145 6352 54,'-23'-14'29,"-2"12"-9,-3 2-5,2 10-5,4 5-3,4 3-3,11 6-1,7 1-1,7 1-1,8 1 1,8-8-2,2-2-2,0-5-1,1-7-3,-7-10 0,-2-4-2,-6-11 0,-6-8 1,-5-7 2,0-3 3,0-9 2,0-1 3,9 7 3,-1-2 2,6 6 1,4 5 1,7 9-1,0 8 0,4 12-2,-5 3 1,2 15-3,-8 7 0,-1 9 0,-4 6-2,-2 7 0,-5 1-1,0 1 0,3-3 0,1-3-1,-1-10 0,2-2-1,0-12 0,0-8 0,-3-8-2,-8 0 0,6-15 0,-10 6-1,4 9 1,-21-10-1,2 10 1,-6 5 0,-3 9 0,1 0-4,2 7-12,5-1-17,-2-12 0,11 3-1,11-11 2</inkml:trace>
  <inkml:trace contextRef="#ctx0" brushRef="#br0" timeOffset="171129.9107">15636 6329 73,'0'0'37,"8"-15"1,-8 15-17,11 22-7,-11 0-6,3 6-4,-3 6-5,0-5-11,0-2-25,0-1 0,0-8-1,0-6 0</inkml:trace>
  <inkml:trace contextRef="#ctx0" brushRef="#br0" timeOffset="171783.6819">15838 6322 42,'13'7'35,"-4"0"1,6 9-1,1 5-18,-8-2-8,5 10-4,-9-1-4,-4-3-4,0 1-2,-3-12-4,3-2-3,0-12-4,0 0-1,0-22-1,11 0 3,-1-6 6,8-1 6,-2 0 6,-5 3 5,9-11 20,-20 37-10,0 0-2,-3 17-2,-14-2-3,10 6-3,-7 1-2,10 5-1,0-5-2,8 0-4,7-3-3,1-9-4,10 2-8,-7-12-11,2-5-8,4 0-2,-3-10 7,-2-4 7,2 0 12,-2-3 11,-3 3 10,21-8 50,-22 20-24,0 7-5,-2 8-5,-5 1-9,2 8-5,-7-5-5,4 5-3,-4-5-1,0-12-1,4 9-1,-4-9 0,13-17 0,0 3-1,-1 0 1,5-4-1,1 7 0,0 0 0,-3 7-1,0 6 1,-2 11 0,-3 1 0,-3 5-1,-2 5-1,-2 1-4,-3-4-5,0 4-10,0-8-18,-9-8 0,9-9-1,-18 6 2</inkml:trace>
  <inkml:trace contextRef="#ctx0" brushRef="#br0" timeOffset="171954.1393">16260 6021 54,'0'-26'37,"-6"6"1,6 20 0,0 0-23,-4 20-26,8 2-23,-7-3-2,9 7-2,-1-10 0</inkml:trace>
  <inkml:trace contextRef="#ctx0" brushRef="#br0" timeOffset="172846.7888">17156 6163 39,'-7'33'31,"4"17"-3,-4 4-12,-1-1-3,4 2-4,1-10-3,3-8-1,-5-17-1,5-8-1,0-12-1,5-18 0,-5-4 0,0-15-1,0-9 0,0-5 0,6-2-1,-2-1 0,1 2 1,-1 8-1,0 7 1,0 11-1,-4 16 0,0 10 0,4 20 1,-4 7 0,4 8-1,5 4 1,8 2 0,4-2 1,6-5-1,4-12 0,2-13 0,1-9 0,-1-14 0,-6-15-1,-8-8 1,-5-11-1,-4-5-1,-7 6 1,-3 4 0,-3 3 0,-4 17 1,2 14 0,5 9 0,-5 25 0,5 8 1,0 10 0,6 6 0,5 9 1,-1 2-2,8-3 1,-1-3-5,1-4-4,6-5-17,1-6-13,-7-15 0,2-5-1</inkml:trace>
  <inkml:trace contextRef="#ctx0" brushRef="#br0" timeOffset="173139.0927">17830 6443 37,'-5'-32'32,"1"7"0,-5-6-11,-7 4-6,-1 3-4,-5 4-3,-2 9-1,-3 4-3,3 14 0,0 7-2,7 6 0,5 5 0,12 1 0,5 0 0,12-1 0,8-6 0,6-4-2,1-6-1,1-9-6,-2-5-14,-2 1-16,-10-9 1,-5 5 0,-11-3-1</inkml:trace>
  <inkml:trace contextRef="#ctx0" brushRef="#br0" timeOffset="173498.9259">17922 6467 36,'24'16'32,"-8"-8"-1,9 1-8,0-5-6,-3-4-5,4 0-4,-7-10-2,-1-3-3,-2-6-1,-6-8 0,-6-5-1,-4 3-1,-10 0 0,-4 1 0,-7 6 0,-3 9 0,-4 13 1,2 10-1,0 11 0,3 8 2,4 6-1,8 9 2,6 5 0,9 4 0,6-3 1,5-2 0,1-2-1,3-2-1,-1-3-1,-2-10-6,6-6-11,-4-8-21,-6-13-2,3-4 1,3-14-1</inkml:trace>
  <inkml:trace contextRef="#ctx0" brushRef="#br0" timeOffset="173997.3761">18450 6336 60,'-7'-16'23,"-6"0"-3,-4 9-3,-8 2-4,2 10-3,-6 5-2,2 9-2,1 5-2,8 5 0,6 0-1,12 3 0,3-2-1,12-5 0,8-3 0,6-7 0,2-10-2,0-5 1,-2-5 0,-5-4-2,-5-4 1,-8-2 0,-11 1 0,0 3 1,-7 5 0,-9 6 2,-1 11-1,2 5 1,-1 7 0,5 9 0,7 6 1,4 4-2,7 2 0,7-1-1,3 0-3,-2-5-5,4 0-14,-1-9-17,-11-13-1,-1-6 0,-6-10 0</inkml:trace>
  <inkml:trace contextRef="#ctx0" brushRef="#br0" timeOffset="174358.3045">18588 6416 55,'19'-5'34,"-4"-3"2,3 8-14,-7 17-7,-8-6-5,2 11-3,-8-6-2,3 1 0,-5-7-2,5-10-1,0 0-1,10 0 0,-1-14 0,4-7 0,3-2-1,1 1 0,2 5 0,-3 2 1,0 10-1,-3 5 1,-1 11 0,-1 10 1,-6 3-1,0 4 1,-5 0-2,3-2-2,-3-1-7,0-8-25,0-17-4,-5 11-1,2-20 0</inkml:trace>
  <inkml:trace contextRef="#ctx0" brushRef="#br0" timeOffset="174550.3167">18807 6078 51,'0'0'35,"0"0"1,-6 9-4,1 4-31,-2 0-30,9 9-4,-7 0-2,5 7 0</inkml:trace>
  <inkml:trace contextRef="#ctx0" brushRef="#br0" timeOffset="175065.1474">13874 7140 22,'-51'-4'14,"149"-17"19,64 9-17,72-1-2,82 9-1,69-5 1,68 9 1,48 4 0,36 10-2,14-3-3,12 10 0,-6-2-3,-25 3-4,-35-1-22,-40-1-18,-68-12-1,-55-4-1,-85-18 0</inkml:trace>
  <inkml:trace contextRef="#ctx0" brushRef="#br0" timeOffset="182932.4239">14257 7522 38,'-42'6'34,"-4"23"-1,-10 16-7,3 10-6,7 21-5,6 7-5,24 12-2,20-3-3,20-6-5,22-10-8,7-10-28,3-28 0,6-8-1,-7-23 0</inkml:trace>
  <inkml:trace contextRef="#ctx0" brushRef="#br0" timeOffset="184848.0269">14528 8074 30,'19'5'25,"12"5"-5,-5-9-5,8-1-5,-7 0-4,4-4-1,-9-4-2,-4-3 0,-4-3-1,-9-4 1,-5 3 0,-10-6 0,-5 5 0,-7-2 0,-3 5 0,-4 4 0,-1 9-1,3 0 0,-1 9-1,3 9 0,5 9 1,9 3 1,5 10 0,0 4 2,9 5 0,-3 1 1,10-2 1,-5 0-1,4-4 0,-4-6-2,0-6 0,-5-8-2,4-5 1,-4-11-2,0-8-1,0 0-3,0 0-8,0-14-26,9 3-1,-5-8 0,8 2-1</inkml:trace>
  <inkml:trace contextRef="#ctx0" brushRef="#br0" timeOffset="185322.0325">14996 8095 43,'19'16'35,"-7"1"1,-2 6-6,-3 5-11,-10-4-6,-1 2-6,-9-6-10,-4 0-28,-4-20-4,7 0-2,-2-16 0</inkml:trace>
  <inkml:trace contextRef="#ctx0" brushRef="#br0" timeOffset="185916.9707">15390 7954 24,'-20'3'28,"15"9"2,-4-2-11,3 4-4,6 8-2,0-2-3,6 6-1,3-2-1,8-2-2,3-5-1,5-5-1,0-7-2,5-5 1,1-9-2,-3-9 0,-6-10 0,-1-4-1,-9-7 0,-10-2-1,-8-5 1,-16 3 0,-9-2-1,-9 7 1,-7 9 0,-1 5 0,0 8 0,3 9 0,10 7-1,10 9 1,15 8 0,13 0 0,19 4 0,14 0-1,12 1-3,4-2-8,6-6-22,4 1-1,-8-8 1,4 3-1</inkml:trace>
  <inkml:trace contextRef="#ctx0" brushRef="#br0" timeOffset="186489.3015">15754 7550 19,'10'6'32,"13"13"0,3 8-3,2 11-8,10 13-5,-5 10-3,-1 14-4,-14 6-2,-6 8 0,-21-8-1,-12 1-1,-17-11-1,-10-8-1,-3-15-4,-1-16-9,3-10-27,15-11-1,6-11 0,15-5-2</inkml:trace>
  <inkml:trace contextRef="#ctx0" brushRef="#br0" timeOffset="201221.7849">14014 9426 38,'24'12'22,"1"-10"-2,6 1-2,3-3-4,-3-3-1,3-1-5,-9-6-2,-3-1-1,-10-5-2,-7-1-1,-10-1 0,-9-5-1,-6 1-1,-5 3 1,-2 4-1,-1 4 0,0 11 0,1 7 0,7 7 0,5 15 0,9 12 1,6 10 1,3 5 0,6 4 1,0-2 0,4 1 0,-4-4 0,-2-7 0,-2-9-4,-5-10-6,6-10-21,-2-8-7,-4-11 1,16-11-2</inkml:trace>
  <inkml:trace contextRef="#ctx0" brushRef="#br0" timeOffset="201492.0245">14635 9306 30,'0'0'32,"22"-4"1,1 0 0,8 4-17,6 2-7,2 3-8,-2-2-12,-3-3-20,2 10-1,-20-6-1,-4 6 0</inkml:trace>
  <inkml:trace contextRef="#ctx0" brushRef="#br0" timeOffset="201674.2663">14702 9439 71,'32'6'36,"7"-6"0,9 5-19,2 3-31,-5-8-15,2 14-4,-14-10-2</inkml:trace>
  <inkml:trace contextRef="#ctx0" brushRef="#br0" timeOffset="202484.2963">13871 11194 45,'-6'17'26,"10"7"-1,8-4-5,0 1-3,12-1-4,-2-5-3,7-4-3,7-11-2,-2-8-1,-3-10-3,0-5 0,-2-10 0,-8-10-1,-12-11 0,-9-3 1,-15 1-2,-6 1 1,-8 6 0,-11 5 0,-7 12 0,2 13 0,4 12 0,9 9-1,8 11 1,11 1 0,13 9 0,13-3-3,27 6-7,7 2-22,8-9-2,10 4-1,10-12 0</inkml:trace>
  <inkml:trace contextRef="#ctx0" brushRef="#br0" timeOffset="202739.977">14418 11099 32,'0'0'31,"11"6"-1,11-11-4,10 5-15,9 0-6,0 0-8,1 5-13,-11-5-14,9 9-1,-19-9 0</inkml:trace>
  <inkml:trace contextRef="#ctx0" brushRef="#br0" timeOffset="202922.7651">14486 11220 40,'0'0'27,"33"6"-11,-1-6-10,7 0-23,14 4-5,-10-8-3,15 11 1</inkml:trace>
  <inkml:trace contextRef="#ctx0" brushRef="#br0" timeOffset="203213.7407">15139 10732 33,'0'0'34,"13"-3"1,-7 16-1,-4 12-15,-4 11-7,-1 16-3,-7 7-3,4 3 0,-2 2-2,8 1-1,0-8-1,5-2-1,9-18-1,9-10-1,8-7-4,0-16-9,3-4-20,-3-9-4,-10-6 0,-1-3 0</inkml:trace>
  <inkml:trace contextRef="#ctx0" brushRef="#br0" timeOffset="203398.2949">15072 11086 31,'-9'-10'26,"20"10"-8,4 0-8,13 0-21,13 4-11,-9-4-2,13 10-1</inkml:trace>
  <inkml:trace contextRef="#ctx0" brushRef="#br0" timeOffset="203640.305">15672 11118 33,'21'9'34,"-21"-9"2,0 23-3,-11-8-15,-13 0-5,-2 2-3,-10-3-2,1 1-4,-4-6-2,4-4-2,3-5 0,8-5-2,5-7 0,11-4 0,16-1-1,7-4 1,7 7 1,4 1 1,4 7 0,1 6 1,3 6 0,-1 8 1,-10 3-1,-3 4-3,0 7-12,-4-2-21,-12-7-1,4-1 0,-8-7 0</inkml:trace>
  <inkml:trace contextRef="#ctx0" brushRef="#br0" timeOffset="203943.2131">15860 11147 40,'27'0'36,"-8"8"2,-1 5-1,-5 4-17,-4-1-8,1 5-4,-10-3-3,6 2-3,-6-7-1,0-13-1,0 0-2,0 0 1,12-16-2,-2-6 2,6-1-2,-2-1 2,8 0 0,0 7 1,-4 6 1,4 7-1,-7 8 1,1 6 0,-1 4-1,1 5 0,-7 5-7,-5-1-18,-2-3-12,4 1 1,-6-21-1</inkml:trace>
  <inkml:trace contextRef="#ctx0" brushRef="#br0" timeOffset="204126.0639">15996 10924 42,'16'-7'11,"14"7"-10,7 5-19,-8-5-5</inkml:trace>
  <inkml:trace contextRef="#ctx0" brushRef="#br0" timeOffset="204325.0736">16276 10885 39,'0'-32'34,"14"6"2,-2-8-2,-2 5-16,2 8-7,-2 1-3,-3 11-3,-7 9 0,0 0 0,0 14-1,0 13-1,-4 6-2,1 1-5,3 7-33,0 0-1,3-9 0,12-4-1</inkml:trace>
  <inkml:trace contextRef="#ctx0" brushRef="#br0" timeOffset="204956.3175">16824 11235 54,'15'5'32,"22"-5"-2,29 4-11,38 4-5,23-6-3,35 5-3,17-4-1,12 1-2,-8 0-2,-14-4-9,-30 0-29,-26 9-1,-47-9 0,-31 8 0</inkml:trace>
  <inkml:trace contextRef="#ctx0" brushRef="#br0" timeOffset="210995.5076">17094 10718 51,'30'9'29,"1"-1"-9,10 0-5,4 4-4,-1-7-3,0-1-3,-7-4-2,-9-7-1,-10-1 0,-18 8-2,0-17 1,-11 13 0,-8 4-1,-2 0 2,-3 8-1,0 8 0,5 8 1,3 7 1,5 6-1,8 1 1,3 6-1,8-1 0,5-2-5,-3-10-9,3-5-18,4-3-4,-17-23 0,11 3 0</inkml:trace>
  <inkml:trace contextRef="#ctx0" brushRef="#br0" timeOffset="211192.7137">17156 10918 31,'0'10'33,"0"-10"0,29 19-4,0-11-14,9 2-11,5 0-19,1-10-14,10 5-2,-8-10-2</inkml:trace>
  <inkml:trace contextRef="#ctx0" brushRef="#br0" timeOffset="211389.7266">17596 11078 66,'0'0'34,"10"0"-1,-1-5-22,0 5-35,-9-12-6,12 8-2,-7-9-2</inkml:trace>
  <inkml:trace contextRef="#ctx0" brushRef="#br0" timeOffset="211903.3988">18010 10853 42,'0'-17'27,"0"5"-5,-3-2-4,-8 0-3,-5 6-5,-6 0-1,0 8-4,-8 0-1,5 9-2,-1 4 0,6 4-2,7 3 1,8-2-1,8-2 0,7 0 0,8-6 0,2-8-1,3-2 2,-1-7-2,1-5 1,-3 2 0,-5-1 1,-4 0-1,-11 11 1,14-10 0,-14 10 0,13 13 0,-7 1 0,3 1 0,1 8 0,0 3 1,-3-2 0,-4 5 1,-6-3-1,-4-1 2,-10-8-1,-5 2 0,-7-14 0,-1 1-3,2-2-8,1-4-28,1-10 0,11 5-1,2-9 0</inkml:trace>
  <inkml:trace contextRef="#ctx0" brushRef="#br0" timeOffset="212386.2762">16936 11652 37,'0'0'34,"12"0"0,10 0-6,8 0-12,8-6-14,7 6-27,-1-7-6,8 7-3,-10-9 0</inkml:trace>
  <inkml:trace contextRef="#ctx0" brushRef="#br0" timeOffset="212829.3051">17450 11560 35,'10'-22'34,"-5"-1"-4,-1 5-5,2 8-5,-6 10-4,0 0-3,0 23-4,0 5-3,0 3-3,0 6 0,-3 1-2,3-1 1,0-4-1,0-2 0,-4-9-1,-6-6 1,-4-5-1,-5-3 0,-2-6 1,-2 1-2,2-3 1,3 0 1,7 0-1,11 0 0,13 5 0,7-5-2,7 5-1,-1-5-8,9-3-22,0 3-5,-8-6 0,2 6 0</inkml:trace>
  <inkml:trace contextRef="#ctx0" brushRef="#br0" timeOffset="213033.2776">17744 11785 75,'0'0'38,"0"0"0,-11 12-4,11-12-24,0 0-11,0 0-17,0 0-19,0 0-1,11-5 0,-11 5 0</inkml:trace>
  <inkml:trace contextRef="#ctx0" brushRef="#br0" timeOffset="213504.7405">18010 11653 60,'0'-32'33,"4"0"-7,0 7-6,-4-1-5,0 14-4,0 12-2,0 0-3,0 0-2,4 21-2,-4 4 0,2 7-1,-2 3-1,6 2 2,-6-3-2,0 2 1,4-7 0,-8-2-1,-3-8 1,-6-9 0,-1-1-1,0-5 1,0-4 0,1 0-1,4 0 0,9 0 1,0 0-1,21-4 0,-2 4 0,4 0 0,2 7-2,-1-7-14,-3 0-21,0 0-1,-7-9 0,6 1 0</inkml:trace>
  <inkml:trace contextRef="#ctx0" brushRef="#br0" timeOffset="216944.0766">18625 11185 36,'17'0'32,"17"7"0,0-7-8,7 0-13,6 0-8,-1 0-13,-1 0-16,-12-7-4,-3 7-2,-20-6 0</inkml:trace>
  <inkml:trace contextRef="#ctx0" brushRef="#br0" timeOffset="217153.1339">18709 11300 71,'30'9'36,"7"-5"-2,10-4-14,3 0-22,-1 0-28,4 0-2,-14-4-3,3 4 0</inkml:trace>
  <inkml:trace contextRef="#ctx0" brushRef="#br0" timeOffset="232922.3137">19403 11217 41,'0'0'35,"0"0"-1,30 0-2,1 0-19,12 0-20,2 0-22,12 0-3,-5-6-1,0 6-2</inkml:trace>
  <inkml:trace contextRef="#ctx0" brushRef="#br0" timeOffset="233409.5296">19878 11035 71,'-10'9'36,"16"14"0,11 2-16,2 5-8,10 8-4,-2-1-3,1 9-3,-6-8 0,-9-4-4,-13-2-1,-17-10 0,-9-7-1,-7-10 0,-1-5 0,0-6 0,12-10 1,8-9 1,18-7 1,15-6 1,14-3 1,6-2 0,2-3 2,-2 3 0,-14 2-1,-8 8 1,-17 9 0,-17 5-3,-11 12-7,-9 7-19,-2 5-9,11 8 0,5-3 0</inkml:trace>
  <inkml:trace contextRef="#ctx0" brushRef="#br0" timeOffset="233771.4633">20205 11096 69,'0'-20'36,"13"2"1,12 4-15,6 0-9,9 14-4,-5 5-2,1 7-1,-11 9-2,-13 10-1,-17 6-2,-17 7 0,-14-2 0,-7-2-1,1-8 0,0-2-1,6-7 1,14-10-1,22-13 0,0 0 1,21 0 0,11-5 1,5 2-1,6-2-1,1 5-6,-4 0-25,-2-6-6,1 2-1,-11-5 1</inkml:trace>
  <inkml:trace contextRef="#ctx0" brushRef="#br0" timeOffset="234093.376">20725 10955 47,'0'0'32,"-9"5"1,9 4-8,6 1-12,-6-10-5,21 18-2,-8-12 0,6 2-1,-1-8 0,0 0-2,-6-12 1,-2 0 0,-10 0-1,-3-2-1,-11 3-1,-7 4-9,-6 3-28,6 11-2,-6-1 0,8 7 0</inkml:trace>
  <inkml:trace contextRef="#ctx0" brushRef="#br0" timeOffset="264458.3126">21048 11244 32,'0'0'28,"0"-15"-2,12 3-7,10 2-4,12-3-5,19 7-3,6 6-2,11 0 0,0 13-1,-1 6-2,-8 4 1,-7 2-2,-14 1 0,-12-2 0,-6-5 0,-11-9-2,-2-10 2,0-15-1,0-4-1,-3-8 1,3 2 0,-5-1 0,-4 0 1,6 6 0,-6 6-1,0 14 0,18 0 1,0 7 0,5 4-1,8 2 1,6-1 0,0 3 0,-4-2-1,-2 1 1,-11-2 1,-14-1-1,-12 2 2,-14 4-2,-7-2 0,-5 0-4,3-2-26,3 4-5,1-11-1,25-6 0</inkml:trace>
  <inkml:trace contextRef="#ctx0" brushRef="#br0" timeOffset="264921.0701">21206 10619 19,'13'0'33,"-13"0"-1,6 17-1,-6 4-11,0 3-6,0 9-5,-4-1-2,4 1-3,0 0-7,0-10-4,0-1-10,0-11-12,0-11-4,-10-5-2,-5-12 1</inkml:trace>
  <inkml:trace contextRef="#ctx0" brushRef="#br0" timeOffset="265123.6386">21107 10738 59,'16'0'28,"7"8"-6,6-3-6,7-4-5,4 4-8,4-2-10,-6 1-16,-8-4-8,1 0 1,-17-3-2</inkml:trace>
  <inkml:trace contextRef="#ctx0" brushRef="#br0" timeOffset="265339.6606">21496 10713 48,'18'-5'34,"-18"5"0,0 10-11,0 4-7,-4 1-5,4 7-2,-3 2-3,3-2-3,0 2-6,0-8-7,3 1-13,3-4-12,-6-13-1,0 0 0,0-22 0</inkml:trace>
  <inkml:trace contextRef="#ctx0" brushRef="#br0" timeOffset="265543.6735">21485 10706 34,'21'-6'20,"-5"-4"-4,6 5-4,2-4-2,3 5-1,-4-1-2,-3 0 1,-1 5-2,-5-5 1,-2 10-1,-2-3 0,-4 6 1,-6-8 0,3 24 0,-3-10-1,0 8 0,0 1 0,0 2-2,0 2 0,0 0-2,0 2-14,7-3-24,-11-11 0,13 1 0,3-10-2</inkml:trace>
  <inkml:trace contextRef="#ctx0" brushRef="#br0" timeOffset="266451.4471">22559 11173 37,'-3'-22'30,"3"3"-8,-9 1-2,-7 0-5,-7 4-3,-10 8-4,1 6-2,-5 6-2,6 9-1,1 6-2,9 3 0,9 3-1,12 1 0,6-5 0,15-4 1,7-10-2,1-4 1,5-8 0,-3-7-1,-4-7 1,1-3 0,-11-3-1,-7 2 2,-10-1-1,4 4 0,-4 4 1,0 14 0,0 0-1,-14 0 1,14 14 0,4 9-1,7 6 2,-3 7-2,0 5 1,-1 0 1,-7 2-1,-5-2 0,-8-3 0,-9-2 0,-16-8-1,2-9 1,-7-8 0,5-7-2,5-8-2,2-7-3,14-3-8,8-4-13,16-5-7,12 3 0,6-2-1</inkml:trace>
  <inkml:trace contextRef="#ctx0" brushRef="#br0" timeOffset="266874.3116">22702 11175 59,'25'0'36,"12"17"0,8 2-13,-3 1-8,5 11-6,-16-1-2,-10 6-4,-17-3 0,-14-1-1,-17-3-1,-12-7-2,-6-6 0,-1-8-2,12-8 1,9-15-1,17-6 0,11-8 0,17-4 1,14-5 0,6 0 2,4 4 1,-5 0 0,-13 1 0,-12 4 0,-9 1 1,-18 6-1,-10 4 0,-9 8-4,-12 0-5,7 10-14,9 6-14,-3 2 1,10 10-1,7-3 0</inkml:trace>
  <inkml:trace contextRef="#ctx0" brushRef="#br0" timeOffset="267289.3226">23148 10918 14,'0'0'26,"-11"2"1,3 9-9,-5 4-4,7 0-3,15 8-1,5-6-2,7 1 1,2-8-1,-1-4 1,-5-11 0,9-4-1,-18-13 0,-8 5-2,-19-5-1,-3 5-7,-2 2-33,5 15-1,-14-8-2,10 16 0</inkml:trace>
  <inkml:trace contextRef="#ctx0" brushRef="#br0" timeOffset="348572.1046">15285 9169 31,'9'-16'30,"-9"3"-5,11 35 14,-8 9-26,8 20-4,1 5-2,4 11-2,-1 0-1,7-7-1,-2-7-1,3-12 0,-3-17 1,1-14 0,-9-24 0,5-15 0,-7-21-1,0-15 2,-4-20-2,1-4 0,-7-8 0,0 3-2,-5 11 1,-3 9-1,2 15-1,-6 14-8,6 18-27,2 15-1,4-2 0,16 7 0</inkml:trace>
  <inkml:trace contextRef="#ctx0" brushRef="#br0" timeOffset="349472.3857">15462 8838 22,'25'7'20,"22"0"-2,20-7-3,35 2 1,33-2-4,42 3-1,37 1-4,36-4-1,27 6-1,25 1-2,12 5-1,3 1-1,-13 3 0,-29 4-1,-30 0 1,-45 0 0,-35-2-1,-45-1 1,-34-8 0,-33-3 0,-23-6-1,-14-6 1,-8-6-1,-5 2 1,-3-2 0,0 1 0,3 1 0,-3 1-1,0 9 1,-8-11-1,8 11 0,-9 0 0,9 0 0,0 0 0,-13 0 1,13 0-1,0 7 0,0 6 1,6 10 1,-6 9-1,0 10-1,-4 10-31,-6 16-2,-16 0 2,12 10-2</inkml:trace>
  <inkml:trace contextRef="#ctx0" brushRef="#br0" timeOffset="351147.2601">15835 9271 15,'6'-19'31,"-6"19"1,0 19-2,-3 4-10,-1 7-5,-4 6-6,5 11-1,-3-1-2,6-2-2,-4-6-2,4-5 0,0-12 0,5-8-1,-5-13 0,10-14 1,-7-14-1,0-10 0,1-8 0,-4-4-1,3-6 1,-3 4-1,0 2 0,0 7 0,0 7 0,0 9 1,0 8 0,3 4-1,6 2 1,4 7 0,8 1-1,8 0-1,11 5-1,6 0-5,10 7-5,-4-4-8,4 6-7,-9 1-9,-9-2 0,-5 6 1</inkml:trace>
  <inkml:trace contextRef="#ctx0" brushRef="#br0" timeOffset="351353.9231">15893 9379 42,'-12'8'31,"12"-8"-1,10-5-11,17 2-6,11-1-7,8 2-13,4-3-22,3 10-1,-10-5-1,3 9 0</inkml:trace>
  <inkml:trace contextRef="#ctx0" brushRef="#br0" timeOffset="351832.2084">16095 9537 35,'0'0'32,"3"-9"0,-3 9-10,22-10-6,-9 5-4,8 5-4,-2 5-2,5-1-2,-4 6-2,0 2-1,-7 0-2,-6 1 0,-7 1 0,0-1-1,-9-2 0,-1-6 0,10-5 0,-17 7 0,17-7 2,0 0 0,0 0 0,17 11 1,-5-5 0,-3 6 1,-9-1-1,0 7 0,-15-1 0,-9 0-5,1-2-9,-5 2-20,-2-13 0,14 4-1,0-15 1</inkml:trace>
  <inkml:trace contextRef="#ctx0" brushRef="#br0" timeOffset="352065.2303">16382 9643 55,'20'6'34,"2"10"-1,-4 4-12,1-4-10,-4 7-9,-2-2-9,-4-1-10,-6-9-15,3 2-1,-6-13 0,0 0 0</inkml:trace>
  <inkml:trace contextRef="#ctx0" brushRef="#br0" timeOffset="352270.5971">16557 9667 32,'-19'1'31,"-2"12"1,-7 5-9,2 1-9,-3-1-18,7 6-22,-4-15-3,17 1-3,-3-15 1</inkml:trace>
  <inkml:trace contextRef="#ctx0" brushRef="#br0" timeOffset="352530.61">16510 9150 59,'17'-10'32,"-3"1"-2,8 9-15,1 3-5,-2 8-4,-9 4-2,-8 6-1,-4 4-2,-10-1 0,-3-2-1,-3 2 0,1-7 0,6-5 1,9-12-2,16 13-2,8-13-6,11 0-11,11 0-12,-11 0-1,11 0 1</inkml:trace>
  <inkml:trace contextRef="#ctx0" brushRef="#br0" timeOffset="352832.5797">17158 9315 48,'0'0'34,"0"0"2,10 17-6,-10 7-13,7 12-8,-7-2-3,7 9-2,-2-2-2,0-4-4,-1-1-7,-4-13-7,-4-10-13,4-13-7,-18 0-1,1-11 1</inkml:trace>
  <inkml:trace contextRef="#ctx0" brushRef="#br0" timeOffset="353038.2499">17013 9503 79,'11'-17'35,"16"12"-7,15 5-8,2-6-8,11 3-8,5 3-15,1 0-23,-12-5-1,-1 5-1,-8-10 0</inkml:trace>
  <inkml:trace contextRef="#ctx0" brushRef="#br0" timeOffset="353838.9877">17852 9281 42,'0'0'31,"0"12"-2,0 3-9,0 16-5,-8 5-5,5 15-3,-4 0 0,3 8-1,-1-7-2,0-4-2,2-7 0,-1-7 0,1-14-1,3-11 0,0-9 0,-3-26 0,3-10 1,-6-11-2,2-6 1,4-7 0,-5-3-2,2 5 1,3 7 0,-4 5 1,4 17-2,0 7 2,9 8-2,4 5 1,11 5-1,8 2-1,11 2-4,2 0-9,13 0-15,3 5-6,-4-5 1,1 0-1</inkml:trace>
  <inkml:trace contextRef="#ctx0" brushRef="#br0" timeOffset="354058.0809">17843 9522 38,'-10'0'32,"25"0"1,8-9-4,14 4-14,11 5-8,5 0-14,1 7-24,-7-7 0,2 7-2,-15-7 0</inkml:trace>
  <inkml:trace contextRef="#ctx0" brushRef="#br0" timeOffset="354455.6137">18057 9636 35,'10'-2'30,"3"-8"0,10 7-12,4 3-6,-2 0-3,1 6-2,-6 1-2,-6 3-1,-10 3-2,-10 0-1,-4-1-1,-5 0 1,0-2-1,7 0 0,8-10-1,7 9 1,13-6-1,7 3 1,3 1 0,-3-1 1,-5 4-1,-10 0 2,-12 4-2,-14-4 0,-9 2-5,-7-2-12,-7-6-15,16 3 0,-2-7 0,23 0-1</inkml:trace>
  <inkml:trace contextRef="#ctx0" brushRef="#br0" timeOffset="354839.1943">18436 9717 23,'0'0'31,"0"0"0,0 12-1,0-1-15,5 6-5,1-5-4,2 5-1,2-6-2,4-5 0,-2-6-1,3-4 0,0-6-1,-2-8 0,-3 2 0,-1-3 0,-3 1-1,-1 6 1,-5 12 0,0 0 0,3 11 0,1 10 1,0 8-1,1 10 1,-5 2 0,0 2-1,-6-1 1,-7-3-1,-7-4 0,-8-10-1,-10-8-1,-5-15-5,2-7-8,-2-9-18,2-16-3,16-6-1,4-10 0</inkml:trace>
  <inkml:trace contextRef="#ctx0" brushRef="#br0" timeOffset="355192.0025">18516 9267 44,'6'-9'32,"-1"-5"-3,6 5-10,10 4-6,-4 5-5,3 5-2,-11 4-1,-7 8-2,-10 5-1,-7 1-1,-7-1 1,3 3-1,-1-5 1,10-1-1,10-9 0,21-1 0,12-4-3,6-5-10,4 0-21,4 0-1,-5-9 0,2 9 0</inkml:trace>
  <inkml:trace contextRef="#ctx0" brushRef="#br0" timeOffset="356027.8767">19404 9445 2,'16'-26'49,"1"13"-31,4 4-4,3 6-2,1 3-1,3 7 0,-9 6-1,2 2-2,-5 3-1,5 1-1,2-4-1,6-5-1,1-7-1,3-3 0,-2-9-3,-3-7-2,-1 0-4,-15-2-5,-8 3-9,-4 15-11,-30-14-3,10 16 1,-10 1 8</inkml:trace>
  <inkml:trace contextRef="#ctx0" brushRef="#br0" timeOffset="356247.5917">19433 9699 53,'32'5'35,"8"-5"-3,9-3-11,13 3-7,-3 0-11,3 7-30,-12-16-5,1 9-1,-17-14-2</inkml:trace>
  <inkml:trace contextRef="#ctx0" brushRef="#br0" timeOffset="362232.0616">20230 9343 21,'0'0'34,"16"-7"-1,18 7-2,8 2-11,8-2-7,8 0-3,-5-6-3,4 1-2,-11 2-2,-9-2-2,-18 5 0,-19 0 0,-5 9 1,-16 8-1,-6 5 0,-1 8 0,0 8 0,4 8 1,8 2-1,6 2 0,10 1-1,4-8 0,7-2-3,-3-12-4,5-7-11,-5-8-19,-8-14 0,-4-14 1,-13-8-1</inkml:trace>
  <inkml:trace contextRef="#ctx0" brushRef="#br0" timeOffset="362444.4786">20270 9574 59,'0'0'36,"19"0"-3,9 0-9,15 0-9,10 5-10,9 3-20,4-2-18,-8-6-2,4 0 0,-14 0-1</inkml:trace>
  <inkml:trace contextRef="#ctx0" brushRef="#br0" timeOffset="362663.4896">20783 9736 50,'0'0'34,"0"0"0,13 4-6,-13-4-36,13 0-21,1 5-3,-14-5-2,26-3 1</inkml:trace>
  <inkml:trace contextRef="#ctx0" brushRef="#br0" timeOffset="362999.4003">20975 9497 62,'20'0'36,"10"9"1,5 7-9,4 2-13,6 11-7,-11 4-2,-1 1-3,-17 0-3,-16-4-1,-10-4-1,-15-7-2,-5-7 0,-5-12-1,8-7 0,5-14-1,17-4 2,10-8 0,16-4 3,13-4 0,8-5 3,2 5 1,-7-1 0,-7 7 0,-14 3 1,-16 10-1,-17 7-1,-13 11-1,-9 8-10,-6 9-26,0-1 0,13 5 0,1-2-1</inkml:trace>
  <inkml:trace contextRef="#ctx0" brushRef="#br0" timeOffset="363594.334">21747 9368 25,'0'-8'33,"0"8"1,0 13 1,0 15-14,0 6-7,7 13-4,-7 3-2,0 1-1,0-3-3,4-6-1,-4-11-1,3-11 0,-3-20-1,0-10 0,0-22 0,0-10 0,0-8 0,0-3-1,0 2 0,0 4 0,6 5 0,2 14 0,5 15 0,5 13 0,2 9 0,8 13 0,3 7 0,4 5 1,6 6-1,-1 6 1,-5-4-1,0-2 1,-7-5-1,-1-7 1,-8-15-1,1-8 1,-6-19 0,3-15 1,-4-16-1,1-6 0,-2-9 0,-3-1 1,-4 4-3,-8 4-2,1 14-34,-15 15-3,-7 2-1,3 11 1</inkml:trace>
  <inkml:trace contextRef="#ctx0" brushRef="#br0" timeOffset="454412.9738">16256 7993 21,'-9'-12'33,"22"6"1,11-4 0,88 10 0,-35 9-26,13 6-2,2 2-3,2 6-1,-13 6-2,-14-1-2,-16-3 0,-21-4 0,-19-6-1,-11-15 0,-17 6 0,-1-12 0,1-2 1,3-4 1,5-3-1,9 1 1,6 1 0,11 3 1,10 5 0,7 5 2,-3 0 2,1 6 0,-12 5 2,-2 8 1,-18 3-1,-10 7-4,-15-4-35,-11 13 0,-8-15-2,12-8-1</inkml:trace>
  <inkml:trace contextRef="#ctx0" brushRef="#br0" timeOffset="575164.3508">16967 10519 5,'-55'0'61,"1"20"-32,-8 28-10,0 27-4,0 18-3,9 23-2,6 11-3,20 15-4,20-1-6,20-7-18,20-17-13,20-13 1,4-23-1</inkml:trace>
  <inkml:trace contextRef="#ctx0" brushRef="#br0" timeOffset="575797.3585">18289 10677 20,'41'22'32,"14"30"3,-8 15-5,-12 29-10,-12 31-5,-25 17-6,-19 6-6,-19 5-19,-17-1-16,-17-23-2,2-8-2,-2-32-1</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4T16:25:21.853"/>
    </inkml:context>
    <inkml:brush xml:id="br0">
      <inkml:brushProperty name="width" value="0.05292" units="cm"/>
      <inkml:brushProperty name="height" value="0.05292" units="cm"/>
      <inkml:brushProperty name="color" value="#FF0000"/>
    </inkml:brush>
  </inkml:definitions>
  <inkml:trace contextRef="#ctx0" brushRef="#br0">2000 11100 22,'12'0'31,"-12"0"-2,-21 8-3,-13-2-9,-4-1-5,-15-2-4,-3-3-3,-12 4-2,6-4-1,10-4-1,14 1 0,14-2-1,24 5 0,0 0 1,27 12-1,17-1 1,14 5 0,2 6 2,-1 5-1,-13 6 0,-12 5 0,-12 4 0,-13 2 1,-22 1-1,-18-2 0,-15-4 0,0-6 0,0-9-1,8-10 0,-2-7 0,14-7 1,11-4-2,15 4 1,19-17-1,8 12 0,14 5 0,-1 4-3,16 2-8,-10 1-13,8-2-11,1 2-1,-15-7 0</inkml:trace>
  <inkml:trace contextRef="#ctx0" brushRef="#br0" timeOffset="321.1872">2105 11376 42,'0'0'34,"0"0"1,-9 4-1,9 8-15,16 11-5,-16-2-5,14 7-1,-1-7-2,8-1-1,8-6-1,5-7-1,-10-3-1,-4-8-2,4-4-2,-11-9-7,5 2-11,-18-7-14,-3-7-1,-7-4 2,1-1 8,-7-9 10,8 8 7,-2 0 11,-18-30 43,25 44-16,-6 7-2,9 14-10,0 0-19,0 0-27,5 9-5,6 2-1,4 11 0</inkml:trace>
  <inkml:trace contextRef="#ctx0" brushRef="#br0" timeOffset="630.3668">2579 11368 55,'-12'-4'34,"-12"-3"0,5 7-6,0 10-14,-3 2-5,6 7-3,4 4-3,7 3 0,10 0-2,13-2 0,-2-3 0,7-5-1,1-7 1,-2-5 0,-4-7 0,-3-2 0,-15-5-1,-5-1-3,5 11-7,-26-17-26,2 5 1,5 3-2,0-3 0</inkml:trace>
  <inkml:trace contextRef="#ctx0" brushRef="#br0" timeOffset="797.5554">2610 11389 51,'28'5'36,"-3"-5"-1,12 0 1,4 0-21,-5-2-8,5-1-10,-1 3-13,1 0-18,-20-10-1,4 10 0,-25 0-1</inkml:trace>
  <inkml:trace contextRef="#ctx0" brushRef="#br0" timeOffset="947.9619">2853 11380 51,'-16'25'32,"9"12"0,-2 1-13,0-6-15,9 0-18,-6-11-15,15-1 0,-9-20-2</inkml:trace>
  <inkml:trace contextRef="#ctx0" brushRef="#br0" timeOffset="1216.4953">2983 11451 56,'22'7'37,"-14"3"0,1 5-2,-2 4-18,-7-7-5,8 3-6,-8-5-2,0-10-3,0 0 0,0-9-2,10-4 0,-4-4 0,7 0-1,-4 2 0,4 1 1,2 8 0,-3 6 1,-2 14 0,-4 2 0,0 3-3,0 5-11,-2-2-22,-4-3-1,0-2 0,0-17 0</inkml:trace>
  <inkml:trace contextRef="#ctx0" brushRef="#br0" timeOffset="1419.3445">3298 11398 72,'0'0'38,"0"24"2,0-1-4,7 17-20,-7-2-7,0 14-3,3 0-1,3 1-4,0 0-3,-6-12-10,10-7-29,-1-8 1,-2-10-1,4-13 1</inkml:trace>
  <inkml:trace contextRef="#ctx0" brushRef="#br0" timeOffset="1562.2181">3343 11566 48,'18'7'12,"-6"-7"-11,0-5-16,16 5-11,-2-15 7</inkml:trace>
  <inkml:trace contextRef="#ctx0" brushRef="#br0" timeOffset="1826.4868">3767 11500 70,'6'14'35,"-16"4"-6,-5 4-7,-13-7-5,2 2-7,-8-7-4,1-5-5,0-9-2,7-7-2,10-6 0,8-5 0,8 0 1,0 0 0,15 2 2,3 8 2,7 1 1,3 11 2,0 5 0,0 12-1,-3 1 0,1 1-1,-6 4-3,-4-5-10,-1-5-24,-2 0-4,-13-13 1,18 6-2</inkml:trace>
  <inkml:trace contextRef="#ctx0" brushRef="#br0" timeOffset="2067.6079">4170 11339 95,'0'0'40,"0"0"0,0 0-7,0 0-27,0 0-25,0 0-20,0 0-1,0 0 0,0 0 0</inkml:trace>
  <inkml:trace contextRef="#ctx0" brushRef="#br0" timeOffset="2225.7023">4154 11598 105,'-3'14'37,"3"-14"-33,0 0-12,0 0-28,5-20-3</inkml:trace>
  <inkml:trace contextRef="#ctx0" brushRef="#br0" timeOffset="2887.2225">4840 11360 18,'-12'-20'30,"12"20"1,-32-15-6,7 15-7,0 7-5,-3 5-4,5 13-2,3 3-2,14 7-2,6-2-2,9-1 0,8-3 0,6-5 0,5-8-1,-3-9 1,-3-7 0,-10-7-2,-7-2-2,-10-6-4,-7 2-5,-6-2-15,-6-3-5,10 7-1,-5-6 0</inkml:trace>
  <inkml:trace contextRef="#ctx0" brushRef="#br0" timeOffset="3457.534">4872 11388 47,'15'5'31,"-15"-5"-2,0 14-11,0 0-5,0-1-4,6 6-1,0-4-3,6 0-1,2-6-2,7-4 0,-3-5 0,2 0-1,0-11 1,-1-4-1,-6-5 0,-2-1 0,-3 1 0,-3 2-1,-5 2 1,0 7-1,0 9 0,-11 0 1,7 12-1,4 5 1,2 0 0,8 4 1,3-1 0,6-2 0,5-7 0,4-3 0,-3-8 0,0 0-1,-4-11 1,-5 2-1,-5-7-1,-7-3-4,0 5-7,-10-10-10,2 5-10,1-1-5,-2-4 0,1 4 7,4 6 10,-3-1 12,3 5 9,0 10 15,0 0 48,15 13-29,-13 9-6,3 2-8,7 14-7,-8 1-5,8 12-3,-6 0-3,3 3-1,-3-1-2,0-3 0,1-5-3,-4-10-5,6-3-8,-9-10-21,4-12-2,-4-10-2,0 0 1</inkml:trace>
  <inkml:trace contextRef="#ctx0" brushRef="#br0" timeOffset="3602.3427">5318 11538 47,'0'-13'31,"10"13"1,-10 0-5,21 5-21,-6 1-18,4-6-17,12 10-1,-4-16-1,12 6-1</inkml:trace>
  <inkml:trace contextRef="#ctx0" brushRef="#br0" timeOffset="3902.7267">5731 11422 69,'0'0'36,"0"7"1,-13 0-13,3 8-9,-8-6-6,0 4-2,-5-6-3,3-4-2,-2-3-1,-1-10-2,5-1 1,0-3-1,8-1 0,4-1-1,6 1 1,6 3 0,6 6 0,7 6 1,0 5 0,5 6 1,-1 6-1,-1 2 1,-2 7-1,-1-2-1,0 2-3,-4-9-8,8-4-21,4-8-4,4-12 0,10-2 0</inkml:trace>
  <inkml:trace contextRef="#ctx0" brushRef="#br0" timeOffset="4391.1664">5839 11324 23,'-10'8'31,"10"-8"1,0 0-2,15 15-14,5-15-5,10 3-3,-1-3-1,5 0-3,-3 0-1,-6 0-3,-4 0 0,-11-3-1,-10 3 0,0 0 1,-19 15 0,3-1 1,-2 2 0,5 4 2,0 4 1,11 5 1,4-3-1,11 1 1,5-7-1,11-4-1,-1-5 0,3-7-1,0-9 0,-4-8-2,-2-6 0,-2-7 0,-5-2 0,-6 1 0,-5-3 0,-2 5-1,-5 5 1,0 8 0,0 12 0,0 0 1,0 0-1,-8 21 0,8 1-2,0-3-6,6 8-11,-1-4-18,-5-8 0,7-3 0,-7-12 0</inkml:trace>
  <inkml:trace contextRef="#ctx0" brushRef="#br0" timeOffset="4534.0893">6190 11178 65,'-13'-22'34,"13"22"-3,-10-17-15,10 17-41,0 0-5,16 8-3,2 8-1</inkml:trace>
  <inkml:trace contextRef="#ctx0" brushRef="#br0" timeOffset="4909.8369">6586 11360 45,'-31'-16'34,"4"13"1,-2-5-1,-5 8-18,12 14-6,4 0-3,9 10-2,7 1-1,10 7-1,7-3 0,7 0-1,6-10 0,3-6 0,-3-6-1,-4-10-1,-1-7 1,-10-10 0,-8-10-1,-5-7 0,-7-5 0,-4-11 0,-5-5-1,3-2-1,2-1 0,4 3 1,7 8-2,9 5-1,9 14-6,2 11-12,5 14-14,8 13-1,-7 8 1,4 11 0</inkml:trace>
  <inkml:trace contextRef="#ctx0" brushRef="#br0" timeOffset="5105.874">6717 11354 65,'0'0'37,"0"0"0,-3 16-3,8 0-20,-5 1-6,6 3-10,4 3-22,2-1-12,-5-3-2,5-1 1</inkml:trace>
  <inkml:trace contextRef="#ctx0" brushRef="#br0" timeOffset="5442.1159">7032 11436 68,'-5'-14'30,"-2"2"-5,-2 3-8,-10 1-3,4 8-3,-10 0-3,6 8-1,-3 1-3,7 8 0,3 2-2,9 8 1,6-6 0,9 4 0,10-8-1,6 0 1,-1-10-1,4-2 0,-2-10 0,-5-11 0,-6-2-2,-11-5-2,-7 3-10,-9-5-27,-10-4 1,-3 4-1,-6-3-1</inkml:trace>
  <inkml:trace contextRef="#ctx0" brushRef="#br0" timeOffset="11235.5043">7569 11615 56,'9'21'31,"-14"-2"-5,-4-1-16,-8 2-25,-8-16-11,10 3-2,-9-13-1</inkml:trace>
  <inkml:trace contextRef="#ctx0" brushRef="#br0" timeOffset="12002.2488">8125 11122 30,'0'-20'32,"11"14"2,-11 6-1,6 23-13,-2 11-6,-8 7-4,4 14-4,-4 2 0,4 5-2,0-4-1,0-4-2,0-13 0,4-11 1,0-12-2,-4-18 1,12-4 0,-9-15-1,-3-12 1,-3-8 0,-6-5-1,-1-5 0,-2 1 0,-6-1-1,5 2 1,-1 5 0,5 5-1,9 5 1,6 6 0,6 3-1,10 5 1,4 6-3,8 4-1,4 2-6,5 6-8,4 3-19,-5-3 1,-1 6-1,-6 0 2</inkml:trace>
  <inkml:trace contextRef="#ctx0" brushRef="#br0" timeOffset="12212.4725">8111 11310 22,'-28'18'32,"7"-9"1,21 1-2,11-4-13,10-6-4,17 0-7,6 0-10,5 0-24,-1-3-4,1 3-2,-8-8-1</inkml:trace>
  <inkml:trace contextRef="#ctx0" brushRef="#br0" timeOffset="12557.0952">8449 11539 40,'0'0'32,"29"11"-1,-13-11-2,4-3-16,4 3-5,-4-11-3,-3 4-2,-5-4-2,-8 2 0,-10-3 0,-9 6-1,-7 0 0,-8 6 0,-3 0 0,0 12 1,1 5 2,8 7 0,9 0 2,15 6 0,9-4 0,16 6 1,6-10-1,7-2-3,5-4-8,-1-5-30,-8-11-1,4-6-1,0-11 1</inkml:trace>
  <inkml:trace contextRef="#ctx0" brushRef="#br0" timeOffset="13779.8148">18005 7753 14,'-80'8'24,"12"-8"-4,20 3-3,21 1 1,27-4-2,31 0-1,27-4-2,33 4-3,27-6-3,24 6-1,18-4-2,12 2 0,1-4-1,-6 3-2,-15-1 1,-18-2-1,-27-2-1,-26-2 1,-28-1 0,-25-1-1,-19-1 1,-21-2-1,-15 1 0,-16-1 0,-6 4 0,-5 1 0,0 2 0,1 4 0,7 4 0,10 0 0,13 0 0,23 0 0,4 9-1,24-2 1,13-1 1,14 2-1,8 2 2,6-1-1,-5 0 0,-7 1 1,-14-1 1,-16 1 1,-27-10 0,-3 18-1,-29-10 1,-7 2-1,-9-2 0,2 3-1,3-1-1,7 1-4,11 8-6,5 0-29,16-2 0,8 5-1,5-3 0</inkml:trace>
  <inkml:trace contextRef="#ctx0" brushRef="#br0" timeOffset="14255.047">19309 8187 58,'0'14'36,"0"11"0,4 2-4,-8 2-18,11 12-4,-7 0-3,3 3-2,-3-4-1,6-6-2,-6-5 1,0-7-1,0-8 1,0-14-2,0 0-1,3-16 1,-6-5-1,-3-7 0,0-4 0,-1-6 0,-1-1-1,-2-2 1,3 0 1,-1 4-1,8 2 0,0 4 0,3 6 0,6 2 0,5 5 0,6 6-1,7 5-1,3 2-2,6 9-5,0-4-11,5 2-19,5 6 1,-8-1-1,2 3 0</inkml:trace>
  <inkml:trace contextRef="#ctx0" brushRef="#br0" timeOffset="14473.5384">19276 8424 72,'-14'0'34,"14"0"-1,18 0-13,3 0-12,13 0-10,9 5-12,5 2-19,-10-7 0,2 7-1,-9-7 0</inkml:trace>
  <inkml:trace contextRef="#ctx0" brushRef="#br0" timeOffset="14787.0403">19585 8491 43,'0'0'34,"18"10"0,-5-10-1,1 0-18,10 5-6,-3-10-3,5 5-2,-5-7-1,-2 2-1,-7-5-2,-4 1 1,-8-4-2,-7 2 2,-7 3-1,-7 1 0,-7 4 0,-1 3-1,-2 10 2,4 3-1,4 6 2,7 5 0,5-1 1,11 5-1,13-6 1,5 0 0,7-3-1,6-7-3,8-3-10,0-9-25,1-9-1,2-5-1,-7-11 1</inkml:trace>
  <inkml:trace contextRef="#ctx0" brushRef="#br0" timeOffset="15406.0028">19267 7919 41,'-13'6'31,"3"-6"-2,10 0-9,20 6-6,4-6-3,16 6-4,5-3-1,12 2-1,5-5-3,4 4-2,-8-4-1,-8 0-2,-7 0 0,-15-6-1,-7 3 0,-21 3-2,3-15 1,-15 1-1,0 5 1,-5-6 0,6 6 1,4 1 1,7 8 0,0 0 4,20 9 3,-5 1 2,1 9 2,-7-4 1,2 7 0,-11-6 0,0 1-3,-9-1-9,0-2-27,-9-11-3,5 3-1,-3-12-1</inkml:trace>
  <inkml:trace contextRef="#ctx0" brushRef="#br0" timeOffset="16401.568">9428 11412 10,'-34'-26'50,"7"20"-31,5 6-3,1 4-3,1 4-3,11 5-2,4 4-3,13 0-2,5-2-1,7-1 0,2 1-1,1-6 1,-2-1-1,-7-3 0,-14-5-1,0 0 1,0 0-1,-27 13 0,3-9 1,2 5 1,-1 0-1,5 4 1,7-1 1,11 3-1,3 1 1,12-1-2,7-2-4,4-4-12,-1-9-16,10 4-1,-6-16 0,6 1-1</inkml:trace>
  <inkml:trace contextRef="#ctx0" brushRef="#br0" timeOffset="17280.8694">9468 11168 41,'-13'-5'31,"13"5"0,0 0-3,19 10-17,5-3-5,5-7-3,6 5-1,0-5-3,-3 0-1,-2-3-2,-9-4 0,-4 0-1,-17 7 1,9-12 0,-9 12 1,0 0 1,-12 0 3,12 0-1,0 17 1,0-5 1,8 3-1,1-3-1,1 2 0,-1-1 0,-9-13-1,6 13 0,-6-13 1,-15 3 0,0-3 0,-1 0 1,2 5 1,-1-3 1,9 8 1,0 4 1,12 9 0,5 5 0,5 7 0,-2 0 0,1 9 0,-5-2-2,-6-1 0,-7-3-2,-6-7 0,-8-10-1,-6-8-2,2-4-1,-2-9-2,7-6-2,4-8-2,9-1-1,3-7 0,16 2 1,1-2 0,8-2 2,2 2 3,3 3 4,21-12 10,-32 26-2,-3 1 0,-1 7 2,-15-3-1,14 23-1,-8-9-2,2 5-1,-4-1-2,6-3 0,-2-2-1,2-5 0,-2-3-1,3-10 0,-2-6 0,0-2 0,-2-6-1,0-1 1,0 0-1,-4 3-1,1 4 1,-4 13 0,6-12 1,-6 12-1,6 17 1,-2 1-1,2 3 1,6 4 1,-2-2-1,7-2 0,3-1-1,3-9 1,2-3 0,-2-8 0,-2-8 0,-2-5 0,-5-5-1,-6-4-3,-2 3-8,-6 1-25,-7-6 0,1 10 0,-3-2 0</inkml:trace>
  <inkml:trace contextRef="#ctx0" brushRef="#br0" timeOffset="17626.7357">10325 11400 57,'0'0'34,"0"0"0,15 4 0,5-4-23,1 0-6,4-4-6,4 4-2,-5-7-1,-2 7-2,-10-4-1,-12 4 2,0 0 0,-17 5 3,-5 4 3,-4 0 2,4 8 3,-5 0 1,11 8 0,1-3 0,15 4-1,0-3-1,18-1-4,4-1-3,7-8-5,10 2-7,-2-7-19,7-14-2,4-1 0,-2-8-1</inkml:trace>
  <inkml:trace contextRef="#ctx0" brushRef="#br0" timeOffset="18175.2564">10821 11362 28,'-27'0'30,"12"9"-1,-3 0 0,9 1-17,9 5-3,3-3-4,9 3-2,3-4-3,3 0-3,-1-2-2,-2-4-1,-5-1-1,-10-4 1,0 0 2,-16 5 1,0 0 4,-5 0 4,-2 0 1,3 3 3,-1-1 1,7 7 0,2-5-1,12 7-1,2-5-1,15 4-2,0-3-1,5 5 0,3-7-2,7 0 0,-2-5-1,1-5 0,-2 0-1,-2-8-1,-3-5-1,-6-6 1,-2-2 0,-6-6-1,-5-1 0,-5 0 1,-5 1 0,-4 6 1,-2 6 1,-4 9-1,0 6 1,3 13 0,-1 6-1,6 12 2,1 5-1,6 7 0,0 3 1,0 0 0,6 0-1,0-2-2,3-3-4,-3-10-17,2-11-15,5-6 1,1-14-1,8-4 0</inkml:trace>
  <inkml:trace contextRef="#ctx0" brushRef="#br0" timeOffset="18354.5241">11252 11422 82,'-14'-5'36,"4"11"1,3 7-14,-1 5-15,8 4-16,0-1-26,2 5-1,-2-6-1,13 1 0</inkml:trace>
  <inkml:trace contextRef="#ctx0" brushRef="#br0" timeOffset="18972.3622">11377 11381 51,'0'0'36,"0"16"0,5-2 0,0 5-17,0 9-11,-5 0-4,0 0-2,0-8-2,0-7-1,0-13-2,0 0-1,21-7 2,-9-10-2,7-4 1,-1-6 0,6 0 1,-4 4 1,-2 3 1,-4 8 1,-14 12-1,12-4 2,-12 4 0,0 24 1,-4-1-1,4 5 1,0-2-1,0 1 0,9-5-1,2-6-1,1-6-1,1-10 0,3-5 0,-5-8 0,2-3-1,-2-1 2,2-3 0,1 4 1,-1 3 1,0 10 0,-1 3 1,1 12 0,-5 0 0,-2 4-1,-3 0 0,0-3 0,-3-1 0,0-12-2,0 0 1,18-8-1,-6-6 0,1-4-1,5 0 1,4-2 0,0 2-1,0 6 2,-2 6-1,-3 6 2,-3 10-1,-1 5 0,-4 4 0,-5 5 0,-1 4-3,-3-3-6,7-3-28,-4-5-2,-3-17 0,0 15 0</inkml:trace>
  <inkml:trace contextRef="#ctx0" brushRef="#br0" timeOffset="19131.1338">11804 11128 88,'0'0'38,"0"0"0,-3 19-9,3 6-59,0-5-6,7 2 0,-4-1-2</inkml:trace>
  <inkml:trace contextRef="#ctx0" brushRef="#br0" timeOffset="19767.6414">12824 11439 57,'-15'-7'33,"-2"7"-2,-6 7-12,-4 2-5,9 11-4,4 1-3,14 4-3,6-3-1,15 2 0,4-9-1,2-4 1,-2-8 0,3-7-1,-9-12 0,-6-6-1,-8-11 0,-8-7 0,-5-5-1,-2-9 1,-1-3-2,-1-6 0,6 2-2,3 1-3,9 9-3,1 3-8,9 9-14,3 15-6,2 5 2,7 19 0</inkml:trace>
  <inkml:trace contextRef="#ctx0" brushRef="#br0" timeOffset="20002.8882">13056 11372 25,'-9'33'32,"9"7"1,-3-10 0,3-2-14,4 1-4,2-7-5,12-3-2,-4-9-2,9-4-1,-3-6-2,3-4-1,-5-8-3,-2-6-4,0-3-9,-10-7-18,-1-7-3,-1-1-1,-8-6 0</inkml:trace>
  <inkml:trace contextRef="#ctx0" brushRef="#br0" timeOffset="20327.1718">13349 11379 51,'14'14'36,"-3"3"1,2 2 1,3 3-18,-11-5-8,9 6-5,-4-7-2,5-2-1,-2-9-2,3-8 0,3-5-1,0-6-2,2 0-2,-8-8-8,5-1-26,-7 3-2,-5 2 1,0 6-1</inkml:trace>
  <inkml:trace contextRef="#ctx0" brushRef="#br0" timeOffset="20633.1761">13883 11421 58,'-12'23'37,"-1"4"1,-6-4 0,-2-6-19,0 4-9,-5-10-6,-1-3-4,1-4-1,0-9-2,3-5-1,5-7 0,6 3-1,2-8 1,10 7 2,13 1 1,2 3 2,4 8 1,3 3 0,3 12 1,0 3 0,-1 6 0,-3-1-2,-6-1-4,4 5-19,-5-4-14,-8-9-1,3-1 0,-9-10 0</inkml:trace>
  <inkml:trace contextRef="#ctx0" brushRef="#br0" timeOffset="20845.6734">13976 11318 99,'-8'23'39,"11"8"1,5 11-11,-2 0-21,6 11-2,1 2-2,3 4-2,-4-6-2,-2-3-6,2 0-7,-9-11-27,0-14 0,1-10-1,-4-15 1</inkml:trace>
  <inkml:trace contextRef="#ctx0" brushRef="#br0" timeOffset="21251.4157">14047 11529 80,'13'-10'34,"5"5"-1,0-3-15,1 2-15,0 0-8,5 3-3,-7-3-1,-1 1 0,-5-7 1,-2 7 4,1-3 3,-10 8 6,16-7 5,-1 17 17,-10 0-13,7 12-1,-6-7-3,3 6-4,-4-5-1,3-5-3,0-4 0,4-12-2,-2-6 0,5-4 0,0-5 0,7 0-1,4 2 1,0 3 0,-2 5 0,0 6 0,-3 10 0,0 8 1,-1 7-2,-10 6-1,-3 6-7,-7 0-30,-3-5 0,-3 3-1,-6-7 2</inkml:trace>
  <inkml:trace contextRef="#ctx0" brushRef="#br0" timeOffset="21580.8111">13215 11125 44,'0'0'27,"-7"14"-25,-3 6-2,-4 13-20,-11-3-7</inkml:trace>
  <inkml:trace contextRef="#ctx0" brushRef="#br0" timeOffset="23762.6411">8096 10839 43,'0'0'32,"-13"9"1,23-9-9,13 0-9,7 0-6,18 0-2,1-4-3,12 4-1,-6 0-2,0 0-4,-7 0-2,-16 0-2,-4 0 0,-20-5-2,-8 5 1,-2-20 1,-6 9 1,-1-4 3,2 0 5,7 5 4,0 1 2,8 9 2,2 5 2,8 14 0,-8 0 0,3 11-1,-13-3-3,0 3-6,-5-8-36,-10 3-2,-10-13-1,1 0-1</inkml:trace>
  <inkml:trace contextRef="#ctx0" brushRef="#br0" timeOffset="26235.4029">1906 12506 13,'-40'-55'60,"9"30"-36,-12 7-4,8 10-3,-17 2-4,11 15-3,-1 9-2,13 12-4,10 8 0,15 8-1,8 3-1,10 1 0,10-4 0,14-9-1,10-10 0,6-13 0,-5-14 0,-6-12-1,-2-12 0,-13-8-2,-10-2-2,-30-4-1,-16 5-1,-19 0-4,4 11-3,-13 1-1,-6 12-1,0-1 1,4 10 1,10 6 3,14 1 3,10 2 5,5 0 6,13 2 12,34 8-5,6-9 1,9 0 0,10-2-2,3 3-3,3-3-3,0-1-2,-1-1-1,-10-6-2,0 0-1,-16-6 1,-5-3-1,-2-3 2,-6-2 2,-7 3 0,-12-3 2,0 14 0,0 0 1,0 0 1,4 14 0,-7 10-1,-4 3 0,7 6-2,4 2 0,2-1-1,-6-5 0,0-5 0,0-12-1,0-12 0,15-2-1,-8-15 1,-10-11-1,-1-7 0,-2-7 0,6-3 0,4 1-1,-8 6 1,-3 6-1,1 11 0,6 10 1,0 11 0,10 15 0,-7 5 0,6 6 1,7 2-1,9 2 2,5-3-2,1-8 1,3-4-1,-5-10 1,4-5-1,2-13 1,-8-3-1,-5-9 1,-9-4-1,-1-6-1,-6-1 1,3 4 0,-5 4 0,-4 9 0,-4 9 1,4 10 0,-5 13 0,5 11 0,5 8 0,-5 8 1,4 4-3,11 1-3,-3-5-12,5-2-22,-3-6-1,5-10 0,0-4 0</inkml:trace>
  <inkml:trace contextRef="#ctx0" brushRef="#br0" timeOffset="26448.6074">2604 12405 86,'6'17'38,"6"11"0,-2 13-17,-6 0-11,7 9-2,-1-3-4,-4-2-5,9-4-7,-12-13-11,7-11-18,-1-6-1,-9-11-1,19-21 1</inkml:trace>
  <inkml:trace contextRef="#ctx0" brushRef="#br0" timeOffset="26671.6652">2833 12479 77,'0'0'26,"-15"0"-4,-4 4-4,1 10-5,-10-2-4,3 7-2,4-6-1,8 6-1,3-3 0,10 1-1,10-2 0,9-1-1,8-2-1,5-3-3,4 3-6,-3-5-16,3-7-14,5 3 0,1-10-1,5 2 0</inkml:trace>
  <inkml:trace contextRef="#ctx0" brushRef="#br0" timeOffset="26959.012">3365 12455 65,'-26'-12'35,"-5"0"0,-7 1-15,2 11-6,-5 0-4,7 14-3,-3 3-1,6 11-3,7 3 1,11 6-2,9 6 0,17 0-1,3-1 1,11-3-1,5-5-1,7-7-1,6-6-4,-9-13-14,-5-8-19,0-5 0,-8-14 0,-8-2 0</inkml:trace>
  <inkml:trace contextRef="#ctx0" brushRef="#br0" timeOffset="27123.7593">3076 12602 46,'0'0'34,"0"9"0,15-9-4,13 3-16,-1-3-7,8 0-13,-1-6-25,10 9-2,-5-9-2,6 6 1</inkml:trace>
  <inkml:trace contextRef="#ctx0" brushRef="#br0" timeOffset="27295.3832">3867 12513 79,'-7'9'37,"7"-9"0,-10 3-7,10-3-26,0 0-31,-6-12-9,6 12-1,5-10-1</inkml:trace>
  <inkml:trace contextRef="#ctx0" brushRef="#br0" timeOffset="27477.5633">3847 12700 82,'0'15'41,"-3"-4"-1,3-2 0,0-9-32,5 9-29,-5-9-16,0 0-3,0 0 0,0 0 0</inkml:trace>
  <inkml:trace contextRef="#ctx0" brushRef="#br0" timeOffset="28288.2064">4631 12408 53,'0'0'35,"0"13"-2,-15 7-9,0 20-7,-12 5-5,7 11-4,-5 1-2,6-4-3,4-6-2,9-14 1,6-14-2,0-19 1,19-8 0,-4-16-1,1-10 1,-1-7 0,-1-6-1,-2 1 0,-1 0 0,-3 4 0,-3 7-1,-1 6 2,-1 7-2,4 12 1,4 10-1,7 10 1,10 12 1,8 7-1,9 4 1,4 9-1,8 1 0,-1 0 0,-1-1 1,-8-4-1,-13-4 0,-12-2 0,-18-8 0,-14-7 1,-18-3-1,-18-10 0,-13-6 0,-10-5 0,-3-5-1,4-2 1,2-1 0,11 4-1,13 2-1,13 4-3,18 10-5,11-5-15,0 0-12,28 16 0,-1-13 0</inkml:trace>
  <inkml:trace contextRef="#ctx0" brushRef="#br0" timeOffset="28793.7266">5111 12468 71,'-3'-22'35,"-4"7"2,7 15-16,0 0-8,0 24-3,6 11-5,-6 10-1,4 9-2,1 3 0,1 2-2,1-6-2,3-10-4,4-4-5,-4-22-6,11-10-3,-6-21-1,8-4 1,-4-19 0,8 0 5,-8-9 4,3 0 9,0 1 9,7-26 20,-22 46-11,-7 13 0,-12 7-1,-4 13-1,-11 1-4,-4 18-3,-4-3-1,5 8-2,-1-3 0,12 2 0,4-5 0,8 2-1,7-9 1,16-1 0,5-4 0,12-3-1,2-2-1,6-5-3,5 3-6,-5-7-15,0 0-16,1 0-1,-4-3 0,-4 3-1</inkml:trace>
  <inkml:trace contextRef="#ctx0" brushRef="#br0" timeOffset="29794.4663">5496 12833 13,'0'0'48,"0"0"-30,0 0-4,0 0-2,0 0-4,0 10-2,0-10-2,0 0 0,0 11 0,0 0 0,0 0 0,5 6 1,-5-3 0,0 6 0,0 1-1,3 2 0,-3-7-1,0 1-1,-3-6-1,3-1 0,0-10 0,0 0-1,0 0 0,0 0-1,-12-11-1,12-3-1,5-3 1,-1-5-2,2-2 1,0-3 1,0 2-1,0 2 2,1 2 1,-1 4 0,-2 1 1,-4 16 0,5-12 0,-5 12 0,0 0 1,0 0-1,12 5-1,-12-5 1,0 0 0,0 0 0,10 3 1,-10-3-1,0 0 0,0 0 0,0 0 0,0 0 0,0 0 0,0 0-1,0 0 1,0 0-1,0 0 1,0 0-1,0 0 1,0 0 0,0 0 0,0 0 0,0 0 0,0 0 0,0 0-1,12-3 1,-12 3-1,0 0 1,13 0-1,-13 0 0,0 0-1,11 0 2,-11 0-1,0 0 1,0 0-1,0 0 1,0 0-1,0 0 1,0 0 0,0 0 0,0 0-1,0 0 1,-4-12-1,4 12 1,0 0-1,0 0 0,0 0 0,0 0-1,0 0 1,0 17 0,8-2 0,-1-1 0,5 4 0,0 4 0,0 1 0,1 2-1,-3 3-2,-4-8-4,3 2-10,-6-1-18,-3-10 0,-3-1-1,3-10 2</inkml:trace>
  <inkml:trace contextRef="#ctx0" brushRef="#br0" timeOffset="30002.5898">5477 12962 64,'0'0'34,"14"9"-3,-1-9-14,9 4-10,2-4-15,8 5-21,-8-14-2,8 9-2,-8-15-1</inkml:trace>
  <inkml:trace contextRef="#ctx0" brushRef="#br0" timeOffset="30471.7236">5761 12896 33,'0'0'31,"16"14"0,-3-14-1,6 0-19,8 0-5,3 0-2,5 0-1,-4 0-3,-3 0-1,-6 0-3,-4-7 0,-6 7-1,-12 0 0,3-10 0,-3 10 1,-12-14 1,3 4 1,9 10 3,-10-12 7,10 12-3,0 0 0,0 0 2,12 8-1,-5 3 0,-5-1-2,2 2-2,-4 0-7,-6 4-21,-3-10-6,9-6-1,-16 4 0</inkml:trace>
  <inkml:trace contextRef="#ctx0" brushRef="#br0" timeOffset="30732.3868">6186 12799 78,'0'0'36,"0"0"2,0 0-13,15 17-12,-15 0-4,7 14-4,-4-2 0,4 5-1,-2 1-1,-1-3-1,1-4-3,-2-11-2,4-1-5,-7-16-11,0 0-20,0 0-1,6-22 0,-6 6 1</inkml:trace>
  <inkml:trace contextRef="#ctx0" brushRef="#br0" timeOffset="31117.5052">6127 12780 49,'0'0'35,"0"-18"2,6 9-5,13 0-13,-4-2-8,10 7-4,0-2-3,4 6-1,-2 0-2,1 3-1,-7 6 0,-5-1-2,-7 3 1,-9-1-2,0 3 1,0-13 0,-15 16 0,3-10 1,12-6-1,-12 6 1,12-6 0,0 0 1,20 0 0,-3 6 0,1 1 0,0 5 0,-5 5 1,-10 5 0,-6 2 0,-7 3 0,-11-5 0,-3-1-1,-2-4-3,-4-7-6,7-3-10,11-4-17,0-8 1,12 5-1,13-27 0</inkml:trace>
  <inkml:trace contextRef="#ctx0" brushRef="#br0" timeOffset="31388.2962">6714 12608 63,'-20'-5'36,"20"5"1,0 0-7,17-7-17,17 7-5,-1 0-5,4 0-6,7 6-10,-7-3-23,-6-3-1,-6 0 1,-13 0-1</inkml:trace>
  <inkml:trace contextRef="#ctx0" brushRef="#br0" timeOffset="31538.4552">6759 12700 42,'0'0'35,"22"12"0,-1-9-2,10-3-22,7 11-37,-10-18-4,9 7-3,-9-10 0</inkml:trace>
  <inkml:trace contextRef="#ctx0" brushRef="#br0" timeOffset="32417.541">7307 12340 71,'0'0'32,"0"0"-9,12 45-4,-1-1-5,8 16-4,-2 1-2,7 9-2,0-7-2,0-7-1,0-15-2,1-17 1,-4-17-2,-1-19 1,-1-12 0,-2-12-1,-4-10 1,-3-8 0,-3-6-2,-4 0 2,-3 5-1,4 8-1,-4 6 1,0 13 0,3 14-1,-3 14 1,14 20 1,-4 13-1,4 6 0,0 12 1,5 2 0,3-1-1,0-3 1,-2-6-1,2-8 0,-2-14 1,-1-10-1,1-13 1,-5-14 0,2-10-1,-3-13 1,2-10 1,-2-6-1,-1-2 0,-3 0 0,-2 4 0,-5 5 0,-3 8-1,0 14-4,-6 12-9,6 14-25,-12 0-1,5 8 1,7 11-1</inkml:trace>
  <inkml:trace contextRef="#ctx0" brushRef="#br0" timeOffset="32816.149">7988 12754 50,'-8'13'34,"1"0"1,7 3-12,0 10-8,0-5-4,0 5-3,0-4-3,5-5-1,-5-8-1,0-9-2,0 0 1,9-26-1,-9 1 0,-2-7-1,-2-3 1,0-3-1,4 1 1,0 3-1,3 3 0,7 9 0,6 3-1,9 9-4,7 10-8,4 0-23,-2 0-1,3 4 1,-9-4-1</inkml:trace>
  <inkml:trace contextRef="#ctx0" brushRef="#br0" timeOffset="32995.5232">7975 12761 55,'0'0'33,"10"0"1,6-10-5,11 10-26,7-5-20,-3 0-15,9 10-1,-9-5 0</inkml:trace>
  <inkml:trace contextRef="#ctx0" brushRef="#br0" timeOffset="33350.2103">8184 12926 67,'0'0'34,"20"13"0,-7-9-16,2-4-10,7 0-2,-6-4-1,5 4-2,-8-10-1,-4 1-1,-9-1 0,0 10-1,-14-13 1,-3 13-1,-2 0 0,-4 4 1,0 10-1,0 5 1,5 3 1,8 5-1,5-5 1,11 2 0,7-3 0,7-3-1,7-6-3,-2-6-22,5-6-12,3-4 0,-5-9 0,2-1-2</inkml:trace>
  <inkml:trace contextRef="#ctx0" brushRef="#br0" timeOffset="33959.899">8848 12573 49,'18'-3'34,"19"9"0,8-6-3,11 0-19,15 6-5,6-3-4,6 1-6,1 0-12,-3 3-18,-16-11-1,-6 4 0,-19 0-1</inkml:trace>
  <inkml:trace contextRef="#ctx0" brushRef="#br0" timeOffset="34200.507">8898 12704 48,'-16'10'32,"16"-10"-3,0 0-11,31 7-4,10-7-4,20 0-2,8 0-5,10-4-7,6 1-12,2 3-17,-15-13 0,-5 4 0,-17-8-1</inkml:trace>
  <inkml:trace contextRef="#ctx0" brushRef="#br0" timeOffset="34410.7595">9467 12513 66,'36'15'34,"-5"-2"-3,-2 5-12,-1 11-6,-12 0-6,-9 1-8,-10 1-17,-11 0-15,-19-11-1,-3-1-1,-9-7 0</inkml:trace>
  <inkml:trace contextRef="#ctx0" brushRef="#br0" timeOffset="34689.3421">8842 12526 28,'-28'31'68,"21"-6"-36,7 7-11,0-2-4,15 6-8,1-4-6,9-5-20,0-11-17,13-1-1,-2-15 0,9-8-2</inkml:trace>
  <inkml:trace contextRef="#ctx0" brushRef="#br0" timeOffset="35156.174">10184 12303 65,'-4'-12'35,"4"12"1,0 24-17,-4 5-4,8 20-6,-4 6-2,3 8-4,1 2-5,-4-7-12,5-8-20,1-5-2,-6-22-1,8-7 0</inkml:trace>
  <inkml:trace contextRef="#ctx0" brushRef="#br0" timeOffset="35419.0473">10432 12392 38,'25'-31'33,"-2"14"0,-19 8-5,-13 9-13,-10 15-4,-14 4-3,-7 10-4,-5 2-1,0 2-2,1 2 1,9-2-2,7-1 2,13-3-2,10-2 1,13-5 0,10 0 1,10-2-1,7-5-1,5-3-5,5 1-9,-2-1-20,-3-7-1,0 2-1,-6-7 0</inkml:trace>
  <inkml:trace contextRef="#ctx0" brushRef="#br0" timeOffset="35621.9246">10583 12715 72,'-10'11'36,"6"4"-4,-4 2-11,8 9-9,-3 1-5,3 5-2,0-3-2,4-4-4,1-2-7,-5-9-7,6-5-14,-6-9-7,0 0 0,0 0 0</inkml:trace>
  <inkml:trace contextRef="#ctx0" brushRef="#br0" timeOffset="35960.2405">10537 12688 44,'13'-14'33,"-1"-2"0,9 8-9,3 8-8,2 0-5,2 13-4,-6-1-2,-4 6-2,-5 1-2,-8 0-1,-5 3-1,-8-4-2,-3-5 1,-6-3 0,3-3-2,3-7 1,11 0 1,0 0 1,0 0 1,9-9 1,9 9 1,3 7 0,0 0 0,-2 9 1,-6 0-1,-9 8 1,-9 0-1,-9-1-2,-8-5-3,-6-6-4,3-3-6,-2-9-10,3-9-11,15-1 0,1-11 0</inkml:trace>
  <inkml:trace contextRef="#ctx0" brushRef="#br0" timeOffset="36193.468">10974 12591 63,'0'0'36,"18"-5"-1,1 5-3,7-3-22,6 3-12,5 0-25,4 0-7,-5 0-1,5 0 0</inkml:trace>
  <inkml:trace contextRef="#ctx0" brushRef="#br0" timeOffset="36463.7365">11541 12169 53,'-10'-26'35,"10"26"0,0 0-5,-10 22-14,17 17-4,-7 9-4,10 11-4,-5 3 0,2 8-4,-1-5-4,-2-13-9,5-4-14,-2-12-11,-4-16 0,3-10 1</inkml:trace>
  <inkml:trace contextRef="#ctx0" brushRef="#br0" timeOffset="36749.3884">11838 12191 48,'0'0'33,"0"0"1,-24 13-9,-2 11-9,-11 2-8,-3 13-2,-4 0-1,1 4-2,4-6 0,9 0-1,6-4 1,14-2 0,10-6 0,19-2 0,10-8 0,11-1 0,6 1-2,4-5-4,2 4-6,-8-6-14,-4-4-15,-5 1 1,-10-5-1,-1 0 0</inkml:trace>
  <inkml:trace contextRef="#ctx0" brushRef="#br0" timeOffset="37093.394">11935 12639 58,'-6'20'33,"-4"-1"1,1 0-14,3 7-6,-5-5-4,7 2-3,-2-10-3,2-2-1,4-11-1,0 0 0,0 0-1,15-23-1,-6-2 1,2-4-1,3-1 1,-1 1-1,1 1 0,-1 3 1,-4 3 0,1 9 1,0 8 0,3 9 0,-13-4 0,18 17 1,-6 0-1,3 4 0,-1 4-1,0 0-2,0 4-3,-7-10-8,5 5-16,-4-3-10,-5-10-1,-3-11 1</inkml:trace>
  <inkml:trace contextRef="#ctx0" brushRef="#br0" timeOffset="37268.6211">11910 12709 67,'0'0'36,"0"0"1,19 10-2,6-10-28,2 3-15,7 1-26,-10-6-1,5 2-1,-14 0 0</inkml:trace>
  <inkml:trace contextRef="#ctx0" brushRef="#br0" timeOffset="37795.2066">12414 12476 63,'9'0'34,"10"0"0,5 0-8,5 0-17,7 0-11,5-4-16,4 10-14,-10-6-2,-1 6 0,-14-6-1</inkml:trace>
  <inkml:trace contextRef="#ctx0" brushRef="#br0" timeOffset="37975.6922">12438 12588 48,'22'12'30,"1"-12"-2,17 3-23,6 4-27,-8-12-2,13 9-4,-11-13-2</inkml:trace>
  <inkml:trace contextRef="#ctx0" brushRef="#br0" timeOffset="39446.9135">12970 12191 62,'0'10'34,"0"15"-7,0 13-6,13 19-8,-3 2-3,7 12-2,-3 0-1,3 0-3,1-14-1,-3-12-2,1-14 0,-7-9 0,-1-12 0,-8-10 0,14-24-1,-7-7 1,-1-6-1,1-11 1,0-4-1,4-3 0,-2-1 0,-1 1 0,3 10 0,-3 9 0,-1 8-1,1 13 1,-8 15-1,11 0 1,-3 17 0,-2 11 0,1 9 0,-1 6 0,6 5 0,-1 2 1,1-2-1,4-2 0,-4-12 1,6-6-1,0-17 0,4-11 0,-1-11 1,2-11 0,2-12-1,-3-10 1,-2-6-1,0-7 1,-5 1-1,-1 1 0,-5 2-1,-2 8-3,-1 16-7,-9 6-16,-2 8-10,5 15 0,-11 0 0</inkml:trace>
  <inkml:trace contextRef="#ctx0" brushRef="#br0" timeOffset="39815.5935">13566 12650 36,'-5'12'33,"5"9"1,-2-4-1,2 4-15,0 2-9,-6-2-2,6-2-3,0-4-1,0-15-1,0 0 0,6-10-1,-6-11 0,-6-4 0,6-4 0,-5-2-1,3-1 1,2 3-1,0 6 1,9 0-1,2 9 0,6 2-2,5 4-3,2 1-6,9 7-17,0 0-7,-7 0-1,2 3 1</inkml:trace>
  <inkml:trace contextRef="#ctx0" brushRef="#br0" timeOffset="40009.2789">13566 12739 68,'17'12'29,"2"-17"-9,8 2-28,10 8-18,-11-5-2,8 6-1</inkml:trace>
  <inkml:trace contextRef="#ctx0" brushRef="#br0" timeOffset="40370.3918">13762 12833 30,'3'12'62,"16"0"-36,-3-10-13,5-2-3,1 0-3,-1-6-4,-2-2-1,-2-3-2,-7-2 0,-5-2 0,-9 3-1,-6-2 0,-7 5 0,-5 0 0,-2 9 1,-3 0 0,4 14 2,0 3 0,8 8 2,6-1 1,9 5 0,11 0 0,9 0 0,2-9 0,8-1-3,4-4-6,-2-12-10,1-3-21,7-6-1,-4-8 0,10-1 0</inkml:trace>
  <inkml:trace contextRef="#ctx0" brushRef="#br0" timeOffset="41949.28">14386 12499 44,'-19'-3'33,"19"3"2,0 0-4,32-4-17,20 1-5,14 3-3,17-6-4,10 6-6,3 4-9,-1-4-14,-6 10-8,-23-10 1,-17 9-1</inkml:trace>
  <inkml:trace contextRef="#ctx0" brushRef="#br0" timeOffset="42166.1353">14465 12613 36,'14'7'31,"16"-12"-1,19 5-9,13 0-7,7 0-6,7 0-7,0 5-10,-6 0-20,-18-9-1,-5 4-1,-21-13-1</inkml:trace>
  <inkml:trace contextRef="#ctx0" brushRef="#br0" timeOffset="42318.0028">15086 12471 49,'18'11'34,"6"8"0,-7 1 0,-7 1-21,-3 6-7,-7 0-12,-10 2-24,-13-13-3,-5 1-1,-12-11-1</inkml:trace>
  <inkml:trace contextRef="#ctx0" brushRef="#br0" timeOffset="42573.2008">14369 12463 63,'-11'22'37,"1"12"0,0 4-6,1 3-19,6 7-34,3-12-12,10 3-2,6-14 0</inkml:trace>
  <inkml:trace contextRef="#ctx0" brushRef="#br0" timeOffset="43528.4383">1630 13955 48,'-15'0'35,"15"0"0,3 15-2,18-15-17,23 10-6,16-7-3,13 3-2,5-1-4,1-5-7,4 3-13,-7-3-17,-16-6 1,-8 2-1,-27-4 0</inkml:trace>
  <inkml:trace contextRef="#ctx0" brushRef="#br0" timeOffset="43733.4809">1693 14032 49,'-22'2'33,"22"-2"-2,0 13-11,16-13-4,17 10-4,17-8-4,6 6-2,6-4-6,-3-4-11,12-9-23,-8 4 0,-8-8-1,-8-1 1</inkml:trace>
  <inkml:trace contextRef="#ctx0" brushRef="#br0" timeOffset="43911.981">2238 13875 49,'22'10'36,"2"10"0,-4-1-2,-5 1-18,4 11-5,-7-2-9,-6-1-16,-15-1-20,-6 2-2,-23-12 0,-8 3-1</inkml:trace>
  <inkml:trace contextRef="#ctx0" brushRef="#br0" timeOffset="44190.5943">1618 13872 68,'-12'31'34,"-1"4"1,4 3-9,9 9-20,15-1-15,10 0-23,4-12-2,13 0-1,-6-14 0</inkml:trace>
  <inkml:trace contextRef="#ctx0" brushRef="#br0" timeOffset="45780.6983">2983 13600 49,'0'0'33,"-3"-13"1,3 24-11,2 22-6,2 13-4,7 19-4,-4 11-5,2 6-5,0 2-9,1-4-19,2-24-6,-3-12-1,-6-25 1</inkml:trace>
  <inkml:trace contextRef="#ctx0" brushRef="#br0" timeOffset="46050.2052">3286 13675 29,'0'0'32,"0"0"0,-27 12-1,-3 10-15,-2 9-6,-9 2-2,4 4-1,-3 0-1,8 1-2,5-2 0,14-3 0,13-4-1,13-3 0,10-3 0,10-2-1,7-5-1,7-3-3,5 3-11,-8-1-23,-5-15-1,-1 7 0,-13-7 0</inkml:trace>
  <inkml:trace contextRef="#ctx0" brushRef="#br0" timeOffset="46238.0168">3394 14062 81,'0'22'37,"0"4"0,7 1-16,2 9-10,-6 0-3,7 1-5,-4-1-4,0-11-8,7-8-19,-1-7-9,-12-10 0,0 0-1</inkml:trace>
  <inkml:trace contextRef="#ctx0" brushRef="#br0" timeOffset="46569.9857">3446 14076 72,'17'-7'35,"4"0"0,2-3-13,8 10-12,-7 0-3,-2 4-4,-3 2 0,-4 4-2,-8 4 0,-14 2 0,-6 0-1,-5 0 0,-4-3-1,3-1 1,4 2 0,6-4-1,9-10 1,6 14 0,10-7 0,7 1 1,-3 3-1,1 2 0,-4 2 1,-12 1-1,-5 0-1,-12-3-3,-7 3-6,-9-8-11,1-8-14,5 5-1,-2-12 0,13 1 0</inkml:trace>
  <inkml:trace contextRef="#ctx0" brushRef="#br0" timeOffset="46834.1389">3956 13923 82,'0'0'38,"11"0"-1,6 0-12,12 6-15,2-6-5,3 4-7,5 2-10,-5-1-24,-5-5-1,-5 0-1,-7 0 0</inkml:trace>
  <inkml:trace contextRef="#ctx0" brushRef="#br0" timeOffset="47014.7226">3974 14069 89,'12'3'36,"17"4"0,2-4-24,4 3-22,7 0-21,-8-9-3,1 3-2,-7-2 0</inkml:trace>
  <inkml:trace contextRef="#ctx0" brushRef="#br0" timeOffset="47999.1444">4695 13677 59,'0'10'34,"0"13"0,4 10-16,-4 4-5,2 15-5,-2 1-1,0 8-1,4-3-2,0-6-2,-4-10-1,5-10 0,-5-8 0,0-24 1,0 0-2,0 0 1,4-34 0,-7 3-1,-3-8 1,-3-3 0,-4-8-1,1 1-1,1-1 1,1 1 0,0 5-1,7 6 1,3 2-1,13 9 1,2 8-1,8 3 0,10 10-5,1 0-8,9 2-20,5 4-2,-2 0 0,4 6 0</inkml:trace>
  <inkml:trace contextRef="#ctx0" brushRef="#br0" timeOffset="48238.3235">4691 13962 64,'0'0'32,"21"8"2,3-8-17,10 0-12,6-3-15,-1-6-20,9 9-1,-6-14-2,2 11 0</inkml:trace>
  <inkml:trace contextRef="#ctx0" brushRef="#br0" timeOffset="48606.8968">5036 14108 42,'17'14'30,"-3"-14"1,10 0-9,1-5-12,0-2-1,2 0-5,-7-5-1,-1 0-1,-10-2-1,-9 2-1,0 12 1,-18-11-1,-2 11 0,-7 4 1,-4 5 0,2 7 2,-2 6 0,13 5 1,0-1 0,14 5 1,8-3 0,11 1 0,6-5-1,6 0-1,3-10-1,4-6-6,2 1-11,-1-6-21,-8-14 0,4 0-2,-5-8 1</inkml:trace>
  <inkml:trace contextRef="#ctx0" brushRef="#br0" timeOffset="48819.4533">5529 14062 95,'0'0'39,"-10"5"0,10-5-8,0 0-29,0 0-24,13 0-16,-13 0-2,6-8 1,-6 8 0</inkml:trace>
  <inkml:trace contextRef="#ctx0" brushRef="#br0" timeOffset="50065.4846">5938 14018 52,'16'-14'21,"-7"-3"-4,-3 2-2,-6 5-2,-16-4-3,1 7-2,-9 1-2,-2 6-2,-2 0-1,0 8-1,1 3 0,8 6 0,4 3-1,11 7 1,7 0 0,10 3 0,5-7 0,10-1 0,3-8 0,4-9 0,0-10-2,-2-14 0,-2-8 0,-3-11 0,-7-6-1,-5-8 0,-6-7 0,-10-2 1,0 3-1,-10-2 1,-2 9 0,-1 7 0,-6 8 0,4 17 0,-4 13 1,4 18 0,6 13 2,3 16 0,6 8 0,6 10 1,0 6 1,9 4-1,3-5 0,1-3-2,0-4-4,-7-15-23,1-12-11,-1-8-1,-12-22 0</inkml:trace>
  <inkml:trace contextRef="#ctx0" brushRef="#br0" timeOffset="51130.6986">6756 13929 49,'0'0'30,"29"12"1,5-12-16,20 0-5,15 5-3,3-3-4,5 3-8,-5-5-18,0 5-6,-20-8-3,-3 3 2</inkml:trace>
  <inkml:trace contextRef="#ctx0" brushRef="#br0" timeOffset="51349.6206">6849 14071 58,'17'0'30,"13"-4"-2,10 4-13,11-3-6,4 3-6,7-2-8,-6-3-12,-5-6-13,-2 2 0,-18-7-1</inkml:trace>
  <inkml:trace contextRef="#ctx0" brushRef="#br0" timeOffset="51488.1736">7397 13939 47,'9'25'29,"-12"-2"-2,0 8-20,-4 3-26,-13-12-6,4 2-2,-13-14-1</inkml:trace>
  <inkml:trace contextRef="#ctx0" brushRef="#br0" timeOffset="51663.2149">6704 13914 39,'-23'24'32,"2"0"1,15 11-7,6 3-11,16-4-5,15-1-3,13-5-19,8-3-19,4-21-1,12-4-1,-2-16-2</inkml:trace>
  <inkml:trace contextRef="#ctx0" brushRef="#br0" timeOffset="52100.7388">7877 13973 63,'27'4'36,"19"3"0,5-7 0,10 5-24,4 0-11,8 5-16,0-5-20,-14-10-1,-7 1 0,-17-12 0</inkml:trace>
  <inkml:trace contextRef="#ctx0" brushRef="#br0" timeOffset="52289.8812">8111 13509 59,'-18'-20'34,"-2"2"0,9 13-7,5 18-15,-1 6-10,7 12-12,0 8-22,10 14-1,-7 1 0,8 8-1</inkml:trace>
  <inkml:trace contextRef="#ctx0" brushRef="#br0" timeOffset="52665.6838">8017 14214 33,'0'-14'33,"4"-6"1,18 5 2,8 4-19,6 3-4,9 14-3,-10 4-3,-1 14 0,-15 9-4,-15 5-2,-15 5-3,-21-3-4,-12-4 0,-13-8-2,1-4-1,-4-13 0,9-2 0,6-12 3,14-5 2,14-1 4,17-2 3,15 4 3,47-2 8,-20 9-6,9 7 0,-4 4-1,1 3-3,-6 2-6,-8-4-14,-6-5-19,0-5-1,-7-6 1,4-5-2</inkml:trace>
  <inkml:trace contextRef="#ctx0" brushRef="#br0" timeOffset="53175.0738">8501 13802 63,'0'0'36,"22"6"1,-11 8 1,-3 1-26,6 16-4,-4 2-2,2 0-1,-5-5-2,-1-6-2,-3-9 0,-3-13-1,10-4-1,-4-10 0,2-7-1,2-4 0,2-1 1,1-2 0,2 8-1,0 7 2,-1 6 0,-2 10 1,-1 6-1,-4 6 1,0 6-1,-4 4 1,-3-2 0,0-3 0,0-7-1,0-13 0,0 0 0,17 0 0,-6-13 0,4-6 0,5-1-1,0 0 1,1 2 0,-1 4 0,-2 4 1,-3 10 1,-3 0-1,0 12 0,-5 2 1,-1 2-2,-2 2-2,-4-6-7,6 3-27,-1-1-2,-5-14-1,13 12 0</inkml:trace>
  <inkml:trace contextRef="#ctx0" brushRef="#br0" timeOffset="53553.0781">9083 13762 47,'-6'-16'33,"6"16"1,0 0-6,0 9-12,7 9-4,-7 0-4,6 9-1,-1-2-1,4 1-1,1-1-1,5-5-1,1-8-1,3-5 0,-1-7-1,1-7-1,1-7 1,-5-8-1,3-5-1,-3-3 1,-1 0-1,-6 1 0,2 5 0,-4 4 0,-6 6 0,0 14 0,0 0 1,-3 22 1,0-1-1,3 8 0,0 1-1,0-2-8,3 6-17,5-2-12,-1-10 1,9-2-1</inkml:trace>
  <inkml:trace contextRef="#ctx0" brushRef="#br0" timeOffset="53763.527">9521 14018 65,'0'0'36,"-10"16"0,10 0-4,6 6-19,-6-1-5,6 6-5,-6 0-4,0 0-11,5-6-22,-2 3-3,-3-14-1,0-10 1</inkml:trace>
  <inkml:trace contextRef="#ctx0" brushRef="#br0" timeOffset="54093.894">9487 14016 55,'13'-12'35,"-1"-3"0,8 8-5,2 0-16,-3 4-6,1 6-3,-5 5-2,-2 3-2,-7 4 0,-6 0-1,-3 3-1,-4-5 0,-3-2 0,10-11-1,-10 9 1,10-9 0,0 0 0,20-4 1,0 4 0,3 0 1,0 8 0,-4 6 0,-6 5 0,-10 6 0,-8 1-4,-12-5-9,-9-2-22,-2-3-1,-6-12 0,8-4 0</inkml:trace>
  <inkml:trace contextRef="#ctx0" brushRef="#br0" timeOffset="54515.3949">9562 13435 37,'0'-12'33,"2"-5"2,16 7-4,8 4-14,1 3-5,4 11-4,-7-2-2,-1 12-2,-11 5-1,-7 7-1,-10 3-1,-6 1 0,-3-5 0,-1 0 0,6-4-1,9-6 1,11-5-1,9-8-1,10-2-4,-2-8-10,6-2-21,1 6 0,-10-7 0,-4 2-1</inkml:trace>
  <inkml:trace contextRef="#ctx0" brushRef="#br0" timeOffset="54957.1575">10224 13776 41,'10'6'30,"-1"-6"2,14 0-7,4 0-14,4-3-6,7 3-6,3-6-8,-2 6-12,-7-9-9,2 9-1,-17 0 1</inkml:trace>
  <inkml:trace contextRef="#ctx0" brushRef="#br0" timeOffset="55161.5713">10313 13888 68,'22'6'34,"2"-6"-1,10 0-12,1 6-16,3-6-23,3 0-13,-13-7-2,3 7 0</inkml:trace>
  <inkml:trace contextRef="#ctx0" brushRef="#br0" timeOffset="57397.0733">11100 13834 22,'13'-20'52,"-13"7"-32,0 0-3,-10-1-5,-4-1-3,-5 4-4,-5 0-2,-1 4-1,-3 7-1,2 0 0,4 14-1,8 3 0,3 2 1,11 4-1,3 1 1,9-2-1,8-5 1,4-3-1,2-10 1,0-4 0,-1-5-1,-2-8 0,-5-2-1,-3-2 2,-7 4 0,-6 0 1,-2 13 1,0 0 1,-8 0 0,1 17 1,0 2 0,0 15 1,-1 2-1,3 10-1,0 0-1,5 3 0,-3 1-2,3-5 1,4-1-4,-4-12-7,8-3-11,0-9-16,-8-20-1,12 4 0,-9-18 1</inkml:trace>
  <inkml:trace contextRef="#ctx0" brushRef="#br0" timeOffset="57790.4907">11358 13622 47,'0'0'33,"-6"12"0,6 6-4,7 10-17,-7 1-3,5 6-2,-2-3-1,1-3-1,1-7-1,-2-3-1,-3-10 0,0-9-1,0 0-1,0-22-1,-5-1 1,1-7-1,-2-8 0,1-8 0,0-4 0,0-4-1,1 2 2,4 1-1,3 4 0,4 5 0,5 8 0,3 9-1,5 8-1,3 2-4,8 15-8,0 0-19,4 3-3,6 3 0,-3-6-1</inkml:trace>
  <inkml:trace contextRef="#ctx0" brushRef="#br0" timeOffset="58172.796">11366 13883 49,'0'0'30,"19"13"0,0-9-17,9 1-7,6-1-14,0-9-18,7 5-1,-8-9-3,7 5 1</inkml:trace>
  <inkml:trace contextRef="#ctx0" brushRef="#br0" timeOffset="58391.4671">11370 13716 39,'0'0'31,"0"0"2,32 9-4,-1-9-18,5 0-13,5 5-26,-5-9 0,9 8-4,-11-9 0</inkml:trace>
  <inkml:trace contextRef="#ctx0" brushRef="#br0" timeOffset="59023.9276">12078 13818 46,'0'-13'29,"-7"-3"-9,-6-4-3,-6 4-4,-8-2-3,-1 9-2,-6 1-2,1 8-2,0 8-2,7 4 0,1 4-1,12 6 0,6 0 0,7 2-1,11-3 1,9-4 0,3-6-1,5-6 1,6-5-1,-1-13 1,-2-7-2,0-9 1,-2-5 0,-6-7 0,-3-7-1,-6-2 1,-4-8-1,-7 3 1,-3 3 0,-4 6 0,-4 8 1,-2 12 0,-5 8 0,0 18 1,-1 11 1,5 21 1,-1 10 1,12 9 1,-4 5-1,11 9 1,5 0-1,7-2-1,-1 0-9,0-5-32,-4-17 0,1-5-1,-12-15-1</inkml:trace>
  <inkml:trace contextRef="#ctx0" brushRef="#br0" timeOffset="61022.6151">12805 13770 38,'0'0'31,"22"6"0,17-6-12,15 0-7,12 0-4,13 0-3,3 3-5,0-3-10,-5 0-12,-7 3-9,-22-9 0,-7 9-1</inkml:trace>
  <inkml:trace contextRef="#ctx0" brushRef="#br0" timeOffset="61231.7296">12911 13907 43,'0'9'32,"13"-6"-5,15-3-9,17 0-4,7-3-4,10 3-3,6-5-9,-2-2-12,-9-4-14,-5 2-3,-20-10-1,-8 4 0</inkml:trace>
  <inkml:trace contextRef="#ctx0" brushRef="#br0" timeOffset="61382.4262">13434 13767 38,'26'23'30,"-16"-8"1,3 5-10,-3 5-8,-7-4-7,-6 2-13,-12-10-20,-1 3-2,-12-16-2,1 3 0</inkml:trace>
  <inkml:trace contextRef="#ctx0" brushRef="#br0" timeOffset="61542.3048">12848 13721 63,'-31'25'35,"10"13"0,6 9-10,8 2-13,19 2-11,12-10-31,20 5-2,4-17-2,25-5 0</inkml:trace>
  <inkml:trace contextRef="#ctx0" brushRef="#br0" timeOffset="62252.5043">1577 15284 38,'0'0'33,"0"0"1,18 10-1,20-10-17,15 6-7,10-6-3,17 0-4,9 4-6,-3-4-6,-6-3-17,-7 6-7,-25-7 0,-7 4 0</inkml:trace>
  <inkml:trace contextRef="#ctx0" brushRef="#br0" timeOffset="62456.1716">1565 15433 51,'7'11'32,"16"-9"-6,21-2-5,12 0-6,7-5-3,8 5-9,10-6-9,-14 3-17,-13-7-10,-6 0-1,-15-8 1</inkml:trace>
  <inkml:trace contextRef="#ctx0" brushRef="#br0" timeOffset="62619.2021">2198 15230 50,'19'7'31,"14"13"2,-14 2-12,-7 3-11,-7 2-9,-5 0-23,-11 6-8,-14-12-1,4 1-2</inkml:trace>
  <inkml:trace contextRef="#ctx0" brushRef="#br0" timeOffset="62805.2587">1621 15265 47,'-40'23'30,"9"19"1,6-3-5,19-1-19,15 4-3,10-1-9,22-7-25,4-18 1,17-2-2,7-18 0</inkml:trace>
  <inkml:trace contextRef="#ctx0" brushRef="#br0" timeOffset="63465.0451">3013 15251 49,'12'-10'33,"0"14"1,-5 5-10,-4 7-12,0 14-4,-3 3-2,3 6-2,4 1-1,6-5-1,5-5-1,3-7 1,4-10 0,3-13 0,1-6-1,2-14 0,-4-9 0,-5-6 0,-4-5-1,-5-3 0,-4 1 0,-5 6-1,-4 8 2,-10 10-1,10 18 1,-18 0 0,11 18 0,1 13 0,3 5 0,3 7 0,9 4-3,0-6-6,7 2-11,3-5-18,-3-11 1,1-8-1,-1-8 0</inkml:trace>
  <inkml:trace contextRef="#ctx0" brushRef="#br0" timeOffset="63660.4153">3518 15407 61,'-6'18'36,"1"1"1,5 7-5,5 12-20,-5-1-6,3 6-1,-3 2-3,7-4-3,-3 0-6,-4-12-19,0-14-11,0-4-1,0-11 2</inkml:trace>
  <inkml:trace contextRef="#ctx0" brushRef="#br0" timeOffset="63990.1422">3471 15490 39,'23'-14'32,"-8"0"2,8 7-1,-2 1-21,0 1-6,4 5-2,-6 8-2,-7 3-1,-6 3-1,-6 2-1,-4 3-1,-3-3 0,-3-1 0,0-4 0,10-11 1,-6 13 0,6-13 2,19 9 1,-2-6 0,4 5 1,0 1 1,0 8-1,-8 0 1,-4 5-2,-9-1-1,-14 0-3,-5 0-10,-7-5-22,-10-11 0,7-5-1,-5-10 0</inkml:trace>
  <inkml:trace contextRef="#ctx0" brushRef="#br0" timeOffset="64412.5054">3596 14963 65,'3'-16'35,"3"1"-1,11-4-14,5 13-6,-3 0-5,1 14-2,-11 3-2,-5 11-3,-8 4-1,-5 5 1,-8 2-1,-2-3-1,2-3 1,5-5-1,9-7 0,3-15 0,28 10 0,1-10-2,10-4-6,-1 4-22,4-10-6,5 5-1,-7-4 0</inkml:trace>
  <inkml:trace contextRef="#ctx0" brushRef="#br0" timeOffset="64719.5612">4168 15346 62,'-11'9'35,"21"-2"1,14 0-9,3-7-16,13 0-6,3 6-4,-2-6-10,1 0-21,-4 4-5,-11-7 0,-6 3-1</inkml:trace>
  <inkml:trace contextRef="#ctx0" brushRef="#br0" timeOffset="64893.262">4232 15504 53,'17'8'36,"15"6"-1,1-7-2,6 0-36,4 3-26,-10-10-4,7 4-1,-15-13-1</inkml:trace>
  <inkml:trace contextRef="#ctx0" brushRef="#br0" timeOffset="69300.0873">5367 15502 20,'-102'5'29,"22"1"-4,17-6-9,27 0-3,36 0 0,18-6 0,41 6-1,27-10-4,33 10-2,27-5-2,23 5 0,18 0 0,14 4-1,1 0-6,-10-7-7,-8 3-13,-15-5-11,-29-11 0,-23 4-1</inkml:trace>
  <inkml:trace contextRef="#ctx0" brushRef="#br0" timeOffset="69909.4299">5554 14983 52,'-35'-21'24,"14"-1"-3,8-7-3,8-7-3,16 4-3,2-4-2,18 9-2,-3 4-3,10 17 0,-2 6 0,-5 17-1,-12 7-2,-13 11 0,-9 7-1,-12 2-1,-11 1-1,-6-5 1,-6-4 0,3-8-1,7-6 1,6-8-1,9-5 0,13-9 1,8 9 0,10-4-1,4-2 2,5 5-6,4 0-10,4 2-19,-7-5 0,5 1-1,-7-12 1</inkml:trace>
  <inkml:trace contextRef="#ctx0" brushRef="#br0" timeOffset="70397.9534">5930 15161 62,'15'-6'23,"-3"-4"-1,-4-3-4,3-2-3,-9-4-4,4 3-1,-12-5-4,3 6-2,-9-1-1,-3 6-2,-3 3 1,-1 7-2,-1 7 0,2 4 1,2 5-1,7 6 0,0-1 0,9 0 0,0-3 1,12-4-1,-2-4 0,6-10 0,-3 0 0,1-10 0,4-1 0,-5-4 1,0 5-2,-4-2 1,-9 12 0,9-5 0,-9 5 1,0 22 0,0-2 0,-3 6 0,-3 6 1,3 3 0,0 1 0,3 1-1,0-5 0,0-3-2,3-5-4,-3-9-16,0-15-15,19 8 0,-8-17-1,5-4 0</inkml:trace>
  <inkml:trace contextRef="#ctx0" brushRef="#br0" timeOffset="70810.5351">6245 14875 59,'0'-12'35,"0"12"-1,-6 19-13,2-1-6,4 12-4,-5 2-4,5 8-3,-7-5 1,7-1-3,-5-7 0,5-8 0,0-10 0,0-9-1,0 0-1,-10-19 1,4-5 0,3-2 0,3-9-1,-4-5 0,4-1 0,0-2 0,6 0 0,4 3 0,-1 1 0,3 5 0,4 5-1,2 6 0,4 8-2,3 2-4,7 10-7,1 3-15,1 0-9,7 5 1,-4 2 1</inkml:trace>
  <inkml:trace contextRef="#ctx0" brushRef="#br0" timeOffset="71067.7417">6254 15161 32,'-3'12'33,"3"-12"0,15 14-1,13-10-15,3-4-6,10 4-4,-1 0-9,-3-4-18,-6-5-13,1 5-1,-11-17 1</inkml:trace>
  <inkml:trace contextRef="#ctx0" brushRef="#br0" timeOffset="71248.7133">6190 15011 62,'14'-6'32,"14"6"0,4-9-16,11 4-21,7 5-24,-4-12 0,10 12-3,-13-7 1</inkml:trace>
  <inkml:trace contextRef="#ctx0" brushRef="#br0" timeOffset="71812.1516">6925 15094 58,'-4'-15'25,"-9"-1"-5,-2 0-4,-5 3-3,-5 4-3,-2 4-3,-3 5-1,2 5-3,4 1 0,4 6-2,5 5 1,8 3-1,11 0 0,9-1 0,5-2 1,6-4-1,2-4 0,4-9 1,0-8-2,-1-6 2,-4-9-2,-3-7 1,-4-4-1,-2-7 0,-7-8 0,-3 0-1,-6 1 1,0 3-1,-6 4 1,-3 6 0,-1 9-1,-2 9 1,3 12 0,-1 12 0,5 11 0,5 13 3,0 6-1,2 10 2,5 1 0,5 9 0,-3-4 0,4 2-1,-4-9-4,-2-12-17,-2-5-18,2-4-2,-7-11 0,0-3 1</inkml:trace>
  <inkml:trace contextRef="#ctx0" brushRef="#br0" timeOffset="72564.0077">5786 15819 46,'0'0'29,"0"0"-3,0 0-5,12 0-3,1 14-4,-4-2-2,7 13-2,-10-1-3,4 7-2,-5-4-1,1 0-1,-6-8-1,0-19-1,0 9 0,3-19-1,4-6 0,3-8 0,1-5 0,5 0-1,3 5 1,0 4-1,-1 8 1,0 8 0,-2 8 0,-7 8 0,-2 3 0,-7 5 0,0-2 1,0 2-1,-4-8 0,4-12 0,0 0 0,0 0 0,13-20 0,2 3 0,4-4-1,3 1 1,3 6 0,1 3 1,-3 7-1,-1 8 0,-2 9 0,-3 6 2,-8 7-1,-2 6-1,-4 0-1,-3-5-11,0 2-25,0-6-1,0-11 0,0-12 0</inkml:trace>
  <inkml:trace contextRef="#ctx0" brushRef="#br0" timeOffset="72962.898">7703 15376 33,'0'0'33,"16"10"1,11-5-1,13 4-18,13-9-4,12 4-3,6-4-3,5 0-7,-3 3-8,-7 2-18,-8-9-5,-8 4-1,-20-4-1</inkml:trace>
  <inkml:trace contextRef="#ctx0" brushRef="#br0" timeOffset="73195.2867">7798 15596 42,'-18'0'32,"18"0"-4,0 0-7,18-2-5,15 2-4,6-10-4,15 5-3,3 0-1,8-3-5,3 1-4,-6-2-9,1-1-10,-9 6-9,-20-9-1,-8 6 0</inkml:trace>
  <inkml:trace contextRef="#ctx0" brushRef="#br0" timeOffset="73488.5847">8101 15294 44,'10'-6'32,"3"3"1,12 6-6,13 7-14,-2 3-5,11 8-1,2-3-2,4 2-1,-5-2-1,-3 0-1,-6-5 0,-8-3-1,-7-3-1,-11-2 0,-13-5 0,5 14 0,-14-4 0,-8 5 1,-7 4 0,-6 3 1,-8 7-1,0-2-3,3 3-10,5-3-23,1-11 0,16-4-1,13-12 0</inkml:trace>
  <inkml:trace contextRef="#ctx0" brushRef="#br0" timeOffset="74052.2284">9142 15288 40,'21'-9'32,"-5"2"2,1 17-5,-5 12-13,-9 8-5,2 14-3,-5 2-3,0 3 1,5-6-3,2-5 0,10-10-1,4-14-1,4-14 1,9-11-1,1-15 0,0-6 0,-5-8 0,-3-3 0,-9-7-1,-2 0 0,-7 2 1,-5 9-2,-4 10 1,-9 10 0,9 19 0,-16 3 1,11 22-1,5 12 1,0 9 0,5 5 0,4 1 0,4-2 0,2-3-2,-2-13-7,6-12-22,-6-3-8,-13-19 1,17 9-1</inkml:trace>
  <inkml:trace contextRef="#ctx0" brushRef="#br0" timeOffset="74269.586">9621 15508 64,'0'15'37,"4"10"0,-4 4-6,-3-2-19,6 14-3,-3-3-3,6-1-2,-2-6-2,0-5-2,2-3-4,-6-23-6,4 19-8,-4-19-19,0-15-1,-4-2 1,-6-5 0</inkml:trace>
  <inkml:trace contextRef="#ctx0" brushRef="#br0" timeOffset="74615.1649">9570 15577 45,'13'-11'36,"1"-2"1,10 4-1,6 1-16,-2-2-8,6 7-5,-4 3-3,0 0-2,-7 10 0,-7 2-1,-11 5-1,-11-2 1,-9 2-1,-11 2 0,-1-3-1,-3-3 1,2-1 0,4-5-1,10-2 1,14-5-1,0 0 0,15 5 1,8-5-1,5 8 1,0-1 0,-1 2 1,-5 8-1,-9 0 0,-13 3 1,-6-1-1,-8-3-1,-10-2-5,2-1-6,-5-5-20,4-14-5,9-1-1,2-11 1</inkml:trace>
  <inkml:trace contextRef="#ctx0" brushRef="#br0" timeOffset="74886.2806">10025 15382 89,'17'-4'37,"7"4"1,9 8-20,-1-8-9,8 5-3,3-5-4,-5 3-6,-1 3-8,-12 0-20,-8-6-6,-6 0 1,-11 0-1</inkml:trace>
  <inkml:trace contextRef="#ctx0" brushRef="#br0" timeOffset="75054.275">10069 15502 44,'4'14'33,"11"-14"1,18 5-3,1-5-31,-2-9-26,15 9-4,-8-12-2,4 9-1</inkml:trace>
  <inkml:trace contextRef="#ctx0" brushRef="#br0" timeOffset="75548.1164">10690 15315 44,'0'0'33,"23"35"1,-6 15-6,1 18-10,8 14-7,-3 4-2,4 7-4,-5-6-1,0-9-2,-8-18 1,-3-16-1,-6-15 0,-2-18 0,-3-11 0,0-20-1,-4-12-1,4-20 2,-5-12-2,0-19 0,1-18 0,-1-13 0,1-11 0,-1-5 0,5-3 1,0 8-2,0 8 2,5 16-1,-2 19 0,0 21-2,3 21-7,-6 18-28,-6 4 0,6 18 1,0 0-2</inkml:trace>
  <inkml:trace contextRef="#ctx0" brushRef="#br0" timeOffset="76164.6387">10850 14656 44,'-12'5'25,"12"-5"-9,0 0-3,24 0-4,10 0-3,19-4-2,21 1-2,27-1 1,25 1-1,25-1-1,25 1 0,21 3 0,17-3 0,9 3 0,-6 3 0,-11 2-1,-19-2 0,-21 1 0,-29 1-2,-33-5-1,-33 5 0,-30-5 0,-22 0-1,-19 0-2,-13-7-3,-10 3-8,-12-5-9,13 9 1,-6-12-1</inkml:trace>
  <inkml:trace contextRef="#ctx0" brushRef="#br0" timeOffset="76534.5243">13265 14707 44,'0'0'34,"6"21"2,-6 2-5,0 4-13,8 6-11,1 1-23,2 5-15,-11-11-3,5 1-1</inkml:trace>
  <inkml:trace contextRef="#ctx0" brushRef="#br0" timeOffset="77256.2721">11158 15516 56,'-52'-4'20,"34"-3"-4,40-1-1,36-2-1,45 2-2,34-4-3,41 6-1,27-3-2,21 3 1,9 1-1,-7 5-2,-15-3-5,-27 3-16,-39 0-17,-31 7 0,-45-7-1,-31 3 1</inkml:trace>
  <inkml:trace contextRef="#ctx0" brushRef="#br0" timeOffset="78151.0398">11231 14958 25,'-7'-16'31,"4"-10"2,15 7-1,8 1-14,10 4-5,10 14-4,-4 3-1,2 16-2,-13 5-2,-12 13-1,-13 6-1,-14 3-1,-17 0 0,-11-6-1,-5-5 0,-1-9 0,3-6 0,11-12-1,11-8 1,14-8 1,14-3 1,14 0 1,6-1 0,9 5-1,2 5 1,3 6 0,-5 4-1,-7 6-5,-2 7-11,-7-3-23,-6-6-1,2-3 0,-4-9 0</inkml:trace>
  <inkml:trace contextRef="#ctx0" brushRef="#br0" timeOffset="78708.0919">11776 15123 61,'0'-15'20,"0"-1"-2,-6 2-4,-3-5-3,-7 6-3,-8-1-2,-2 7-1,-4 2-2,0 5-1,2 5-1,3 7 1,4 2-1,13 1 0,4 1 2,10-1-2,7-1 1,6-5 0,5-3 0,2-6 0,-1 0-1,-3-9 0,-1 0-1,-5-2 0,-2-2 1,-4 4-1,-3 0 1,-7 9 0,0 0 0,0 0 1,0 0 1,6 24 0,-6-5 0,-3 6 0,0 3 1,3 3-1,-4 0 1,4 0-2,0-4-1,0-4 1,-3-2-2,3-7-3,3 3-11,1-8-23,-4-9-1,0 0 1,8-12-1</inkml:trace>
  <inkml:trace contextRef="#ctx0" brushRef="#br0" timeOffset="79128.3637">11957 15025 50,'0'0'35,"9"4"-1,-9 17-3,0 2-16,0 13-5,-4 0-2,4 6-1,-6-6-3,6-2-1,-3-7 0,3-6-1,0-11-1,0-10 0,0 0 0,4-20-1,-4-2 2,0-8-1,-3-8-1,1-4 0,-3-2 0,-1-2 0,2 3 0,-1 1 1,5 5-2,0 7 1,5 5-1,5 4 1,6 7-2,6 1 0,8 6-3,2 0-4,11 7-6,-2 5-18,0-5-5,4 10 1,-7-6 1</inkml:trace>
  <inkml:trace contextRef="#ctx0" brushRef="#br0" timeOffset="79377.0205">11953 15279 39,'-6'12'33,"6"-12"1,12 7-2,11-7-17,6 0-6,12-4-4,0 1-5,2-2-11,0-2-17,-4 4-5,-10-7-1,-4 3 0</inkml:trace>
  <inkml:trace contextRef="#ctx0" brushRef="#br0" timeOffset="79564.2519">11912 15112 38,'-9'-4'33,"9"4"0,28 4 1,7-4-20,9 0-8,2 0-13,8 9-23,-5-14-1,6 5-2,-10-5 0</inkml:trace>
  <inkml:trace contextRef="#ctx0" brushRef="#br0" timeOffset="80181.5989">12724 15213 21,'17'-13'59,"-17"13"-35,4-17-5,-11 6-4,-3 2-3,-12-1-4,-3 2-2,-8 1-1,-2 1-2,-3 6-1,1 0 0,4 4-1,7 6 0,9 2 0,9 2 0,8 1 1,13 6-1,9-7 1,6 2 0,3-4 0,4-7-1,-2-5 0,-1-5 0,-2-9-1,-5-9 0,-4-3-1,-8-10 0,-4-3 0,-3-4 0,-6-6 0,-7-1 0,-2 1 0,-3 7 0,2 6 1,2 8-1,-1 6 1,2 11-1,7 11 0,0 0 1,-8 27 0,13-3 1,1 8 0,3 7 2,-1 2 0,3 10-1,-1 0 1,1 0 0,-1-4 0,-3-2-3,2-6-5,-9-7-30,4-17-3,4-3 1,-8-12-1</inkml:trace>
  <inkml:trace contextRef="#ctx0" brushRef="#br0" timeOffset="81029.9527">11773 15758 44,'10'11'33,"2"6"1,1 3-12,-2 2-6,3 8-4,-9-3-2,5 4-4,-10-5-2,4-5-1,-4-8-1,0-13-1,0 0 0,4-24 0,9-1-2,3-4 2,8-4-2,4 1 1,7 7 0,-1 8 1,-3 13-1,-4 9 1,-5 8 1,-8 11-2,-6 6 2,-8 2-2,-3 0 1,-2-6 0,1-9-1,4-17 1,0 0 0,11 0-1,2-21 1,5-6-1,3-3-1,3-1 1,0 3-1,-2 7 2,-3 11 0,-2 10-1,-5 8 2,-2 12-1,-5 10 1,-5 5-1,0 1-2,0-7-15,0-5-21,8-6-1,4-11-1,14-11 1</inkml:trace>
  <inkml:trace contextRef="#ctx0" brushRef="#br0" timeOffset="81360.9702">13572 15550 103,'0'0'42,"9"12"-2,-9-12-25,-15-5-47,15 5-7,-11-21-1,15 1-1</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4T16:26:52.778"/>
    </inkml:context>
    <inkml:brush xml:id="br0">
      <inkml:brushProperty name="width" value="0.05292" units="cm"/>
      <inkml:brushProperty name="height" value="0.05292" units="cm"/>
      <inkml:brushProperty name="color" value="#FF0000"/>
    </inkml:brush>
  </inkml:definitions>
  <inkml:trace contextRef="#ctx0" brushRef="#br0">1716 13757 64,'0'0'33,"20"2"0,14-2-16,12 0-7,15 0-3,8 0-2,0 0-4,11 0-4,-5-6-7,-3 6-8,-17-3-10,-18 0-4,-11 3-2,-17 0 1</inkml:trace>
  <inkml:trace contextRef="#ctx0" brushRef="#br0" timeOffset="178.4016">2024 13882 65,'-3'32'26,"-3"6"-5,9 0-4,6 4-4,0-3-6,1-2-6,-4-6-11,3-2-20,-2-17-1,15-4-1,-22-8 0</inkml:trace>
  <inkml:trace contextRef="#ctx0" brushRef="#br0" timeOffset="494.5576">2329 14013 59,'-17'5'31,"11"10"-3,0-1-12,3 1-5,7 4-3,2-2-1,9 2-1,0-7-2,13-4-1,-2-4-1,2-4 0,-10-7 0,-6-5 1,-2-7-2,-7-2 1,-12 1 1,-8 1-1,-7 0 0,-4 4-4,3 8-8,6 7-25,-9 0 0,10 12-2,8-3 0</inkml:trace>
  <inkml:trace contextRef="#ctx0" brushRef="#br0" timeOffset="1188.47">3292 13938 46,'-15'0'29,"-12"5"-5,4 5-9,4 9-4,0 8-4,14 4-2,5 4-2,3 3-1,12-4 0,8-6-1,4-7 0,7-7 1,-3-8-1,-5-6 0,-6-11-1,-13-2-1,-7-3-2,-10-1-4,-7 2-7,-5 7-15,-1-8-2,6 10 0,-2-7 0</inkml:trace>
  <inkml:trace contextRef="#ctx0" brushRef="#br0" timeOffset="1713.2114">3463 14012 62,'12'12'33,"-12"1"-8,0-3-6,0 8-5,0-2-3,6 5-3,0-3-3,11-4-2,-3-6-1,8-8 0,1-3-1,1-6 0,-8-3-1,-1-4 0,-5-4 0,-2 2 0,-5 1-1,-3 7 1,0 10 0,-11 0-1,11 0 1,-3 13 0,3 4 0,2 5 0,3-3 0,9 0 1,0-3 0,4-5 0,5-1-1,-4-6 1,2-7 0,-5-7-1,0-2-2,-5-6-5,1 1-6,-7-8-10,1-2-2,-3-3 2,5 5 4,-8-1 7,7 6 6,-3 4 9,-4 3 33,0 13-10,12 20-1,-12-1-3,3 16-7,-3 2-4,8 11-3,-2 4-4,5 6 0,3-3-3,3-1-2,1-4-6,-4-11-20,0-12-12,2-11 0,-7-16 0</inkml:trace>
  <inkml:trace contextRef="#ctx0" brushRef="#br0" timeOffset="1855.7109">3880 14161 26,'4'-14'26,"12"19"-5,-7-5-7,10-7-27,13 7-11,-2-11-2,16 2 3</inkml:trace>
  <inkml:trace contextRef="#ctx0" brushRef="#br0" timeOffset="2105.6477">4346 14034 88,'-10'22'37,"-12"1"-5,-5-9-11,1 3-9,-7-12-7,3-5-3,-3-3-2,5-9-2,8-7 0,7-3-1,8 0 0,7 0 1,8 7 0,7 4 2,6 6 1,6 12 0,-2 4 1,4 5-1,-2 12-11,1 2-25,-10-10 0,2 6-1,-7-6 0</inkml:trace>
  <inkml:trace contextRef="#ctx0" brushRef="#br0" timeOffset="2667.4247">4381 13941 49,'15'7'31,"6"-1"-1,-2-2-13,9-4-8,6 6-1,-3-6-2,0 0-3,-5-9-2,-7 4-1,-8-2-1,-11 7 0,0 0 1,-12-4-1,-2 8 1,-2 8 0,1 5 2,4 3 0,3 4 1,8 0 0,8 0 0,7-3 0,3-2-1,8-5 1,2-9-1,-2-5-1,4-6-1,-6-8-2,1-4 0,-8-5 0,-1 1-1,-9-2 0,0 10-1,-7 2 2,0 12-1,-10 10 2,4 6-1,0 3-6,3 2-17,3 6-6,-5-14 1,13 1-2</inkml:trace>
  <inkml:trace contextRef="#ctx0" brushRef="#br0" timeOffset="2811.0312">4725 13721 63,'-16'-21'29,"16"21"-4,0 0-28,0 0-21,13 16-5,5-2-3</inkml:trace>
  <inkml:trace contextRef="#ctx0" brushRef="#br0" timeOffset="3149.0542">5101 13929 67,'-24'10'36,"-11"-5"-3,5-1-11,4 8-7,1 0-4,13 7-4,5-1-3,14 3 0,11-4-2,10 1 0,0 0 0,4-5-1,-2-7 1,-4-6-1,-5-9 0,-9-5-1,-5-6 1,-7-6-1,-13-8-1,-2-11 0,-1-4-1,-4-5 0,6 1 0,1-2-1,4 4-1,3 5-2,12 12-3,3 7-7,11 13-20,1 14-1,0 8 1,4 11 1</inkml:trace>
  <inkml:trace contextRef="#ctx0" brushRef="#br0" timeOffset="3300.967">5268 13981 39,'-3'19'31,"7"5"-1,-7-7-9,3-3-27,14 7-18,-14-21-5,19 15-2</inkml:trace>
  <inkml:trace contextRef="#ctx0" brushRef="#br0" timeOffset="3587.0864">5494 13993 28,'0'0'32,"-9"3"1,-3 1-2,-4 2-14,10 6-4,-6 0-4,12 4-2,0-3-1,7 4-2,5-4-1,7 0-1,2-2 0,1-4 0,2-2 0,-2-5-1,-4-8 1,-5-1-1,-8-3 1,-5-2-1,-5-4-1,-8 0-6,1-3-26,-6 8-4,-4-4-1,6 6 0</inkml:trace>
  <inkml:trace contextRef="#ctx0" brushRef="#br0" timeOffset="4511.6724">6466 13887 38,'-23'0'25,"12"8"-6,-2 2-7,9 1-4,11 2-4,3-3-1,11-3-2,-2 2 0,3-6-1,-4-3 1,-5 0-1,-13 0-1,0 0 2,-13 0 0,-9 9 2,-3-1 0,-1 7 2,1 0 1,8 8 1,4-1 0,13 7 0,7-7-1,11-3-1,5-2-2,7-5-3,2-7-3,-1-10-4,2-3 0,-8-13 0,0 2 0,-7-9 1,1-1 2,-6 1 4,2-1 4,0 9 2,1 1 2,3 14 0,-1 1 0,1 11-1,-4 9-1,-3 5-2,-5 2-1,-4 4-1,-3-5-1,-4-4-1,1-5-1,3-13 0,0 0 0,0 0-1,7-27 0,0 6 1,4-2 0,-1-2 0,-2 2 2,0 4 0,-3 4 0,-5 15 1,0 0 2,0 0-1,-9 10 1,9 9 0,0 2-1,5 4 1,6 1-3,4-1-2,7 2-6,-1-8-24,4-10-6,12-3-1,-5-13 1</inkml:trace>
  <inkml:trace contextRef="#ctx0" brushRef="#br0" timeOffset="4856.9915">7077 13871 28,'-14'13'64,"14"-13"-32,19 7-12,7-4-11,1-3-3,7 6-4,-3-6-1,-6-4-2,-1 1-2,-9 0 1,-15 3 0,0 0 0,-15 0 0,-3 5 3,-10 2 2,3 7 0,0-1 1,4 9 0,2-3 0,10 4 0,6-1 0,12 0-3,6-2-2,5-4-4,10 0-6,-2-3-17,1-7-6,8-4-1,-5-11 0</inkml:trace>
  <inkml:trace contextRef="#ctx0" brushRef="#br0" timeOffset="5196.0919">7553 13868 82,'-15'6'32,"-7"0"-10,7-2-10,8 6-4,3-1-3,8 4-2,3-3-1,3-4-2,1 3-3,0-6 1,0 1-1,-11-4-1,0 0 1,0 0 0,-22 7 1,4-2 3,-4 2 2,2 5 1,-2-2 2,8 7 1,5-1 1,9 4-1,6-3 0,9 0-2,4-4-4,2-8-14,-2-5-24,11 0 1,-4-9-2,11-4 1</inkml:trace>
  <inkml:trace contextRef="#ctx0" brushRef="#br0" timeOffset="5677.3279">7643 13779 44,'3'-31'33,"14"8"2,0 2-13,11 7-4,5 17-4,-1 8-1,12 18-3,-5 2-2,1 16-2,-6 6-2,-3 4 0,-5-3-2,-1-1-1,-9-16 0,1-9-1,-6-10-1,-11-18-1,10 0 1,-13-15-1,-8-6 0,-10-4 0,-6 8 1,-8 5 0,-6 3 0,-4 9 1,4 3 0,0 7-3,12 7-3,5-6-9,14 0-16,10-11-5,0 0-1,28 2-1</inkml:trace>
  <inkml:trace contextRef="#ctx0" brushRef="#br0" timeOffset="6202.9199">8332 13861 21,'-39'0'57,"25"10"-28,-2-2-16,5 1-3,11 4-5,0-3-1,11 1-1,0-2-1,6-1 0,-4-4 0,1-1-1,-14-3-1,10-3 1,-10 3 0,-13 0-1,-1 0 0,-5 3 1,2 1 0,0 4 1,1 5 1,7 3 0,3-1 1,9 4 0,4-6 0,8 3-1,2-7 1,6-1-2,2-8 0,1 0 0,0-8-2,-1-4 1,-2-2-1,-3-1 0,-4-2 0,-3 2 0,-4 4-1,-9 11 1,11-10 1,-11 10-2,4 15 2,-1 0-1,1 4 0,1 0 1,0 0-1,1-2-2,2-5-4,-8-12-10,9-2-18,-9 2-1,5-29 0,-5 7 0</inkml:trace>
  <inkml:trace contextRef="#ctx0" brushRef="#br0" timeOffset="6331.932">8431 13588 82,'0'-9'37,"0"9"-4,5 19-18,5 13-40,-10-7-6,10 10-2,-10-4-3</inkml:trace>
  <inkml:trace contextRef="#ctx0" brushRef="#br0" timeOffset="8854.0657">9387 13827 11,'0'0'49,"-13"0"-31,-2 3-4,-6 1-5,2 1-4,0 2-1,2-1-1,8 3-1,9-9-1,5 18 0,10-9 1,4-1-2,5-3 1,1 1 0,-2-6 0,-2 0-1,-9 0 0,-12 0 1,0 0-1,-13 0 0,-7 5-1,-2-1 1,-3 9 0,3 1 0,3 5 0,7 3 0,8 2 1,7 0-1,8-2 1,8-2 1,7-8-1,3-5 0,2-7 1,4-11-1,-2-5 0,-1-6 0,-4-6 0,-5-2 1,-7-1 1,-3 5 1,-7-1 0,-3 10 0,-3 3 1,0 14 0,-13-7-1,13 7 0,-12 21-2,12-1-1,0 1 0,5 1 0,5 5 0,5-5 0,4-3 0,5-3 1,-1-10-1,4-6 1,-7 0-1,1-8 1,-6-6-1,-2-3-2,-2 1-3,-8-6-7,4 5-10,-1 2-9,-3-2-1,4 5 3,1 5 7,-8 7 10,15-6 8,-5 19 32,-8-2 1,4 7 1,-6 1-1,3 0-7,8 5-8,-3-7-6,9 1-3,2-4-2,5-4-1,2-10-1,5-3-1,-1-9 0,-1-5 0,-5-6-1,-6-5 0,-9-10-1,-9-1 0,-15-5-1,-13-6 1,-12 1 0,-7-1-1,-5 4 1,0 6 0,0 11 1,10 8-1,6 11 1,14 13-1,15 9-1,12 5-3,14 12-7,7 0-20,10-3-4,9 3-1,5-6 0</inkml:trace>
  <inkml:trace contextRef="#ctx0" brushRef="#br0" timeOffset="9170.5018">10202 13897 46,'-12'6'32,"12"5"-3,5 4-8,-5 2-3,13 7-5,-6-7-1,9 5-4,1-6-3,4-4-1,3-6-2,-1-6-6,1-9-9,-6-4-18,-5-9-5,1-4 0,-9-6 0</inkml:trace>
  <inkml:trace contextRef="#ctx0" brushRef="#br0" timeOffset="9290.6584">10311 13681 35,'-16'-13'26,"16"13"-9,0 0-25,-13 3-11,13-3-5,0 0-2</inkml:trace>
  <inkml:trace contextRef="#ctx0" brushRef="#br0" timeOffset="9569.0931">10355 13759 58,'16'37'36,"-2"7"2,5 9-4,5 8-18,-6 0-5,8 7-4,-8-2-5,-4-3-3,-5-5-4,-9-14 0,-6-8-2,-13-12 0,2-9 1,-12-15-1,4-5 3,-2-14 2,3-9 2,6-4 2,2-8 1,11-1 0,5-5 0,13 4 0,2-1-2,6 5-10,4 1-23,6 10-2,-4 0 0,4 9-1</inkml:trace>
  <inkml:trace contextRef="#ctx0" brushRef="#br0" timeOffset="9876.0403">10651 13968 50,'14'16'35,"0"-7"0,11-2-4,3-3-17,-1-8-4,4-2-4,-4-4-2,-4-3-2,-6-7-1,-8-2-1,-9 2-1,-13-1 1,-6 5-1,-8 6 0,-4 3 1,-3 12-1,0 8 1,6 11 2,7 8-1,8 10 1,9 5 0,7 7 0,5-1 0,8-1 0,0-3-5,-3-8-25,-1-10-9,2-8 0,-14-23 0</inkml:trace>
  <inkml:trace contextRef="#ctx0" brushRef="#br0" timeOffset="10411.2315">11300 13907 57,'-21'10'31,"1"9"-1,-11-5-14,-7-6-4,1-1-5,-3-7-3,8-7 0,4-5-1,10-2-1,8-4 0,10 1 0,10 8 0,9 3-1,6 6 0,6 13 0,2 4 1,0 9-3,-2 4-3,-7-1-8,1-2-16,-1-1-6,-8-14-1,2-8 1</inkml:trace>
  <inkml:trace contextRef="#ctx0" brushRef="#br0" timeOffset="10591.3778">11425 13800 93,'0'0'37,"10"13"-8,-6 25-13,-4 3-4,5 15-6,-1 8-1,1 3-4,0-1-3,-5-11-10,6-10-21,-1-6-5,-10-16 1,5-12-1</inkml:trace>
  <inkml:trace contextRef="#ctx0" brushRef="#br0" timeOffset="10734.398">11435 14083 66,'27'10'29,"-6"-10"-8,2 5-21,6-2-13,-5-11-11,8 1-3,-12-15 2</inkml:trace>
  <inkml:trace contextRef="#ctx0" brushRef="#br0" timeOffset="10914.9207">11707 13852 49,'14'-66'66,"-11"50"-38,-3 16-7,0 0-6,0 26-4,4 15-3,-4 13-3,5 10-1,-3-1-2,5 2 0,-1-5-3,-1-10-3,4-2-9,-6-14-25,-3-18-1,0-16 1,0 0-1</inkml:trace>
  <inkml:trace contextRef="#ctx0" brushRef="#br0" timeOffset="11298.964">11698 14009 37,'13'0'30,"9"9"1,-4-9-3,1-7-18,6 1-3,-3-4-2,2-1-2,-5-5 1,-3 2 0,-2-1 1,0 5 0,-14 10 0,18-9 1,-18 9 0,15 9 0,-8 1-2,-1 3 0,-2-2-1,1 2-1,-5-13-1,13 8 1,-13-8-2,13-12 1,-4 0-1,5-2 0,2 0 0,0-1 0,2 7 0,-3 4-1,-2 4 1,1 11 0,-4 2 0,0 4 0,-4 5-1,-1-3-9,0-1-27,-3 5 0,2-10-2,6 1 1</inkml:trace>
  <inkml:trace contextRef="#ctx0" brushRef="#br0" timeOffset="12020.8642">12956 13897 23,'-33'0'45,"15"7"-27,-1 6-4,4 6-3,9 3-1,6 3 0,14-2-1,2-4-1,12-2-2,-3-12 1,0-2-2,-5-7-1,-7-4-5,-8-2-5,-9-3-15,-10-6-12,4 6-1,-4-7-1,8 3 1</inkml:trace>
  <inkml:trace contextRef="#ctx0" brushRef="#br0" timeOffset="12192.7894">13139 13880 80,'9'36'38,"-9"6"0,0 4-13,0 12-11,-3-2-7,0 2-4,0-5-4,-2-12-8,5-4-13,3-14-16,-3-23-1,0 0 1,0-12-1</inkml:trace>
  <inkml:trace contextRef="#ctx0" brushRef="#br0" timeOffset="12328.7073">13096 14076 31,'15'0'30,"5"6"-2,-4-6-4,13-3-23,5 3-14,4-7-5,10-3-5,1-8 0</inkml:trace>
  <inkml:trace contextRef="#ctx0" brushRef="#br0" timeOffset="12568.7393">13626 13951 91,'0'12'31,"-10"8"-5,-15-2-5,-7 9-5,-13-8-5,5-2-6,0-5-4,2-12-1,8-7-2,11-12 1,11-1-2,13-6 1,10 2 1,5-1-1,6 4 2,3 10 1,2 7-1,0 11 1,-3 10 0,-4 5-2,-4 8-8,-5-2-19,-5-1-8,4 2-1,-7-15 1</inkml:trace>
  <inkml:trace contextRef="#ctx0" brushRef="#br0" timeOffset="12855.7457">13617 13660 66,'17'-34'36,"8"13"1,7 16-11,0 7-9,8 22-4,-8 8-4,3 19-2,-10 4-1,-1 6-2,-7-4-1,-2-4 0,-5-7-2,-4-6-1,-2-11 0,-4-13-1,0-16-1,-26 7-1,7-11-3,-12-9-4,3 7-7,-9-1-19,2-3-3,5 7-1,5-3 2</inkml:trace>
  <inkml:trace contextRef="#ctx0" brushRef="#br0" timeOffset="13162.47">14262 13907 82,'5'25'37,"-14"1"-4,-7-5-13,-4 2-7,-6-7-8,-1-8-5,5-4-2,1-13-2,7-7 0,2-6-1,9-3 1,3-1 1,10 3 2,6 6 2,-1 4 1,9 13 2,-2 0 0,5 15 0,0 3-1,-3 8 0,-6 1-5,-6-3-13,-5-1-20,-2-2-1,-5-21 0,-5 10-1</inkml:trace>
  <inkml:trace contextRef="#ctx0" brushRef="#br0" timeOffset="13305.8413">14144 13588 65,'0'0'32,"12"7"-13,-2 12-23,-10-7-22,18 11-6,-9 0 0</inkml:trace>
  <inkml:trace contextRef="#ctx0" brushRef="#br0" timeOffset="14140.6483">15233 13796 64,'-17'-10'31,"4"5"-10,-5 13-5,-2-1-5,7 8-3,3 1-3,10 4-2,9-1-1,5-2-1,3-5-1,1-6-1,2-2-1,-9-4-1,-11 0 0,0 0-1,-4-9 0,-14 6 1,-2 3 0,-3 7 1,1 0 0,5 5 3,3 3-1,9 3 2,5 2-1,12 0 1,1-3 0,9-2 0,2-6 0,7-5 0,0-4-1,1-7 0,-2-7 0,-3-2-1,-2-2 1,-5 0-1,-3 5 1,-5 5 1,-12 8-1,10-4 1,-10 4 0,0 16-1,-6-7 2,3 2-2,3-11-1,-9 4 0,9-4-1,0-17-1,0-1 1,4-3 0,3-2-1,3-3 1,3 6 2,3 3 0,-2 5 0,3 9 1,-1 3 1,-1 11-1,-3 3 1,-1 10 0,-3-1-1,0 2-1,-2 2-2,-1-3-6,3-4-15,1-2-12,-9-18-1,16 6 0</inkml:trace>
  <inkml:trace contextRef="#ctx0" brushRef="#br0" timeOffset="14284.3624">15687 13820 73,'10'0'35,"-10"10"-2,5 6-10,-1 10-13,2 2-11,-1 3-31,0-11-2,11-1 0,-2-13-2</inkml:trace>
  <inkml:trace contextRef="#ctx0" brushRef="#br0" timeOffset="14605.7164">15805 13772 40,'0'0'31,"17"4"1,9 2-2,8-6-18,5 4-6,6-4-1,-2 0-2,-4 0-1,-8-5-1,-10 5-1,-9-5 0,-12 5 1,-17 0 0,-3 10 1,-3-3 1,-5 5-1,6 4 2,4 2-1,6 1 1,12 3-2,5-5 0,12 2-2,10 1-4,4-6-9,6-2-14,7-4-8,-2-8-1,4-8 1</inkml:trace>
  <inkml:trace contextRef="#ctx0" brushRef="#br0" timeOffset="14848.1511">16448 13874 70,'0'0'35,"-4"11"-1,-18-1-14,-3 4-10,-7-4-2,-2 0-5,-3-6-4,0-8 0,8 1-2,4-7 1,8-4-1,10-3 1,7 3 1,10 1 2,10 6 1,4 7 0,2 0 1,4 12 0,-1 1-2,-1 2-7,-2-1-24,-2 4-4,-12-12-2,2 0 1</inkml:trace>
  <inkml:trace contextRef="#ctx0" brushRef="#br0" timeOffset="15011.648">16509 13802 74,'18'8'38,"4"14"1,4 4-1,-4 3-28,11 13-5,-6 1-5,-5-3-9,5-2-26,-7-4-3,-5-13 0,2-8-1</inkml:trace>
  <inkml:trace contextRef="#ctx0" brushRef="#br0" timeOffset="15171.9717">16827 13813 92,'-31'4'37,"-7"13"-1,-10 15-20,-5 5-6,-3 11-9,1 5-10,1 0-26,2-9-2,17-2 0,5-17 0</inkml:trace>
  <inkml:trace contextRef="#ctx0" brushRef="#br0" timeOffset="15335.7531">16955 13946 70,'15'0'39,"-15"0"-1,0 0-8,5 19-51,-5-19-13,0 0-3,-12-10-2</inkml:trace>
  <inkml:trace contextRef="#ctx0" brushRef="#br0" timeOffset="16155.689">17439 13716 58,'15'0'33,"3"9"-6,-1 8-5,-3 3-6,-2 11-5,-9-2-3,-3 5-3,0-5-2,-4-2-2,-1-8 0,5-9-1,0-10-1,0 0 1,4-15-1,3 0 1,1-4 0,3-4-1,-2-2 1,-2 3-1,2 5 1,-5 0-1,1 5 1,-5 12 0,0 0-1,0 0 1,-3 14 0,3 1 0,0 5 0,6-2 1,6-2-1,3-3 0,6-5 1,4-8 0,2 0-1,2-9 0,-3-4 0,-3-6 0,-2 1 0,-7 2 0,-6 0 0,-2 3 1,-6 13-1,0 0 2,0 0 0,-3 29 0,3-5 0,-4 1-2,4 4-3,0-5-10,0-9-22,5-5-1,-5-10-1,0 0 1</inkml:trace>
  <inkml:trace contextRef="#ctx0" brushRef="#br0" timeOffset="16282.8001">17778 13525 57,'-3'-23'27,"3"23"-8,0 0-32,0 0-11,4 9-4,-4-9-1</inkml:trace>
  <inkml:trace contextRef="#ctx0" brushRef="#br0" timeOffset="16464.8374">17913 13700 51,'21'37'39,"-2"5"-1,-5-4 1,-3-4-19,7 0-8,-10-10-4,5-9-5,0-10-1,2-8-1,1-7-2,-3-9-3,4 0-8,-9-9-22,3 0-5,2 4-1,-5-2 1</inkml:trace>
  <inkml:trace contextRef="#ctx0" brushRef="#br0" timeOffset="16743.388">18286 13783 50,'3'19'37,"-3"4"-1,0-2-2,-7-8-18,7 3-6,-9-7-5,9-9-4,0 0-1,7-13-1,6-4-1,4-4 1,6 0 0,1 2 1,1 2 1,0 5 1,-6 10 0,-2 10 2,-6 6 0,-1 10-1,-6 1-1,-4 2-3,5 6-5,-5-10-17,0-4-14,12-6-1,6-13-1,10 0 1</inkml:trace>
  <inkml:trace contextRef="#ctx0" brushRef="#br0" timeOffset="16983.2106">18810 13759 52,'-7'-17'32,"0"5"-2,-7 4-11,-7 2-5,-1 6-4,-5 6-3,3 5-2,-2 6-2,8 5 0,4 2 0,11 2-1,9 1 0,6-5-3,8-2-4,1-9-9,7-4-12,2-7-8,-7-9-2,2-1 2</inkml:trace>
  <inkml:trace contextRef="#ctx0" brushRef="#br0" timeOffset="17261.7977">18891 13753 71,'9'-9'37,"3"9"-5,0 9-7,-7 0-8,4 12-5,-9-2-4,5 1-3,-5-1-2,0-4-1,0-5 0,0-10-2,0 0 1,13-14-1,-4-1-1,6-4 1,4-1-1,1 1 0,1 2 0,0 8 1,-3 4-1,-4 10 2,-1 6-1,-6 6 1,0 5 0,-7 2-3,0 3-12,0-3-24,-9-7 0,9-1-2,0-16 1</inkml:trace>
  <inkml:trace contextRef="#ctx0" brushRef="#br0" timeOffset="17665.7398">19792 13646 46,'-22'6'32,"1"14"0,-3 1-12,2 2-5,13 8-4,3-5-3,15 2-2,9-7-1,10 0-1,3-6 0,2-7-1,-6-8-1,-8-5-2,-10-5-1,-16-7-5,-4 1-10,-6 0-21,-11-7 1,4 2 0,0-2 0</inkml:trace>
  <inkml:trace contextRef="#ctx0" brushRef="#br0" timeOffset="17804.0099">19854 13672 59,'37'3'34,"-5"-3"2,6 5-5,2-5-24,-1 4-15,-1-4-24,-9-4-2,1 1-1,-13-5 1</inkml:trace>
  <inkml:trace contextRef="#ctx0" brushRef="#br0" timeOffset="17953.5491">20051 13710 36,'-13'20'31,"13"9"0,-6-5-9,11-2-29,7 5-17,-12-13-4,18 5-1,-3-13-2</inkml:trace>
  <inkml:trace contextRef="#ctx0" brushRef="#br0" timeOffset="18412.175">20379 13764 42,'-15'-17'30,"-12"0"-4,0 1-7,2 10-5,-3 0-3,7 12-3,3 2-2,11 8-2,4-2 0,12 4 0,4-2-1,8 0 0,3-2-1,4-2-1,1-7-1,-4-2-2,0-3 0,-6-9 0,0-4-1,-4-2 1,-1-2 0,-4 2 4,2-2-1,0 5 3,-2 1 0,5 11 0,-4 0 1,3 5 0,-3 7-1,1 2-1,-4 1-1,2-1 0,-5-2 0,-5-12 0,7 12 0,-7-12-1,0 0 0,12-15 0,-7 4-2,-5-6-6,13 5-19,-7-3-14,-6-4 2,5 7-2</inkml:trace>
  <inkml:trace contextRef="#ctx0" brushRef="#br0" timeOffset="18967.961">21282 13671 79,'0'22'35,"0"-4"-5,-5 1-15,16 6-5,-1-6-3,10-2-2,0-9-2,5-8-1,1 0 0,2-10-1,-4-7-1,-6-4 1,-2 0-1,-6 1 0,-1 4 0,-5 6 1,-4 10 0,0 0 0,0 22 0,8 6 0,-8 8 1,4 8-1,-4 4 1,-7 2-1,-3 0 1,-4-4-2,-6-9 1,-6-13-2,-3-4-1,-2-18-3,9-2-5,-2-12-8,11-11-17,4 0-3,5-9 0,11 6 2</inkml:trace>
  <inkml:trace contextRef="#ctx0" brushRef="#br0" timeOffset="19126.9285">21637 13718 76,'30'0'37,"-4"-7"0,10 7-14,1 3-52,-5-11-3,3 6-4,-6-11-1</inkml:trace>
  <inkml:trace contextRef="#ctx0" brushRef="#br0" timeOffset="19608.2759">22269 13620 69,'9'23'36,"-21"-8"0,-1-1-14,-3 5-10,-12-4-3,1-2-5,-2-7-2,2-6-2,3-9 0,7-3 0,9-5 0,3-5 0,5-2 0,8 4 0,4 4 1,9 9 0,4 7 1,2 11 1,-5 4-1,4 10 0,-8 7 0,-3 1-4,-1 3-9,-10-5-26,-7-9-1,3-4 0,0-18-1</inkml:trace>
  <inkml:trace contextRef="#ctx0" brushRef="#br0" timeOffset="19749.996">22148 13358 80,'0'-17'34,"0"2"-6,0 15-36,30 3-19,-15-3-5,10 14-3</inkml:trace>
  <inkml:trace contextRef="#ctx0" brushRef="#br0" timeOffset="20299.426">22372 13254 34,'5'-10'26,"27"10"0,0-7-13,9 2-9,3 1-1,-6 1-2,-3 0-2,-4 3 0,-10-5-1,-13 1 0,-8 4 1,-12 0 0,-2 0 0,2 6 1,0 0 1,-1 1 0,13-7 0,-12 19 1,12-11-1,6 2 0,0 0-1,-6-10 0,13 14 1,-13-14-1,9 15 2,-5-6 0,-4 3 2,0 0 0,0 10 2,5 7 1,3 9-1,4 4 1,-2 6-1,-3-2-1,0 4-1,-3-3 0,-7-4-2,-10-9 0,-9-12-2,-8-5 0,-4-12-1,1-5 0,1-3-3,1-4-3,6-8-4,15 6-4,3-1-6,13 0-5,14 10-6,1-7 1</inkml:trace>
  <inkml:trace contextRef="#ctx0" brushRef="#br0" timeOffset="20758.0311">22947 13691 61,'12'-12'33,"-12"-6"-8,-14-2-8,0 8-4,-12-3-3,2 8-3,-3 2-2,2 10-2,-1 0 0,8 9-1,6 3 0,7 3 1,11-2-1,6 1 0,3-7 0,1-3-1,8-4 1,2-5 0,-1-5-1,-1-4 0,-4-2 0,-6-3 0,-1-1 0,-2 4-1,-1 1 0,-10 10 0,11-10 0,-11 10 0,7 14 1,0-4-1,-2 4 0,1 0 1,-6-1 0,3-1 0,4-2 0,6-8 0,-13-2-1,21-8 0,-11-3 1,1-3-1,9-2 0,-7-2-2,-2 1-4,-11-3-12,9 5-20,1 1-1,-4 2 1,6 3 0</inkml:trace>
  <inkml:trace contextRef="#ctx0" brushRef="#br0" timeOffset="21080.6888">23482 13597 61,'0'12'37,"0"2"0,-11 0-5,-2 4-19,-12-6-4,-2 3-4,-5-6-2,3-4-1,-6-5-2,-3-9 0,6 1 0,6-8-1,11-1 0,8-5 0,3 2 0,10 3 1,8 6 0,12 6 0,1 5 1,5 4 0,-2 8-1,0 5 1,0 5 0,-4-2-4,-4 1-10,-2-1-24,-7-7 0,2-1-1,-15-12 0</inkml:trace>
  <inkml:trace contextRef="#ctx0" brushRef="#br0" timeOffset="21216.7937">23703 13745 85,'0'0'40,"0"13"-7,0-13-33,0 0-29,0 0-8,-18-18-1</inkml:trace>
  <inkml:trace contextRef="#ctx0" brushRef="#br0" timeOffset="25811.5094">1832 15346 29,'18'-24'53,"-8"0"-34,5-11-3,7-4-5,-4-12-3,-1 0-2,-5-8-1,0-1 0,-2-1 0,2 9 0,-6 7 0,-6 15-1,-13 10 0,13 20 0,-7 10-1,7 22 0,4 11-1,6 10-1,3 7 0,11 1-1,13-2-1,1-8-4,1-2-6,-11-15-11,0-8-14,-3-8 1,-9-15-2,-3-3 2</inkml:trace>
  <inkml:trace contextRef="#ctx0" brushRef="#br0" timeOffset="25954.2984">1953 15187 27,'0'12'28,"0"-12"-1,21 13-8,1-5-27,-10-8-15,7 9-2,-6-9-2</inkml:trace>
  <inkml:trace contextRef="#ctx0" brushRef="#br0" timeOffset="26109.9297">1733 15134 42,'-17'0'30,"6"-8"-4,11 8-5,6 11-30,9-11-17,14 13-3,-5-9-1,10 10 6</inkml:trace>
  <inkml:trace contextRef="#ctx0" brushRef="#br0" timeOffset="26403.721">2362 15279 33,'22'7'32,"-1"2"1,-5-9-2,-6 0-15,2-4-5,-5-8-3,2 2-3,-9-9-2,-4 2-1,-8 0-1,-4 2 0,1 5-1,-1 10-1,-2 4 1,-3 9-1,1 9 1,9 6 0,7 5-1,4 3 1,0 0-1,4-4-3,4-1-5,8-6-18,2-18-6,5-2-1,-2-15 0</inkml:trace>
  <inkml:trace contextRef="#ctx0" brushRef="#br0" timeOffset="26676.1934">2828 15184 40,'9'20'34,"-24"-8"0,-2 4-3,-11-1-14,-2-5-6,5-2-6,-3-8-2,7-3-2,5-9-1,4-1 0,8-2 0,7 0 0,3 1-1,7 5 1,-2 4 1,6 5-1,4 8 1,4 6-2,1 4-10,1 4-23,-14-6 0,8 6-1,-6-10-1</inkml:trace>
  <inkml:trace contextRef="#ctx0" brushRef="#br0" timeOffset="27320.7695">4399 14846 24,'-22'-12'58,"-14"10"-36,-14-3-9,-9 2-4,-6-2-2,-3 5-1,-1-4-2,10 4-1,8 0-1,15 3 1,15 0 0,21 6 1,11 1 0,18 5-1,11 5 1,8 3-1,4 0 0,-4 10 1,-10 1-2,-13 8-1,-16-1 1,-18 0-2,-16-2 1,-12-3-1,-9-3 0,2-8 0,4-5-1,6-6 1,11-8 1,23-6 0,0 0 0,23 9-1,11-5 2,11 2-2,7-2-1,1 0-6,8 4-12,2-5-17,-10-8 0,1 0-1,-13-10 1</inkml:trace>
  <inkml:trace contextRef="#ctx0" brushRef="#br0" timeOffset="27622.8955">4498 15168 77,'-5'19'33,"5"13"1,0 6-21,0-2-5,5 0-3,-3-6-3,3-5 0,-1-9 0,-4-16 0,9-6 0,-4-14-1,-5-12 1,0-10 1,0-8-2,-6-5 1,-1-4-1,5 2 1,-4 0-1,2 6 0,0 5 0,4 11 0,0 6 0,11 9-1,2 8-1,9 3-3,12 9-8,-1 0-13,7 0-12,12 4 0,-6-4 0</inkml:trace>
  <inkml:trace contextRef="#ctx0" brushRef="#br0" timeOffset="27834.0002">4486 15172 42,'0'0'28,"12"20"0,12-17-15,8-3-22,18 6-15,-13-12-4,9 6 1,-10-4 5</inkml:trace>
  <inkml:trace contextRef="#ctx0" brushRef="#br0" timeOffset="28179.6524">4787 15238 57,'0'0'34,"6"21"0,-3-7-14,6-8-8,9 6-4,0-9-2,3-3-2,-3 0-2,-2-9 0,-4-1 0,-2-3-1,-3 1-1,-7-1 1,0 2-1,0 11 1,0 0-1,-10 0 0,10 15 1,0 7 0,0 9-1,9 9 2,-5 6-1,1 6 1,-5 0-1,-7 1 0,-4-4 0,-11-6-1,-6-6-3,-12-14-6,2-9-12,0-14-16,-2-10 0,6-15 0,1-18 0</inkml:trace>
  <inkml:trace contextRef="#ctx0" brushRef="#br0" timeOffset="28651.548">4394 14587 43,'0'0'34,"13"9"0,13-1-2,15-4-18,7-1-6,14 4-3,4-2-3,1 0-5,-4 3-5,-10-8-7,-5 2-6,-14-7-2,-16-1-1,-9-5 4,-9-1 5,0-1 7,-6-1 8,6 4 11,-3 1 29,3 9-17,13 14-2,-10-3-3,4 10-5,-7-2-4,0 3-13,-7-8-27,4 6-2,-7-13-2,10-7 1</inkml:trace>
  <inkml:trace contextRef="#ctx0" brushRef="#br0" timeOffset="28999.6333">5327 15083 68,'15'6'33,"18"6"0,0-9-19,10-3-30,4 13-13,-10-13-2,0 3-2</inkml:trace>
  <inkml:trace contextRef="#ctx0" brushRef="#br0" timeOffset="29164.8352">5356 15196 59,'0'0'35,"17"19"1,6-13-6,7-6-19,11 0-17,-4 0-26,10 0-2,-10-6-1,3 2 0</inkml:trace>
  <inkml:trace contextRef="#ctx0" brushRef="#br0" timeOffset="29819.9427">5860 15033 63,'0'0'34,"26"33"0,-15-4-16,0 0-6,-2 5-5,-6-2-2,0-6-2,-3-5-1,0-21-1,0 0 0,-6-13-1,8-10 0,11-8 0,3-3 0,2-2 0,10 2 0,3 8 1,0 8-1,0 15 1,-7 9 0,-5 10 0,-6 9 0,-7 4-1,-6 2 1,-10-3-1,4-5 0,0-8-1,6-15 1,0 0 0,5-15-1,6-7 1,5-1-1,2-4 2,2 4-1,1 4 1,-1 7-1,-1 12 1,-6 9 0,2 7-1,-6 8 1,1 2-4,-1 6-6,-5 0-17,4-10-9,8-1-1,2-14-1</inkml:trace>
  <inkml:trace contextRef="#ctx0" brushRef="#br0" timeOffset="30224.2796">6769 15168 14,'9'-27'62,"-9"6"-30,0-1-14,0 2-3,-12-7-4,0 5-4,-10-2-2,0 10-1,-8 3-2,-2 11 0,-2 6 0,6 8 0,1 8 1,10 7-1,8 3 0,9-3-1,9-3 1,11-3-1,5-11 1,5-3-2,1-9 1,-2-10 0,-2-4 0,-6-3 0,-1-2-1,-11 1 1,-3 3-2,-6 5 2,0 10-1,0 0 0,0 11 1,3 7-1,1 3 0,1 1-5,5 4-10,5-4-21,-10-8-1,8-1 1,-13-13-2</inkml:trace>
  <inkml:trace contextRef="#ctx0" brushRef="#br0" timeOffset="30586.0164">6890 15207 32,'3'9'33,"-3"-9"2,0 20 0,0-6-14,7-5-9,4 8-5,2-8-3,3 0 0,2-9-2,-2 0 0,-1-8-1,-3-3-1,-2-5 1,-4 1 0,-2 0-1,-4 5 0,0 10 1,0 0-1,0 0 0,0 14 1,0 11-1,0 8 1,0 10 0,0 7 0,-7 2 0,-3-1 0,-4 0-1,-5-6-1,-3-12-2,-9-12-5,6-9-9,-9-16-15,3-16-4,7-10-1,-2-15 0</inkml:trace>
  <inkml:trace contextRef="#ctx0" brushRef="#br0" timeOffset="31006.9736">6499 14737 61,'-9'0'34,"9"0"-1,18 7-15,7-7-6,15 0-4,10 0-3,12 0-3,0 0-3,0 0-3,-5 0-2,-11-5-4,-9 0 0,-16-4-1,-8-1 0,-13-6 2,-3 4 3,-4 0 6,1 2 5,6 10 4,0 0 2,0 14 1,0 0-1,10 10 1,-10-2-3,6 5-6,-2-2-12,-4-1-24,-4-13-2,4 3 1,0-14-2</inkml:trace>
  <inkml:trace contextRef="#ctx0" brushRef="#br0" timeOffset="31360.8857">7703 15020 69,'24'9'33,"10"-6"0,14-3-15,15 8-7,10-5-7,3-3-14,-3-3-21,2 3-3,-17-6 1,-12 6-2</inkml:trace>
  <inkml:trace contextRef="#ctx0" brushRef="#br0" timeOffset="31555.263">7727 15155 58,'-3'11'33,"3"-11"1,25 9-12,14-4-11,5-5-4,18 7-1,3-4-6,1-3-10,-4-7-23,-3 7-1,-15-13 0,-7 1-1</inkml:trace>
  <inkml:trace contextRef="#ctx0" brushRef="#br0" timeOffset="31721.9231">8229 14954 60,'19'0'37,"3"5"0,7 7-3,2 10-17,-11 4-5,-1 6-7,-9 1-3,-10-2-12,-10-3-27,-6-3-1,-12-9 0,-1-3-1</inkml:trace>
  <inkml:trace contextRef="#ctx0" brushRef="#br0" timeOffset="34717.6809">19880 8373 59,'0'-19'24,"0"3"-1,0 1-4,0 5-4,0 0-3,0 10-2,0 0-1,8 32-2,-8-2 0,6 16-2,-2 11 0,4 15 0,0 9-1,5 8 0,-1-5-2,2-2 0,-2-9-1,1-5-1,0-13 1,-3-13 0,-4-12-1,-1-8 1,-2-6 0,-3-7-1,0-9 1,0 0-1,0 0 0,0 0 1,0 10-1,0-10 1,0 0-1,0 0 1,0 0-1,0 0 1,0 0-1,0 0 0,0 0 1,0 0-1,0 0 0,0 0 0,0 0 0,0 0-1,0 0 1,0 0 0,0 0-1,-12-9 1,12 9 0,-18-8 0,3 0-1,-4-1 1,0-1 0,-3-1 0,5 2 0,1 0 0,4 2 0,1 1 0,11 6 0,0 0-1,-5 18 2,14-4-1,0 3 0,4 3 0,1-1 1,1 0-1,2-4 2,-2-5-2,2-8 2,-1-5-1,1-10 0,-1-5 0,-1-4-1,4-2 1,-4-1-1,-3-1-5,3 7-21,-6 5-15,-5 4 0,-4 10 0,0 0 0</inkml:trace>
  <inkml:trace contextRef="#ctx0" brushRef="#br0" timeOffset="35281.4546">20233 9405 73,'0'16'37,"0"6"1,-6 13-14,2-5-9,4 9-5,0-3-4,0 0-1,4-7-2,1-8-1,-2-10 0,-3-11-1,0 0 0,5-20 1,-5-1-1,-7-10-1,0-3 1,-3-4-1,1 0 1,1 2-1,2 2 0,1 3 0,5 6 0,7 6 0,7 7-1,5 3-2,9 9-2,-2-7-10,8 7-24,4 3-1,-3-3 0,7 4 0</inkml:trace>
  <inkml:trace contextRef="#ctx0" brushRef="#br0" timeOffset="35498.1827">20251 9567 48,'-15'3'36,"15"-3"-1,13 4 0,6-10-17,12 6-11,3-4-16,5 10-24,-11-6-2,2 0 0,-11 0-2</inkml:trace>
  <inkml:trace contextRef="#ctx0" brushRef="#br0" timeOffset="35859.5522">20503 9663 63,'0'15'33,"0"-15"0,18 4-16,1 1-7,-1-5-4,4 0-1,-3-8-3,-2 0-1,-6-1 0,-6-2 0,-9-1-1,-8-1 1,-6 5 1,-6 4 0,-4 4 0,1 7 0,-2 2 2,7 8 0,4 1 0,11 6 0,7-2-1,12 0 0,2-4-1,10-1 0,1-4-2,3-5-4,5-3-13,-2-8-22,-4-9 2,0-7-2,-6-9 2</inkml:trace>
  <inkml:trace contextRef="#ctx0" brushRef="#br0" timeOffset="36461.0292">20189 9167 50,'0'0'31,"0"0"-4,24 7-8,7-7-5,8 0-4,15 0-3,0 0-3,2 0-3,2 0-3,-13-7-2,-6 7-3,-14-5-2,-14 0 0,-11 5-1,-17-14 1,1 4 1,-2 0 2,0 1 3,2-2 2,4 4 3,12 7 2,0 0 2,13-9 1,5 15 1,0 0 1,6 9 1,-6-1 0,-2 10-1,-13-4-1,-3 5-2,-10 1-7,-10 0-31,-14-8 0,-1 0-3,-11-13 0</inkml:trace>
  <inkml:trace contextRef="#ctx0" brushRef="#br0" timeOffset="38735.79">8941 15104 74,'28'11'35,"-3"-9"-2,11-2-16,5 0-19,-3-4-26,16 4-3,-11-11-2,8 6-2</inkml:trace>
  <inkml:trace contextRef="#ctx0" brushRef="#br0" timeOffset="39194.1326">9545 14916 76,'3'24'36,"-3"7"0,0 9-15,4 15-9,-7 1-4,3 4-3,0-4-3,5-9 0,-1-9-1,-1-16-1,-3-22 0,9 0-1,-3-22 1,-6-13 0,0-10-1,-5-8 1,-2-5-1,-5-1 1,-2 4 0,0 4 1,1 4-1,2 11 0,6 4 1,9 6-1,8 8 0,11 1-2,12 5-3,5-3-7,13 8-8,6 1-16,-3 1 0,2 5-2,-8-4 2</inkml:trace>
  <inkml:trace contextRef="#ctx0" brushRef="#br0" timeOffset="39410.7297">9563 15113 79,'-11'4'36,"11"-4"-1,24 4-12,4-4-17,12-4-17,-2-2-23,14 6-1,-6-9 0,2 9-1</inkml:trace>
  <inkml:trace contextRef="#ctx0" brushRef="#br0" timeOffset="39779.9027">9895 15337 69,'0'0'34,"14"20"1,5-12-10,2-8-16,8 4-4,0-10-2,-1 0-1,-4-6-2,-7-1 0,-12-2-1,-10 0 0,-11 4 0,-9 2 0,-6 9 1,-4 4 1,-2 8-1,4 10 3,5 3 0,11 9 0,8 2 1,15 2 0,7-5 0,15-3 0,4-3-1,8-5-3,3-8-9,-5-8-24,-1-12-5,-3-10-1,-10-11 0</inkml:trace>
  <inkml:trace contextRef="#ctx0" brushRef="#br0" timeOffset="40771.9217">10419 15090 76,'15'0'37,"10"5"-2,6-2-5,7 0-33,4 5-27,-1-8-4,3 0-1,-10-4 0</inkml:trace>
  <inkml:trace contextRef="#ctx0" brushRef="#br0" timeOffset="40938.2429">10445 15229 75,'4'12'35,"16"-1"2,4-2-9,13-3-33,10 3-27,-4-9-1,10 0-2,-4-4-1</inkml:trace>
  <inkml:trace contextRef="#ctx0" brushRef="#br0" timeOffset="41600.5072">11001 15104 64,'13'20'36,"-8"4"1,2 5-9,-2 10-14,-7-4-3,2 2-4,-4-12-4,4-11 0,0-14-2,0-9-1,4-14 1,3-10-1,5-6 0,1-2 0,2 3-1,4 7 2,-1 11-1,1 13 1,0 10-1,-1 13 1,-2 8 0,-3 5-1,0 3 1,-3-3-1,-3-5 0,-1-10-1,-6-14 0,9 0 0,3-13 0,-1-11 0,1-4 0,5-1 1,0 2 0,2 6 1,-2 9 0,-1 12 1,-3 6 0,-3 15-1,-3 4 1,-3 7-3,2 4-7,-10 2-30,4-12 0,0-1-1,4-8 0</inkml:trace>
  <inkml:trace contextRef="#ctx0" brushRef="#br0" timeOffset="45538.1892">11770 15204 48,'6'-17'25,"1"-2"-3,-4 1-3,-3-3-6,-3 0-1,-7-3-5,-5 6 0,-5 1-4,-4 8 0,-3 3-1,1 6-1,0 10 1,5 9-1,4 5 0,13 6 0,4 2 0,12 0 0,5-3 0,9-5-1,2-7 0,3-9 0,-3-8 0,1-8 0,-4-7 0,-6-9 1,-5-4-2,-7 2 2,-4-2-2,-3 6 2,-6 3-2,0 8 2,6 11-1,-13 8-1,8 10 2,5 8-1,6 2 0,5 7 0,3 1 0,5-3-8,5-7-18,7 0-7,-10-10-1,7-3 1</inkml:trace>
  <inkml:trace contextRef="#ctx0" brushRef="#br0" timeOffset="45966.3383">12035 15253 17,'0'9'30,"0"-9"0,0 24-1,3-10-13,3-3-5,5 1-3,0-6-3,3-3-2,2-3-1,-1-9-1,0-3 0,-7-1 0,-4-3 1,2 0 0,-6 3 1,0 13-1,-6-10 0,6 10 1,0 15-1,0 6 1,4 8 0,4 8 0,-3 5 1,3 8 0,-8-3 0,0 5 1,-7-6-2,-7-1 1,-8-11-2,-6-9 0,-3-13-3,-2-12 0,4-3-3,2-16-3,14-2-7,4-9-23,9-7-1,18 3 0,7-5 1</inkml:trace>
  <inkml:trace contextRef="#ctx0" brushRef="#br0" timeOffset="46326.9915">12728 15088 84,'16'12'34,"11"-12"-4,13 0-16,21 0-5,9 3-3,10-3-6,1 9-8,-5-4-17,-10-5-10,-5 5 0,-22-8 0</inkml:trace>
  <inkml:trace contextRef="#ctx0" brushRef="#br0" timeOffset="46551.607">12824 15177 38,'-10'7'34,"10"-7"-1,10 0-10,18 7-7,8-7-3,17 8-4,-1-6-3,9-2-11,5 3-15,-2-3-13,-14-5-2,-2-2 1,-20-10-1</inkml:trace>
  <inkml:trace contextRef="#ctx0" brushRef="#br0" timeOffset="46711.6481">13347 15013 41,'18'5'34,"-2"2"3,3 12 0,2 7-19,-11-1-5,-1 9-5,-15-2-7,-7-3-17,-12-6-18,1 0-2,-9-15-2,5-2 1</inkml:trace>
  <inkml:trace contextRef="#ctx0" brushRef="#br0" timeOffset="47326.2496">14174 15090 74,'0'-24'33,"0"0"-3,-6 2-16,-10-5-4,-2 7-4,-9 1-4,1 6-1,-5 5 0,-2 8-1,2 7 0,3 7 1,9 5-1,7 4 0,9 6 2,8 0-2,8-3 1,10-4 0,4-4 0,5-8 0,-1-10 0,-1 0-1,-3-13 0,-3-4 0,-7-4 0,-5-4 0,-5 4-1,-7 3 1,0 7 0,0 11 1,0 0-1,-10 5 1,6 13 1,4 7-2,5 3 1,3 4-2,3 1-5,0-6-13,3-5-16,6-1 0,-5-14-1,5-3 1</inkml:trace>
  <inkml:trace contextRef="#ctx0" brushRef="#br0" timeOffset="47709.4721">14343 15116 46,'0'0'32,"0"16"1,0-4-10,0-12-10,15 20-3,-3-12-3,7 2-1,-3-5-1,4-5-2,-4 0-1,1-7 0,-5-3-2,-3-5 2,-4 1-3,-1-1 2,-4 1-1,0 4 0,0 10 1,0 0-1,-9 10 1,9 10-1,0 6 1,7 10 1,-4 6 0,0 9 0,-3 2 0,-8 1 0,-1-4 0,-8-1 0,-9-6-1,-4-13-1,-3-10-2,0-15-1,7-10-3,2-16-4,10-1-7,4-9-20,10-8 0,13-2-1,5-4 2</inkml:trace>
  <inkml:trace contextRef="#ctx0" brushRef="#br0" timeOffset="47952.3066">14789 14957 41,'0'0'33,"0"0"2,17 12-2,1-7-17,5-5-10,8 3-8,1-3-13,3 6-18,-10-9 0,1 3-1,-14-3 0</inkml:trace>
  <inkml:trace contextRef="#ctx0" brushRef="#br0" timeOffset="48102.3172">14839 15052 66,'0'11'34,"10"-11"2,10 6-11,5-2-51,-2-8-4,9 4-4,-6-8-1</inkml:trace>
  <inkml:trace contextRef="#ctx0" brushRef="#br0" timeOffset="48562.1683">15325 15063 23,'-23'0'70,"23"0"-35,24 7-12,5-7-9,12 0-14,7-7-30,13 7-3,-4-6-1,6 1-2</inkml:trace>
  <inkml:trace contextRef="#ctx0" brushRef="#br0" timeOffset="48936.9903">15924 15115 60,'-11'2'37,"23"5"-2,18-7-4,24-5-19,39 5-3,25 0-3,32 0-1,18 0-2,18 5-1,2-3-1,-6 4-9,-16-2-29,-25 0-1,-37-12 0,-32-1 0</inkml:trace>
  <inkml:trace contextRef="#ctx0" brushRef="#br0" timeOffset="49408.9845">16257 14563 69,'0'0'34,"0"12"-5,0 8-11,6 13-5,-2 1-4,2 7-2,-6-5-2,3 1-1,-3-11-1,-4-7-1,4-19 0,-15 8-1,6-22 1,-1-11-1,-1-5 0,1-5-1,2-6 1,-1 2-1,5-2 0,4-2 0,2 4 0,7 7 0,5 3 0,7 5 0,7 4-2,4 3-2,8 8-7,0 5-21,2 0-5,5 4-1,-4 0 1</inkml:trace>
  <inkml:trace contextRef="#ctx0" brushRef="#br0" timeOffset="49634.4472">16262 14642 36,'-15'13'34,"15"-13"-1,9 11-3,21-8-14,8-3-4,13 0-8,4 0-16,8 0-21,-13 0 0,2 7-2,-17-7 1</inkml:trace>
  <inkml:trace contextRef="#ctx0" brushRef="#br0" timeOffset="49965.7626">16617 14808 38,'0'0'31,"20"16"-1,-6-16-4,2 0-15,10 0-4,-6-9-2,1 1-3,-4-4 0,-10-3-1,-7-2-1,-10 3 1,-9 4 0,-4 4 0,-8 6 1,0 4 1,-3 7 0,10 11 2,3 3 1,13 5-1,8-3 0,13 1 0,9-6-2,8-3-3,6-2-11,1-8-25,-6-9-1,3 0-1,-10-8 1</inkml:trace>
  <inkml:trace contextRef="#ctx0" brushRef="#br0" timeOffset="50552.6043">16248 15337 53,'15'9'37,"4"11"0,-6 11-4,-5-2-17,-1 12-5,-7-6-4,0-1-4,0-8-3,-6-12 0,6-14-1,-9-7 0,11-12 0,11-13-1,3-2 2,6-4-1,0 5 2,2 7 0,2 5-1,0 14 1,-9 11 1,-2 8-1,-6 7-1,-4 4 1,-5 1 0,0-3-1,-6-3 0,2-8-1,4-10 1,0 0-1,5-22 1,4-1-1,6-3 1,4 1-1,2-3 1,2 9 1,-2 8-1,-1 11 1,-3 7 0,-4 13-1,-3 7 1,-6 3-5,2 7-14,-3-3-19,-3-10-1,5-5 0,-5-19 1</inkml:trace>
  <inkml:trace contextRef="#ctx0" brushRef="#br0" timeOffset="50915.0663">17794 15054 71,'29'6'34,"3"-6"-1,9 0-19,-3 0-28,-4-3-15,7 3-4,-16-6-1</inkml:trace>
  <inkml:trace contextRef="#ctx0" brushRef="#br0" timeOffset="51073.4206">17834 15132 40,'0'17'33,"17"-17"0,16 3-2,-1-3-36,6-7-22,17 7-2,-6-9-3,12 9 0</inkml:trace>
  <inkml:trace contextRef="#ctx0" brushRef="#br0" timeOffset="51599.6841">18340 15126 15,'-11'-2'25,"11"11"-1,0-9-1,-15-4-17,15 4-3,-9 4 0,9-4-1,0 0 0,0 0 1,-13-3 0,13 3 2,0 0-1,0 0 1,0 0-1,0 0 0,0 0 0,0 0-1,0 0 0,13-6 0,4 6-1,10 5 2,12-5-2,11 7 1,9-2-2,4-1-17,-3-4-16,2 0 0,-14-11 0,-5 3-1</inkml:trace>
  <inkml:trace contextRef="#ctx0" brushRef="#br0" timeOffset="52026.6988">18928 15121 70,'0'0'35,"16"5"1,18-5-14,24 0-13,30 0-1,24-5-1,32 5-2,26-9-1,23 5-1,17-4-1,7 2-4,-3 1-7,-15 2-28,-14-4-1,-20 3 0,-39-5 0</inkml:trace>
  <inkml:trace contextRef="#ctx0" brushRef="#br0" timeOffset="52757.4606">19592 14642 51,'17'-6'21,"-10"-7"-2,0 0-4,-7 1-3,-5-4-3,-6 3-3,-8-2-1,-4 5-2,-5 2 0,-2 8-1,0 0-1,0 5 0,6 7-1,7 3 0,9 1 1,8 1-1,10-2 0,9-4 1,5-2-1,7-7 1,1-2 0,1-8-1,-4-4 1,-2-2 0,-7 2 0,-3 2 1,-8 0 0,-9 10 1,0 0 0,0 0 1,-5 25 0,1 3 0,-2 3 0,6 9 0,-6 1 0,6 4 0,4-3-1,2-3 0,-3-6-2,3-10-1,-1-3-4,-5-20-12,0 0-21,0 0-1,0 0 0,9-19-1</inkml:trace>
  <inkml:trace contextRef="#ctx0" brushRef="#br0" timeOffset="53139.3196">19903 14558 36,'0'0'33,"7"29"3,-7-5-4,0 2-16,0 9-3,0-2-2,0 3-3,0-6-4,6-4 0,-6-11-2,0-15 0,0 0 0,4-8-1,-4-16 0,-6-6-1,-1-11 1,-1-6-1,0-1 0,-1-3 0,1 3 0,3 3-1,5 5 1,0 6 0,5 5-1,6 9 1,9 8 0,3 3-1,8 6-3,3-2-5,10 10-11,1-1-18,-3-1 1,4 3-1,-5-2 1</inkml:trace>
  <inkml:trace contextRef="#ctx0" brushRef="#br0" timeOffset="53410.9588">19854 14888 47,'6'11'33,"11"-11"0,13 2 0,9-2-25,4 0-13,2 0-25,-5-7-2,1 3-1,-16-11 0</inkml:trace>
  <inkml:trace contextRef="#ctx0" brushRef="#br0" timeOffset="53583.9215">19888 14623 47,'-11'6'36,"27"-2"0,8-4 0,9 0-18,13 0-25,2 0-25,10 0-3,-7-6 0,7 6-1</inkml:trace>
  <inkml:trace contextRef="#ctx0" brushRef="#br0" timeOffset="54261.0602">19585 15363 57,'10'8'35,"-2"4"-1,2 5-13,3 12-5,-5-3-5,4 9-1,-7-5-4,0-3-2,-5-9-3,0-8-1,0-10-1,0-21 0,5-3-1,6-7 0,7-6 1,1 1 0,5 3 1,2 6 1,-1 11 1,-2 12-1,-3 9 1,-6 13 0,-4 4 0,-6 3-1,-4 3 0,-6-4-1,1-6 0,5-18 0,0 0-1,0 0 1,7-24-1,7 0 1,6-5-1,5 4 1,4 4 1,0 8 0,-1 13 0,-3 8 1,-5 9 0,-2 12 1,-10 5-1,-1 3 0,-7 0-2,-5-8-11,1-5-28,4-5-1,0-19 1,0 12-1</inkml:trace>
  <inkml:trace contextRef="#ctx0" brushRef="#br0" timeOffset="60314.208">14517 16591 35,'22'-5'33,"11"7"1,-3-6-7,1 1-17,-1 3-18,-3-5-22,0 8-1,-18 2-2,1 11 0</inkml:trace>
  <inkml:trace contextRef="#ctx0" brushRef="#br0" timeOffset="60478.5443">14527 16719 48,'17'6'36,"-2"-6"-1,12 0-2,4 6-36,-6-11-28,13 5 0,-4-7-3,10-3 0</inkml:trace>
  <inkml:trace contextRef="#ctx0" brushRef="#br0" timeOffset="61004.8049">15215 16731 30,'-10'0'34,"10"0"1,16 3-6,6-3-13,14-5-11,3-2-32,15 11-5,-5-16-1,12 3-1</inkml:trace>
  <inkml:trace contextRef="#ctx0" brushRef="#br0" timeOffset="61462.1312">15724 16770 44,'0'0'34,"0"0"0,31 9-10,21-9-11,16-7-2,31 7-2,16 0-2,25 0-5,9 0-4,7-10-7,4 10-9,-11 7-18,-17-11-1,-22 9 0,-34-5 0</inkml:trace>
  <inkml:trace contextRef="#ctx0" brushRef="#br0" timeOffset="62094.1023">15958 16429 43,'17'0'30,"13"-4"-7,-2 4-8,-1-9-3,2 7-4,-5-11-3,-1 2-3,-11-4-1,-8 2 0,-4 13 0,-18-12 0,-3 8-1,-4 4 0,-6 10 1,-2 3-1,2 8 1,1 5 0,8-2 1,10 1 1,6 3 0,14-1 1,9-2 0,12 1 0,6-13-1,5-2-4,5 2-12,1-4-22,-7-15 0,6-2 0,-11-9-2</inkml:trace>
  <inkml:trace contextRef="#ctx0" brushRef="#br0" timeOffset="62494.5033">16418 16300 31,'0'23'31,"-3"-3"2,3 6-12,0 7-6,-3-6-3,3 2-3,0-5-1,0-3-3,0-21 0,5 10-2,-5-10-2,4-22 2,-4 2 0,-4-6-2,2-7 0,-4-6 0,-1 2-1,-1-4 1,2 3 0,2 6-1,4 3 1,4 2-2,4 8 1,8 5-2,8 7-4,2-2-9,11 2-18,9 7-3,-2-4 0,11 7 0</inkml:trace>
  <inkml:trace contextRef="#ctx0" brushRef="#br0" timeOffset="62747.8323">16411 16540 37,'14'7'30,"12"-5"-2,1 3-12,8-5-6,3 0-18,-7-5-19,11 10-3,-16-14 0,2 6 5</inkml:trace>
  <inkml:trace contextRef="#ctx0" brushRef="#br0" timeOffset="62914.8754">16390 16366 56,'31'0'29,"3"-8"-13,4 0-36,18 8-3,-11-4-3,9 9-3</inkml:trace>
  <inkml:trace contextRef="#ctx0" brushRef="#br0" timeOffset="63636.0873">16105 17004 40,'12'15'33,"-9"-3"1,6 2-11,-4 9-9,-5-10-4,2 4-4,-2-4-2,0-13-1,-8 15-1,8-15-1,-11-8 0,11-9-2,0 0 1,6-7 0,4 0-1,2 11 1,6-6 0,5 7 0,-3 10 1,2 7 1,-5 11-1,-1 6 1,-5-2-1,-4-1 1,-4 5-1,-3-2 0,0-8-1,-6-5-1,6-9 0,0-21 1,11 9-1,-1-5 0,6-7-1,3-3 2,3 5 0,2-2 1,-2 13 0,-1 7 0,-3 4 1,-4 4 1,-4 12-1,0 1 1,-7 3 0,3 6-1,-2-4-2,-4 0-10,5-5-26,2 0-2,-7-17 0,26-4 0</inkml:trace>
  <inkml:trace contextRef="#ctx0" brushRef="#br0" timeOffset="64049.8178">17468 16649 39,'0'0'35,"0"0"0,22 5-2,3-1-20,3-9-6,2 5-9,8 0-14,3 5-18,-11-5 0,-2 12-2,-11-12 0</inkml:trace>
  <inkml:trace contextRef="#ctx0" brushRef="#br0" timeOffset="64229.6203">17490 16808 45,'13'12'35,"6"-12"0,14 0-11,3 0-14,3 8-15,10 1-24,-12-13-4,3 8-1,-11-15-1</inkml:trace>
  <inkml:trace contextRef="#ctx0" brushRef="#br0" timeOffset="66057.4627">18158 16682 33,'0'17'36,"5"-7"-2,17-4 0,4-2-28,11-8-32,11 4-4,-7-9-2,13 9-3</inkml:trace>
  <inkml:trace contextRef="#ctx0" brushRef="#br0" timeOffset="66607.7847">18687 16540 31,'-11'0'33,"11"0"0,16-8-8,-1 3-10,11 5-5,2 5-2,7-2-3,-6 2-1,-3 7-2,-8 0-1,-12 3-1,-9 1 1,-11 1-2,-5-3 1,-4-1-1,6-6 0,4-4 0,13-3 0,5 18 1,13-12 0,4 8 0,3-2 1,-3 3 1,-7 4-1,-11 3 0,-12-3 0,-14 1-1,-4-6-2,-9-7 0,2 1-5,1-8-3,11 3-3,5-3-10,16 0-11,0 0 1,0 0-1</inkml:trace>
  <inkml:trace contextRef="#ctx0" brushRef="#br0" timeOffset="66774.3295">19054 16897 77,'0'0'38,"16"-6"0,-16 6-16,0 0-16,0 0-39,0 0-3,0 0-1,-11-4-1</inkml:trace>
  <inkml:trace contextRef="#ctx0" brushRef="#br0" timeOffset="67389.3483">19438 16516 44,'0'0'18,"0"0"-3,-18-4-3,-6 8-6,-4-4-3,-2 0-2,-1 4 1,2-4-2,3 0 0,4 7 1,3-3 1,7 0 2,1 6 1,5 4 1,-2-2 1,8 1 0,0-2 1,5 1 0,-5-12-2,18 16-1,-5-19-2,7 3 0,4-5-2,7 2 1,0 3-1,2 10-1,-1-3 1,-1 9 1,-6 9 0,-10 1 0,-10 6 1,-13 2-1,-11-5 1,-8-12-1,-8-1-3,-5-10-2,3-1-7,-3-12-16,5-8-11,13-3-1,5-3 1</inkml:trace>
  <inkml:trace contextRef="#ctx0" brushRef="#br0" timeOffset="67636.1674">19699 16695 68,'10'14'39,"-10"-14"0,7 10-2,-7-10-34,9-7-37,-9 7-2,0-17-2,0 8-1</inkml:trace>
  <inkml:trace contextRef="#ctx0" brushRef="#br0" timeOffset="68088.6574">19954 16656 24,'16'-41'62,"-1"19"-41,-3-5-4,3 10-3,-7 0-2,4 7-3,-12 10-1,11 3-2,-11 12-1,4 7-1,-4 10 0,0 3-1,2 2-2,-2 3-1,5 1-6,-5-12-12,0-8-19,5-2-1,-5-19 0,9 10-1</inkml:trace>
  <inkml:trace contextRef="#ctx0" brushRef="#br0" timeOffset="68425.5387">20447 16591 50,'-12'-15'34,"-3"5"-2,-5 10-14,-8-7-4,0 13-5,0 2-3,4 7-2,0 7-1,8 9-2,7-2 1,13 0 0,7 3 0,11-1 1,5-5-2,7-3 0,3-11 0,3-17 0,-3-5 0,-5-7 0,-10-11 0,-12-6-1,-10 0-1,-13-5-2,-5 12-8,-9 10-26,-5-1-1,5 7 1,-2 4 0</inkml:trace>
  <inkml:trace contextRef="#ctx0" brushRef="#br0" timeOffset="70012.5321">20480 16270 49,'7'-16'19,"-3"-5"-2,1-3-2,1-1-2,-2 2-2,1 3-1,-5-2-2,5 11-2,-5 11-1,0 0-1,0 12 0,0 11-2,-7 3 0,7 5-2,-3 3-1,3-4-9,0-3-23,8-1-1,-3-14 0,9 0 0</inkml:trace>
  <inkml:trace contextRef="#ctx0" brushRef="#br0" timeOffset="70547.4759">20610 16094 47,'0'0'33,"6"-14"-3,7 7-11,2-4-5,10 8-5,1 0-2,2 3-2,-4 2-1,-2 6-2,-8 1-2,-7 3 1,-10 5-1,-6-5 1,-4 0-2,-2-4 0,5-4 0,10-4 0,0 0 0,9 0 0,10-4 1,6 4-1,2 0 1,2 14 1,-3-2-1,-9 12 0,-10-2 1,-10 3 0,-10-2-1,-12 0 1,-4-7-2,-9-9-5,5-1-5,2-6-18,6-7-5,16 1-1,4-8 1</inkml:trace>
  <inkml:trace contextRef="#ctx0" brushRef="#br0" timeOffset="71254.4193">21537 16499 42,'0'0'34,"23"16"2,-12 4-15,-7-6-7,3 15-5,-7-7-2,0 0-2,-4-3-1,-2-7-2,-4-12 0,10 0-1,-5-24 0,10-4 0,4 1 0,3-4-1,4-4 1,3 6-1,3 11 0,0 6 2,-1 12-2,-5 13-1,-3-1 1,-5 9 0,-5 2-1,3-1 2,-6-7-2,0-4 0,0-11 1,12-7 0,-1-3-1,5-8 2,3-2-1,0 0-1,5 2 2,-2 2-1,-2 12 2,-4 8-1,-7 2 1,-4 14-1,-1 2-1,-4 5 1,0 5 0,-4-1-4,4-3-8,0-6-24,0-9-3,11 2 1,-11-15 0</inkml:trace>
  <inkml:trace contextRef="#ctx0" brushRef="#br0" timeOffset="71516.5466">21399 16820 35,'-5'10'36,"5"-10"0,40 10-2,13-10-16,10-5-5,20 10-3,3-5-4,5 0-4,-2 7-6,-12-7-16,-15 0-19,-11 10 1,-17-13-1,-12 3 0</inkml:trace>
  <inkml:trace contextRef="#ctx0" brushRef="#br0" timeOffset="72007.4742">21828 17044 39,'-13'-5'32,"-14"-3"-2,-2 4-10,6 8-3,-7-4-5,10 8-4,2-3-2,16 11 0,7 3-2,10 2 0,5 5 1,7 0-3,-2-4 0,-1 2 1,-8 5 0,-8-7-2,-15-9 1,-4 2-2,-10-15 1,-1-9 2,-3 6-1,4-8-4,7-3-18,4-5-18,1 6-1,9 0 2,-8-1-4</inkml:trace>
  <inkml:trace contextRef="#ctx0" brushRef="#br0" timeOffset="74858.3309">21995 16999 23,'0'0'27,"21"-9"-6,-8 5-5,1-2-5,2 6-3,-3 5-3,0 7-2,-6 2 0,-7-2-2,0 1 0,-13-2 0,-2 4 1,0-3-1,-1-7 0,-1-5-1,5 0 1,12 0 1,0 0 1,0 0 1,10 7-1,9-2 0,-1 3 1,6 4 0,-4-3-3,1 7-25,-8-12-7,2-2-2,-15-2 1</inkml:trace>
  <inkml:trace contextRef="#ctx0" brushRef="#br0" timeOffset="161581.5055">15013 6728 44,'0'0'35,"0"0"1,-6 25-4,-8-1-15,4 13-7,-3-2-4,4 3-2,-3-6-2,6-6-1,3-11-1,3-15 1,5-10-1,1-13 0,3-12 0,-1-5 0,5-9 1,-1 0-1,1 0 2,-1 8 0,-1 5 0,1 12 0,-2 8 1,3 16-1,-1 11 1,3 12-1,1 8 0,1 9-1,3 5-1,0 2-1,0 2-7,-9-10-13,-2-5-18,0-5 1,-9-12-1,-6-5 0</inkml:trace>
  <inkml:trace contextRef="#ctx0" brushRef="#br0" timeOffset="161754.5427">14975 6822 81,'17'-8'38,"12"4"0,8 0-12,5-2-55,5 10-4,-3-8-3,6 4-1</inkml:trace>
  <inkml:trace contextRef="#ctx0" brushRef="#br0" timeOffset="162474.693">22299 8908 63,'0'0'36,"9"0"-3,-1 20-11,-8 5-6,8 16-5,-6 1-3,2 9-3,-4-2-4,0-7-10,7-5-20,-3-10-8,-4-17 0,0-10 0</inkml:trace>
  <inkml:trace contextRef="#ctx0" brushRef="#br0" timeOffset="162826.3799">22226 8942 26,'14'-30'34,"14"9"0,-3-3 0,2 7-15,7 9-7,-3 1-4,1 12-3,-11 5-2,-9 6-1,-12 2-1,-7 1 0,-3-4-1,-2-1 0,5-4 1,7-10-1,9 7 0,18-7 1,14 3 0,8 6 1,4 3 0,-3 8 1,-13 2 0,-20 12 1,-17 2 0,-17 0-1,-20-7-1,-10-4-1,-5-5-3,-1-14-8,17 0-14,14-10-15,6-11 0,16 1 0,6-3 0</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4T16:28:14.625"/>
    </inkml:context>
    <inkml:brush xml:id="br0">
      <inkml:brushProperty name="width" value="0.05292" units="cm"/>
      <inkml:brushProperty name="height" value="0.05292" units="cm"/>
      <inkml:brushProperty name="color" value="#FF0000"/>
    </inkml:brush>
  </inkml:definitions>
  <inkml:trace contextRef="#ctx0" brushRef="#br0">2025 14326 43,'-20'11'23,"-19"-3"-7,-14 1-4,-3 1-3,-4-5-2,8 1 1,-1-6-2,22 2 1,3-2-2,16-2 0,12 2-1,22 0 1,11 0-1,7 13 0,8 3 1,-11 10 0,-6 9-1,-10 9-1,-4 5-1,-21 7 1,-17-2 0,-8-2-1,-4-6-1,7-11 1,5-9-1,11-12 1,10-14-1,0 0-1,28 0-1,10-7-2,5 7-5,1-5-20,8 0-9,1 1 1,-6-4 0</inkml:trace>
  <inkml:trace contextRef="#ctx0" brushRef="#br0" timeOffset="196.5057">2046 14628 77,'6'-12'34,"16"12"1,6 0-18,-1 0-10,9 0-5,-1 0-5,5 0-7,1 5-9,-13 2-11,-15-5-3,-4 5-1,-9-7 1</inkml:trace>
  <inkml:trace contextRef="#ctx0" brushRef="#br0" timeOffset="332.7768">2260 14662 31,'-7'17'30,"0"-3"1,7 6-5,-4 4-10,4-1-8,8 0-12,-8 3-7,13-6-8,-1-10-8,11-3-3,4-14-2</inkml:trace>
  <inkml:trace contextRef="#ctx0" brushRef="#br0" timeOffset="574.7956">2610 14662 63,'-12'0'34,"-7"0"-7,-7 0-6,5 7-7,0-2-5,3 8-3,8 1-3,10 4-2,0 2 0,15-1 0,4-4 0,3-2-1,-1-6 1,7-7-1,-12 0 1,-4-11-4,1 0-8,-8 0-23,-10-10-1,2 7-1,-7-7 1</inkml:trace>
  <inkml:trace contextRef="#ctx0" brushRef="#br0" timeOffset="949.3949">3308 14640 36,'18'-4'33,"-1"13"1,7 13 0,1 4-16,0 3-11,4 6-10,1-5-15,3-1-15,-13-13 0,3-8 0,-12-16-1</inkml:trace>
  <inkml:trace contextRef="#ctx0" brushRef="#br0" timeOffset="1098.4586">3600 14595 55,'-19'12'36,"-10"6"-1,-4 14-3,-4 4-18,-1 1-8,1-1-10,6 2-11,9-9-20,11-16-1,11-13 1,15 4-1</inkml:trace>
  <inkml:trace contextRef="#ctx0" brushRef="#br0" timeOffset="1257.7302">3720 14728 63,'12'-3'34,"7"8"-3,-3-10-19,-1 0-38,10 10-4,-3-12-3,7 7-1</inkml:trace>
  <inkml:trace contextRef="#ctx0" brushRef="#br0" timeOffset="1542.1109">4283 14700 54,'-20'18'34,"-2"3"0,-12-6-5,0-12-16,3-3-7,0-3-4,3-11-2,9-1-1,7-6 0,9 4 1,7 0-1,10 5 2,8 9 1,3 3 0,5 14 1,-3 1 0,3 10 0,-3 0-3,-5-5-8,-5 1-26,-4-3-2,-13-18 1,0 0-1</inkml:trace>
  <inkml:trace contextRef="#ctx0" brushRef="#br0" timeOffset="1672.4345">4106 14383 94,'3'10'24,"3"9"-24,-1-6-23,17 9-8,-7-6-4</inkml:trace>
  <inkml:trace contextRef="#ctx0" brushRef="#br0" timeOffset="2406.9065">4436 14311 50,'0'0'26,"31"0"-12,-9 0-6,6 0-3,3-6 0,-3 2-2,1-2-1,-8 0-1,-5 1 0,-16 5 0,0 0 0,0 0-1,-9 7 0,0 0 0,1 4 0,3 3 1,5 0-1,8-1-1,4-1 1,1 0 0,-1-4 0,-1 1-1,-11-9 0,0 10 0,0-10 1,-17 13 0,3-5 2,0 7 1,6 5-1,4 6 2,10 6 1,3 7-1,12 5 1,-1 1-1,0 3-1,-4-2 0,-3-5-1,-13-7-1,-8-7 0,-8-11-1,-9-12-1,-6-4 0,1-13-1,1 0-3,1-5-5,9-2-5,12 8-10,2-3-6,17 10 1,7-4 0</inkml:trace>
  <inkml:trace contextRef="#ctx0" brushRef="#br0" timeOffset="2822.388">4983 14704 62,'-13'-13'24,"-8"1"-3,-4 0-4,0 7-4,-3 1-3,6 8-4,5 3-3,7 7 0,6 1-2,9 4 0,8-4-1,4-1 1,5-3-1,4-2 1,-2-9 0,0 0-1,-1-8 0,-3-3 1,-5-3-1,1 1 0,-3-2 1,-3 1 0,-1 6 0,-9 8 2,18-9-1,-18 9 2,14 10-1,-3 1 0,-8-2 0,9 3 0,-12-12 0,19 11-1,-10-11 0,1-7 0,2-4 0,-2 0-2,1 0-1,-4-5-11,5 1-25,-3 6 0,-3-1-1,4 6 1</inkml:trace>
  <inkml:trace contextRef="#ctx0" brushRef="#br0" timeOffset="3130.8582">5635 14613 54,'-10'20'34,"0"8"1,-11-3-5,-4-8-14,-2 0-10,-1-5-5,-1-7-2,2-5-1,2-12-1,9-1 0,3-8 1,10 5 1,7 0 2,8 2 1,6 7 2,3 5 0,4 6 0,1 6 1,2 8-2,-3 1-2,-4-1-6,0 2-16,-1-4-14,-7-6-1,1-2-1,-4-8 1</inkml:trace>
  <inkml:trace contextRef="#ctx0" brushRef="#br0" timeOffset="3256.2671">5786 14748 49,'15'21'36,"-8"0"0,0 8-4,-2-5-24,-11-6-34,6 2-5,0-20-3,-6 15-2</inkml:trace>
  <inkml:trace contextRef="#ctx0" brushRef="#br0" timeOffset="3919.6797">6322 14589 52,'13'6'33,"0"-3"1,12 3-5,1-1-18,3-5-4,2 0-3,0-5-3,-6-2-1,-4-1-1,-11-2 0,-10 10 0,0-10-1,-13 10 1,-2 8 1,-3 6 0,3 6 1,2 5 0,10 1 0,8 2 0,11-2 1,12-2-1,7-6 0,7-7 0,5-3-1,2-8 1,-5-6-1,-1-3 1,-9-5-1,-6-6 0,-12 0 0,-6-1 1,-10 1 0,-13 0 0,-5 6 0,-7 2 1,-4 9 0,-2 3-1,3 11 1,0 2-1,10 6 0,8 0 0,14 1-1,7 0 1,12-6-1,5 2-3,-3-9-17,3-7-15,-1 0-1,-8-10 0,-1 0 0</inkml:trace>
  <inkml:trace contextRef="#ctx0" brushRef="#br0" timeOffset="4415.0593">7690 14526 60,'-27'-7'32,"7"14"1,-12 4-18,3 5-3,5 8-4,4 3-2,9-1-2,6 0-1,13-6 0,4-5-1,9-3 0,0-12 0,-1 0-1,-2-4-1,-8-4-4,-10 8-5,0-9-11,-7 1-15,7 8 1,-22-12-2,22 12 1</inkml:trace>
  <inkml:trace contextRef="#ctx0" brushRef="#br0" timeOffset="4943.2545">7732 14544 70,'11'5'35,"-11"-5"-3,0 20-14,0 0-6,-7 1-4,7 6-2,5-2-2,4 0-2,5-8 0,8-2-1,-2-9 0,6-6 0,-4-8 0,-4-5-1,-2-4-1,-7-3 1,-2 3-1,-7 0 0,0 3 0,-4 4-1,4 10 0,0 0 2,0 0-1,2 16 1,6-2 0,4 1 0,4-1 0,2-2 1,4-3 0,0-5-1,-4-4 1,-1-7-1,-1 0-3,-8-6-7,1 4-10,-4-3-14,-5-6-1,7 0 1,-2-2 1,6-1 16,2 3 17,2 2 0,-3 0 7,10 10 63,-16 16-33,-3 12-1,-3 12-11,-6 6-8,6 16-6,-3 1-4,6 4-4,-3-2-1,8-8-4,3-3-6,-2-18-16,2-11-15,1-13 0,-12-6-1,15-23 1</inkml:trace>
  <inkml:trace contextRef="#ctx0" brushRef="#br0" timeOffset="5069.4304">8182 14759 64,'5'-11'34,"12"11"0,2-4-9,1 4-23,4 10-31,-3-13-3,13 3-1,-6-7-1</inkml:trace>
  <inkml:trace contextRef="#ctx0" brushRef="#br0" timeOffset="5529.2002">8780 14557 61,'-9'13'33,"-1"13"0,-17 1-14,-6-3-7,-1 3-4,-6-8-4,1-4-2,2-11 0,8-8-2,5-8 1,10-5-1,6-3 0,8 1 1,11 2-1,6 7 1,7 10 1,6 6-1,0 11 1,3 5 0,-1 6-5,-2-2-8,1-4-23,0 3-1,-9-18 0,5-4 0</inkml:trace>
  <inkml:trace contextRef="#ctx0" brushRef="#br0" timeOffset="5943.1649">8876 14548 77,'3'15'34,"-3"-15"0,25 17-18,-3-6-8,4-4-4,4-4-2,-1-3-2,-3 0-2,-4-3 0,-6-4-1,-4-2 0,-12-1 0,0 10 1,-13-9 2,-2 9 1,2 4 1,-2 5 1,3 7 2,1 6-1,7 3 1,4-2-1,7 3 0,4-6-1,7-3 0,0-8-2,4-9 0,-2-4 0,1-9-1,-4-4 0,1-4-1,-5 1 1,-2-1-2,-1 4 1,-2 7 1,-8 10-1,13 3 1,-8 8-1,-2 3-4,5 6-10,-2 3-20,-6-12 0,6 0-1,-6-11 0</inkml:trace>
  <inkml:trace contextRef="#ctx0" brushRef="#br0" timeOffset="6092.6218">9169 14291 71,'-11'-7'31,"11"17"-17,0 5-19,0-15-23,12 24-4,-2-10-1</inkml:trace>
  <inkml:trace contextRef="#ctx0" brushRef="#br0" timeOffset="6513.1382">9540 14547 60,'-28'0'33,"8"19"1,0 4-14,4 2-6,16 8-5,5-4-3,11-1-1,5-7-2,7-2 1,0-12-2,0-7 0,-6-14-1,-8-10 0,-8-5 0,-6-7 0,-7-8-2,-6-7 0,-1-5 0,-2-4-1,6 2-3,4-1-4,6 9-7,6 9-15,3 7-4,9 19-1,2 3 1</inkml:trace>
  <inkml:trace contextRef="#ctx0" brushRef="#br0" timeOffset="6686.5541">9761 14598 80,'-9'20'33,"5"5"1,4-6-20,0-2-14,5-3-17,-5-14-15,19 15-1,-8-19-1,12 1 1</inkml:trace>
  <inkml:trace contextRef="#ctx0" brushRef="#br0" timeOffset="6928.085">9969 14575 44,'-17'-5'32,"13"18"-1,-9 0-7,7 1-10,6 6-4,4 0-5,8 0-1,1-1-1,7-4-1,2-2 1,-2-8-1,-2-5 0,-3-7-1,-8-7 1,-7-3-2,-2-2-2,-13-1-17,-6-5-15,6 9 0,-5-5-1,12 10 0</inkml:trace>
  <inkml:trace contextRef="#ctx0" brushRef="#br0" timeOffset="7785.342">10857 14548 2,'-29'0'52,"18"11"-26,-3-3-11,3 0-3,5 3-3,6-11-3,12 11-1,3-11 0,6 3-2,-4-3 0,1-3-1,-5 3-1,-13 0-1,0 0 1,0 0-1,-20 14-1,0 0 1,0 4 0,-1 3 1,6 4 1,5 1 0,7-2 0,7-3 0,5-4 1,12-7-1,-1-10 0,4 0-1,1-15-1,0-6-1,1-5 1,-2-3-1,1-1 1,-3 3-1,-1 4 1,2 8 1,-6 6 0,0 13 0,-8 7 1,-2 7 0,-7 2-1,-6 5 1,0-2-1,-2-3 0,0-5-1,8-15 0,0 0 0,0 0 0,0-20 0,12 2 0,-3-3 0,3 2 0,-3 2 0,-3 4 1,-6 13 1,0 0-1,0 0 1,-2 25 0,-4-8 0,6 4-1,0 3 0,6-3-2,6 1-5,1-9-5,14-8-18,7 0-5,-6-12-1,9-2 0</inkml:trace>
  <inkml:trace contextRef="#ctx0" brushRef="#br0" timeOffset="8124.1859">11355 14559 54,'-10'0'32,"10"0"1,12 13-7,0-13-15,13 0-6,2 4-2,2-4-2,-3 0-1,-1 0-2,-6-6 0,-7 3 0,-12 3 0,0 0 0,-17-4 1,-5 9 2,-1-1 1,-2 6 1,0 3 1,5 3 1,3 0-1,11 4 1,6-1-2,10 3 1,5-3-3,8-1-1,5-4-4,-1-7-5,9-2-12,1-5-14,-4-7-1,5-7 1,-9-7 0</inkml:trace>
  <inkml:trace contextRef="#ctx0" brushRef="#br0" timeOffset="8439.6649">11791 14497 61,'0'0'30,"-18"-5"-10,7 5-5,2 3-7,1 0-1,8-3-4,-10 14-2,10-14-1,4 14-1,-4-14-3,11 11-1,-11-11 1,0 0-2,7 11 2,-7-11 0,-12 14 2,2-7 3,-4 4 5,0 1 1,4 5 2,0-3 1,10 8-1,0-8 0,6 6-1,4-6-3,7 1-6,1-3-16,2-2-17,-7-10-1,7 0 0,-6-11-1</inkml:trace>
  <inkml:trace contextRef="#ctx0" brushRef="#br0" timeOffset="8883.4204">11793 14439 10,'35'-74'65,"-7"43"-34,7 5-9,11 17-2,-2 9-3,3 15-2,-7 7-4,-3 14-5,-9 4-1,-3 5-1,-7 0-1,-5 0-1,-4-3 0,-3-8-2,-1-10 0,-2-7-1,-3-6-1,0-11 1,0 0-1,-12-4 0,-1-1 0,-8 1 0,-1 4 1,-8 8 0,-4 2 0,-1 3-3,3 6-4,0-6-16,5-5-13,16-2 1,11-6-1,-5-12 0</inkml:trace>
  <inkml:trace contextRef="#ctx0" brushRef="#br0" timeOffset="9438.6554">12462 14518 45,'-13'11'25,"-2"-4"-8,4 2-5,5 3-5,6 1-1,4 1-1,6-1 0,0-3-2,1-1 0,1-4-1,-3 0-2,-9-5 0,0 0 0,0 0 1,-11 0 0,-5-3 0,-16 6 6,16 0-1,7 6 0,0 0 1,9 6 0,3-1-1,10 3-1,-3-3-1,8-1-1,0-1-1,4-5 0,0-7-2,3-6-1,-1-7 1,-2-4-1,2-3 0,-2-5 0,-5-3 1,-2 5 0,-4 0 1,-2 9 0,-4 2 1,-5 12 0,0 0 0,6 12 0,-6 4 0,0 2-2,0 7-3,0-6-7,6-2-21,-6-2-6,0-15 0,0 0 0</inkml:trace>
  <inkml:trace contextRef="#ctx0" brushRef="#br0" timeOffset="9590.3514">12643 14260 71,'-11'-19'36,"11"19"-2,-15 0-18,3 10-39,17 9-10,-9-5-1,10 4-1</inkml:trace>
  <inkml:trace contextRef="#ctx0" brushRef="#br0" timeOffset="10478.2945">13535 14483 43,'-22'-3'16,"2"8"-2,-5-2-1,6 6-3,4 3-3,5 0-3,10 3-2,0-3 0,14-3-1,-3-3 0,5-1 0,-1-3 0,-2-2 0,-3 0-1,-10 0 0,0 0 0,0 0 0,-16 14 0,1-3 0,4 3 0,0 5 0,6 0 0,5-1 0,7-1 0,8-6 0,4-5 1,3-6-1,2-6 0,-1-7 1,-1-5-1,0-2 1,-5-6-1,-4 2 0,-3 1 1,-4 4 1,-1 5 0,-5 14 1,0-10 0,0 10 1,-5 15 0,5 3 0,0 5 0,10 3 0,1-4 0,6 2 0,3-9-1,4-4 0,3-4 0,-1-7 0,-7-12-1,-5-1-1,-4-2-4,-10-4-7,-5 1-16,-5 6-8,-5-6 0,7 8 0</inkml:trace>
  <inkml:trace contextRef="#ctx0" brushRef="#br0" timeOffset="10815.9928">13862 14575 62,'12'21'34,"-7"-3"-3,3 4-10,5 4-6,-5-8-6,8 3-2,0-5-3,6-5 0,-1-8-2,3-6 0,-1-10-1,-1-7 0,-4-3 0,-2-7-1,-6-5 0,-10-6 0,-13-6-1,-10-4 1,-10 1 0,-7 0 0,-5 3 0,-4 6 0,1 8 0,3 9-1,10 13 1,8 11 0,11 4 0,14 11 0,11 5-2,11 4-1,16 5-5,3 0-25,3-3-3,10 2 1,-5-3-2</inkml:trace>
  <inkml:trace contextRef="#ctx0" brushRef="#br0" timeOffset="11004.1934">14264 14633 79,'0'0'37,"0"12"0,0-12-13,0 0-50,0 0-6,8-6-4,4 0 0</inkml:trace>
  <inkml:trace contextRef="#ctx0" brushRef="#br0" timeOffset="11493.4635">14717 14527 41,'-34'-6'27,"3"6"-5,2 8-4,4 2-5,13 6-2,6 1-3,16 3-2,5-4 0,13 1-1,0-6-1,3-5 0,-4-6-3,-5 0-3,-3-6-8,-10-4-18,-9-8-5,0 4 0,-6-8 0</inkml:trace>
  <inkml:trace contextRef="#ctx0" brushRef="#br0" timeOffset="11665.6687">14854 14485 50,'3'15'36,"3"14"0,-6 5 0,0 4-20,6 16-4,-6-1-7,6 5-2,-2-2-5,-1-8-7,6-7-19,-1-9-9,-8-14-1,6-9 0</inkml:trace>
  <inkml:trace contextRef="#ctx0" brushRef="#br0" timeOffset="11821.8195">14850 14675 41,'12'-7'28,"13"13"-2,-5-6-8,11-7-27,5 7-13,-3-15-5,12 8 0,-6-11 0</inkml:trace>
  <inkml:trace contextRef="#ctx0" brushRef="#br0" timeOffset="12077.5329">15345 14549 65,'0'0'33,"0"23"-7,-11-4-6,-10-3-4,-1 2-6,-11-7-5,2-2-4,-2-9-2,-1-5-1,5-5 0,5-4-1,9-5 1,5-2-1,10 2 3,9 3 0,5 7 2,8 6 0,2 3 0,4 12 1,0 5-2,3 2-2,-3 8-13,2-1-20,-13-11 0,11 2 0,-7-12-1</inkml:trace>
  <inkml:trace contextRef="#ctx0" brushRef="#br0" timeOffset="12410.3092">15262 14376 58,'4'-31'34,"21"11"1,5 0-14,5 4-9,11 16-1,-3 0-3,5 20-2,-7 7-1,0 9-2,-13 1 0,0 8-1,-9-4 0,-3-2-1,-3-7 0,-4-9-2,-4-8-1,-5-15 1,-14 4-1,-2-8 0,-6 1 0,-12 0 0,-1 3 0,-10 0-5,9 6-16,5 4-12,1-10-1,13 6 0,8-10 0</inkml:trace>
  <inkml:trace contextRef="#ctx0" brushRef="#br0" timeOffset="12701.3635">15702 14480 68,'32'0'36,"1"8"1,-11 4-10,-5 0-14,4 9-5,-10-3-3,-4 1-2,-1-2-2,-6-7-1,0-10-1,0 0 0,11-11 0,-4-6-1,5-1 1,4 1 0,0 1 0,0 4 1,-1 6 1,1 6 0,-2 9 0,-4 6 0,-3 2 0,-7 1-2,5 3-3,-5-5-12,-12-5-21,12-2 0,0-9 0,0 0 0</inkml:trace>
  <inkml:trace contextRef="#ctx0" brushRef="#br0" timeOffset="12853.9644">15901 14183 74,'0'0'35,"0"0"-3,2 17-27,-2-5-32,16 12-5,-9-6-3,6 4 0</inkml:trace>
  <inkml:trace contextRef="#ctx0" brushRef="#br0" timeOffset="13545.3212">16554 14439 66,'25'0'35,"-1"0"-1,1 7-14,-3 13-9,-12-3-2,0 9-5,-10-2-1,-5-3-2,-5-7-1,-1-7 0,0-7-1,11 0 0,-10-20-1,10 2 2,7 0-1,0-4 0,4 0 0,0 2 1,3 4-1,-2 4 1,-1 4-1,-11 8 1,14 0 0,-9 11 0,-2 6 1,5 4-1,0 0 2,2 2-1,6 1 0,5-3 0,4-8 0,3-3-1,-3-7 0,2-6 1,-1-2-2,-6-8 1,-1-2 0,-8-3 0,-1 1 0,-7 2 0,3 5 0,-6 10 0,0 0 1,0 0-1,0 17 1,3 0-2,-3 2-3,4-1-10,-4-6-21,3 2 0,-3-14 0,0 0-1</inkml:trace>
  <inkml:trace contextRef="#ctx0" brushRef="#br0" timeOffset="13688.6371">16968 14202 55,'0'-20'27,"0"20"-9,8 0-23,-8 0-20,0 0-4,0 0-2</inkml:trace>
  <inkml:trace contextRef="#ctx0" brushRef="#br0" timeOffset="13891.5575">17047 14422 29,'14'35'32,"6"1"0,-2-8 2,-3-6-16,5-2-5,-7-14-3,5-3-3,-4-12-1,4-6-1,-1-4-2,1-2-1,-4 0-3,-2 0-9,0 2-24,-2 9-2,-10 0 0,0 10 0</inkml:trace>
  <inkml:trace contextRef="#ctx0" brushRef="#br0" timeOffset="14199.9729">17400 14445 61,'15'13'36,"-15"-13"0,13 18-5,-7-4-17,-6-4-6,3 4-4,-3-4-2,0-10-1,0 11 0,0-11-1,0 0-1,12-21 1,-1 7 0,1 0-1,4-2 0,-1 4 0,1 4 1,-1 8 0,-1 0 1,-2 13-1,-4 1 0,-3 2-5,1 6-11,1 0-20,-4-6 0,10-2 0,2-6-1</inkml:trace>
  <inkml:trace contextRef="#ctx0" brushRef="#br0" timeOffset="14509.2965">17946 14397 67,'-25'-12'31,"-3"9"-10,1 7-5,-4 4-5,9 12-2,0-1-2,13 6-1,5 0-1,12-1-1,6-2 0,9-3-1,-2-8 0,1-3-1,-3-5-1,-8-6-2,-11 3-4,3-13-14,-14-1-17,1-2 0,-5-6 0,4 3-1</inkml:trace>
  <inkml:trace contextRef="#ctx0" brushRef="#br0" timeOffset="14800.1805">17976 14412 90,'28'16'39,"-5"0"0,-4-3-17,2 9-11,-11-6-4,2 1-3,-5-2-2,-7-15-3,9 7 0,-9-7-1,12-20-1,-3 1 0,8 2 0,1-3 1,6 1-1,0 6 3,0 5 0,-3 8 1,-1 10 2,-2 7-1,-6 4 0,-5 6 1,-7 1-1,0 1-3,-4 3-14,1-7-23,-7-11-1,3 1 0,-4-9-1</inkml:trace>
  <inkml:trace contextRef="#ctx0" brushRef="#br0" timeOffset="17117.0259">18764 14384 74,'0'0'39,"9"7"-2,-9-7-5,0 0-22,0 0-14,0 0-24,10 0-9,-10 0 0,0 0-2</inkml:trace>
  <inkml:trace contextRef="#ctx0" brushRef="#br0" timeOffset="17275.7794">18754 14567 88,'0'13'39,"0"-13"-1,7 11-18,-7-11-49,0 0-6,12 4-3,-12-4-1</inkml:trace>
  <inkml:trace contextRef="#ctx0" brushRef="#br0" timeOffset="18666.8798">1708 15950 26,'0'0'28,"31"7"-7,-10-16-4,11-14-2,2-11 0,-3-9-1,-3-5-4,-6-11-3,-1 1-1,-6-5-1,0 5-1,-15 3 1,7 11-1,-10 7-2,6 15 0,-3 9 0,0 13 0,3 28 0,0 7-1,13 11-1,-1 10 1,8 3 0,1 2-2,1 1-3,-1-10-7,14-9-20,-4-8-5,-13-15 0,-2-8 0</inkml:trace>
  <inkml:trace contextRef="#ctx0" brushRef="#br0" timeOffset="18831.8449">1866 15787 9,'6'15'27,"6"-15"0,8 18-2,1-18-24,1 0-24,15 10-1,-25-13-2,10 3 11</inkml:trace>
  <inkml:trace contextRef="#ctx0" brushRef="#br0" timeOffset="18975.4027">1652 15688 47,'-16'-5'30,"4"-4"-3,12 9-12,10 9-32,2-6-9,13 8-5,9-5 0</inkml:trace>
  <inkml:trace contextRef="#ctx0" brushRef="#br0" timeOffset="19304.3014">2365 15915 39,'16'3'31,"5"4"1,-2-7-6,-1-8-15,5 0-3,-2-5-3,-3-4-2,-6 0-3,-4-5 1,-8-2-1,-10 2 2,0 3-2,-8 6 0,0 2 0,-7 11 0,3 5 2,-4 9-2,11 10 1,9 5-1,2 3 1,4 1 0,7 7-1,3-5-3,8 0-5,-1-4-15,-6-7-11,6-2 1,-6-12-1</inkml:trace>
  <inkml:trace contextRef="#ctx0" brushRef="#br0" timeOffset="19605.6072">2980 15765 41,'-17'23'32,"-17"-4"1,-3 2-6,0-4-14,-3-6-4,0-5-4,5-6-3,10-5 0,4-5-3,8-6 2,13 1-1,4 1 1,11-1-1,10 6 2,0 6 0,6 5 0,0 8 3,6 7-4,0-1-10,-1 4-25,-13-5 1,2 2-3,-6-12 0</inkml:trace>
  <inkml:trace contextRef="#ctx0" brushRef="#br0" timeOffset="20118.283">4581 15876 59,'0'0'36,"15"-8"0,3 17-14,9 20-8,3 6-4,11 11-5,-2 3-3,1 0-9,4 2-14,-4-10-16,-10-18 1,-5-7-1,-9-21 0</inkml:trace>
  <inkml:trace contextRef="#ctx0" brushRef="#br0" timeOffset="20313.7908">4952 15855 57,'-15'0'35,"-10"7"1,0 10-10,-3 8-13,-10 4-5,-1 11-4,-3-1-2,2 3-1,2 1-3,5-7-5,5-3-5,5-12-13,7-7-11,16-14 1,0 0 0</inkml:trace>
  <inkml:trace contextRef="#ctx0" brushRef="#br0" timeOffset="20553.2366">5042 16095 56,'-6'15'35,"6"5"-1,0 0-10,0 4-13,6 8-6,-2-1-2,1-4-8,2-1-12,5-8-18,-12-18 1,0 0-1,0 0 0</inkml:trace>
  <inkml:trace contextRef="#ctx0" brushRef="#br0" timeOffset="20832.9822">5080 16083 40,'21'-15'31,"6"10"-2,-4 5-10,-7 7-5,-2 8-5,-7 4-3,-7 3-1,-7-3-2,-1 2-2,-5-6-2,0-6 0,4-5-1,9-4 1,0 0-1,9-14 1,7 8 0,2 3 1,0 9 1,1 5 1,-5 7 0,-9 4-2,-5 1-3,-15-3-12,-6-2-16,-1 0-2,-10-18 1,8 0-1</inkml:trace>
  <inkml:trace contextRef="#ctx0" brushRef="#br0" timeOffset="21057.7685">5566 15925 69,'16'0'34,"2"-2"0,11 2-16,2 0-26,-1-8-22,3 8-2,-10-3-2,1 3 1</inkml:trace>
  <inkml:trace contextRef="#ctx0" brushRef="#br0" timeOffset="21216.1548">5598 16029 56,'4'12'37,"11"3"1,5-8 0,3-1-25,5 0-39,2-15-7,4 2-2,-6-6-3</inkml:trace>
  <inkml:trace contextRef="#ctx0" brushRef="#br0" timeOffset="21659.3945">6223 15737 54,'-6'-15'36,"6"15"1,21 19-6,-2 5-13,15 20-8,0 4-3,4 8-6,2 4-4,-6-9-14,-2-10-20,-4-7 0,-10-17 0,-5-9-1</inkml:trace>
  <inkml:trace contextRef="#ctx0" brushRef="#br0" timeOffset="21847.6606">6567 15751 54,'-14'-10'36,"1"16"0,-9 12-9,-16 8-12,1 13-7,-7 5-3,-2 2-3,4 4-3,1-8-4,9 4-7,8-10-15,5-14-9,19-9 0,0-13 1</inkml:trace>
  <inkml:trace contextRef="#ctx0" brushRef="#br0" timeOffset="22193.3723">6611 16238 35,'-5'14'30,"5"-14"0,0 0-11,8-12-7,1-8-4,9-5-3,-1-4 0,4-1-1,-6 1-1,2 5-1,-6 4 1,-11 20 0,13-2-1,-13 19 1,4 9 0,2 6-1,3 1-1,0 2 0,6 2-3,0-7-5,5-6-10,0-8-17,-7-11 1,0 1-1,-13-6 0</inkml:trace>
  <inkml:trace contextRef="#ctx0" brushRef="#br0" timeOffset="22334.6701">6649 16188 23,'11'0'29,"16"3"-1,-4-8-12,8-2-31,9 11-9,-6-17-2,13 5-3</inkml:trace>
  <inkml:trace contextRef="#ctx0" brushRef="#br0" timeOffset="22560.713">7283 15830 66,'0'0'36,"0"0"0,7 20-9,-4-1-16,8 13-6,-3 3-4,1-3-8,0-2-18,0 1-11,-9-11 0,0-3-1</inkml:trace>
  <inkml:trace contextRef="#ctx0" brushRef="#br0" timeOffset="22705.66">7178 15925 46,'0'-12'36,"13"18"0,5-6-3,13 11-27,6 1-35,-4-6-4,12 0-1,-5-10-1</inkml:trace>
  <inkml:trace contextRef="#ctx0" brushRef="#br0" timeOffset="23230.556">7777 15758 38,'23'-21'32,"3"6"0,-1 15-9,6 12-5,-8 10-4,0 12-6,-6 2-3,-3 3-2,-3 0 0,-3-6-2,0-7 0,-1-10 0,-7-16 0,21 0-1,-7-10 1,3-9-1,0-8 1,1-5-2,1-2 0,-2-2 0,-3 6 0,-2 3 0,-5 4 0,-7 11 1,0 12 0,0 0 1,-11 26 1,6 2-1,2 0 2,3 9-1,3 0 0,6-2-3,3 1-7,1-4-23,2-14-5,3-5 0,-6-10-1</inkml:trace>
  <inkml:trace contextRef="#ctx0" brushRef="#br0" timeOffset="23411.4549">8350 15940 80,'13'7'36,"4"8"0,1 3-11,-2-1-18,1 1-12,3 1-17,-1 0-13,-9-11-1,1 3 0,-11-11 0</inkml:trace>
  <inkml:trace contextRef="#ctx0" brushRef="#br0" timeOffset="23569.3125">8504 15945 52,'-15'16'36,"-10"2"1,1 11-1,-5 1-17,-1 1-13,4-1-11,7-7-21,5 0-10,2-13-1,12-10 1</inkml:trace>
  <inkml:trace contextRef="#ctx0" brushRef="#br0" timeOffset="24036.4894">8789 15493 61,'0'-9'38,"0"9"1,4 32 1,-10 2-24,6 21-7,-10 1-1,5 12-4,-3 5-1,2-3-1,6-4-1,3-6-2,9-11 0,6-13-3,9 0-5,-4-22-14,3-14-17,5-6 1,-10-17-1,-2-6 1</inkml:trace>
  <inkml:trace contextRef="#ctx0" brushRef="#br0" timeOffset="24186.0324">8605 15751 61,'0'0'38,"61"24"38,-12-19-66,8-5-35,7 6-8,-9-17-2,0 4-3</inkml:trace>
  <inkml:trace contextRef="#ctx0" brushRef="#br0" timeOffset="27517.4583">9660 15901 70,'9'3'33,"19"2"1,13-5-19,14 0-7,11 0-6,7 4-8,-2-4-15,-5 0-12,1 0 0,-19-7-1</inkml:trace>
  <inkml:trace contextRef="#ctx0" brushRef="#br0" timeOffset="27720.5192">9707 16024 44,'4'12'32,"7"-10"0,23-4-8,10 2-12,7 0-9,7 0-13,-3-11-19,6 11-2,-15-15-1,-1 5 0</inkml:trace>
  <inkml:trace contextRef="#ctx0" brushRef="#br0" timeOffset="27863.1067">10207 15858 66,'20'10'35,"-5"8"0,-2 9-14,-2 8-8,-8 0-10,-3 2-26,-10-11-10,6-6 0,-12-11-3</inkml:trace>
  <inkml:trace contextRef="#ctx0" brushRef="#br0" timeOffset="28269.7489">10998 15465 67,'16'-4'38,"-6"13"1,-3 16-5,-2 17-19,-11 12-6,6 14-3,-8 0-2,3 5-2,5-4-1,0-6 0,10-6-1,5-14-2,5-9 0,2-15-6,7 0-12,-4-17-19,-6-14 0,-2-7 0,-11-8 0</inkml:trace>
  <inkml:trace contextRef="#ctx0" brushRef="#br0" timeOffset="28426.2414">10871 15836 65,'0'0'38,"27"9"-1,8-6 0,5-3-31,10-3-35,3 3-5,0-9-3,6 3 1</inkml:trace>
  <inkml:trace contextRef="#ctx0" brushRef="#br0" timeOffset="28729.8743">11469 15820 59,'10'6'34,"12"4"0,3-10-1,8 4-30,2 1-20,-4-5-16,5 0-1,-10-5 0,-3 2-1</inkml:trace>
  <inkml:trace contextRef="#ctx0" brushRef="#br0" timeOffset="28878.6389">11466 15923 65,'10'9'35,"17"0"-2,2-9-17,2 0-42,17 0-4,-7-9-3,7 2-1</inkml:trace>
  <inkml:trace contextRef="#ctx0" brushRef="#br0" timeOffset="30201.8028">12161 15937 51,'0'0'34,"0"0"-2,37 8-14,21-3-2,19-5-2,30 8-3,16-8-3,23 5-3,10 3-5,7-8-6,4 0-24,-6-2-6,-17-13-2,-10-2 1</inkml:trace>
  <inkml:trace contextRef="#ctx0" brushRef="#br0" timeOffset="31722.1263">12812 15284 45,'0'-14'32,"0"14"2,0 9-13,-14 8-6,0 18-5,-11 5-3,4 8-1,-1-1-3,2 0-1,1-6-1,7-9-1,5-11 0,7-21-1,13-3 1,-1-18-1,3-7 1,1-7 0,-2-5 0,0-2 0,-3 4 0,-2 1 0,-3 8 0,-3 7 0,0 11 0,-3 11 0,15 10 0,-1 11 0,7 10 0,4 6 0,9 7 0,4 2 1,4-3-1,-2 0 0,-3-5 0,-9-4 0,-11-7 0,-17-4 1,-16-6-1,-15-1 0,-15-6 1,-8-3-1,-4-4 1,2-3-1,5-4-1,11-2-3,14 2-3,9-6-6,17 10-10,18-8-12,1 4 1,13 4-1</inkml:trace>
  <inkml:trace contextRef="#ctx0" brushRef="#br0" timeOffset="31923.1816">13189 15494 67,'12'0'37,"-1"6"0,7 7-1,7 7-26,-4 2-7,-4 5-6,6 3-12,-5-1-21,-7-14 0,3-2-1,-14-13 0</inkml:trace>
  <inkml:trace contextRef="#ctx0" brushRef="#br0" timeOffset="32067.4645">13421 15457 70,'-22'4'38,"1"19"0,-10 8-9,-7 2-16,-1 7-11,1 5-26,-1 2-12,1-11-1,5-1-2</inkml:trace>
  <inkml:trace contextRef="#ctx0" brushRef="#br0" timeOffset="32606.8867">12616 16231 44,'13'-11'35,"8"11"1,-8 0-4,-2 5-15,5 13-6,-10 2-2,0 12-3,-6 2-2,6 0-1,-3-4-2,5-4 0,4-9-1,7-12 1,3-5-1,5-5 1,1-12 0,0-7-1,0-3 1,-4-5-1,-5-2 1,-4 6-1,-3 2 1,-4 3-1,-3 7-1,-5 16 2,0 0 0,-8 19-1,3 1 0,2 6 1,3 3 0,-5 4-2,5-4-1,6-7-9,6-7-26,1 2-2,0-14 0,4-3 0</inkml:trace>
  <inkml:trace contextRef="#ctx0" brushRef="#br0" timeOffset="32787.1405">13094 16363 56,'0'0'38,"9"24"1,-1-11-1,1 1-16,5 5-19,1 0-5,-2-4-15,-1 1-20,4-1-1,-6-15-1,2-4 0</inkml:trace>
  <inkml:trace contextRef="#ctx0" brushRef="#br0" timeOffset="32931.8316">13230 16362 57,'-16'21'37,"-5"3"2,-1 11-2,-1 4-20,-3 0-17,4-4-35,1-11-2,11-8-1,0-10 0</inkml:trace>
  <inkml:trace contextRef="#ctx0" brushRef="#br0" timeOffset="33323.404">13967 15915 81,'19'0'36,"15"5"-2,-4-5-25,8 0-20,5 6-20,-11-9-3,2 3 0,-14-7-1</inkml:trace>
  <inkml:trace contextRef="#ctx0" brushRef="#br0" timeOffset="33467.5643">13997 16022 56,'5'12'35,"17"3"-1,2-15-17,4 0-42,17 4-5,-4-13-4,8 3 0</inkml:trace>
  <inkml:trace contextRef="#ctx0" brushRef="#br0" timeOffset="33774.5781">14763 15871 66,'25'6'35,"13"5"1,16 0-15,11-6-12,26 2-2,5-5-6,6 2-23,3-8-12,-2-1-1,-15-9-1</inkml:trace>
  <inkml:trace contextRef="#ctx0" brushRef="#br0" timeOffset="34149.7642">14998 15729 61,'19'-10'35,"-5"-9"1,3-10-11,8-6-12,-4-14-4,7-5-3,-6-9-1,-2-2-2,-5-6 0,-5 10-1,-6 7 0,-7 17-1,-5 13 1,-7 24-2,0 21 1,1 22 0,2 18-2,6 10-1,10 9-8,8 1-27,10-11-1,14-3-1,1-16 1</inkml:trace>
  <inkml:trace contextRef="#ctx0" brushRef="#br0" timeOffset="34676.2123">14821 16234 12,'7'-15'62,"-7"15"-33,9 15-10,-9-1-3,0 9-5,-6 1-3,6 2 0,3-2-4,4 0 0,1-9-1,8-8-1,0-7 0,5-9 0,-1-8-1,0-3 1,-2-8-1,-4-3-1,-2-5 0,-2 8 0,-5 1 0,-3 9 0,-2 8 1,0 10-1,0 14 1,5 13 0,-5 5 0,5 4 0,2 3-2,0-8-6,7 5-12,0-6-18,-3-17 0,5-5 0,-3-8 0</inkml:trace>
  <inkml:trace contextRef="#ctx0" brushRef="#br0" timeOffset="34863.3738">15173 16378 66,'0'0'37,"18"24"0,-6-10-2,1-1-25,5 7-6,0 2-7,-4-6-18,-2-4-17,3-5 1,-5-7-1,1 0 0</inkml:trace>
  <inkml:trace contextRef="#ctx0" brushRef="#br0" timeOffset="35008.4003">15339 16391 65,'-48'42'75,"19"-17"-41,5 4-21,-7-1-13,5 1-29,3-14-8,12-3-1,11-12-1</inkml:trace>
  <inkml:trace contextRef="#ctx0" brushRef="#br0" timeOffset="35456.9511">15929 15787 58,'12'8'35,"6"-8"3,11 0-4,13 0-20,-4 0-9,3-8-8,5 8-14,-5 0-19,-12-8-1,-5 8 0,-14-9 0</inkml:trace>
  <inkml:trace contextRef="#ctx0" brushRef="#br0" timeOffset="35623.9946">15984 15885 73,'9'9'36,"13"1"1,8-2-19,7-8-12,4 8-35,-1-8-5,7 0-1,-6-14-1</inkml:trace>
  <inkml:trace contextRef="#ctx0" brushRef="#br0" timeOffset="37632.3984">16603 15655 13,'0'0'29,"42"-35"29,-9 22-41,2 1-5,7 8-4,-1 4-2,-1 8-1,-12 5-1,-9 8-2,-16 3 0,-11 5-1,-9-3 0,-7-7 0,1-9-1,3-3 0,9-7 0,11 0 1,16-13-1,12 5 2,4-1-2,6 9 2,-2 9 0,-5 8 0,-13 4 1,-14 8-2,-15 1 1,-13-2 0,-14-3-1,-7-7-2,2-10 0,-1-8-2,14-6 0,4-11-2,16 4-2,10-6-6,10 4-14,14 12-6,-2-4 0,10 13 0</inkml:trace>
  <inkml:trace contextRef="#ctx0" brushRef="#br0" timeOffset="37802.9898">17074 15895 59,'0'0'39,"0"0"1,0 11 0,0-11-19,0 0-15,2 9-10,-2-9-33,0 0-2,0 0 0,15-6-1</inkml:trace>
  <inkml:trace contextRef="#ctx0" brushRef="#br0" timeOffset="38308.5884">17260 15601 36,'7'-10'33,"2"-2"3,14 5-5,9 0-14,4-2-6,9 9-3,-5-3-3,0 9-2,-9 4-1,-6 3-1,-18-1-1,-11 2 1,-11-2-1,-11 0 0,-1-4 0,0-2 1,8-6-2,7 0 1,12 0 1,9 6-1,12 0 0,7 4 1,4 2 0,-1 11-1,-7 3 2,-10 4-1,-10 2 0,-13-3 0,-11-4-1,-12-5 0,-8-6-1,-1-8-3,1-6-3,1-11-8,13-1-14,9-2-8,3-5 0,17 3 2</inkml:trace>
  <inkml:trace contextRef="#ctx0" brushRef="#br0" timeOffset="38617.3229">17913 15738 74,'0'0'42,"5"15"-1,-5-15 0,-5 10-23,5-10-14,3 12-8,-3-12-36,0-11-1,5 1 0,2-6 0</inkml:trace>
  <inkml:trace contextRef="#ctx0" brushRef="#br0" timeOffset="39098.8226">18255 15722 49,'9'-24'31,"-6"-6"-10,1-8-2,1 11-2,-5-4-4,6 11-1,-9 4-2,3 16-2,0 0-1,-5 29-3,2 0-1,3 10-2,0 5 0,0 1-4,8 2-8,-1-7-26,0-12 0,7-3-1,2-17 0</inkml:trace>
  <inkml:trace contextRef="#ctx0" brushRef="#br0" timeOffset="39427.4278">18708 15611 58,'-23'-20'35,"-4"11"1,-4 2-9,-7 4-13,5 10-6,-2 8-3,8 9-1,8 6-2,9 5-1,10 2 1,11 1-1,9-4 0,10-3 0,8-9 0,4-9-1,-1-9 0,1-13 0,-5-7 0,-9-8 0,-9-5-1,-10-7 1,-14 0-3,-11-1-3,-2 7-12,-5 5-19,-9 1 1,5 13-2,-7 2 1</inkml:trace>
  <inkml:trace contextRef="#ctx0" brushRef="#br0" timeOffset="39842.5678">18582 15358 54,'0'0'36,"9"13"1,10-8-6,8-2-18,11-3-14,-1 0-30,5 0-4,-10-3 0,2-1-2</inkml:trace>
  <inkml:trace contextRef="#ctx0" brushRef="#br0" timeOffset="40684.1076">19023 15243 52,'0'0'37,"0"10"0,5-1-3,12 8-18,-3-3-5,13 5-3,-2 1-2,2 0-2,-4-1-2,-7 0 0,-10-3-2,-12-5 0,-7-4-1,-11-5 0,-3-2-1,0-4-1,6-3 1,7-8-1,14-2 1,14-4 0,13-1 1,11-3 0,6-2 1,2 1 1,-5 1 0,-10 0 0,-14 0 0,-17 6 1,-10 0-1,-14 6 0,-14 7 0,-1 6-1,-2 6-3,0 1-11,11 8-24,9 6 0,4 0 0,10 4 0</inkml:trace>
  <inkml:trace contextRef="#ctx0" brushRef="#br0" timeOffset="45058.246">19743 15628 15,'-13'-8'32,"2"8"0,-12-4-1,-1 0-12,5 7-4,-3-3-4,10 8-3,3 2-3,15 3-2,12 2-1,13 3 0,7 3 0,3 5-1,-3-1 1,-6 3 0,-14-5 0,-18 1 1,-15-5 0,-20-5-1,-10-8 1,-2-6-2,4-3-7,5-7-27,11-9-6,20-1 1,12-6 0</inkml:trace>
  <inkml:trace contextRef="#ctx0" brushRef="#br0" timeOffset="76602.2548">14996 6662 48,'0'-15'34,"0"15"0,0 15-10,-14 7-8,5 17-5,-8 4-4,6 6-3,-1-3-1,3-1-1,5-15-1,4-13 0,0-17-1,14-17 1,-3-12 0,2-8-1,-3-11 2,0-3-1,-4 1 1,0 4 0,-6 7 1,6 10-1,-6 9 1,0 20-1,12 0 0,0 16-1,2 12 0,3 8 0,1 8-1,1 1-1,1 4-4,-6-7-10,2-4-22,-7-6-2,-9-11 0,-3-9 1</inkml:trace>
  <inkml:trace contextRef="#ctx0" brushRef="#br0" timeOffset="76749.469">14903 6788 60,'-10'-14'39,"10"14"-1,22-7 1,7 7-22,16 0-18,8 4-33,15-4-2,1-4-1,8-4-2</inkml:trace>
  <inkml:trace contextRef="#ctx0" brushRef="#br0" timeOffset="77445.3524">22209 8853 36,'0'-15'31,"0"15"-4,0 0-3,0 0-4,4 36-4,-8-7-5,4 12-3,-3-2-2,3 5-2,0-1-6,-3-10-8,9-3-16,4-7-9,-10-23-1,10 9-1</inkml:trace>
  <inkml:trace contextRef="#ctx0" brushRef="#br0" timeOffset="77843.363">22153 8843 47,'8'-17'33,"3"1"-1,9-4-10,10 8-6,6 2-3,11 6-4,1 4-2,4 6-2,-10 6-2,-4 8-1,-17 4 0,-13 3-2,-17-1 1,-11-4-1,-15-1 1,-3-4-1,5-7 1,4-4-1,9-6 0,20 0-1,0 0 1,22 0 1,10 6-1,4 6 1,-1 5-1,0 7 1,-13 7 1,-11 4 0,-18-2 0,-14-3 0,-19-7-1,-5-6 0,-3-6-2,-2-11-4,12-3-10,8-6-24,6-7 1,17 2-2,7-5 2</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4T16:29:03.270"/>
    </inkml:context>
    <inkml:brush xml:id="br0">
      <inkml:brushProperty name="width" value="0.05292" units="cm"/>
      <inkml:brushProperty name="height" value="0.05292" units="cm"/>
      <inkml:brushProperty name="color" value="#FF0000"/>
    </inkml:brush>
  </inkml:definitions>
  <inkml:trace contextRef="#ctx0" brushRef="#br0">2021 14334 59,'-16'6'22,"-8"4"-6,-11-1-3,-11-1-4,3 1-3,-4-6-3,10 1 0,-5-4-2,13 0 0,10-4 0,19 4-1,0 0 0,25-3 0,6 10 1,3 8 1,-3 5 2,-3 9-1,-3 4 1,-16 13 1,-15 3 0,-15 1 0,-11-4-1,1-9-1,-2-5-1,4-9 0,4-8-1,25-15 0,0 0-1,19 0 1,12 0-1,3 4 0,9 3-1,1-1-6,9 4-17,-8 1-11,-5-11 0,-4 0 1</inkml:trace>
  <inkml:trace contextRef="#ctx0" brushRef="#br0" timeOffset="307.9506">2036 14582 72,'10'0'35,"8"-5"-1,8-3-15,13 8-9,2 0-5,8 0-3,-5 6-4,-3-6-7,-13 9-5,-10-9-9,-5 5-5,-13-5 1,0 0 1,-13 0 6,1 0 8,-4-3 8,6 3 9,-11 13 30,5-2-14,11 8-1,2 0-7,3 7-8,0 0-19,0-7-10,8 6-3,5-15-1</inkml:trace>
  <inkml:trace contextRef="#ctx0" brushRef="#br0" timeOffset="775.5563">2667 14630 13,'-29'-21'61,"10"12"-31,-9 0-11,-5 4-5,5 5-5,-7 3-3,7 6-2,11 3-2,10 4-1,7 5 0,9-3 0,4 1 0,12-5 0,8-5-1,2-7 0,-4-2-2,-6-8-3,2-3-2,-8-5-4,-1-2-4,-8-2-1,-4 2 2,-6 1 3,7 3 5,-4 2 5,8 4 16,-11 8 0,7 12 1,-1 0 1,3 5-3,1 0-2,5 3-3,-9-6-2,7 2-2,-1-8 0,3-3-1,-2-5 0,2-6-1,-2-4 0,-4 0-1,3-5-1,-2 1-4,2 6-14,-5-3-21,-7-2-1,0 13 1,0-19-1</inkml:trace>
  <inkml:trace contextRef="#ctx0" brushRef="#br0" timeOffset="1337.64">3615 14572 35,'-7'10'29,"7"15"2,0-6-6,0-2-13,13-1-4,2-11-3,9-5-1,0-9 0,4-6-1,-3-6 0,-2-2-2,-4-3 1,-4 5-1,-7 5 1,-8 16 0,0 0 1,0 0 0,10 29 1,-3 9 1,-4 9-1,0 10 1,-3 5-1,-3 1 0,-9-2-2,-4-8 0,-7-9-3,-7-15-1,-3-11-2,2-18-2,6-4-2,0-18-3,13 1-5,2-12-9,10-3-11,13 5 1,-1-4 1,18 8 10</inkml:trace>
  <inkml:trace contextRef="#ctx0" brushRef="#br0" timeOffset="1474.3061">3979 14697 74,'26'-6'35,"8"6"-1,-4-7-23,1-7-36,6 6-5,-6-11-3,5 6-2</inkml:trace>
  <inkml:trace contextRef="#ctx0" brushRef="#br0" timeOffset="1955.8836">4674 14592 80,'-12'22'32,"-1"3"-10,-14 3-7,-5-7-6,-4-4-7,-1-10-2,3-10-2,3-9 0,8-9-1,9-3 2,4-1 0,10-2 1,10 5 3,2 7 1,11 10 2,2 5-1,5 14 1,1 5-1,-2 8-2,-4 3-5,-7-1-14,-5-3-19,-1-4-1,-12-13 1,0-9-1</inkml:trace>
  <inkml:trace contextRef="#ctx0" brushRef="#br0" timeOffset="2090.5953">4510 14372 53,'0'-15'15,"0"15"-14,10 0-17,-10 0-8,19 0-4</inkml:trace>
  <inkml:trace contextRef="#ctx0" brushRef="#br0" timeOffset="2609.6931">4699 14185 60,'12'0'31,"3"-10"0,12 0-17,10 3-8,0 0-2,4 1-3,-7-2-1,-4 3-1,-9-2 0,-12 4-1,-9 3 0,0 0 1,-20 3 0,6 6 3,1 6-1,0 2 2,5 2-1,5 8 1,3-4 0,8 2-1,1-2 0,1-4-1,-2-5 0,2-4 0,-10-10 0,6 11-1,-6-11 1,-5 10 0,5-10 1,-3 22 1,3-2 0,12 10 0,-3 5 0,6 4 1,-2 6-1,-1 4 0,-8-3-1,-4-4-1,-13-5-1,-9-12-1,-6-8-1,-7-8-1,-1-9 0,1-12-3,9 2-1,4-9-5,17 4-7,11 1-11,10 0-4,17 7 0,3-6 1</inkml:trace>
  <inkml:trace contextRef="#ctx0" brushRef="#br0" timeOffset="3068.8762">5284 14633 54,'6'-13'32,"-19"3"-6,-2-1-3,-3 1-10,-4-4-4,-1 8-3,-1 0-2,0 10-2,5 4 0,7 6-1,5 4 0,10 4 0,6 1 0,7 0 0,3-5 0,8-3-1,0-7-1,-4-8-3,2-4-4,-7-8-5,1 1-4,-9-8-5,1-1 0,-6 0 2,3 0 7,-5 2 9,0 1 7,4 5 8,-7-1 28,14 8-15,-4 14-2,-10-9-4,20 25-6,-11-8-5,6 6-2,-6 0-1,7 0-2,-1-5 0,1-8-1,-1-5 0,-2-5 0,3-10 0,-5-6-3,2-1-3,-4-8-15,-2 5-17,-1 6-1,0-3 0,1 8 0</inkml:trace>
  <inkml:trace contextRef="#ctx0" brushRef="#br0" timeOffset="3360.3795">5888 14569 54,'0'25'35,"-15"-5"0,3 3-3,-7-3-18,-3-7-10,-2-4-6,1-6-2,2-11-2,5-5 0,2-8 1,10 0 2,4 0 3,7 0 2,7 7 3,3 0 1,4 14 1,-2 0 1,2 16-2,-2 1-2,-3 5-4,2 3-9,-6 3-25,0-10-2,4-2 1,-1-10-2</inkml:trace>
  <inkml:trace contextRef="#ctx0" brushRef="#br0" timeOffset="3488.6704">6242 14711 61,'15'28'38,"-15"-1"0,0 5-4,-12-4-36,-3-13-28,5 2-5,-6-17-2,16 0 0</inkml:trace>
  <inkml:trace contextRef="#ctx0" brushRef="#br0" timeOffset="4233.6201">6667 14502 47,'0'0'29,"16"6"-3,5-6-12,10 0-7,1 0-2,7 0-1,-5-4-1,-1-3-3,-4 0-1,-10 0 0,-19 7 0,0 0 0,-15 0 0,-10 10 2,0 3 0,0 7 0,4 2 2,5 5 0,12-2 1,14 2-1,8-3-1,13-1 0,8-6-2,6-5 0,2-4-1,0-8-2,-4-6 0,-9-6 0,-3-2-1,-12-6 1,-4 0 2,-11-1 0,-7-2 3,-8 6 2,-6 2 1,-3 9 0,-1 0 0,0 9-1,2 4 1,9 7-2,10 0-2,6 1 0,10 2-2,2-5-5,6 2-14,2-2-12,-11-12-1,2 7 0,-17-7-1</inkml:trace>
  <inkml:trace contextRef="#ctx0" brushRef="#br0" timeOffset="4706.1326">8009 14430 58,'-23'7'31,"-11"2"0,6 4-14,5 8-6,4 7-4,14 1-3,8-3 0,13-2-1,7-7-1,5-5 1,0-5 0,-2-4 0,-6-6-1,-10-2-2,-10 5-2,-14-14-7,-6 10-14,0 4-11,-10-9-2,11 5 2</inkml:trace>
  <inkml:trace contextRef="#ctx0" brushRef="#br0" timeOffset="5210.5167">8083 14529 35,'19'11'33,"-13"0"0,-6 10 0,3-1-17,-3-2-5,5 5-4,1-9-3,7-2-1,4-4-2,4-8 0,6-8 0,0-3 0,-5-4-1,-1-7 0,-3 2 1,-3 1-2,-7 4 1,-5 5 0,-3 10 0,0 0 0,0 10 0,0 5 0,0 4 0,8 1 1,2 2-1,2-7 2,5-4-1,3-5 1,0-9-1,0-7 0,-5 0 0,0-7-3,-4-1-3,-8-6-6,4 4-5,-7-4-3,10 6 2,-5-5 6,5 5 4,0 4 7,1 3 5,3 11 26,10 22-10,-17-4-1,3 16-4,-8 2-5,8 10-4,-7 2-2,3 1-4,1 1-4,-7-10-9,11 1-14,-5-12-13,-6-14-1,0-15 0,0 0 1</inkml:trace>
  <inkml:trace contextRef="#ctx0" brushRef="#br0" timeOffset="5339.092">8570 14696 95,'0'0'36,"12"0"-6,5 0-18,-1 5-23,5-5-22,13 0-1,2-5-1,10-1-1</inkml:trace>
  <inkml:trace contextRef="#ctx0" brushRef="#br0" timeOffset="5790.8625">9097 14504 29,'-13'14'30,"1"12"1,-14-9-4,-2 0-11,-3 0-8,-3-11-3,3-3-3,4-7 0,8-7 0,4-3-1,8-3-1,7-1 1,4 3-1,8 6 1,9 5 0,2 10 0,7 5-1,1 6-3,-2 3-10,-3 0-18,3 5 0,-13-10-1,4-1 0</inkml:trace>
  <inkml:trace contextRef="#ctx0" brushRef="#br0" timeOffset="6204.1809">9138 14500 76,'14'0'32,"14"6"1,0 0-19,2-6-9,5-3-2,1 3-4,-5-9 0,-4 2-1,-7-3-1,-10 3 0,-10 7 1,-2-10 1,-9 14 1,-6 2 2,2 10 1,-2 0 1,6 6-1,3 2 1,8 1 0,4-4-1,7-3 0,7-7-1,5-7-1,2-4 0,2-4 0,-4-9-1,0-2 0,-3-4 0,-3-1 0,-3 1-1,-5 5 1,-3 1 0,-6 13 1,0 0 0,13 0-1,-13 10 0,2 2-5,3 5-12,0 0-17,-5-7-1,0-1 0,0-9 0</inkml:trace>
  <inkml:trace contextRef="#ctx0" brushRef="#br0" timeOffset="6339.9733">9501 14315 65,'-14'-19'30,"14"19"-15,0 0-21,-17-7-19,23 19-6,-6-12-2</inkml:trace>
  <inkml:trace contextRef="#ctx0" brushRef="#br0" timeOffset="6774.8368">9821 14376 75,'-25'19'33,"-2"3"-12,11 2-5,16 5-5,0-4-2,16-3-4,8-9 0,7-3-1,2-10-1,-2-13-1,-10-6-1,-8-6 0,-7-8 0,-12-8-1,-5-6 0,-5-2 0,-3-6-2,4 0-2,3 6-1,3 0-7,9 11-10,9 15-13,-1 4 0,9 19 1,-4 7 0</inkml:trace>
  <inkml:trace contextRef="#ctx0" brushRef="#br0" timeOffset="6934.3363">10053 14413 71,'-5'32'33,"-6"-6"-1,8 1-18,-2 1-15,5-7-21,14 0-10,-14-21-1,29 10 0</inkml:trace>
  <inkml:trace contextRef="#ctx0" brushRef="#br0" timeOffset="7180.4576">10262 14454 34,'0'0'32,"-7"17"0,7-17-1,-15 16-14,15-1-7,0-1-5,9 3-1,6-5-2,1-2 0,6-7 1,1-3-1,0-4 0,-5-3 1,-5-7 0,-9-2-2,-11-3 1,-8 0-1,-6 6-9,-5 8-27,-5-7 0,6 9-1,-2-1 0</inkml:trace>
  <inkml:trace contextRef="#ctx0" brushRef="#br0" timeOffset="8084.5502">11190 14350 58,'-16'2'19,"-5"5"-4,6 3-4,6 7-3,6 1-1,12 1-2,9-1-1,6-4-1,5-1 0,0-3-2,-3-3-2,-6-7-2,-5 0-2,-15 0 0,-10-2 0,-9 2 1,-6 4 0,-4 2 1,-4 3 3,8 8 2,-1 1 2,11 3 0,7 1 0,8-1 1,6-2 0,8-2-1,5-7 0,7-6-2,1-8 0,6-6 0,-2-7-1,3-3 0,2-2 0,0 2 0,-2 2 0,-1 7 0,-4 4 1,-3 7 0,-9 8 0,-5 6 0,-12 4 0,-4 2-2,-7-1-1,-5-6-1,1-1-3,-3-12-1,7 0 1,2-8-1,13-6 1,2-6 1,6-1 3,4-1 3,2 3 2,4 3 1,-9 3 1,1 3 0,-14 10-1,13-8 0,-13 8-1,0 8-1,-4 2-1,1 5 0,3 1-1,0 4 2,0 2-2,9 1-1,2 4-6,2-6-17,1-4-10,14-2-1,-4-15 0</inkml:trace>
  <inkml:trace contextRef="#ctx0" brushRef="#br0" timeOffset="8436.1155">11791 14395 62,'0'0'32,"-15"6"1,15-6-13,17 11-12,1-4-2,9-1-3,1 1-1,3-5-2,-2-2-1,-3-2-2,-4-3-1,-9 1-2,-13 4 1,0 0 0,-6-10 0,-13 10 3,-3 7 3,-4 6 0,-1-1 3,-19 21 6,32-14-5,4 0-1,10 1-1,10-3-1,4-4-4,11 1-7,0-7-6,9-3-12,10 2-6,-6-12-1,10 2 1</inkml:trace>
  <inkml:trace contextRef="#ctx0" brushRef="#br0" timeOffset="8761.7459">12275 14430 51,'-21'-14'26,"21"14"-6,-12-12-8,12 12-6,0 0-2,0 0 0,0 11-3,0-11 0,12 14-1,-7-4 0,-5-10-1,0 15 0,0-15-1,-24 12 1,6-3 2,-4-4 3,3 10 2,-3-6 1,6 8 2,4-5 0,12 6 1,0-2-1,12 4-1,3-6-4,4 1-6,4-4-17,4-2-16,-7-9-1,7-6-1,-3-8 1</inkml:trace>
  <inkml:trace contextRef="#ctx0" brushRef="#br0" timeOffset="9182.5524">12312 14354 19,'57'-50'62,"-22"30"-38,5 11-2,-2 9-3,3 11-3,-11 3-4,2 16-3,-10 4-3,-3 6-1,-7-2 0,1 3-1,-9-9-2,0-6 0,0-4-1,-4-9 0,0-13-1,0 0-1,0 0 1,-10-8-1,-2 5 1,-9 3-1,-9 3 1,-4 4-3,0 9-3,-8-3-20,10-3-12,12-1 1,3-9-1</inkml:trace>
  <inkml:trace contextRef="#ctx0" brushRef="#br0" timeOffset="9865.315">12969 14408 13,'-13'-4'47,"-10"12"-34,13-1-2,10-7-4,-12 17-3,18-7 0,5 1 0,3-5-2,5-3 0,1-3-1,-3 0 0,-2 0-1,-5-5-1,-10 5 1,0 0-1,-15-4 0,-2 10 0,-4 4 1,-1 0 0,4 7 1,-1-2 1,8 5 2,5-2 1,6-1 1,9-3 0,5 0 0,7-5 0,5-2-1,2-7-1,1 0-2,0-10-2,0-2 0,-1-3-1,-6-7 1,-4 3 0,-4-2 1,-7 4 1,-3 7 1,-4 10 1,0 0 0,0 0 0,-7 10 0,4 4-1,3 4-2,3 2-3,0-3-6,6-2-15,3 0-11,-12-15-2,13 7 2</inkml:trace>
  <inkml:trace contextRef="#ctx0" brushRef="#br0" timeOffset="10001.6451">13145 14260 61,'4'-14'34,"-4"6"-3,0 8-36,16 20-17,-23-5-6,7 9-6</inkml:trace>
  <inkml:trace contextRef="#ctx0" brushRef="#br0" timeOffset="12521.0218">14079 14417 22,'0'0'21,"-24"0"-8,7 6-4,-1-1-3,0 6-1,7 1-1,5 3 0,10-1 0,9 1-2,5-3 1,6-2-1,0-1 0,1-5-1,-5-4 0,-4-3-2,-16 3 1,5-11-1,-18 7 0,-5 0 0,-6 4 1,1 0-1,-1 9 1,3 3 0,5 5 1,7 4-1,9 1 1,5 3-1,7-3 1,6-4 1,6-7-1,1-6 1,5-5 0,-1-12-1,2-4 0,-5-7 0,-1 0 0,-5-3 0,-3 3 1,-3 2 1,-5 7-1,-4 0 1,-5 14 1,0 0-1,0 0 0,0 14 1,-4 3-2,4-1 0,4 2 0,4 1-1,5-3 1,5-5 0,1-2 0,1-9 0,0 0-1,-1-10 0,-4-1 0,-4-3-1,-6-1-5,0 1-5,-5 0-8,0 0-5,0 3-1,0 1 3,0 10 7,0 0 8,0 0 7,0 0 9,12 11 9,-12 6 6,4 3 1,2 2-3,2 3-6,-1-2-6,10-1-5,0-5-2,4-4-1,3-8-1,3-5-1,0-13 0,1-6 0,-4-8 0,-2-8 0,-7-7-1,-10-5 0,-5-6 1,-15-6 0,-11-2 0,-5 5 1,-4 7 0,-3 14-1,-4 10 1,5 15 1,6 10-1,13 19-1,8 10 0,10 3-1,9 3-2,8-3-4,17 1-15,6 0-17,-5-11 1,7 2 0,-3-3 0</inkml:trace>
  <inkml:trace contextRef="#ctx0" brushRef="#br0" timeOffset="12686.3167">15003 14568 76,'-14'10'39,"14"-10"-2,0 0-8,0 13-55,0-13-9,10-8-2,-10 8-2</inkml:trace>
  <inkml:trace contextRef="#ctx0" brushRef="#br0" timeOffset="13107.9653">15331 14495 53,'-26'-8'29,"-10"-2"-7,10 6-7,4 4-6,4 4-2,12 8-3,2-1 0,11 7-1,5-2 0,9 0 0,4-3 0,6-1 0,-1-5-3,-3-7-6,1 0-12,-3 0-14,-15-13 0,1 3 0,-11-8-1</inkml:trace>
  <inkml:trace contextRef="#ctx0" brushRef="#br0" timeOffset="13280.4035">15470 14407 80,'9'20'37,"-9"7"-2,3-1-11,4 20-9,-7 0-5,11 11-3,-6-2-4,1-2-3,3-1-5,-9-14-13,3-7-21,1-12-1,-4-19 0,0 0 1</inkml:trace>
  <inkml:trace contextRef="#ctx0" brushRef="#br0" timeOffset="13415.4121">15496 14621 71,'11'0'34,"2"7"-3,-2-2-17,9-5-31,5 7-14,-2-11-2,9 1 0</inkml:trace>
  <inkml:trace contextRef="#ctx0" brushRef="#br0" timeOffset="13686.7702">15934 14509 48,'0'12'37,"-6"5"0,-9-1-1,-7-1-18,3 2-7,-9-7-6,1-5-3,1-5-3,0-4-1,5-6 0,4-8 0,7-2-1,6-3 1,4 2 1,11 1 2,3 5-1,5 9 2,3 6-1,3 6 0,0 7-3,-3 2-16,-3 5-17,2 3-1,-11-5 0,4 1 0</inkml:trace>
  <inkml:trace contextRef="#ctx0" brushRef="#br0" timeOffset="14061.1511">15913 14295 52,'25'-32'35,"6"3"-3,10 11-12,13 18-3,-6 3-4,9 19-2,-10 3-3,-4 14-1,-11 6-3,-6 5-1,-9-5 0,-3-2-1,-7-6 0,-2-8-1,0-8-1,-5-10-1,0-11 0,0 0 0,-14-20-1,-3 4 0,-4 5 1,-8 1 0,-5 5-1,-6 0-8,5 5-22,8 7-5,0-7-1,15 3 1</inkml:trace>
  <inkml:trace contextRef="#ctx0" brushRef="#br0" timeOffset="14393.5692">16703 14489 52,'-10'17'34,"2"4"-1,-11-1-8,1-9-10,0-1-8,-7-10-3,3 0-3,2-10-1,3-7 0,5-3-1,5-4 0,7 1 1,7 3 2,8 2 0,4 7 1,2 5 0,7 14 1,-1 2 0,2 8 0,-4 4-1,-1 1-2,-5 3-4,-8-6-12,-1-4-21,-4-3 0,-6-13-2,0 0 1</inkml:trace>
  <inkml:trace contextRef="#ctx0" brushRef="#br0" timeOffset="14536.59">16613 14209 68,'-3'-9'36,"3"9"0,0 14-11,9 11-41,-5-6-15,8 9-3,-3-6-1</inkml:trace>
  <inkml:trace contextRef="#ctx0" brushRef="#br0" timeOffset="15415.8354">17552 14386 6,'-24'-24'50,"1"21"-31,3 3-7,0 8-3,4 4-2,5 4-2,7 2-2,8-1-1,7 0 0,8-3-1,1-1 0,2-4 0,-4-6-1,-3-3-1,-15 0 0,0 0-1,-4-11 1,-14 6-1,-4 5 0,-2 0 1,1 8 0,3 2 2,5 2 1,7 6 0,8-2 0,8 3 1,6-4 0,9-1 0,1-5 0,4-2 0,-1-7-1,0-3-1,-1-5 0,-5-2-1,-2-4 1,-5 0-1,-2 2 0,0 2 0,-12 10 1,12-8 0,-12 8 0,0 0 2,10 16-2,-10-6 2,0-10 0,0 14 0,0-14-1,0 0-1,0 0 0,-3-21-1,3 2 0,6-2 0,-1-1-1,3 0 1,3 2 1,5 6 0,-4 2 2,4 12 0,-1 6 2,-2 8-1,-2 4 1,0 4-1,-5 2-1,1-2-1,-1 3-7,-6-9-15,4-6-15,-4-10-1,7 3 0,-7-3 0</inkml:trace>
  <inkml:trace contextRef="#ctx0" brushRef="#br0" timeOffset="15573.4428">18005 14400 59,'-6'16'35,"6"7"-2,-3-1-9,3 0-33,11 4-21,-11-10-2,11-1-2,-11-15 0</inkml:trace>
  <inkml:trace contextRef="#ctx0" brushRef="#br0" timeOffset="15926.0972">18151 14352 81,'11'3'31,"10"-3"-5,7 4-20,0-4-2,3 0-1,-2-3-1,1 3-2,-7-4 0,-8 2-1,-15 2 0,0 0 0,0 0 1,-26-6 0,5 6 1,0 10 2,-3 0 1,5 5 0,3 6 1,9 4-1,2-2 0,8 4-1,10-2-4,4-3-3,9 0-4,3-9-6,12-7-11,5-1-10,-2-12 0,5-3 1</inkml:trace>
  <inkml:trace contextRef="#ctx0" brushRef="#br0" timeOffset="16181.2791">18732 14439 80,'12'6'34,"-18"4"-7,-9 3-9,-1 2-8,-9-3-3,-1 2-4,-5-7-1,0-4-1,1-3-1,0-7 1,5-7-2,7-1 1,6-2-1,8 0 1,8 2 0,8 6 0,6 4 0,3 8 1,4 6-1,2 4 0,1 8-3,-7-4-13,-3 0-19,1 4 0,-5-13-1,3 2 1</inkml:trace>
  <inkml:trace contextRef="#ctx0" brushRef="#br0" timeOffset="16369.8055">18848 14354 81,'11'5'39,"5"11"-1,2 9-5,1 2-24,3 12-4,-2-1-4,-2 2-4,2 3-9,-6-5-22,-2-15-4,0-6-1,-12-17 0</inkml:trace>
  <inkml:trace contextRef="#ctx0" brushRef="#br0" timeOffset="16527.5653">19120 14403 88,'-31'15'37,"-4"12"-1,-3 8-20,-10 1-8,-1 5-13,7-1-23,4 1-8,2-12 0,15-5-1</inkml:trace>
  <inkml:trace contextRef="#ctx0" brushRef="#br0" timeOffset="16692.8389">19251 14517 75,'14'4'35,"-14"-4"-11,0 0-28,13 3-25,-13-3-5,0 0-2</inkml:trace>
  <inkml:trace contextRef="#ctx0" brushRef="#br0" timeOffset="17482.5933">19623 14418 50,'23'4'34,"-5"0"0,-4 4-15,-3 12-4,-11 0-5,0 6-3,-6-2-2,-2-2-3,-3-5-1,3-8-1,8-9-1,0 0-1,0-10 1,10-11-1,4 1 1,2-4 0,1 0-1,-2 2 2,0 3 0,-4 4 0,-3 5 0,-8 10 0,0 0 1,9 9 0,-9 4 0,0 4 0,3 1 1,3 1-1,6-2 1,6-2-1,5-6-1,6-4 1,3-5-1,-1-7-1,1-3 0,-3-5 0,-2-2-2,-8-2 2,-2 2-2,-7 1 3,-4 5 0,-6 11 0,0 0 2,3 16-1,-3 2 1,0 7 1,0 1-2,6 1-4,-2-1-9,4-4-22,-8-22-1,16 12 0,-12-22 0</inkml:trace>
  <inkml:trace contextRef="#ctx0" brushRef="#br0" timeOffset="17619.2441">20095 14250 33,'-11'-19'28,"11"19"-8,-4 13-20,4-13-18,4 14-8,-4-14-4</inkml:trace>
  <inkml:trace contextRef="#ctx0" brushRef="#br0" timeOffset="17830.2065">20187 14417 60,'6'25'37,"-3"-1"1,6-1-3,4 2-19,-5-6-7,7-3-4,-2-10-2,4-6-1,1-5 0,1-8-1,-2-5-3,-3-6-4,3 2-18,-9 0-14,-8-1-1,6 7 0,-9-1 1</inkml:trace>
  <inkml:trace contextRef="#ctx0" brushRef="#br0" timeOffset="18138.3128">20536 14439 90,'10'15'37,"-4"-1"1,-6-5-19,9 9-10,-9-4-3,0 1-3,0-15-1,0 0-1,0 0-1,0 0 0,22-27-1,-6 8 1,4-2-1,3 1 0,2 2 1,0 7 0,-2 7 1,-3 12-1,-5 5 1,-5 8 0,-5 3-3,-5 1-12,0-5-23,0 3-2,4-7 1,9-5 0</inkml:trace>
  <inkml:trace contextRef="#ctx0" brushRef="#br0" timeOffset="18447.138">21107 14337 66,'-32'0'34,"5"8"0,-2 6-14,2 3-9,15 12-4,1-4-1,11 4-2,8-2 1,7-1-2,3-8 0,4-3-1,-4-9-2,-4-6 0,-3 0-2,-8-12-5,-3 2-11,0-7-19,-15-6 0,2 2-1,-5-3 1</inkml:trace>
  <inkml:trace contextRef="#ctx0" brushRef="#br0" timeOffset="18754.0808">21109 14410 62,'20'15'36,"0"2"-2,-1 2-12,-10-4-6,0 4-5,-6-7-4,0-1-3,-3-11-2,0 0-2,10-6-3,-1-11 1,7-1 0,4-2-1,5-1 1,2 1 1,1 5 0,-1 5 3,-3 8 0,-1 7 0,-4 8 2,-5 5 0,-8 1 0,-2 5-1,-4-2 0,0 3-1,-3-1-4,-5-9-11,1-4-26,7-11 1,0 0-1,0 0 0</inkml:trace>
  <inkml:trace contextRef="#ctx0" brushRef="#br0" timeOffset="18920.5885">21775 14538 94,'0'0'41,"0"0"-5,0 0-35,10 7-35,-10-7-5,7-11-2</inkml:trace>
  <inkml:trace contextRef="#ctx0" brushRef="#br0" timeOffset="22050.6118">1646 15808 28,'6'16'26,"-6"-16"0,16-19-10,-1 0-3,-2-11-1,5-4-2,-1-9-2,4-2-2,-6-5 0,-5 2-1,-10 3-1,2 5-1,-2 6 0,0 12-1,6 5-1,-6 17 1,0 0 0,0 30-2,16 0-1,2 11 1,5 4-1,-1 4 1,2 3 0,3-3-2,8-5-4,-11-6-12,-5-10-13,0-1-3,-16-18 0,3 2 0</inkml:trace>
  <inkml:trace contextRef="#ctx0" brushRef="#br0" timeOffset="22202.4595">1764 15703 26,'15'3'25,"1"-3"2,11 16-7,4-9-25,-3-7-18,6 12-3,-15-12 0,3 7 9</inkml:trace>
  <inkml:trace contextRef="#ctx0" brushRef="#br0" timeOffset="22359.268">1534 15640 52,'-31'-7'34,"-9"-3"31,40 10-62,18 5-14,16 4-20,10-9-2,9 4-2,-7-4 1</inkml:trace>
  <inkml:trace contextRef="#ctx0" brushRef="#br0" timeOffset="22667.7427">2219 15791 40,'16'0'32,"9"5"1,-6-9-6,3-5-15,3 1-5,-7-9-3,-10 0-1,-8 0-1,-8 0-1,-5-2 0,-3 7-1,-11 4 0,-1 8 0,-3 8 0,7 10 0,7 3 0,6 9 0,1 5 0,4 1 0,15 3-2,1-7-9,8-4-16,1-6-6,-7-10 0,16-7 0</inkml:trace>
  <inkml:trace contextRef="#ctx0" brushRef="#br0" timeOffset="22938.1971">2645 15649 35,'12'5'34,"-12"-5"2,-8 23-5,-12-2-11,-4-3-8,1 1-4,-6-7-5,4-4-2,-5-8-1,2-8 0,11-1-1,1-7 0,11-4 0,5 2 0,7 4 2,6 5-1,8 9 1,7 4 0,0 2-1,3 7-10,-2 5-24,4 4-1,-6-13-1,3 3 0</inkml:trace>
  <inkml:trace contextRef="#ctx0" brushRef="#br0" timeOffset="23606.6374">4320 15991 37,'0'0'32,"12"14"1,-12 3-11,5 2-8,4 8-5,4-5-2,5-4-2,4-10-2,1-5-1,2-13 0,-2-8-1,0-5 0,-4-7 0,-6 0 0,-5 3-1,-5 4 0,-3 6 1,0 17-1,0 0 2,-10 18-1,13 13 1,2 10 0,4 11 2,-2 10-1,0 5 1,-7 1-1,0-3-1,-9-13 0,-6-4 0,-10-12-1,-3-12-1,-3-16-2,4-17-4,1-6-8,9-9-24,0-8 1,8-4-2,4-7 1</inkml:trace>
  <inkml:trace contextRef="#ctx0" brushRef="#br0" timeOffset="24590.0446">14998 6664 50,'10'-21'32,"0"9"-3,-10 12-4,9 4-5,-15 14-5,3 16-4,-9 7-3,-1 8-3,-2-2-2,0-5-2,4-8 0,4-16-1,7-18 0,0-15-1,7-14 1,2-13 0,1-6 0,3-6-1,1-1 1,0 6 1,-2 8-1,0 11 1,-3 17 0,4 13 0,-1 14 0,0 16 0,1 12 0,2 9 0,1 10 0,2-2 0,2-2-3,-5-10-5,6 0-10,-5-13-21,-7-14 0,-9-20 0,0 0 0</inkml:trace>
  <inkml:trace contextRef="#ctx0" brushRef="#br0" timeOffset="24731.0821">14950 6790 56,'0'0'37,"21"13"1,7-1-1,7 5-27,0-12-38,13 7-6,-5-12-2,10 0-1</inkml:trace>
  <inkml:trace contextRef="#ctx0" brushRef="#br0" timeOffset="25495.1674">21915 8732 49,'-7'-25'32,"7"3"-5,0 22-4,0 0-5,5 27-4,-5 11-5,5 13-2,-5 3-3,4 6-1,4 3-7,-5-10-16,-3-14-16,9-10 0,-9-20 0,0-9-1</inkml:trace>
  <inkml:trace contextRef="#ctx0" brushRef="#br0" timeOffset="25850.2453">21862 8768 40,'18'-15'34,"2"1"0,10 2-2,4 7-16,-3-2-5,7 11-4,-5-4-2,-2 11-2,-15-1-1,-10 4-1,-12 2-1,-9-4 1,-7 0-1,-3-4 0,0-3 0,8-5 0,17 0-1,9 0 2,16 4-1,9 6 1,8 4 1,0 11 0,-2 4 1,-12 6 0,-19 4 0,-18 0 0,-19-6 0,-12-5-1,-8-9-1,-4-11-3,0-4-6,1-4-29,13-14-2,17 3 0,5-7 0</inkml:trace>
  <inkml:trace contextRef="#ctx0" brushRef="#br0" timeOffset="35786.958">4732 16344 66,'0'0'29,"0"0"-6,0 24-5,0-2-7,4 7-3,-4-3-3,4 2-1,-2-7-2,5-7-1,-7-14-1,10 10 0,-10-22 1,3-9-3,-6-3 1,-2-4 1,2 5 0,-2-2-1,5-2 1,3 3 0,7 11-1,6 4 1,3 5 0,3 4 0,0 0 0,-4 7-1,-3 5 1,-8 2 0,-7-1 1,-13-4-1,-3-2 0,-3-7 1,2 3-1,5-6 0,12 3 0,0-12 1,14 3-1,9 9 1,4 0 1,1 17 0,-6 4 0,-9 8-1,-8 0-1,-10 3-1,-5 3-5,-14-10-12,-2-10-17,7-10-1,-3-10 2,13-7-1</inkml:trace>
  <inkml:trace contextRef="#ctx0" brushRef="#br0" timeOffset="36059.1527">5225 15976 72,'13'0'36,"5"0"-1,3 0-12,11 7-16,1-2-9,2-2-16,-7-3-17,6 7 0,-16-15 0,-5 8-1</inkml:trace>
  <inkml:trace contextRef="#ctx0" brushRef="#br0" timeOffset="36201.9713">5237 16108 79,'23'16'36,"4"-12"-3,11-1-31,10 2-28,-10-14-6,9 4-2,-11-5-2</inkml:trace>
  <inkml:trace contextRef="#ctx0" brushRef="#br0" timeOffset="36802.1812">5941 15880 63,'-9'17'34,"3"11"-2,2 10-11,1 1-7,9 7-4,4-11-3,12-6-2,5-12-1,7-13-1,1-8 0,-1-15-2,-6-12 0,-4-4 0,-7-3 0,-9 1-1,-8 5 1,0 8-2,-7 5 2,7 19 0,-11 0-1,11 25 1,0 10 0,3 14 0,0 9 0,-3 4 2,0 5-3,-9-1 2,-4-7-2,-8-11 0,-4-14-3,-10-15 0,4-6-5,1-17-6,7-5-7,3-13-13,7 0-4,13 2 0,3-3 2</inkml:trace>
  <inkml:trace contextRef="#ctx0" brushRef="#br0" timeOffset="37133.588">6311 16332 60,'0'18'35,"-7"1"2,-3-3-12,1 12-12,-3-5-4,2 2-3,2-6-3,8-3-1,0-6 0,0-10-1,21-19 0,-8-6 0,2-4 0,-2-2 0,2-2 0,-3 5-1,-3-1 0,-2 9 0,-7 20 1,13-3 1,-5 14 0,2 6-2,0 6 1,1 1 0,2 9-2,-1-9-4,1 0-7,-4-8-17,-9-6-9,3 1 0,-3-11 0</inkml:trace>
  <inkml:trace contextRef="#ctx0" brushRef="#br0" timeOffset="37262.324">6313 16416 50,'0'0'36,"13"0"2,12 0-4,-1 4-22,4-15-39,4 11-5,-5-7-2,1 7-2</inkml:trace>
  <inkml:trace contextRef="#ctx0" brushRef="#br0" timeOffset="37706.4635">6980 15872 54,'10'5'36,"-6"15"-1,0 12-10,-4 1-9,4 13-7,-4-3-5,6-3-9,1 0-11,1-9-19,-8-19 0,0-12-1,0 0 0</inkml:trace>
  <inkml:trace contextRef="#ctx0" brushRef="#br0" timeOffset="37840.0386">6887 16001 71,'9'7'35,"6"-7"-1,10 8-20,10 1-27,5-9-17,13 5-1,-2-10-3</inkml:trace>
  <inkml:trace contextRef="#ctx0" brushRef="#br0" timeOffset="38306.568">7546 15809 54,'23'-13'34,"6"13"1,-5 10-11,-9 4-8,0 16-6,-4 6-2,-4 5-3,-2-8-2,2 2 0,2-8-2,3-9 1,3-10-1,5-8-1,1-19 1,3-9 0,-1-2-1,-3-11 1,-3-1-1,-6 2 1,-1 3-2,-5 9 1,-5 11 0,0 17 0,-10 0 1,2 21-2,2 12 2,1 6 0,1 8-2,4-3-3,9 3-9,0-6-23,3-9-2,7-7 1,-2-12-1</inkml:trace>
  <inkml:trace contextRef="#ctx0" brushRef="#br0" timeOffset="38714.0798">8021 15990 62,'0'0'35,"-9"-3"1,9 14-10,-3 0-13,12 9-6,-2-1-1,8-1-3,1-7 0,1-6-1,3-5 0,-2-10-1,-2-1 0,-4-6 0,-2-5-1,-1 2 0,-6 6 0,-3 5 1,0 9-1,3 9 0,0 9 0,2 10 1,-1 13 0,2 5 1,-1 7 0,-5 0-1,0-2 0,-9-6 1,-6-5-1,-6-8 0,-3-15-1,-4-10-2,4-12-3,-2-7-5,11 0-8,5-6-21,4-8 1,15 5-1,1 3 2</inkml:trace>
  <inkml:trace contextRef="#ctx0" brushRef="#br0" timeOffset="38923.205">8324 16213 62,'0'14'36,"0"-3"2,-3 8-2,7 5-24,-4-7-5,3 1-4,1-4-3,-1-1-5,7 2-6,-5-7-21,-5-8-4,17-5-2,-17 5 2</inkml:trace>
  <inkml:trace contextRef="#ctx0" brushRef="#br0" timeOffset="39074.4062">8332 16065 71,'0'0'38,"0"0"0,0 0-6,-7 12-54,7-12-11,0 0-5,7-15 0</inkml:trace>
  <inkml:trace contextRef="#ctx0" brushRef="#br0" timeOffset="39480.9912">8734 15668 52,'4'-14'36,"-4"14"2,0 21-5,-5 4-15,5 21-5,-9 8-6,9 11-2,0-2-2,10 0-2,2-6 0,9-10-2,3-6-1,3-19-5,3-10-8,-2-12-23,-10-10 0,-1-8 0,-12-11 0</inkml:trace>
  <inkml:trace contextRef="#ctx0" brushRef="#br0" timeOffset="39630.083">8624 15926 69,'4'11'38,"17"-3"0,9-8-1,5 5-34,11-1-36,-4-10-2,7 2-1,-8-3-3</inkml:trace>
  <inkml:trace contextRef="#ctx0" brushRef="#br0" timeOffset="39985.1783">9437 15852 68,'0'0'36,"6"13"0,-6 16-11,5 6-12,3 14-6,-3-2-6,-1-7-10,3-7-26,-2-4 0,-10-20-1,5-9 0</inkml:trace>
  <inkml:trace contextRef="#ctx0" brushRef="#br0" timeOffset="40118.3065">9369 15998 83,'31'7'34,"0"-7"-10,8-4-45,17 10-6,-3-11-4,10 5-3</inkml:trace>
  <inkml:trace contextRef="#ctx0" brushRef="#br0" timeOffset="40360.4568">9966 15957 39,'-9'0'34,"18"-7"0,22 7 1,13 0-17,11 0-7,13 10-4,2-4-4,-1-1-12,-3-5-25,-10 10 0,-19-10-1,-9-3-1</inkml:trace>
  <inkml:trace contextRef="#ctx0" brushRef="#br0" timeOffset="40517.3989">10199 15490 44,'-19'-7'32,"19"31"0,-11 6-2,11 12-28,5 12-18,-3 1-13,15 11-2,-7-12 0</inkml:trace>
  <inkml:trace contextRef="#ctx0" brushRef="#br0" timeOffset="40857.4903">10093 16213 70,'-10'-13'36,"17"0"1,11 7-10,8-4-15,11 10-3,-2 8-3,2 9-1,-11 7-2,-8 10 0,-15 7-2,-13 0-1,-11-4 0,-11-6-2,-2-7 1,-3-12 0,3-7 0,9-9 0,10-13 0,11-3 1,9 3 1,13 3 0,5 2 0,6 12 1,4 0-2,1 14 2,-5 5-2,-2 0-8,1 1-23,-5-1-8,-5-6 1,0 1-1</inkml:trace>
  <inkml:trace contextRef="#ctx0" brushRef="#br0" timeOffset="44868.7302">10786 15877 28,'14'-15'29,"-14"-8"-4,4-1-4,-8 1-3,-7 0-4,-3 8-2,-9 2-4,0 13-2,-7 0-2,2 15-2,0 5-1,6 4 0,6 4-1,7 2 0,9-3 1,7-4-2,10-5 1,8-8 1,3-6 0,3-4-1,0-13 2,0-1-2,-5-1 1,-4 1 0,-7-1 0,-6 8-1,-9 7 1,0 0-1,0 0 0,-3 18 0,0 0 0,3 2-1,0 2 1,5-5 0,4 0-1,3-5 0,3-8 0,1-4 0,-1-4 0,-1-5 0,-1 1 1,-13 8-1,15-21 1,-15 21-1,7-14 0,-7 14 1,0 0 1,0 0-2,0 11 1,0 0 0,0 4-1,7 1 2,4-1 0,1-2-1,5-8-1,2-5 2,0-5-1,1-7 1,-3-5-1,-2 0 1,-5-7-1,-3 7 2,-3 4-1,-4 13-1,0-12 2,0 12-1,0 20-1,0 2 1,0 7 0,5 12-1,-2 0 2,0 7 0,-3 1-1,0 1 2,-7-4-1,-5-2 1,-6-13-1,-1-10 0,-5-8-1,3-9 0,1-8-1,5-13-3,8-3-5,1-8-16,6 1-13,10 3 0,0-5 0,10 6 0</inkml:trace>
  <inkml:trace contextRef="#ctx0" brushRef="#br0" timeOffset="45200.5004">11307 15880 69,'0'0'34,"4"20"-3,-4-20-23,-13 0-34,13 0-5,0 0-2,21-14-2</inkml:trace>
  <inkml:trace contextRef="#ctx0" brushRef="#br0" timeOffset="45477.865">11593 15465 70,'-7'15'37,"2"9"1,2 8-7,-1 16-21,-1 2-2,5 10-3,-3-4-1,6 0-2,4-6-1,4-9-2,5-6 0,2-13-5,8-3-9,-4-11-23,-1-11 0,-1-6 0,-9-9 0</inkml:trace>
  <inkml:trace contextRef="#ctx0" brushRef="#br0" timeOffset="45644.0044">11435 15731 49,'0'0'35,"26"13"-1,-1-13 0,13 0-25,4 7-38,-1-10-3,10 3-1,-10-10-1</inkml:trace>
  <inkml:trace contextRef="#ctx0" brushRef="#br0" timeOffset="45972.6992">11783 15322 47,'8'-21'34,"2"2"1,15 6-5,1 13-16,-4 0-4,1 17-3,-10 5-2,-9 7-2,-11 4-1,-5-1-1,-7-2 0,-1-5 0,2-3-1,11-9 1,7-13-1,14 10 1,10-13-1,10-1-1,7 4-8,2 4-27,-2-9 0,2 5-1,-10-4 1</inkml:trace>
  <inkml:trace contextRef="#ctx0" brushRef="#br0" timeOffset="47371.907">12285 15839 40,'0'0'32,"20"11"1,-1-11-6,4 0-14,10 5-10,4-1-14,5 3-18,-9-7-2,4 6-1,-16-9-1</inkml:trace>
  <inkml:trace contextRef="#ctx0" brushRef="#br0" timeOffset="47576.2553">12297 15987 60,'0'0'36,"10"20"0,11-10-8,1-10-17,11 7-12,5-11-30,7 9-2,-9-11-1,4 6-2</inkml:trace>
  <inkml:trace contextRef="#ctx0" brushRef="#br0" timeOffset="48168.028">13217 15641 2,'-14'-5'28,"-45"2"29,25 11-40,0 5-4,5 12-3,3 8-2,12 8-2,7 1-2,17 2 0,9-7 0,14-5 0,10-8 0,5-12-1,2-12 1,-2-12-1,-10-9-1,-8-9 1,-15-4-1,-18 0-1,-17-1-1,-12 3-4,-1 8-12,-3 7-19,-3 2 1,10 12-1,1 3 0</inkml:trace>
  <inkml:trace contextRef="#ctx0" brushRef="#br0" timeOffset="48401.4273">13727 15697 50,'0'0'35,"15"0"2,-15 18 0,7 3-22,0 13-7,-3 4-5,1 1-6,2-2-20,-1-3-13,-13-11-1,-1-6 1</inkml:trace>
  <inkml:trace contextRef="#ctx0" brushRef="#br0" timeOffset="48546.4786">13600 15848 71,'34'0'35,"1"0"-3,14 4-20,1 2-40,-8-6-4,9 0-1,-7-5-2</inkml:trace>
  <inkml:trace contextRef="#ctx0" brushRef="#br0" timeOffset="48982.8517">14378 15630 59,'-33'22'31,"-7"1"0,3 8-16,11 11-6,8 1-2,18 2-1,17-4 0,15-5-1,9-12 0,11-7-1,2-13 0,2-8 0,-11-12-1,-8-7 0,-15-11-1,-16 0-1,-17-7-1,-16-1-2,-11 7-7,-9 1-16,-2 2-12,7 15 0,1 3 0</inkml:trace>
  <inkml:trace contextRef="#ctx0" brushRef="#br0" timeOffset="51804.3935">14931 15867 66,'0'0'34,"8"15"0,11-11-19,10-4-28,13 0-16,-5-5-3,14 0 0,-10-9-2</inkml:trace>
  <inkml:trace contextRef="#ctx0" brushRef="#br0" timeOffset="52035.822">15386 15882 45,'0'0'34,"20"0"1,10 0 0,7 0-21,7-3-10,11-1-8,1 4-24,0 0-6,-13-10 0,0 10-1</inkml:trace>
  <inkml:trace contextRef="#ctx0" brushRef="#br0" timeOffset="52217.7713">15558 15500 30,'-17'0'25,"11"15"-1,-2 3-23,1-1-21,12 15-2,-5-9-2,8 16 11</inkml:trace>
  <inkml:trace contextRef="#ctx0" brushRef="#br0" timeOffset="52624.0416">15365 16136 43,'-4'-17'33,"4"-12"2,8 7-10,9 3-10,1 0-4,12 16-4,-4 3 0,7 17-2,-9 4-2,-6 15-1,-9 4 0,-9 5-3,-11 0 0,-11-6 0,-4-5-2,-8-6 1,0-8-1,3-14 0,3-6-1,9-13 2,7-3 1,9-2 1,10-2 1,9 0 0,6 6 1,5 9 1,4 5 0,0 12-1,-2 0-1,0 2-7,-3 6-22,-2 3-7,-9-11 0,5-2-2</inkml:trace>
  <inkml:trace contextRef="#ctx0" brushRef="#br0" timeOffset="53542.1821">15379 15525 35,'20'-6'27,"-13"-8"-7,5-4-2,3-1-4,-2-5-3,4-1-3,-7 1-1,3 3-1,-6 1-1,-3 8 0,-4 3-2,0 9 0,0 0-1,0 9-1,-3 3 0,3 4-1,-3 5 0,3 3 1,0 4-1,-4 2 0,4-1 0,0 2 1,-5-2-1,3 0 0,-5-5 0,-3-3 1,-1-7-1,-2-5 1,-2-2-1,1-3 0,3-4 1,11 0 1,0 0 0,0 0 1,14-4-1,9 4 0,5 0-2,4 0-9,2-7-25,5 7-2,-8-4 0,1 4-1</inkml:trace>
  <inkml:trace contextRef="#ctx0" brushRef="#br0" timeOffset="56033.8751">16272 15145 18,'-11'63'66,"-17"8"-31,-12 20-13,-2 14-7,12 25-3,12 0-4,18 5-2,20-5-8,14-17-19,12-20-15,19-23 0,1-24-1</inkml:trace>
  <inkml:trace contextRef="#ctx0" brushRef="#br0" timeOffset="56295.1822">16330 15847 85,'21'3'37,"3"-3"-6,11 0-40,3 0-20,-10 0-5,10-7-2</inkml:trace>
  <inkml:trace contextRef="#ctx0" brushRef="#br0" timeOffset="56761.8612">16809 15824 35,'-20'9'36,"10"-9"-1,22 0-2,22 3-16,19-8-5,29 7-4,20-2-2,22 0-2,7 5-5,6-5-13,-7 0-22,-3 0 0,-23-10-1,-20 1 0</inkml:trace>
  <inkml:trace contextRef="#ctx0" brushRef="#br0" timeOffset="57334.9742">16908 15492 58,'0'0'29,"0"0"-6,22-8-7,-4 6-6,4 2-3,1-9-1,1 1-1,-3-6-2,-2-1-1,-8-1 0,-6 2-2,-5-1 1,-13 7 0,-3 0-1,-4 8 0,-6 3 0,0 9 0,2 4 0,-1 7 0,6 1 1,11 3-1,8 2 1,12 0 1,10-1-1,8-3-1,9-3-3,3-7-10,1-6-20,7 0-1,-8-13 0,3 4-1</inkml:trace>
  <inkml:trace contextRef="#ctx0" brushRef="#br0" timeOffset="57710.9218">17456 15337 60,'0'14'35,"-8"6"-4,4 3-12,4 12-7,-6-2-1,6 7-3,-4-4-2,4-2-1,0-7-2,0-6-1,0-21 0,0 0-1,0 0 0,5-26 0,-5-5 0,-5-4 0,2-6 0,-4-5-1,0 2 1,0 2-1,3 2 1,1 7-1,3 6 0,7 5 0,3 8 0,4 5-1,6 6-1,3 0-2,3 7-4,1-4-7,5 4-15,2 3-8,-3-4 1,2 4 0</inkml:trace>
  <inkml:trace contextRef="#ctx0" brushRef="#br0" timeOffset="57960.3581">17439 15620 61,'4'10'33,"5"-7"-1,11-3-17,5 5-9,6-1-14,6 1-22,-9-11-2,5 6-1,-13-9 0</inkml:trace>
  <inkml:trace contextRef="#ctx0" brushRef="#br0" timeOffset="58147.7126">17392 15425 73,'12'0'35,"11"4"-2,2-4-18,10 0-34,8 6-12,-8-6-2,6 9-2</inkml:trace>
  <inkml:trace contextRef="#ctx0" brushRef="#br0" timeOffset="58883.4663">17028 16082 43,'0'0'34,"19"20"1,-15 2-10,-4-1-10,6 8-4,-6-4-4,0 3-1,-3-5-4,0-7-1,3-16 0,-10 6-2,10-21 1,0-7-1,3-5 1,6-7 0,4-4 1,6 6 0,2 5 0,4 9 1,-1 9 0,-1 15 0,-5 4 0,-2 14-1,-7 5 0,-4 2-1,-5-2-2,0-6 0,-5-5 0,5-18 0,0 0-1,0 0 0,9-26 2,2 0 0,3-1 3,3 2-1,0 6 1,4 7 1,-3 2 1,1 10-1,-5 12-1,-2 8 1,-3 4-1,1 3 0,-5-1-2,1 1 1,-3 2-3,-3-7-7,4-1-21,-4-2-9,0-19 1,3 15 0</inkml:trace>
  <inkml:trace contextRef="#ctx0" brushRef="#br0" timeOffset="66608.0434">17925 15066 42,'28'9'37,"5"17"1,8 25-4,5 30-13,-15 18-6,-5 30-4,-21 14-4,-13 9-6,-15-2-8,-17-19-10,-7-18-22,-2-26-1,1-26 0,12-28 0</inkml:trace>
  <inkml:trace contextRef="#ctx0" brushRef="#br0" timeOffset="67757.1504">18652 15032 35,'-12'-4'33,"-16"30"1,-12 23-7,-8 25-9,5 32-4,-3 13-3,14 19-4,8 9-2,24 2-2,10-9-6,11-17-24,13-26-10,11-15 1,0-33-2</inkml:trace>
  <inkml:trace contextRef="#ctx0" brushRef="#br0" timeOffset="68215.3989">18761 15764 36,'0'0'31,"0"0"3,38 3-7,17-3-12,20-9-4,30 9-2,16-11-1,22 11-3,8 0-5,-2-3-17,-7-3-16,-12 3-3,-25-5 1,-20 1-2</inkml:trace>
  <inkml:trace contextRef="#ctx0" brushRef="#br0" timeOffset="68887.4397">19161 15195 21,'-10'17'27,"3"15"2,-6 0-10,1 3-8,0 0-1,1-3-2,4-4-2,3-9-1,4-19-1,0 0 0,17-13-2,-7-11 0,1-6-1,-1-8 1,0-3-1,-2 2 0,0 3 0,-1 4 0,-2 8 0,2 8 0,4 13-1,1 6 1,4 14-1,7 4 0,5 10 0,3 8 1,4 0-1,2 2 0,-4-3 0,-3-3 1,-9-3 0,-12-4-1,-18-8 0,-12-9 1,-17-2-1,-9-6 1,-7-3-1,-4 0 0,1-6 0,7 0 0,11-1-2,13 7-3,12-7-4,14 7-7,11 0-13,7-4-5,15 4 1,0-4 1</inkml:trace>
  <inkml:trace contextRef="#ctx0" brushRef="#br0" timeOffset="69074.531">19559 15343 53,'9'3'34,"10"10"0,-3 3-5,0 4-20,5 7-7,0 0-6,-4-1-14,-1-8-14,2 1-2,-18-19 0,15 7 0</inkml:trace>
  <inkml:trace contextRef="#ctx0" brushRef="#br0" timeOffset="69228.5687">19744 15294 43,'-13'9'34,"-15"5"-1,2 10-8,-7 9-14,-2 5-16,8 5-23,-8-11-3,13 1-2,-4-12-1</inkml:trace>
  <inkml:trace contextRef="#ctx0" brushRef="#br0" timeOffset="70367.8967">19046 16077 58,'12'-18'21,"3"-1"-2,5 0-2,-2 1-3,2 10-2,-4-4-2,1 17-2,-9 5-1,-2 13-1,-6 7-1,0 7-2,0-3 0,0 2 0,7-6-1,2-6 0,4-11-1,9-13 0,0-10 0,3-14 0,-1-5-1,-3-5 1,-4-7-1,-3 2 0,-4 2 0,-4 9 0,-6 11 0,0 17 0,-10 5 0,2 19 0,2 8 0,0 6 1,3 6-2,3-2 0,8-2-4,0-16-9,6-5-23,7-6 0,-3-17-1,5-2 0</inkml:trace>
  <inkml:trace contextRef="#ctx0" brushRef="#br0" timeOffset="70569.4962">19510 16179 85,'13'20'36,"-13"-20"-1,17 16-21,1 1-5,-6-2-5,1 1-9,5-1-10,0-4-21,-9-8 0,7 0-1,-16-3 0</inkml:trace>
  <inkml:trace contextRef="#ctx0" brushRef="#br0" timeOffset="70729.5395">19678 16177 58,'-17'5'37,"-1"11"-1,-7 1-6,-5 2-17,6 8-6,-3-2-5,2-1-10,11-7-19,7-3-10,7-14 1,0 0-1</inkml:trace>
  <inkml:trace contextRef="#ctx0" brushRef="#br0" timeOffset="71238.9378">20049 15042 55,'26'16'36,"14"23"2,3 22-5,-3 14-16,6 23-5,-18 9-3,-8 17-4,-18 0-1,-13 3-2,-11-6-2,-12-14-2,2-12-3,-4-18-11,14-16-19,8-14-4,5-23 0,9-24-1</inkml:trace>
  <inkml:trace contextRef="#ctx0" brushRef="#br0" timeOffset="71744.9194">20328 15047 46,'16'-20'32,"2"13"-9,5 7-3,1 0-3,2 12-2,-10 3-3,-4 10-5,-12 3-1,-7 2-1,-6-2-2,-3-2-1,-2-3 0,4-8-1,14-15 0,0 11 0,18-14 1,10 1-1,6-3 0,7 2-1,1 6-10,-2 3-26,-10-6-2,-1 9 1,-11-6-2</inkml:trace>
  <inkml:trace contextRef="#ctx0" brushRef="#br0" timeOffset="74451.9194">5327 17425 70,'15'0'34,"10"0"-1,6 4-16,12-4-8,2-6-6,4-1-13,0 0-23,2 4-1,-15-14 1,-2 8-2</inkml:trace>
  <inkml:trace contextRef="#ctx0" brushRef="#br0" timeOffset="74647.0398">5380 17529 34,'0'0'35,"22"15"0,2-5-3,7-10-15,10 7-12,-4-18-32,10 1-3,-7 2-3,3 0-2</inkml:trace>
  <inkml:trace contextRef="#ctx0" brushRef="#br0" timeOffset="75091.5456">6278 17416 63,'0'9'38,"20"-9"0,10 5-3,5-8-18,20-5-7,-1 8-10,5 6-35,-1-15-3,1-1 1,-16-6-3</inkml:trace>
  <inkml:trace contextRef="#ctx0" brushRef="#br0" timeOffset="75594.9917">7228 17206 43,'-16'6'36,"-15"-6"-3,3 10-6,-3 5-8,-3 1-7,9 16-5,4 2-1,14 2-3,7 1-1,16 8-1,8-19-1,12-3 1,9-9 0,3-14 1,0-5 1,-4-7-4,-10-19 1,-9-10 1,-16 4 0,-18 3-2,-11 1 1,-10 5-1,-6 2-4,-5 5-14,1 16-17,8 12-2,4 0 0,14 5 4</inkml:trace>
  <inkml:trace contextRef="#ctx0" brushRef="#br0" timeOffset="75783.3698">7494 17483 89,'0'0'38,"0"0"0,0 12-9,0-12-45,0 0-20,0 0-1,13-2-2,-13 2 2</inkml:trace>
  <inkml:trace contextRef="#ctx0" brushRef="#br0" timeOffset="76518.8873">7773 17324 13,'-10'16'28,"-7"3"2,7 1 1,6 7-13,4-6-3,11 1-1,4 8 0,17-4-3,3-9-2,10-9-2,1-11-1,1-6-1,-6 2 1,-5-5-5,-13-21 0,-13 4 1,-17-7-2,-16 7 1,-11 12 1,-5 3-3,-6-6-2,2 6-2,6 27-15,7 3-20,4-7 1,15 6 1,2 2-1</inkml:trace>
  <inkml:trace contextRef="#ctx0" brushRef="#br0" timeOffset="77098.8254">8379 17473 30,'5'-11'29,"5"-3"3,-10-11-7,4-4-8,4 0-2,-8-6-4,9 4 0,-9 2-3,0 3-1,0 6-4,-3 8 1,3 12 1,-8 12-4,8-12 1,-3 29-1,3-5 1,0 9 1,5 6 1,0 0-3,3-7-4,-2-4-14,0 5-20,6-15-1,-3-12 0,8-2-2</inkml:trace>
  <inkml:trace contextRef="#ctx0" brushRef="#br0" timeOffset="77768.1337">8990 17310 51,'-9'-19'24,"-1"1"-3,-5 7-3,-4 2-3,-7-6-3,-5 9-2,-4 1-4,1 5 0,0 11-3,5 1-1,5 11 1,9 2-3,12-4 2,9-4-1,9 8 2,7-6-1,8-12 0,-2 3-1,3-13 0,-3-9 0,-6 7 0,-4-3-2,-5-12 1,-4 4 0,-9 16 0,4-21 0,-4 21 0,0 0-1,0-14 0,0 14 3,0 0-2,6 14 2,2 1 0,2 7 0,0-3 0,3 2 1,-8 8 1,-1 1-2,-7-7 2,-7 1-3,-9-14 0,-9 0 2,-6-1-2,-2-2-1,0-11-3,1-8-3,10 7-11,5-3-20,5 1 0,15 7-3,6-24 1</inkml:trace>
  <inkml:trace contextRef="#ctx0" brushRef="#br0" timeOffset="78422.6807">9461 17174 56,'0'0'26,"-21"0"-8,-1 0-5,-9 0-7,-1 0-2,-4 5-1,0-5-1,2-5-3,6 5 1,5 9 2,7-5-2,4 8 4,6 4-2,6-16 2,-4 21 1,4-9 2,4 1 0,-4 1 0,9 2-1,-9-16-1,12 7 1,-3-3-2,5-2-3,4-2 2,6 0-3,5-6 1,6 0 1,4 13-2,1 10 0,-5-3 1,-5 7 0,-10 2-1,-10 1 2,-15 7 0,-10-3-2,-13-15 1,-9 0 0,-4-6-2,-2-7 0,3 0-3,2-7-10,13-4-18,7 1-4,5-8-2,16 9 1</inkml:trace>
  <inkml:trace contextRef="#ctx0" brushRef="#br0" timeOffset="79061.6971">9958 17288 57,'22'13'33,"-7"3"2,-3 9-14,3 2-7,-9-2-4,0 4-4,-6-15-3,0-14 1,-13 15-2,13-15-1,-10-17 0,10-2-1,7-9-1,3-2 1,7 8 1,3 3-2,2 0 1,2 9 1,-1 10-1,-5 7 2,-4 9-1,-6 9 0,-5-6-1,-3 0 2,0-2-1,0-17 1,-3 13 0,3-13-2,13-17 1,1-8 1,4 8 0,2-8-2,3 9 2,2 10-3,-2-6 2,-2 14 2,-5 17 0,-2 5 0,-3-6-1,-2 12 1,-2-8-5,-7 6-31,3 1-5,3-15-1,-6-14-1</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4T16:31:07.797"/>
    </inkml:context>
    <inkml:brush xml:id="br0">
      <inkml:brushProperty name="width" value="0.05292" units="cm"/>
      <inkml:brushProperty name="height" value="0.05292" units="cm"/>
      <inkml:brushProperty name="color" value="#FF0000"/>
    </inkml:brush>
  </inkml:definitions>
  <inkml:trace contextRef="#ctx0" brushRef="#br0">1981 9128 40,'-50'0'32,"3"17"-1,4 7-9,-3 8-4,15 13-6,9 3-2,16 9-3,19-2-2,20-6-2,11-10 1,11-11-2,14-18 1,9-10-1,-4-17 0,-11-12 0,-18-10 0,-17-3-1,-16-3 0,-24-1 0,-25 6-1,-10 6 0,-9 5-1,-3 7-3,14 11-6,4 2-12,3 6-16,20 9 1,18-6 0,0 0 0</inkml:trace>
  <inkml:trace contextRef="#ctx0" brushRef="#br0" timeOffset="239.112">1984 9010 52,'0'0'36,"0"0"1,-10 9-5,1 16-12,9 21-6,-3 10-5,3 18-2,-6 8-1,6 3-4,0 0-5,0-11-11,10-9-25,1-8-1,-7-16 1,12-14-1</inkml:trace>
  <inkml:trace contextRef="#ctx0" brushRef="#br0" timeOffset="615.3652">2257 9700 45,'0'26'35,"-6"-3"1,6 7-1,-4 1-17,-3-6-7,7-1-6,-2-7-1,4-7-1,-2-10-1,0 0 0,0-10-1,0-4 2,-8-6-2,8-4 1,-3-3-1,-7 0 0,4-1-1,6 0 1,6 1-1,6 5 0,5 3 1,1 5-3,0 6-3,4-3-9,6 4-24,5 7 0,-13 0 0,1 8 0</inkml:trace>
  <inkml:trace contextRef="#ctx0" brushRef="#br0" timeOffset="820.554">2179 9917 86,'0'0'36,"0"0"-3,19 5-15,6-9-12,9 4-32,9-8-7,3 3-2,-14-7-1</inkml:trace>
  <inkml:trace contextRef="#ctx0" brushRef="#br0" timeOffset="1045.094">2211 9752 66,'0'0'35,"12"0"0,15 0-7,1 0-43,-5-3-15,13 3-3,1-13-1</inkml:trace>
  <inkml:trace contextRef="#ctx0" brushRef="#br0" timeOffset="1376.6491">2788 9466 65,'14'11'36,"5"-11"0,13-5-6,4 2-25,7-2-20,7 5-17,-12-9-3,-2 9-1,-7-10 0</inkml:trace>
  <inkml:trace contextRef="#ctx0" brushRef="#br0" timeOffset="1601.3045">2855 9600 63,'10'10'37,"11"-6"0,5-4-5,5 0-33,11 0-28,-7-4-5,5 4-2,-9-8 0</inkml:trace>
  <inkml:trace contextRef="#ctx0" brushRef="#br0" timeOffset="2218.0843">3768 8813 17,'-3'-26'29,"-13"-2"2,-1 13-8,-3 11-4,-1 10-4,5 20-4,-1 11-2,11 18-3,1 13 0,5 19-2,6 12 0,6 13 0,0 2 1,3 8-1,-4-5 0,-2 0 0,-9-6-1,0-5 0,-7-11 0,-6-8-2,-2-12 1,-4-14-2,0-11-3,-2-19-5,5-7-9,-5-20-19,2-18-2,7-12 0,-4-10 0</inkml:trace>
  <inkml:trace contextRef="#ctx0" brushRef="#br0" timeOffset="2662.59">3739 9336 36,'-24'-18'35,"1"5"2,-8-2-1,-5 6-14,3 14-9,0 2-4,6 10-4,4 9-2,8 11-2,7 5 0,10 5 0,10 0-2,10-4 2,9-2 0,8-12-1,5-12 0,3-12-1,1-15 0,-6-13 1,-7-9-1,-11-8 0,-12-5 1,-17-3 0,-15 4 0,-12 7 0,-6 7-2,-3 7-18,0 6-16,10 12-1,3-4 0,28 9 0</inkml:trace>
  <inkml:trace contextRef="#ctx0" brushRef="#br0" timeOffset="3466.8654">4371 9220 37,'0'0'34,"0"0"-1,-3 19-7,3 11-6,-5 8-6,5 15-5,0-2-3,0 4-1,0-3-3,5-6-1,-5-11 0,3-12 0,-3-14 0,0-9-1,-4-24 1,-1-5 0,0-11 0,-1-8-1,-1-4 1,2-1-2,2 0 2,3 4-2,0 5 1,6 8 0,5 9 0,4 8-1,10 8-3,1 2-4,12 12-14,3 5-14,0-4 0,5 4 0,-5-3 0</inkml:trace>
  <inkml:trace contextRef="#ctx0" brushRef="#br0" timeOffset="3677.2937">4359 9648 50,'0'0'33,"22"12"-1,5-12-12,14-7-12,8 4-21,-5-10-14,8 7-4,-11-8-1</inkml:trace>
  <inkml:trace contextRef="#ctx0" brushRef="#br0" timeOffset="3841.0397">4346 9475 25,'0'0'29,"17"4"1,7-4-4,14-7-30,12 7-19,-5-12-3,13 0-1,-14-16-2</inkml:trace>
  <inkml:trace contextRef="#ctx0" brushRef="#br0" timeOffset="4248.6434">4191 8918 63,'10'2'33,"14"5"0,14 2-16,7-1-8,15 3-3,4-2-5,2-1-5,-1-2-6,-9-6-4,-6-4-1,-19-6 0,-6 1 0,-15-10 4,-10 2 4,-6-1 8,-5-1 5,-13-3 16,24 22-8,-19 5 0,15 14-2,2 0-4,2 8-5,0-2-13,11 3-19,-11-15-2,14 3-2,-14-16 1</inkml:trace>
  <inkml:trace contextRef="#ctx0" brushRef="#br0" timeOffset="4475.3145">4891 9481 70,'0'0'33,"-13"7"-2,13-7-21,21-4-37,-12-6-4,13 8-3,-6-10 0</inkml:trace>
  <inkml:trace contextRef="#ctx0" brushRef="#br0" timeOffset="4993.5544">5442 9569 50,'4'-19'24,"-11"-5"-7,-6-2-4,1 3-3,-12-2-1,2 7 0,-9 3-2,6 11 0,-10 4-1,11 11 0,-1 3-1,9 10-1,5 1-1,11 4-1,3-5 1,11 0-1,7-7 0,8-5-1,2-7 1,3-8-2,-2-9 0,1-9-1,-5-11 0,-6-7 0,-7-5 0,-5-6-1,-4-4 0,-9-1 2,-3 4 0,-6 8 1,0 7 0,-1 14 0,0 8 0,1 14 1,2 14 0,7 12 0,-2 8 0,5 10 0,0 7-1,8 2-1,2 6-3,-1-7-19,3-6-13,7-2-1,-4-15 0,7-7-1</inkml:trace>
  <inkml:trace contextRef="#ctx0" brushRef="#br0" timeOffset="5421.8956">5842 9259 39,'-6'10'34,"-10"6"0,4 11 1,-7 10-18,-1 1-6,3 9-3,-2-5-3,4 0-1,2-9-2,4-6 0,3-12-1,6-15 0,4-19-1,2-6 1,2-11-1,2-8 1,3-4-1,2-5 0,-2 1 0,1 4 0,2 8-1,-1 7 2,-2 10-2,0 13 2,-1 10 0,0 14 0,-2 9 2,5 10-1,-2 9 0,5 6 1,2 0-1,1 3-2,0-3-1,1-4-5,-1-6-7,-8-8-25,-1-15 0,-3-8-1,-9-7 1</inkml:trace>
  <inkml:trace contextRef="#ctx0" brushRef="#br0" timeOffset="5572.5239">5789 9448 76,'0'0'35,"7"10"0,6-10-18,14 0-23,14 0-24,-8-13-3,11-1-1,-4-10-1</inkml:trace>
  <inkml:trace contextRef="#ctx0" brushRef="#br0" timeOffset="6189.8138">5635 8954 22,'0'0'31,"0"0"0,0 0-1,28 11-14,3-11-5,11 0-5,6 3-2,4-3-3,-2 0-4,-6 4-2,-5-4-1,-14-6-2,-7-1 1,-15-3 0,-3 0 2,-10-4 1,1 2 3,1 0 2,-2 4 6,10 8-2,0 13 1,7-1 0,2 7 2,-3 0 0,-2 7 1,-4-6-2,0 2 0,-8-4-5,0 0-30,-2-11-3,10-7-3,0 0-1</inkml:trace>
  <inkml:trace contextRef="#ctx0" brushRef="#br0" timeOffset="7777.445">6472 9296 35,'0'0'34,"12"7"0,6-11 0,11-1-14,7 5-18,5 0-19,5 3-14,-9-6-2,0 6-1,-11-3 0</inkml:trace>
  <inkml:trace contextRef="#ctx0" brushRef="#br0" timeOffset="7937.0139">6518 9407 56,'0'9'34,"21"-4"0,4-5-10,6-7-44,13 7-9,-7-7-2,9 4-2</inkml:trace>
  <inkml:trace contextRef="#ctx0" brushRef="#br0" timeOffset="8640.8395">7257 8674 57,'-10'-20'24,"-3"5"-3,-3 3-4,1 12-2,-4 6-4,7 22-3,-1 14-2,7 23-2,6 14 0,7 20-1,8 13-1,4 15 0,0 1 1,2 2-2,-3-7 1,-1-8 0,-10-12-1,-7-9 0,-7-16-1,-10-18-3,1-9-6,-2-18-8,0-15-18,6-4 0,-4-18-1,16 4 1</inkml:trace>
  <inkml:trace contextRef="#ctx0" brushRef="#br0" timeOffset="8988.8676">7390 10185 47,'0'0'34,"10"0"0,5-9-6,5-3-15,-3-9-5,7-1-1,-6-5-3,4 5 1,-10-2-1,2 12 0,-12 2 1,-2 10 1,-2 17-1,-4 11 1,2 5-1,4 10-1,-4 0-1,8 1-2,2-3-3,0-12-14,2-5-24,6-12 0,-5-16-1,3-13 0</inkml:trace>
  <inkml:trace contextRef="#ctx0" brushRef="#br0" timeOffset="9506.5846">7945 9165 51,'0'24'35,"-7"7"0,4 10-5,0 5-16,-4 0-4,7-2-4,0-7-1,0-11-2,0-11 0,0-15-1,0-13-1,0-11 0,-4-12 0,-1-5 0,-1-7-1,1 0 1,1 0-1,4 5-1,0 4 1,3 8 0,9 5-1,4 9 0,11 7-3,4-2-5,12 12-13,4 0-15,0-3 0,2 6 0,-5-3 0</inkml:trace>
  <inkml:trace contextRef="#ctx0" brushRef="#br0" timeOffset="9724.9165">7963 9494 65,'0'0'35,"37"5"-1,-2-5-11,6-3-16,4 3-16,-3-10-22,1 10-3,-12-14 0,-8 8-1</inkml:trace>
  <inkml:trace contextRef="#ctx0" brushRef="#br0" timeOffset="9869.0499">7938 9369 55,'19'6'33,"14"-2"-6,2-4-25,-3-12-26,18 8-4,-10-12-3</inkml:trace>
  <inkml:trace contextRef="#ctx0" brushRef="#br0" timeOffset="10235.456">7834 8883 68,'28'-6'31,"14"6"-4,9 0-17,3 0-5,5 0-6,-2 0-5,-7-6-4,-8 1-3,-11-4 0,-9 2 0,-12-7 3,-10 1 5,0 1 6,-6-2 14,-5 2-2,11 12 1,-3 9 0,6 6-2,1 1-7,2 3-15,-6-2-18,7 6-2,-7-12-2,8 6 0</inkml:trace>
  <inkml:trace contextRef="#ctx0" brushRef="#br0" timeOffset="10424.2099">8519 9271 69,'0'15'31,"0"-6"-27,0-9-5,0 0-26,9 0-6</inkml:trace>
  <inkml:trace contextRef="#ctx0" brushRef="#br0" timeOffset="11072.1187">9082 9276 27,'-7'-22'27,"3"7"0,-14-7-10,-2 1-3,-5 7-3,-6 4-3,0 10-2,-4 2 0,2 13-2,3 4 1,9 8-2,6 4 1,15 2-1,6-4 1,11-4-1,7-9 0,7-7 0,4-9-1,2-10 0,-5-11 0,-1-10-1,-7-9-1,-6-6 0,-5-6 0,-6-5 0,-7-3 0,-4 5 0,-6 5 0,-2 12 1,0 11 0,0 15 1,0 15-1,3 19 1,2 14 0,7 14 0,0 8 0,10 8-1,-1-1-1,3-1-4,6 0-12,-1-11-21,-3-12 1,4-13-1,-3-14-1</inkml:trace>
  <inkml:trace contextRef="#ctx0" brushRef="#br0" timeOffset="11448.2137">9331 9131 55,'-20'25'37,"6"2"-1,-3 8-1,0 2-19,3 6-7,-2-2-4,7-5-2,2-7-1,7-10-1,0-11 0,0-8 0,19-20 0,-6-9-1,-1-9-1,3-10 2,-1-2-1,2 0-1,-2 2 1,-3 7 0,2 7 0,-2 10 0,0 14 1,2 14 0,-1 9 0,3 13 0,1 6 1,3 8 0,3 2 0,1 6 0,0-2-2,-1-1-4,3-1-12,-5-12-23,-8-8 0,-2-10 0,-10-14-1</inkml:trace>
  <inkml:trace contextRef="#ctx0" brushRef="#br0" timeOffset="11596.5315">9331 9307 71,'4'10'34,"17"-3"1,1-4-13,7 1-33,13 1-21,-8-5-2,11 8 0,-7-8-1</inkml:trace>
  <inkml:trace contextRef="#ctx0" brushRef="#br0" timeOffset="11733.2058">9753 9434 69,'6'30'38,"-6"2"1,0 1-5,3-1-23,-3-5-24,0-4-23,0-10 0,0-13-3,0 0 1</inkml:trace>
  <inkml:trace contextRef="#ctx0" brushRef="#br0" timeOffset="12057.7214">9242 8770 71,'16'0'34,"15"10"1,5-3-14,5-7-12,8 0-8,2 6-8,-6-6-11,-4-6-11,-5 4-5,-16-10 0,-6 0 3</inkml:trace>
  <inkml:trace contextRef="#ctx0" brushRef="#br0" timeOffset="12169.4278">9613 8697 78,'3'20'30,"0"-5"-5,2 9-10,-5 2-7,3 1-23,-6-8-14,8 3-2,-5-11-2</inkml:trace>
  <inkml:trace contextRef="#ctx0" brushRef="#br0" timeOffset="12568.7795">10251 9016 54,'0'0'37,"0"0"1,13 26 1,-8 6-21,-5 2-7,4 8-7,0 1-6,-4-4-12,6-7-23,-2-1-1,-8-14 0,-2-5-1</inkml:trace>
  <inkml:trace contextRef="#ctx0" brushRef="#br0" timeOffset="12694.7992">10083 9235 60,'4'-11'38,"17"5"-1,9 1-1,12 0-27,15 5-38,-9-4-5,9 7-1,-7-7-3</inkml:trace>
  <inkml:trace contextRef="#ctx0" brushRef="#br0" timeOffset="13287.8977">10956 8620 56,'-16'-34'32,"5"13"-3,-4 11-11,-4 10-5,2 14-4,-1 18-2,6 26-1,-1 13-1,10 21-1,-1 10 1,10 13-1,0 8 0,9 5-1,-2-7 0,1-7 0,-3-10-1,-3-9-1,-8-13 0,-3-14-4,-5-15-4,-11-18-11,3-12-19,-4-8 0,-2-15-2,3 0 2</inkml:trace>
  <inkml:trace contextRef="#ctx0" brushRef="#br0" timeOffset="13726.8774">10955 10110 60,'-6'-16'35,"12"3"1,5 3-8,5-4-13,7 14-6,1 0-3,-1 19-2,-8 1-2,-6 7 0,-9 4-1,-9 3 0,-6-3 1,-6-2-2,-2-9 1,4-3 0,1-10-1,8-7 1,10 0-1,0-9 0,12 1 0,5 1 0,7 3-5,-1-2-19,6-1-14,3 4 0,-1-9 1,6-2-1</inkml:trace>
  <inkml:trace contextRef="#ctx0" brushRef="#br0" timeOffset="14365.6194">11324 9103 46,'0'0'33,"0"18"2,0 4-5,7 11-15,-7 6-7,-3 10-3,3 0-1,0-5-1,0-7-2,0-10-1,0-9 0,0-18-1,0 0 1,-5-25-1,0-4 1,-1-7-1,-1-5 1,2 1 0,5-1 0,0 3 0,0 6 0,14 6 0,6 6-2,7 6-3,10 7-6,3 7-20,0-7-3,6 7-1,-2 0 1</inkml:trace>
  <inkml:trace contextRef="#ctx0" brushRef="#br0" timeOffset="14582.3929">11380 9535 66,'0'0'35,"9"14"0,18-14-12,5 0-14,9 0-14,1-7-26,1 7-3,-9-10 0,-5 5-1</inkml:trace>
  <inkml:trace contextRef="#ctx0" brushRef="#br0" timeOffset="14747.4537">11334 9349 56,'0'0'35,"0"0"0,27 4-1,4-6-34,3-8-28,13 5-5,-4-12-2,7 3 1</inkml:trace>
  <inkml:trace contextRef="#ctx0" brushRef="#br0" timeOffset="15110.3551">11231 8898 40,'33'0'30,"4"-6"2,14 0-10,4 2-11,-2-3-6,2 1-7,-5 3-3,-10-3-2,-9 1-2,-14 0-1,-5 0 1,-12 5 2,0 0 5,0 0 4,0 0 13,9 12-6,-4 0 0,2 1 0,-3 1-5,3-4-18,2 3-14,-9-13-2,0 0-1</inkml:trace>
  <inkml:trace contextRef="#ctx0" brushRef="#br0" timeOffset="15313.1194">11801 9351 68,'6'9'35,"3"1"-3,-9-10-29,0 0-26,17-9-8,-14-3-3</inkml:trace>
  <inkml:trace contextRef="#ctx0" brushRef="#br0" timeOffset="16034.7144">12369 9361 47,'-19'-29'30,"-1"2"-5,-10 5-6,-2 3-3,-1 10-6,-4 3-2,5 12-3,4 5-1,6 10-1,10 7-1,12 4-1,4-2 0,14-1 0,4-6 0,9-6 1,2-8-1,2-9 0,1-15 0,-6-7-1,-3-7 1,-3-6-1,-8-6 0,-4-5 0,-6-3-1,-3 0 1,-6 4 0,-3 3 0,0 5-1,-2 9 0,1 9 1,7 19 1,-16 0-1,8 18 1,1 12 1,7 10-1,-5 7 1,5 6 0,4 5-2,2-4-4,7 1-16,0-9-15,-1-16-1,6-6 0,-2-15 0</inkml:trace>
  <inkml:trace contextRef="#ctx0" brushRef="#br0" timeOffset="16441.4226">12675 9105 56,'-16'26'35,"-2"3"0,-2 3-4,6 9-19,-3 2-2,8 3-4,-3-11-1,6-5-3,1-8 0,5-13 0,0-9-1,8-14 0,2-11-1,-1-7 1,0-8 0,2-6-1,1-5-1,-1 3 1,-1 4 0,-3 6 0,0 9 0,3 13 0,0 13 1,6 13-1,-1 13 2,4 11-1,1 10 1,4 8-1,-1 2 0,-1-1-1,-3-2-2,-4-5-6,2-5-17,-5-9-12,-3-16-2,-9-16 1,10 2 0</inkml:trace>
  <inkml:trace contextRef="#ctx0" brushRef="#br0" timeOffset="16591.1571">12641 9305 66,'0'0'33,"0"0"-3,30 8-20,1-3-34,-2-8-6,12 7-1,1-7-1</inkml:trace>
  <inkml:trace contextRef="#ctx0" brushRef="#br0" timeOffset="16950.9577">12923 9445 59,'0'0'34,"16"-8"0,4 5-11,4 7-9,-7 1-5,4 9-4,-8 3-1,-3 8-2,-10-2 0,0 2-1,-13-5-1,2 1 1,0-4 0,2-5 0,9-12-1,0 0 1,14 5-1,3-10-2,6 5-7,0-7-25,3-3-2,7 3-1,-7-7 1</inkml:trace>
  <inkml:trace contextRef="#ctx0" brushRef="#br0" timeOffset="17434.4121">12581 8807 54,'-16'0'33,"16"0"1,7 0-11,15-4-8,15 4-5,6 0-5,9 0-4,1 0-3,-1-3-6,-4 3-5,-10 0-12,-10-6-8,-4 2-2,-14-8 1</inkml:trace>
  <inkml:trace contextRef="#ctx0" brushRef="#br0" timeOffset="17547.6662">13039 8756 59,'2'14'32,"4"3"-4,-9-3-17,-7-5-29,10 6-7,-14-15-3,14 0-4</inkml:trace>
  <inkml:trace contextRef="#ctx0" brushRef="#br0" timeOffset="20017.3364">13634 9189 55,'10'-3'38,"-10"13"-1,3 9-3,3 15-14,-6-2-8,4 15-5,-4 1-1,5 0-5,2-3-6,-7-11-10,7-9-24,-4-9 0,-3-16 0,0 0 0</inkml:trace>
  <inkml:trace contextRef="#ctx0" brushRef="#br0" timeOffset="20152.3398">13498 9360 66,'10'-4'37,"11"4"0,15 0-5,9 0-26,2 0-36,9 0-4,-1-3-2,5 3 0</inkml:trace>
  <inkml:trace contextRef="#ctx0" brushRef="#br0" timeOffset="20648.8024">14386 8695 47,'-21'-17'31,"1"17"-2,-7 23-8,2 18-5,7 27-5,0 18-2,13 20-3,1 13-2,9 11 0,4 1 0,-2-3-2,-1-9 0,-6-5 0,-6-13-1,-1-6 1,-9-16-1,1-11 0,1-10-1,0-14-7,8-13-28,6-11-2,0-20 1,12-10-1</inkml:trace>
  <inkml:trace contextRef="#ctx0" brushRef="#br0" timeOffset="21184.1443">14365 10124 53,'0'0'33,"7"-18"1,14 10-7,2 4-13,-5-4-5,7 8-3,-8 0-3,-3 6 0,-14-6-2,7 14-1,-7-14-1,-18 12-1,8-7 0,0-5 0,10 0 0,0 0 0,0 0 1,20 12 1,1-3 3,1 7-1,-5 2 2,-5 11 0,-12-1-1,-2 2 1,-13-1-2,-9-4-3,-2-4-8,-10-10-18,4-11-9,6-8-1,3-10 0</inkml:trace>
  <inkml:trace contextRef="#ctx0" brushRef="#br0" timeOffset="21792.9661">14953 9281 47,'0'12'34,"-4"9"1,-1 9-6,-1 6-13,2 12-5,-3-2-3,7 2-2,-3-6-3,3-9-1,0-11 0,0-11-1,0-11 0,0-15 0,-7-10 0,0-6 0,-3-9 0,1-4-1,-2-5 0,2 1 0,1 2 0,4 2 0,7 7 0,6 8 0,6 8-1,9 6-2,10 10-5,1-2-10,10 2-18,5 10-1,-1-5 0,3 9 1</inkml:trace>
  <inkml:trace contextRef="#ctx0" brushRef="#br0" timeOffset="22017.6012">14913 9646 60,'-11'5'36,"20"2"-1,11-3-7,12-4-16,12-5-12,4 1-23,2 4-10,-8-14-2,0 7 0</inkml:trace>
  <inkml:trace contextRef="#ctx0" brushRef="#br0" timeOffset="22192.3828">14890 9458 67,'0'0'33,"17"14"1,10-9-13,10-5-25,10 4-26,-1-10-1,9-1-2,-11-11 0</inkml:trace>
  <inkml:trace contextRef="#ctx0" brushRef="#br0" timeOffset="22589.9796">14839 9067 40,'0'0'32,"0"0"0,12 5-5,16-5-13,5 4-6,11 0-7,5-1-5,1-3-4,2 6-3,-11-6-5,-3 0 0,-14-4 0,-8-1 3,-11-5 5,-5 0 6,0-2 6,-9-12 19,7 14-9,2 10 3,0 0-3,0 0-1,0 0-4,9 19-2,-9-9-3,-5 1-7,5-11-22,-4 16-8,4-16 0,0 0-1</inkml:trace>
  <inkml:trace contextRef="#ctx0" brushRef="#br0" timeOffset="22823.5028">15434 9527 80,'0'0'36,"-14"0"-2,14 0-14,0 0-41,7-14-11,6 11-3,-2-4-1</inkml:trace>
  <inkml:trace contextRef="#ctx0" brushRef="#br0" timeOffset="23326.6808">15946 9528 42,'0'-15'28,"0"3"-2,-8-4-11,-3-3-4,-3 5-4,-8-3 0,-3 8-1,-5 3-2,1 6-1,1 5 0,6 9 0,2 4 0,9 6 0,5-2-1,10 5 1,6-6 0,4 1 0,4-9-1,5-6-1,1-7 0,1-8 0,-2-10-1,0-8 0,-4-8 0,-2-7 0,-3-6 1,-5-7-2,-5 1 1,-4 2 1,-6 3-1,-1 9 1,-1 5 0,-1 15 0,-1 7 0,10 12 0,-11 22 2,11 7-2,4 5 1,5 11-1,-1 3-1,3 1-5,7 4-22,1-2-9,-7-10 0,5-4 0</inkml:trace>
  <inkml:trace contextRef="#ctx0" brushRef="#br0" timeOffset="23771.3091">16229 9306 24,'-6'13'32,"6"12"1,-10 4 0,-2 6-13,5 6-4,-7-2-4,5 1-4,-2-10-2,3-7-2,4-9-2,4-14 0,4-9-1,5-13 0,-1-10-1,4-6 1,1-10-1,0-8 1,-1 0-1,1 0 0,-3 6 0,-1 8 0,-1 9 1,0 13 0,-8 20 1,15 10 0,-6 16 1,3 15-1,3 5 1,4 10 0,1 2-1,1 1-1,0-3-2,-2-9-3,2-3-6,-12-13-29,-2-12 0,-7-19 0,0 0-1</inkml:trace>
  <inkml:trace contextRef="#ctx0" brushRef="#br0" timeOffset="23904.9307">16213 9485 65,'0'0'33,"0"0"-4,8 6-23,12-12-30,18 6-7,-4-8-2</inkml:trace>
  <inkml:trace contextRef="#ctx0" brushRef="#br0" timeOffset="24349.7472">16527 9581 52,'0'-10'32,"0"10"0,31-12-8,-7 12-11,-2 0-6,4 2-3,-8 3-2,-6 3-1,-5 1 0,-7 3-2,-8-2 1,-3-4-1,0 1 0,11-7 0,-9 6 0,9-6 0,20 0 1,0 5 0,0 2 1,1 3 1,-6 2 0,-5 6 0,-14 0 1,-8-1 0,-8-2-3,-6-5-5,-2-3-21,-2-5-8,-1-8 0,10-5-1</inkml:trace>
  <inkml:trace contextRef="#ctx0" brushRef="#br0" timeOffset="25018.5756">16205 8933 45,'-24'0'31,"24"0"-2,0 0-8,17 0-7,21 0-5,10 0-3,16 6-3,3-3-2,1 1-2,-2 1-1,-12-2-1,-12 0 0,-14-3 0,-12-4 0,-16 4 0,0-16 1,-8 7 1,8 9 1,-3-13 1,3 13 0,16 3 1,-3 4 0,2 8 1,-3-1 0,-5 5 0,-7-5 0,-11 1-1,-2-4-6,-4 1-26,-8-12-1,10 0-2,-4-6 1</inkml:trace>
  <inkml:trace contextRef="#ctx0" brushRef="#br0" timeOffset="25576.0358">17202 9294 57,'0'0'37,"16"13"0,-11 12-2,-8 4-18,6 15-7,-3 1-5,0 3-6,3 1-9,-3-11-22,-5-13-5,5-11-1,0-14 1</inkml:trace>
  <inkml:trace contextRef="#ctx0" brushRef="#br0" timeOffset="25709.5051">17052 9456 46,'0'0'35,"28"0"0,4 4 0,11-2-24,10 5-36,0-12-5,13 5-3,-5-16-1</inkml:trace>
  <inkml:trace contextRef="#ctx0" brushRef="#br0" timeOffset="26304.8787">18135 8843 43,'-22'-10'33,"6"22"-2,-6 15-9,1 16-6,7 26-4,-4 16-4,7 20-1,1 6-1,7 9-1,-3-3 0,6-2-1,0-12-1,-6-11 0,-1-18-1,-4-19-2,-6-14-3,-6-17-7,3-11-17,-3-13-10,-1-7 0,6-3-1</inkml:trace>
  <inkml:trace contextRef="#ctx0" brushRef="#br0" timeOffset="26779.1937">18185 9782 75,'0'9'37,"-5"1"0,0 2-16,5 10-7,-3-7-5,6 7-2,-3-4-3,7-1-2,2-6-2,2-7-3,3 0-4,-2-11-5,6 2-6,-8-11-3,5 3 0,-8-8 3,7 4 5,-10-1 7,2 4 7,-6 5 24,0 18-5,-8 3 0,8 10-2,-8 0-5,8 6-5,-6 2-9,2-1-26,4-7-9,0-3 0,-4-4-2</inkml:trace>
  <inkml:trace contextRef="#ctx0" brushRef="#br0" timeOffset="27598.5871">18670 9264 57,'-6'17'35,"6"18"0,-6 9-9,0 7-11,6 7-5,0 1-2,6 0-4,0-10-1,2-7 0,-2-16-2,-1-13 1,-5-13-1,3-11 0,-3-13 0,-6-9-1,-6-9 1,3-5-1,-1-4 1,3 2-2,2 0 2,9 6-2,2 6 2,9 6-2,11 12 0,6 2-2,9 11-4,-1-1-10,6 7-20,1 0 0,-4 7 0,-2 4 0</inkml:trace>
  <inkml:trace contextRef="#ctx0" brushRef="#br0" timeOffset="27815.1915">18715 9697 70,'0'0'35,"18"5"0,12-5-10,10-3-15,10-2-11,1 2-14,3 3-19,-13-10-1,-6 5 0,-15-6 0</inkml:trace>
  <inkml:trace contextRef="#ctx0" brushRef="#br0" timeOffset="27981.6444">18606 9518 42,'0'0'33,"19"9"1,14-1-1,10-8-18,10 0-24,10 0-21,-7-12-2,8 2 0,-12-14-2</inkml:trace>
  <inkml:trace contextRef="#ctx0" brushRef="#br0" timeOffset="28370.8555">18565 9054 27,'11'-3'31,"22"3"1,5 0-1,14 2-17,10 2-5,0 0-3,2-1-4,-4 1-4,-8-4-5,-10 0-1,-18-7-1,-8 2 0,-16-7 0,0 3 2,-9-2 4,-2 0 4,2 3 4,0 3 2,9 5 3,-10 5-1,10 7 1,-3 0-2,3 3-5,0 2-15,0 5-17,-3-11-2,3 4-2,0-15 1</inkml:trace>
  <inkml:trace contextRef="#ctx0" brushRef="#br0" timeOffset="28583.6573">19267 9506 53,'-7'14'32,"7"-14"-3,9 6-11,4-6-42,-5-11-5,9 7-3,-3-6 0</inkml:trace>
  <inkml:trace contextRef="#ctx0" brushRef="#br0" timeOffset="29065.2169">19807 9585 20,'-5'-11'27,"-11"-12"1,4 2-4,-11 1-10,-6 0-3,1 9-2,-7 0-4,3 11 1,-1 4-1,6 12-1,4 3 0,14 9 0,3-3-2,9 2 2,10-4-2,10-2 0,3-9 0,5-9-1,0-10 0,1-10 0,0-8-1,-4-11 0,-6-5 1,-7-7-1,-4-1 0,-6-9 0,-2 1 0,-3 5 0,-5 3 0,-2 11 0,-1 6 1,2 11 0,6 21 0,-11 3 1,6 21 1,5 10-1,0 12-1,5 7 1,2 7 0,1 1-4,5-1-11,2-6-23,-5-10 0,4-9-1,-3-15 1</inkml:trace>
  <inkml:trace contextRef="#ctx0" brushRef="#br0" timeOffset="29470.2895">20088 9293 52,'-10'24'34,"-7"5"1,7 10-5,3 5-19,-4-1-4,3 3-1,-2-7-2,1-8-1,5-12-1,4-9-1,0-10 0,11-18 0,-3-5 0,3-12 0,3-7-1,1-8 0,1-5 0,-1-3 0,-1 3-1,0 7 2,-1 7-1,-1 14 1,-3 14 0,2 16 1,1 14 0,3 14 0,2 10 0,4 5 0,0 7 0,0 0-2,2-4-2,-5-6-4,1-3-11,-4-8-21,-9-14 0,-3-7 0,-3-11 0</inkml:trace>
  <inkml:trace contextRef="#ctx0" brushRef="#br0" timeOffset="29614.5506">20106 9448 64,'0'0'34,"0"0"0,18 12-12,9-12-42,15 7-12,-5-7-1,10 5-1</inkml:trace>
  <inkml:trace contextRef="#ctx0" brushRef="#br0" timeOffset="29944.1806">20506 9610 39,'0'0'36,"0"0"0,-6 9 0,6-9-16,-9 17-8,1-7-3,8 4-3,4-2-3,4 1-1,5-1-2,4-5-3,4 3-6,-3-10-11,3-7-14,-2 1-4,-4-6 1,0-1 0</inkml:trace>
  <inkml:trace contextRef="#ctx0" brushRef="#br0" timeOffset="30087.0374">20657 9583 46,'-13'5'37,"11"9"0,-3 5-7,0 1-8,5 9-8,-3-2-7,3 2-5,8 0-11,-1-4-27,-4-13-1,8-4-1,-11-8 1</inkml:trace>
  <inkml:trace contextRef="#ctx0" brushRef="#br0" timeOffset="30657.648">20084 8966 55,'0'0'29,"22"10"-8,14-5-7,10 0-5,12 2-5,4-5-4,2-2-7,-1 0-3,-11 0-2,-9-5 0,-19-4-1,-7 0 2,-17-4 2,-4 3 4,-5 1 4,-3 1 4,12 8 2,-10-8 2,14 19 13,10 3-8,-4-2 1,6 9 0,-10-3 2,5 6-2,-11-7-1,-5 3-4,-2-4-18,-4 1-22,-10-12-1,6 2-3,-9-11 1</inkml:trace>
  <inkml:trace contextRef="#ctx0" brushRef="#br0" timeOffset="35995.0724">19817 13895 15,'-15'6'28,"0"-6"-4,15 0-2,0 0-2,0 0-2,24 3-1,9-6-3,21 7-2,12 0-2,19 7-3,6-2-1,8 5-2,-3 1 0,-6-1-2,-14 0 0,-16-1-1,-19-7 0,-14-2 0,-12-4-1,-15 0 1,6-12 0,-6 12-1,-8-15 1,1 5-1,7 10 0,-9-14 0,9 14 1,-12-5-2,12 5 1,-11 0 1,11 0-1,-11 0 0,1-3 0,-4-1 0,-3-3 1,-4-3-1,-4-3 1,-2 0-1,0-2 0,1 3 0,7 2 0,6 3 0,13 7 1,0 0-2,20 5 1,5 6 0,11 5 0,6 2 0,1-1 0,-1 5 0,-5-3 0,-8-3 0,-11 1 0,-10-5 0,-16-3 0,-9-2 1,-7-1-1,-6 0 2,1 0-1,0 1-1,3-1 1,7 1-1,7 6-4,0-1-36,12-12 0,-6 13-1,6-13 1</inkml:trace>
  <inkml:trace contextRef="#ctx0" brushRef="#br0" timeOffset="36597.1093">20424 14457 60,'0'11'35,"0"10"1,-4 11-13,-1 0-9,5 11-5,-9-1-1,5 3-2,4-6-3,-3-3 1,3-8-2,3-12 0,-3-16 0,0 0-1,0-12 1,0-9-1,-4-7 0,-1-4-1,-3-5 1,1-2-1,1 5 1,0-3-1,0 2-1,3 5 2,3 3-2,7 7 1,4 3 0,5 4-1,2 6 0,8 3-1,4 4-2,4 0-7,8 13-14,2-2-13,-7-2-1,3 3 0,-2-2 1</inkml:trace>
  <inkml:trace contextRef="#ctx0" brushRef="#br0" timeOffset="36854.4381">20369 14759 40,'0'0'34,"0"0"-1,9 9-8,15-5-6,6 0-5,6 0-6,-1 2-8,2-6-21,-3-3-13,1 3-1,-10-15-1</inkml:trace>
  <inkml:trace contextRef="#ctx0" brushRef="#br0" timeOffset="37039.7864">20337 14587 28,'7'17'31,"8"-17"-1,15 9 0,1-9-25,7 0-20,9 5-11,-12-15-2,13 6-2</inkml:trace>
  <inkml:trace contextRef="#ctx0" brushRef="#br0" timeOffset="37635.1107">20280 14253 25,'-17'0'27,"17"0"-4,13 0-5,3 4-4,12-1-2,8 1-2,10 2-4,6-3-1,3 3-1,-6-1-2,-8-2 0,-5-3-1,-14 0 1,-11-4-1,-11 4 0,-7-13-1,-3 5 1,-2 0 0,12 8-1,-12-8 0,12 8 1,3 14 1,2-1-1,-1 1 1,-1 4-1,-1 2-8,2 0-25,-15-11 0,4-1-2,-13-11 1</inkml:trace>
  <inkml:trace contextRef="#ctx0" brushRef="#br0" timeOffset="38659.2415">16021 13309 24,'0'0'12,"0"0"-1,0 0-2,0 0-1,0 0-2,0 0-1,0 0-1,0 0-2,0 0-6,0 0-14,21 3-4,-21-13-1,20 10 10</inkml:trace>
  <inkml:trace contextRef="#ctx0" brushRef="#br0" timeOffset="39210.2109">16160 13275 15,'-17'5'22,"8"-2"-14,-1 3 1,10-6 1,-9 11-1,9-11 1,15 12-3,-2-8-1,6-1 0,0-3 0,2 0-1,-3-4 0,-2 1-1,-11-7 0,-5 10 1,-11-15 0,-2 8-1,-3 3 0,1 4-1,0-5-2,2 5-1,13 0-7,-6 14-20,6-14-5,0 0 1,0 0-1</inkml:trace>
  <inkml:trace contextRef="#ctx0" brushRef="#br0" timeOffset="42341.7348">16206 13300 25,'0'0'27,"0"0"-6,27 12-1,7-6-4,14 0-1,22 4-2,16-1-3,22 3-3,11-2-2,13 3-2,-2-2 0,3 4-1,-16-6 0,-14 1-2,-22 0 1,-18-1-1,-17-1 0,-19 1-1,-9-4 0,-18-5-1,0 0-2,0 0-3,0 0-6,0 0-20,-8-13 0,8 13 0,-12-16 0</inkml:trace>
  <inkml:trace contextRef="#ctx0" brushRef="#br0" timeOffset="42891.2982">17401 13355 33,'-15'0'30,"15"0"-2,0 11-9,12-2-4,12 5-6,3-2-1,9 8-3,-3-8-1,4 2-2,-9-4 0,-4-5 0,-8-3 0,-16-2 1,0 0 1,-17 0-1,-6 0 0,-5 4 0,0 4-1,-2 2-8,5 0-23,7 5-6,-2-4 0,15 7-1</inkml:trace>
  <inkml:trace contextRef="#ctx0" brushRef="#br0" timeOffset="43454.7829">16982 13866 38,'0'22'32,"-4"4"-1,4 6-8,0 9-8,0 0-2,0 2-5,0-6-3,6-1-1,-6-12-2,7-6 1,-7-18-2,0 0 1,6-13 0,-9-9 0,0-6 0,-3-4-1,-4-7 0,1 1 0,0 3 1,0 2-2,3 3 0,3 5 0,3 5 1,9 3-1,6 7 0,7 5-1,6 5-3,3-2-4,12 6-9,1 6-18,-2-7-2,3 5 2,-8-8-1</inkml:trace>
  <inkml:trace contextRef="#ctx0" brushRef="#br0" timeOffset="43703.3138">16982 14134 38,'0'0'30,"16"11"-1,10-11-12,2 0-5,6 0-8,1 0-9,-4-6-10,-4-1-14,-1 7 0,-16-12-1,1 6 9</inkml:trace>
  <inkml:trace contextRef="#ctx0" brushRef="#br0" timeOffset="43869.0583">16944 14059 41,'0'0'29,"16"8"-3,9-8-11,8-3-8,5-2-14,0-2-19,13 2-1,-13-10-2,6 4 1</inkml:trace>
  <inkml:trace contextRef="#ctx0" brushRef="#br0" timeOffset="44250.9061">16828 13723 17,'0'0'26,"23"-2"0,2 2-7,14 0-7,11 0-3,3 0-3,-2 2 0,-1-2-2,-8 0-2,-11 0-1,-11-5-2,-12-4-1,-13-3 0,-4 2 0,-1-2-2,0 0 1,3 4 1,7 8 0,0 0 3,18 3 1,-3 11 0,-3 1 1,-6 4 1,-6 4-2,-4 6-24,-10-14-4,3 5-1,-11-17-1</inkml:trace>
  <inkml:trace contextRef="#ctx0" brushRef="#br0" timeOffset="46909.4102">17992 11830 28,'0'0'22,"17"-4"-1,-17 4-4,0 0-4,11-7-3,-11 7-2,0 0-1,0 0-1,20 0-2,-3 0-1,14 0-1,13 3 1,21 3 0,20-6 1,21 8-2,18-4 0,14 2 0,8-1 1,2 4-1,-7-6 0,-12 2-1,-16-1 0,-24-4 0,-20 0 0,-24 0 0,-19 0-1,-13-4 1,-13 4-1,0 0 1,-9-8 0,9 8-1,-15-5 0,15 5 1,0 0-1,0 0 1,0 0-1,0 0 1,0 0-1,0 0 1,0 0 0,0 0 0,0 0-1,0 0 1,0 0-1,-13-9 1,13 9-1,-12-10 0,1 3 0,0-1 1,-2-1-2,-1 0 2,4 0-1,10 9 0,-9-14 0,9 14-1,13-2 1,5 7 0,6 2 0,4 3 0,-2 2 0,0-1 0,-6 4 1,-8 1 0,-12-1 1,-6 0-1,-9-8 1,-2 0-3,1 2-10,5-2-25,1-12 0,20 2 0,7-5-1</inkml:trace>
  <inkml:trace contextRef="#ctx0" brushRef="#br0" timeOffset="47283.067">19978 11692 37,'13'11'34,"-13"5"1,4 11-2,-1 4-16,-6-2-3,3 3-4,0-7-3,-4-2-2,4-8-2,0-15 0,0 0-1,4-14 0,-8-10-1,1-6 0,-3-9-1,-1-4 1,3 0-1,0-1 0,0 1 0,4 6-1,5 7 2,5 7-2,5 9 1,4 7-1,4 7-2,3 0-5,12 16-8,-1 1-22,0-6 0,3 4 0,-2-1 1</inkml:trace>
  <inkml:trace contextRef="#ctx0" brushRef="#br0" timeOffset="47532.355">19991 11895 31,'-23'9'33,"19"2"0,4-11-8,21 8-8,8-3-6,1-5-2,8 0-6,0 0-8,-4 0-14,-7-4-15,-1 1 1,-17-8-1,-9 11 1</inkml:trace>
  <inkml:trace contextRef="#ctx0" brushRef="#br0" timeOffset="47697.5228">19928 11756 41,'13'7'30,"7"-7"1,8 5-12,10-5-19,1 0-21,8 0-7,-9-5-1,4-1-2</inkml:trace>
  <inkml:trace contextRef="#ctx0" brushRef="#br0" timeOffset="48103.7153">19939 11296 44,'15'5'29,"12"3"0,2-4-13,16 1-7,9 2-3,4 1-2,-2 0-2,-5-2-1,-9-6-1,-9 3-1,-9-6 1,-10-1-1,-14 4 0,8-13 1,-8 13-1,0-12 0,0 12 1,0 0 2,0 0 0,7 14 2,-3 1 2,-4-5 0,-4 6 0,-7-3 1,-1-1-4,0-6-24,-1 1-11,-4-11-2,17 4-1</inkml:trace>
  <inkml:trace contextRef="#ctx0" brushRef="#br0" timeOffset="49819.5826">17882 15979 14,'0'0'25,"0"0"-6,20 0-4,8 0 0,15 0-1,22 0-2,20 0-1,28 0-1,18 4-3,21 3 0,7 1-2,10 2-1,-3-3-2,-6 2 0,-17-1-2,-22-2-5,-22 1-10,-25 2-18,-27-9-2,-16 0 2,-31 0-1</inkml:trace>
  <inkml:trace contextRef="#ctx0" brushRef="#br0" timeOffset="50315.8038">19474 15978 24,'21'0'29,"11"5"2,-1 4-13,-4-1-2,1 7-3,-11-1-1,-3 6-2,-14-3-1,0 7-1,-18-8-2,-1 4-1,-5-1-8,-3 1-28,-1-15-4,5 2-2,-5-7 0</inkml:trace>
  <inkml:trace contextRef="#ctx0" brushRef="#br0" timeOffset="50939.5796">19320 16699 9,'-7'32'30,"7"6"2,-3-1-6,0 2-10,3 0-5,-6-8-2,6 2-2,-5-11 1,5-7-3,0-15-1,0 0-1,-8-12 0,8-3 0,-3-11 1,-1-8-3,1-12 0,0-1 0,0-2-1,-2 4 1,5 1-1,-3 3 0,3 9 0,6 7 1,2 10-1,9 7 0,6 2 1,6 6-3,10 9-4,1-6-9,5 4-20,4 6 0,-8-6-2,1 6 1</inkml:trace>
  <inkml:trace contextRef="#ctx0" brushRef="#br0" timeOffset="51194.6539">19306 16927 18,'0'0'31,"17"12"0,6-12-10,6 0-5,6 2-4,2-2-5,2 6-10,0-2-15,0 0-13,-15-10 0,1 6-1</inkml:trace>
  <inkml:trace contextRef="#ctx0" brushRef="#br0" timeOffset="51383.0808">19204 16765 4,'0'0'30,"27"0"-1,14 5 1,0-5-17,13-5-15,5 5-21,-11-10-4,10 3-1,-17-13 3</inkml:trace>
  <inkml:trace contextRef="#ctx0" brushRef="#br0" timeOffset="51781.5153">19178 16327 32,'23'0'28,"20"2"-4,4 3-10,6 0-6,6 1-1,-1-2-2,-2 1-2,-8-5-2,-7 0-1,-13-5 0,-8-3 0,-9 3 0,-11 5-1,10-17 1,-10 17 1,0 0 2,10-3 2,-10 3 0,8 20 2,-8-8 0,0 5 1,-9 2-2,-3-3-9,-3-7-28,2 5-3,-5-14 0,18 0-1</inkml:trace>
  <inkml:trace contextRef="#ctx0" brushRef="#br0" timeOffset="53637.9333">17875 11509 74,'0'0'36,"11"0"-1,9 0-17,21 5-6,4-5-4,12 0-2,4-4-2,0 4-2,-9-6 0,-5 2-1,-13-2-1,-14 6 2,-10 6 0,-10 9 1,-7 6 0,-2 8 0,1 4-1,5 11 1,3 1-4,0 4-37,0-10-2,9-2 1,-3-5-2</inkml:trace>
  <inkml:trace contextRef="#ctx0" brushRef="#br0" timeOffset="54681.2266">18151 16029 42,'12'0'35,"-12"0"0,10 12-8,-3 13-7,-7 3-6,0 14-4,-3-4-3,3 8-2,0-5-2,0-4 0,0-5-1,0-6-1,-4-7 1,-1-7-2,-8-7 1,-8-2 0,-10-3 0,-5-5-1,-7-2 1,1-3-3,4 7-6,3 3-31,9-5 0,26 5-1,0 0 0</inkml:trace>
  <inkml:trace contextRef="#ctx0" brushRef="#br0" timeOffset="57643.8111">2759 11318 47,'-9'4'34,"9"-4"2,13 10-5,5-14-13,22 4-9,3 0-11,4-3-15,-7-4-17,4 7-1,-13-7-1,-3 7 1</inkml:trace>
  <inkml:trace contextRef="#ctx0" brushRef="#br0" timeOffset="57796.0296">2775 11433 62,'16'6'34,"18"-1"1,5-5-12,11-2-33,9 5-19,-15-9-3,2 6-1</inkml:trace>
  <inkml:trace contextRef="#ctx0" brushRef="#br0" timeOffset="59680.9596">14330 8417 14,'10'-11'24,"5"-13"0,15 3-12,8-2-2,11 5-1,10 1 0,6 11-2,7 6 0,1 12-2,5 8 0,-1 2-1,3 5-1,-4-2 0,1-1-1,1-8-1,-5-6 1,-5-10-1,-8 0 0,-10-10 0,-11 0-1,-13 1 1,-11 0-1,-15 9 0,0-13 0,-12 10 0,2 3 1,-1-3-1,11 3 0,-12 0 1,12 0 0,0 0-1,0 0 0,18-4 1,-4 1-1,5-4 0,2 1 1,6 0-1,4 0 0,4 3 0,1 3-1,2 0 1,0 10 0,-2 4 0,2 2 0,2 7 0,0-4 1,2-1-1,5-4 1,5-4-1,6-7 0,5-3 1,2-8-1,3-4 0,-1 2 0,-5 1-1,-5 9 1,-11 0 1,-9 8-1,-11 3-1,-7-2-3,-4 2-15,-5 0-12,-10-11 0,0 0 0</inkml:trace>
  <inkml:trace contextRef="#ctx0" brushRef="#br0" timeOffset="60374.6373">15530 7873 10,'-12'9'59,"7"8"-30,-4 5-10,2 2-6,7 8-2,6-5-3,14 4-2,8-9-1,14-4-1,3-12 0,5-6 0,-5-15 1,-7-4-1,-14-8 0,-17-2 0,-23-6-1,-15 3 0,-12 3-2,-7 6-1,1 8-5,2 4-17,11 8-15,22 7 0,14-4 0,25 20 0</inkml:trace>
  <inkml:trace contextRef="#ctx0" brushRef="#br0" timeOffset="61162.5752">18206 8415 22,'-4'-12'18,"25"-3"12,2 8-20,3 0-2,7 3-2,7 4 0,9 0 0,7 9-2,7 0 0,6 1 0,1-1-1,8-1 0,1-2-1,-1-1 0,-6-5-1,-4 0 0,-10 0-1,-9-7 2,-8-2 0,-10-2 1,-9-5 0,-6 0 1,-8-4 1,-2 1-1,-3 0 0,-3 4-2,0 7-6,0 8-26,-9 0-2,9 0-1,-11 8 0</inkml:trace>
  <inkml:trace contextRef="#ctx0" brushRef="#br0" timeOffset="61711.4973">19216 8299 31,'0'0'27,"16"14"-10,-1-2-3,3 2-1,11 5-2,2-1-2,12 3-1,3-7-3,7-1-1,5-9-1,5-4-1,2-6-1,4-5 0,5-2 0,2-3 0,0 3-1,6 4 1,4 3 1,9 6-1,1 10 2,6 7 0,-2 5 0,5 7 1,3 0-1,-3 0-9,-6-5-26,-8 5-1,-27-8-1,-18 7 0</inkml:trace>
  <inkml:trace contextRef="#ctx0" brushRef="#br0" timeOffset="62329.2911">19341 7863 51,'-18'-7'24,"-7"0"-5,-1 7-4,1 8-4,-2 5-2,9 6-3,4 6-1,9 4-2,11 0 0,15-1-1,11-5 1,11-4 1,0-12-1,8-7 1,-10-11 0,-6-5 0,-15-9-1,-17-2 0,-16 2-3,-15-2-15,-10 2-19,7 10 0,-2-2-1,18 10 0</inkml:trace>
  <inkml:trace contextRef="#ctx0" brushRef="#br0" timeOffset="64526.0215">3630 10746 50,'-22'-24'31,"4"16"-2,-1 8-10,4 16-7,9 23-3,0 14-4,9 21-1,0 11 0,9 16 0,-3 9-1,1 6 1,-1 2-1,-5-5 1,-4-8-1,-4-7 0,-5-19-2,-3-16-1,-1-14-4,-6-23-8,7-14-19,2-12-4,-4-17-2,11-2 1</inkml:trace>
  <inkml:trace contextRef="#ctx0" brushRef="#br0" timeOffset="64881.199">3708 12101 56,'3'-18'29,"9"-7"-6,-3 4-7,0-4-2,1 10-2,-4 1-1,4 14 0,-10 0-1,0 25-2,0-2-1,6 10-1,-6 3-2,4 1-1,-2-2-3,-2-6-4,12-1-12,-2-12-23,-10-16 1,9 0-2,-4-19 1</inkml:trace>
  <inkml:trace contextRef="#ctx0" brushRef="#br0" timeOffset="65325.2187">4112 11197 70,'0'20'35,"5"-1"1,-5 12-17,0-2-6,9 10-4,-9-2-3,10 1-1,-6-6-2,1-6 0,1-9-1,-6-17-1,0 0 0,11-14 0,-11-11 0,-3-6-1,-2-8 1,-4-2-1,-1-5-1,-2-1 2,1 2-1,5 4-1,6 4 1,5 6 0,9 4-2,8 4-1,11 14-3,3-2-10,11 11-14,-2 0-8,0 7 1,-4 3-1</inkml:trace>
  <inkml:trace contextRef="#ctx0" brushRef="#br0" timeOffset="65558.4322">4142 11518 65,'-13'13'37,"21"-1"-1,12-7-8,10-5-15,13 0-6,5 0-12,-1-4-25,-7-4-5,-1-3-2,-14-7 0</inkml:trace>
  <inkml:trace contextRef="#ctx0" brushRef="#br0" timeOffset="65724.2837">4136 11328 58,'21'16'34,"2"-16"-3,12 6-12,6-6-44,-8-11-3,12 2-4,-11-12-1</inkml:trace>
  <inkml:trace contextRef="#ctx0" brushRef="#br0" timeOffset="66145.2214">3983 10879 55,'8'-10'34,"11"10"0,10 0-10,3 0-11,15 0-4,2 0-3,5 0-4,0 3-5,-3-3-4,-3 0-4,-12-7 0,-7 5-2,-11-8 1,-5 3 1,-9-4 3,-4-2 5,0 13 7,-7-17 14,7 17-6,0 0 0,0 0 0,8 22-4,-8-7-7,5 6-29,-5-21-4,7 22-2,-7-22-1</inkml:trace>
  <inkml:trace contextRef="#ctx0" brushRef="#br0" timeOffset="66355.4367">4661 11301 69,'-2'17'39,"2"-9"-2,5 7-10,-5-15-49,14 0-11,2-4-3,-5-7-2</inkml:trace>
  <inkml:trace contextRef="#ctx0" brushRef="#br0" timeOffset="67017.1517">5246 11337 44,'10'-15'28,"-13"-9"-6,-7 2-3,-4 3-5,-8 1-2,-4 5-2,-8 6-3,3 7-1,-3 10-1,6 7-2,3 5-1,13 7 0,6 0-1,15 4 0,7-4 1,11-5 0,4-7 0,7-10-1,-2-11 0,4-11 0,-2-8 0,-6-9-2,-4-9 0,-6-7 0,-8-4 0,-7-4 0,-7 1 0,0 5 1,-9 3 0,-1 9 1,-2 12 1,-1 15 0,1 11 0,6 15 0,-3 16 1,9 12-1,0 8 0,0 10 0,6 1-2,0 1-2,6 3-8,-2-7-27,-2-18 0,8-8 0,1-19-1</inkml:trace>
  <inkml:trace contextRef="#ctx0" brushRef="#br0" timeOffset="67398.6304">5600 11133 73,'6'13'38,"-12"9"1,-3 10-9,0 12-16,-4-2-5,4 4-4,-4-5-2,7-4-2,1-12-1,5-9 0,0-16 0,5-9-1,1-10 1,1-12-1,-1-9 1,0-8-1,0-4 1,0 1-1,3 3 1,1 6 0,-1 7 0,3 6 1,-1 11-1,2 15 1,1 9 1,1 14 0,1 6 0,0 7 0,2 7 0,3 6 0,-2 0-1,3 0-1,3-3-3,-7-10-9,2-4-25,-5-5-4,-3-12 1,-12-12 0</inkml:trace>
  <inkml:trace contextRef="#ctx0" brushRef="#br0" timeOffset="67678.5524">5625 11353 73,'-3'12'36,"12"-7"-1,13 1-4,6-6-30,9 9-13,-2-5-10,2-4-12,5 4 6,3 0 3,-11-4 9,3 0 9,-10 0 10,-8 3 12,2 4 9,-4 3 14,-8 5-7,-9 1-3,6 11-9,-9-5-8,3 7-8,0-1-14,0-6-26,-4-6-1,4-16-1,0 0 0</inkml:trace>
  <inkml:trace contextRef="#ctx0" brushRef="#br0" timeOffset="68108.3601">5529 10793 76,'18'6'35,"7"-2"1,12 1-13,10 2-13,-1-3-5,5 2-3,0-3-4,-6-3-4,-2 0-2,-13-4-2,-4 2-1,-14-12 0,0 3 1,-12-7 2,6 3 3,-6 0 6,3 1 4,4 1 12,1 19-7,-8-6 1,16 21-1,-16-6-2,6 8-1,-6-3-6,-3-3-13,-5-2-23,8 2-1,0-17 0,-10 16-1</inkml:trace>
  <inkml:trace contextRef="#ctx0" brushRef="#br0" timeOffset="68467.8073">6568 11090 69,'5'13'37,"8"14"0,-6 12-8,-7 6-14,11 8-7,-4-2-6,-4-9-13,4-10-25,-5-9 0,-2-23-2,-12 11 0</inkml:trace>
  <inkml:trace contextRef="#ctx0" brushRef="#br0" timeOffset="68616.049">6454 11294 78,'5'-10'39,"16"10"0,7 0-6,4 0-24,8 0-36,1 0-8,11 0-3,-9-9 0</inkml:trace>
  <inkml:trace contextRef="#ctx0" brushRef="#br0" timeOffset="69218.9281">7386 10714 46,'4'-40'30,"-11"9"-7,-3 5-4,1 17-4,-6 9-4,1 20-3,-4 10-1,3 22-1,1 12-2,9 15 1,2 15 0,8 13-1,1 7 0,5 4 0,-2-4-1,1-7-1,-6-10 0,-4-11-1,-10-12-1,-8-17-1,-5-12-1,-5-16-2,3-8-5,-2-15-14,3-6-14,10-7 0,6-10 0,8 6 1</inkml:trace>
  <inkml:trace contextRef="#ctx0" brushRef="#br0" timeOffset="69604.0931">7466 12013 53,'0'-15'35,"12"6"1,-12 9-9,21-18-11,1 18-6,-8 5-3,2 8-2,-9 6-2,-7 8-1,-7-1-1,-6 3 0,-7-3-1,-4-3 0,3-4 0,4-5-1,3-7 1,14-7-1,0 0 1,14 0 1,8 0 0,7 0-3,2 3-1,0 6-32,-1-9-2,5 6 0,-6-9 0</inkml:trace>
  <inkml:trace contextRef="#ctx0" brushRef="#br0" timeOffset="70161.1569">8001 11231 60,'0'0'34,"-13"5"0,6 11-14,4 16-6,-3 2-4,6 10-4,-3-1-1,3-3-2,0-8 0,0-8-1,0-13-1,0-11 0,0-16 0,0-9 0,-6-12 0,0-5 0,-1-3-1,2-5 0,-2 1 0,4 1 0,3 4-1,3 3 1,6 7 0,7 7-1,6 5-2,5 8-2,12 9-6,0 5-18,1 0-7,3 12-1,-4-2 0</inkml:trace>
  <inkml:trace contextRef="#ctx0" brushRef="#br0" timeOffset="70393.727">8031 11522 37,'-10'9'33,"20"4"0,8-9 0,13-4-18,11 0-14,3-2-20,8 2-11,-10-17-2,4 3-1</inkml:trace>
  <inkml:trace contextRef="#ctx0" brushRef="#br0" timeOffset="70595.7207">7936 11342 64,'30'8'34,"-3"-8"-1,8 0-13,8 5-40,-3-9-9,7 7-2,-11-10-2</inkml:trace>
  <inkml:trace contextRef="#ctx0" brushRef="#br0" timeOffset="71023.5384">7990 10844 26,'16'3'32,"-1"-3"0,13 4-2,6 3-13,7-2-6,8 4-3,3-3-4,2 1-3,-5-2-5,-4-5-3,-3-5-2,-14-4-1,-2-6 0,-10-3 3,-4 0 2,-6 0 5,-6 0 4,0 8 14,-12 7-8,3 13 1,0 9-2,1 0-6,3 1-13,1-4-21,13 2-2,2-11-1,14 2 0</inkml:trace>
  <inkml:trace contextRef="#ctx0" brushRef="#br0" timeOffset="71257.0313">8675 11427 52,'0'0'32,"-11"0"-3,11 0-17,19-4-33,-9-9-7,16 7-5,-3-5 0</inkml:trace>
  <inkml:trace contextRef="#ctx0" brushRef="#br0" timeOffset="71769.6231">9198 11364 36,'-7'-29'29,"7"12"-1,-8-9-11,-2-3-5,-3 10-1,-7 1-2,-2 13-2,-4 5-1,3 12-1,0 7-1,7 13 0,2 5-1,7 2-1,7-1 1,12-2-1,2-7 0,7-9 0,3-11-1,1-12 1,0-12-1,3-8-1,-6-10 1,-3-5-1,-2-10 0,-5-5 0,-5-4-1,-4-3 1,-3-6 0,0 5 0,-3 8 1,-2 7 0,-3 12 1,0 14 0,8 20-1,-13 6 2,7 24-1,1 13 0,0 9 0,5 11 0,0 7 0,6 3 0,2 0-1,1-4-2,5-1-5,-6-17-21,5-8-11,2-15-1,-1-14 1</inkml:trace>
  <inkml:trace contextRef="#ctx0" brushRef="#br0" timeOffset="72522.0392">9521 11211 66,'0'-14'37,"0"14"1,0 0-10,-7 17-7,1 16-9,-7 1-5,-1 10-3,-2 3-1,0 0-1,0-2-1,5-7-1,1-11 0,5-14 0,5-13-1,5-10 1,5-13-1,4-15 1,2-7-1,2-11 1,0-1-1,3-1 0,-2 3 0,-1 3 1,-2 9 0,-4 7 0,-1 14 0,-11 22 0,14 0 1,-9 20 0,0 9 0,4 9 0,2 8 1,5 9-1,-1-1-1,3-1 0,1 1-2,-3-11-3,4 1-10,-10-12-24,0-12-1,-5-8 1,-5-12-1</inkml:trace>
  <inkml:trace contextRef="#ctx0" brushRef="#br0" timeOffset="72679.1443">9534 11418 49,'-17'-6'36,"17"6"0,0 0-1,15-9-17,11 3-17,6 1-26,7 5-9,-2-6-1,10 6-1</inkml:trace>
  <inkml:trace contextRef="#ctx0" brushRef="#br0" timeOffset="73003.1984">9783 11562 57,'-7'-11'36,"19"11"1,6-3-4,2 1-18,12 10-5,-10 0-3,2 9-2,-10-2-2,-7 5 0,-7 1-2,-9 1 1,-3-1-1,-2-3 0,1-6-1,5-2 1,8-10-1,5 11 0,13-11-2,1-6-4,14 2-9,-4-1-23,2-9 0,5-1-1,-7-8 0</inkml:trace>
  <inkml:trace contextRef="#ctx0" brushRef="#br0" timeOffset="73687.5126">9409 10760 79,'0'0'36,"10"7"-3,26-7-12,3 0-8,16 0-6,3 0-3,8 0-2,1 0-2,-7 0-3,-4 0-1,-14-6-1,-8 2-1,-14-4 1,-3 1-1,-9-3 1,-8 10 1,7-14 1,-7 14 3,0-15 0,0 15 2,0 0 0,7-11 0,-7 11 0,0 0 1,0 0 0,0 0-1,-3-10 0,3 10-1,-13-6 0,4 2-1,-2 1 1,1 3 0,10 0-1,-16-3 1,16 3 0,0 0 0,0 15 0,10-2 1,4 6 1,-1-2 0,1 9 0,-4 2 0,-5 3-4,-10-2-34,-9 7 0,-23-14-1,-5 7-1</inkml:trace>
  <inkml:trace contextRef="#ctx0" brushRef="#br0" timeOffset="77129.9707">2557 13191 42,'0'0'35,"3"12"1,13-10 0,9-2-18,10 5-8,3-2-8,3-3-15,4 0-21,0-4-1,-11-1 0,-5 5-1</inkml:trace>
  <inkml:trace contextRef="#ctx0" brushRef="#br0" timeOffset="77293.5425">2629 13330 67,'9'10'38,"16"1"0,3-4-5,6-7-22,6 4-33,-3-8-13,4 4-1,-8-9-1</inkml:trace>
  <inkml:trace contextRef="#ctx0" brushRef="#br0" timeOffset="77957.2587">3649 12854 50,'-19'-19'34,"4"17"1,-8 7-9,3 4-11,8 20-4,2 7-4,10 20-1,0 13-1,3 21 0,-3 5-2,6 12 1,-9 2-1,-6 3 0,-7-4-1,-8-11-1,-2-15-1,-5-19-2,4-12-3,-5-21-10,14-15-21,3-9-3,5-12 0,10-4 1</inkml:trace>
  <inkml:trace contextRef="#ctx0" brushRef="#br0" timeOffset="78265.7699">3625 14091 17,'10'-8'29,"-2"-11"1,5 2 3,1 0-16,-4-4-3,6 9-2,-16 12 1,17 0-1,-13 7-2,4 17-1,-8 3-3,6 9 0,-6-1-1,3 3-5,4-2-12,0-12-27,-7-10 0,0-14-1,9 0 0</inkml:trace>
  <inkml:trace contextRef="#ctx0" brushRef="#br0" timeOffset="78929.4647">4325 13205 33,'-11'7'34,"8"15"0,-4 10 1,-1 9-18,1 14-4,-2 1-4,4 0-2,-2-5-4,7-8 0,-2-9-2,2-10 1,-5-14 0,5-10-1,0-24-1,-3-1 1,1-8 1,-4-10-2,3-4 0,3-3 0,-3-2 0,3 5 0,3 3 1,3 5-1,4 6-1,5 8 1,5 9-2,4 1-2,7 12-6,0-2-15,3 0-13,6 11 2,-3-6 0</inkml:trace>
  <inkml:trace contextRef="#ctx0" brushRef="#br0" timeOffset="79176.5671">4275 13682 58,'0'0'33,"26"10"1,5-10-14,5 0-8,7 0-12,1-5-25,-1 5-7,-12-8-1,0 4-2</inkml:trace>
  <inkml:trace contextRef="#ctx0" brushRef="#br0" timeOffset="79358.3832">4268 13474 83,'13'0'35,"4"-5"0,13-2-23,9 7-24,1-7-20,15 3-2,-7-4 0,9 8-1</inkml:trace>
  <inkml:trace contextRef="#ctx0" brushRef="#br0" timeOffset="79914.1905">5047 13556 58,'0'-17'26,"-15"-3"-4,-5-2-5,-3 4-4,-5-2-3,0 11-3,-4 9-2,-1 5-1,6 10-1,7 11 0,6 3-1,11 6 0,7-4 0,11 0 1,6-12 0,9-5-1,1-14 0,5-9-1,0-13 0,-2-7-1,-6-10 0,-3-9-1,-4-6 0,-8-5 0,-4-2 0,-5 3 0,-4 4 1,-7 10 1,-3 6-1,1 16 2,0 13-1,9 9 1,-18 21 0,14 8-1,-3 12 1,7 13 0,0 10 0,0 7-1,0-2-2,7-5-7,6-4-28,2-6-1,-2-20 0,12-14 0</inkml:trace>
  <inkml:trace contextRef="#ctx0" brushRef="#br0" timeOffset="80372.9256">5415 13300 69,'-22'26'35,"2"10"-2,-7 8-14,-1 0-7,6 7-4,-2-8-2,5-4-3,3-10-1,11-9-1,5-20 1,0 0-1,11-13 0,2-17-1,5-10 1,4-9 0,0-1 0,-1-5-1,0 1 0,-1 6 0,-2 6 1,-5 10 0,-3 9 1,-2 12-1,-8 11 1,16 6 0,-9 12 0,4 12 1,3 7-1,3 13 0,0 1 0,4 5 1,-3 0-3,2-1 0,-2-6-3,-4-10-4,2-4-12,-3-15-21,-6-10 1,-7-10-1,0 0 0</inkml:trace>
  <inkml:trace contextRef="#ctx0" brushRef="#br0" timeOffset="80538.9753">5327 13505 53,'-9'6'34,"24"4"1,5-6-6,10-4-20,7 5-18,-1-5-22,9 7-2,-8-7-1,2 11 0</inkml:trace>
  <inkml:trace contextRef="#ctx0" brushRef="#br0" timeOffset="80713.0204">5783 13646 85,'3'23'40,"0"5"-2,-3 3-9,0-6-18,0 1-17,-3-4-30,3-2-1,-3-11-2,3-9 0</inkml:trace>
  <inkml:trace contextRef="#ctx0" brushRef="#br0" timeOffset="81183.5059">6311 13367 54,'-16'-14'35,"-9"4"-2,-7 3-9,-1 14-7,-4 3-6,8 13-3,5 8-3,8 8-2,10-1-1,12 3-1,16-3-2,6-6-4,13 2-8,5-10-24,3-12 1,7-9 0,-6-8-1</inkml:trace>
  <inkml:trace contextRef="#ctx0" brushRef="#br0" timeOffset="81553.0574">6617 13467 60,'-27'-8'32,"-8"1"-5,4 1-8,0 6-8,0 4-2,8 7-3,6 4-2,10 5 0,4 2-2,7 1 1,5-4-1,9-3 0,4-7-1,6-9 0,-1-2 0,2-10-1,2-8 1,0-4-1,3 2 0,0 1 0,-3 7 1,0 8-1,-5 6 2,-5 12 0,-7 8 1,-7 9-1,-10 0 1,-9 4-1,-7-3-3,-9-6-9,0-6-27,0-5-1,-2-13 0,10 0 0</inkml:trace>
  <inkml:trace contextRef="#ctx0" brushRef="#br0" timeOffset="82328.2531">7128 13133 64,'-31'31'35,"-5"10"1,4 11-14,11 15-7,2 0-5,19 9-3,5-6-3,15-5-3,8-6-7,0-16-22,6-17-8,0-8-1,-3-18 0</inkml:trace>
  <inkml:trace contextRef="#ctx0" brushRef="#br0" timeOffset="82514.6327">7249 13437 50,'-3'18'35,"3"10"1,-5 2-3,5-4-20,0 7-5,-3-3-7,3-6-9,0-4-15,8-11-12,-8-9 0,3-12-2</inkml:trace>
  <inkml:trace contextRef="#ctx0" brushRef="#br0" timeOffset="82778.6774">7238 13430 60,'18'0'31,"-3"-12"-1,4 5-13,6 4-8,-1-1-5,6 0-1,-4 0-2,-1-1 0,-5 5 0,-1 0-1,-5 4 1,-2 1 1,-12-5 1,16 23 0,-13-4 1,0 7 1,-3-1-1,0 7 0,0 3 0,0 2-3,4-1-13,-2 1-23,-2-14-1,12-4 0,-12-19 0</inkml:trace>
  <inkml:trace contextRef="#ctx0" brushRef="#br0" timeOffset="83004.7276">7693 13174 63,'31'11'36,"9"12"2,-3 8-5,-9 8-17,2 17-5,-19 5-5,-9 3-5,-8 2-15,-9-8-23,-15-9-1,0-6-1,0-18 0</inkml:trace>
  <inkml:trace contextRef="#ctx0" brushRef="#br0" timeOffset="83493.7629">8445 13316 75,'4'15'36,"-1"16"1,-3 11-15,-4 4-10,4 9-4,0-3-6,-5-4-10,5-5-18,0-12-10,-9-17-1,9-14 0</inkml:trace>
  <inkml:trace contextRef="#ctx0" brushRef="#br0" timeOffset="83666.1446">8299 13544 73,'31'10'36,"5"-10"-1,15 10-13,8-5-49,-3-11-4,13-3-4,-6-11 0</inkml:trace>
  <inkml:trace contextRef="#ctx0" brushRef="#br0" timeOffset="84230.8091">9291 12700 61,'-11'-24'30,"-8"12"-8,-4 16-5,6 28-5,-6 14-2,8 26-4,-1 14-1,9 19-1,-1 16 0,5 7 0,0 3 0,-1-5-1,-2-8 0,-2-9 0,-8-12-1,-1-19 0,-5-18-1,1-14-2,-1-15-3,-1-16-8,7-8-19,5-7-5,0-14-1,11-1 1</inkml:trace>
  <inkml:trace contextRef="#ctx0" brushRef="#br0" timeOffset="84898.6514">9222 14022 65,'-5'-22'33,"9"-1"-9,10 10-5,5 4-5,10 12-2,-5 4-3,-3 14-3,-7 5-2,-10 9-2,-10 2 0,-12 1-1,-10-4 0,-5-5-1,-4-8 0,4-10 0,5-6 1,7-11-2,8-6 1,9-1 0,11 0 0,6 5 1,6 8-1,5 3 1,2 4-1,2 4-3,4 7-15,3-1-18,-9-14 0,4-3 0,-7-14-1</inkml:trace>
  <inkml:trace contextRef="#ctx0" brushRef="#br0" timeOffset="85396.156">9743 13167 44,'-6'11'33,"3"9"0,-4 9-9,-2 5-8,5 12-4,-5-3-2,6 6-3,-4-6-2,7-5-2,-5-6-1,5-10 0,0-22-1,0 0 0,-7-9 0,7-16 0,-4-7 0,1-8-1,0-4 1,3-4-1,-4-2-1,4 5 1,6 0-1,1 6 1,4 3-1,5 7 1,5 9-2,2 3 1,7 8-2,4-1-5,8 10-5,0 0-16,2 3-7,8 4-1,-6-7 1</inkml:trace>
  <inkml:trace contextRef="#ctx0" brushRef="#br0" timeOffset="85659.1391">9685 13546 74,'0'0'34,"0"0"-7,29 11-10,-2-11-6,10 0-5,3 0-7,6 0-13,-2-3-19,4 3-1,-7-8-1,-3 4 0</inkml:trace>
  <inkml:trace contextRef="#ctx0" brushRef="#br0" timeOffset="85892.6908">9647 13355 52,'-8'-12'33,"24"16"1,7-4-10,8 0-12,10 6-11,10-1-18,11 4-13,-3-6-3,6 5 0,-9-8-1</inkml:trace>
  <inkml:trace contextRef="#ctx0" brushRef="#br0" timeOffset="86364.0167">10366 13426 55,'-8'-3'28,"-12"-6"-6,0 3-5,-1 6-5,-5-4-3,4 16-1,0-1 0,9 12-2,1 1 0,12 5-2,0 0-1,16-1 1,1-3-2,7-8 0,4-7-1,1-10-2,-2-8 1,1-14 0,-2-9-2,-4-9 1,-3-7 0,-4-6 0,-6-5-1,-5-5 2,-4 0-1,0 7 1,-4 3 1,-4 12 0,0 10-1,0 11 2,8 20 0,-12 0 1,8 24 0,1 13-1,3 9 1,0 10 0,0 6-1,0 5 0,6 1-4,-6-7-9,9-8-26,0-5-1,-3-18 0,7-11 0</inkml:trace>
  <inkml:trace contextRef="#ctx0" brushRef="#br0" timeOffset="86786.7093">10730 13266 54,'6'19'35,"-15"-2"0,3 10-7,-1 10-15,-8-4-3,6 5-3,-5-5-4,3-3 0,1-8-2,6-10 0,4-12-1,0-13 0,0-11 1,7-11-1,0-6 0,2-8 0,2-5 0,0 2-1,0 3 1,-1 7 1,0 6 0,1 13 0,-3 6 0,5 17 1,0 8 1,1 10 0,0 4 0,3 11 0,3 3 0,-1 7 0,0 4 0,-2 0-2,-4 1 0,-3 1-2,-1-2-3,-9-10-6,8-5-21,-5-6-9,-3-17 0,0-9 0</inkml:trace>
  <inkml:trace contextRef="#ctx0" brushRef="#br0" timeOffset="86963.2568">10671 13397 84,'0'0'37,"5"14"0,12-7-15,11-4-25,6-3-28,8 4-4,1-8-1,10 4-1</inkml:trace>
  <inkml:trace contextRef="#ctx0" brushRef="#br0" timeOffset="87305.0921">11014 13591 62,'0'0'35,"0"-15"2,0 15-9,25-12-15,-6 9-4,5 8-2,-3 5-1,-2 7-2,-7 2-2,-6 5 0,-6-1-1,-8 2 0,-7-5 0,-2-3-2,-4-5 1,0-5-1,4-4 0,3-6 0,14 3 1,-4-10-1,4 10 0,21-12 1,-2 12 0,3 0-2,4 3-5,-5 4-24,0-2-6,2 2-1,-6-4 1</inkml:trace>
  <inkml:trace contextRef="#ctx0" brushRef="#br0" timeOffset="87817.5226">11534 13280 41,'-18'-9'34,"-1"9"0,-8 0-10,-5 9-4,7 11-7,-2 1-4,10 8-3,5 2-2,12 2-2,11 0-1,10-4-2,10 0-3,4-9-5,7-1-8,-1-9-9,4-10-6,3 2-4,-9-11 1</inkml:trace>
  <inkml:trace contextRef="#ctx0" brushRef="#br0" timeOffset="88163.7046">11811 13423 53,'-13'-19'29,"1"4"-3,-8 4-6,-4-1-4,2 8-6,-6 4-1,6 7-3,0 4-2,8 7-1,-1 2-1,10 4 0,5 1 0,10-1 0,5-5 0,5-4-1,1-6-1,4-9 1,2-9-1,-1-5 0,2-7 0,-1-5 0,-4 1 1,0 2-1,0 5 1,-1 7 0,-2 6 0,-1 5 1,-5 12 0,-2 4 0,-6 7 0,-4 3 0,-5-1-2,-5-1-2,1 0-11,-3-5-24,-4-10-1,14-9 0,-18 0-1</inkml:trace>
  <inkml:trace contextRef="#ctx0" brushRef="#br0" timeOffset="88847.6398">12235 13147 53,'0'0'35,"-12"0"1,1 21-11,-3-1-6,5 17-8,-1 1-3,10 11-3,0 1-1,8 2-2,5-4 0,8-5-1,6-9 0,5-12 0,1-12 0,2-15-1,-3-15 1,2-15-1,-7-9 1,-6-10-1,-11-9 1,-10-2 0,-8 5-1,-12 11 1,-10 12-1,-6 13-3,1 16-29,-4 19-5,0 11-1,5 17-1</inkml:trace>
  <inkml:trace contextRef="#ctx0" brushRef="#br0" timeOffset="90987.0371">16397 13184 75,'11'-8'26,"-11"8"-5,7-20-5,-1 7-4,-6-9-5,6-7-1,-11-9-4,-6-11 0,-11-3-2,-8-7 0,-12 3 0,-14 5 0,-9 7 0,-11 13 0,-2 16 0,1 20 0,4 13 0,4 15 0,6 10 0,11 7 0,6 2 1,12 1-1,9-7 1,6-9-3,8-4-6,7-14-14,4-19-10,17 8-2,-4-19 0</inkml:trace>
  <inkml:trace contextRef="#ctx0" brushRef="#br0" timeOffset="91410.0707">15538 12957 48,'0'11'34,"4"6"0,-4 2-12,-4-1-7,4 8-3,-4-8-2,4 0-3,0-5-3,7-4 0,-7-9-1,21 5-1,-8-9 1,8-4-3,1 3-6,1 0-31,-4-8 0,5-3-1,-5-7 0</inkml:trace>
  <inkml:trace contextRef="#ctx0" brushRef="#br0" timeOffset="92139.8218">15420 12321 61,'0'26'32,"-11"-4"-7,3 4-6,2 9-7,-3-3-2,2 3-5,4-7 0,3-6-5,0-7 1,0-15-3,0 0 0,3-20 0,-3 0-1,-7-5 0,-3-1-1,-2-2 2,1 5 0,5 3 1,3 3 0,3 6 1,0 11-1,16-10 1,2 10 0,4 0-1,2 0 1,1 0 0,-2 0 0,1-3 0,-4 3 0,-4-3 0,-3 3 0,-3 0 1,-10 0 1,0 0 0,7 7 2,-2 5 1,-5 1 1,5 7-1,-5 1 1,8 8-1,-4-2-1,1 0-13,-5-4-25,6 2-1,-6-9-2,10-1 0</inkml:trace>
  <inkml:trace contextRef="#ctx0" brushRef="#br0" timeOffset="97736.8377">21280 14751 11,'0'0'27,"0"0"1,0 15-7,-6-1-5,6 6-2,0-1-4,3 3-1,0-5-2,9-5-1,-2-7-2,5-11 0,-2-11-1,1-8-1,-5-10 0,-7-7-1,-4-7 1,-7 0-1,-6 4-1,-5 7 0,-6 7 1,0 11-2,3 11 1,5 12 0,5 14-1,9 5-3,13 9-2,4-2-8,17 2-13,6 1-7,-3-13 1,11 3-1</inkml:trace>
  <inkml:trace contextRef="#ctx0" brushRef="#br0" timeOffset="97955.729">21562 14725 7,'-18'0'27,"18"0"1,0 0-2,21 9-18,-2-3-20,-4-9-11,13 7-1,-7-8-2</inkml:trace>
  <inkml:trace contextRef="#ctx0" brushRef="#br0" timeOffset="98138.0131">21537 14875 57,'13'0'27,"9"0"-17,3 3-22,-6-9-10,8 9-3,-6-10-1</inkml:trace>
  <inkml:trace contextRef="#ctx0" brushRef="#br0" timeOffset="98442.4776">21846 14639 56,'-24'-6'31,"8"11"-4,2 7-11,3 6-5,6 9-3,5 3-2,8 6-2,3-2 0,10-3-1,3-5-1,5-8 0,-2-10 1,3-11 0,-7-14 0,-5-11 1,-11-7-1,-7-1 0,-16-4-1,-5 4-6,-2 3-32,-5 19 0,-8 1-1,10 20-1</inkml:trace>
  <inkml:trace contextRef="#ctx0" brushRef="#br0" timeOffset="105422.0373">16220 7782 35,'35'-68'15,"12"-23"-2,23-15 0,20-18-2,25-13-2,24-16-2,22-4-1,20-1-1,16 4-1,4 11-1,-11 15 0,-16 23 0,-27 19-2,-31 25 1,-33 20-1,-29 19-1,-30 13 1,-24 9-1,0 0 0,-23 11 0,8-8 0,2 1 0,13-4 0,-15 0-1,15 0-2,-13 0 0,13 0 0,-11 0-2,11 0 0,-13 0-1,13 0 1,-13-12 0,13 12 2,-2-14 0,2 14 1,0-17 2,0 17 0,11-14 6,5 5-2,-16 9 1,15 0 2,-15 0-1,13 18 0,-10-3-1,-3 4-7,0-3-24,4 7-1,-7-13-2,10 2-1</inkml:trace>
  <inkml:trace contextRef="#ctx0" brushRef="#br0" timeOffset="106166.2014">18574 4853 36,'0'-15'33,"0"15"1,0 10-11,-8 7-5,4 14-5,-6 3-4,5 7-2,-1 2-3,6-1-1,0-3 0,0-6-2,3-7 1,0-5-1,-1-5 1,-2-16-1,0 0 0,0 0 0,-3-12-1,-2-4 1,0-9-1,0-4 0,-1-8 0,0-3 0,3-1 0,3-1 0,-3 2 0,3 1 0,3 5 0,2 5 0,2 6 0,5 8 0,1 5-1,6 0 1,8 7-2,2-2-3,13 7-8,-2-2-18,4 0-6,3 0 0,-4 0 0</inkml:trace>
  <inkml:trace contextRef="#ctx0" brushRef="#br0" timeOffset="106421.3581">18453 5201 21,'13'12'28,"4"-12"1,15 4-6,2 0-11,5-4-8,1 6-20,-6-10-10,3 6-1,-11-11-2</inkml:trace>
  <inkml:trace contextRef="#ctx0" brushRef="#br0" timeOffset="106616.9924">18455 5075 35,'0'0'28,"20"-11"1,11 5-12,7 0-10,9 6-14,9 0-19,-5 0-1,5 0-2,-11-6 3</inkml:trace>
  <inkml:trace contextRef="#ctx0" brushRef="#br0" timeOffset="107166.1464">18386 4527 43,'0'0'29,"0"0"-8,0 0-3,21 7-4,5-7-2,20 0-3,4 0-1,14 5-1,2-8-3,3 3-2,-2 3-2,-9-3-2,-10 0-1,-17 0-1,-12 0-2,-19 0 0,0-9-1,-17 0 0,-5-1 1,-1-1 1,0 0 1,4 2 2,6 0 0,13 9 5,0 0 0,13 9 2,4 3-1,-4 1 2,-3 3-2,-5 1-1,-5-3-7,-4-4-18,-2 3-8,-12-13-1,8 6 0</inkml:trace>
  <inkml:trace contextRef="#ctx0" brushRef="#br0" timeOffset="107940.3948">19312 4542 37,'8'-18'31,"-8"1"-1,0 17-7,0 11-6,-10 13-4,10 16-3,-9 10-2,9 17-2,-3 4 0,5 8-1,-2-5-2,9-1 0,-5-6-1,4-10 0,-1-14 0,0-11-2,-2-11 2,-1-7-1,-4-14 0,0 0 0,10 5 0,-10-5 0,0 0-1,7-10 0,-7 10 1,0 0-1,0 0 0,0 0 0,-21-7 0,3 7-1,-8 4 1,-6-4-1,-7 0 0,-1 0 0,-2 0 0,5 0 0,6 0 1,5 0-1,7 0 1,8-4-1,11 4 1,0 0 0,0 0 0,11 9 0,5-6 0,9-3 0,8 4 0,9-4 1,8 0 0,5 0-1,7 0 0,2 0 0,0 0 1,-6 0-1,-10 0 0,-8 3 0,-11-3 0,-10 4 0,-8-4-1,-11 0-3,0 0-18,-12 2-15,1-10-1,11 8 0,-17-17 0</inkml:trace>
  <inkml:trace contextRef="#ctx0" brushRef="#br0" timeOffset="108517.7057">19886 4846 29,'0'0'33,"0"0"0,0 17-2,-11 2-13,4 13-6,-8 3-4,4 5-2,-2-2-1,1-2-2,2-7-1,5-8-1,-1-8 0,6-13 0,0 0 0,9-16-1,-1-7 1,3-9-1,2-6 1,1-8-1,2-2 0,0 0 0,2 3 1,-3 5-2,-3 4 2,-2 11-1,-1 11 0,-9 14 1,14 5 0,-8 16-1,1 10 1,1 8 1,7 8-1,4 5 0,2-1 0,2-1 0,0-5-2,-1-8-1,0-2-4,-6-17-8,-1-4-16,-5-7-8,-10-7 1,-7-10-1</inkml:trace>
  <inkml:trace contextRef="#ctx0" brushRef="#br0" timeOffset="108713.3704">19832 5034 27,'-10'2'32,"23"2"-1,10-4 1,7-4-18,10 4-14,7 0-20,3 10-9,-13-10-2,3 4-1</inkml:trace>
  <inkml:trace contextRef="#ctx0" brushRef="#br0" timeOffset="109234.4011">20216 5141 29,'-3'-12'31,"16"12"1,-1-8-10,6 2-7,4 6-4,-1 0-3,6 0-1,-9 5-3,0 3 0,-8 2-2,-4 6 0,-12 0 0,-2-2-1,-3-3 0,-1 0 0,12-11 0,-8 15-1,8-15 0,18 3 1,3-3 0,4 4 1,-2 0 0,0 4 0,-8 1 0,-10 4 0,-10 0 0,-10 0-2,-8-1-7,-12-2-20,-3-10-10,7 0 1,-3-10-1</inkml:trace>
  <inkml:trace contextRef="#ctx0" brushRef="#br0" timeOffset="109985.0321">19804 4443 26,'-15'0'30,"15"0"-6,0 0-1,18 0-6,15 3-2,4-3-4,17 0-1,3 0-3,11 0-3,-1 0-2,-2 0-2,-7 4-1,-12-4 0,-8 4-1,-17-4-1,-6 0 1,-15 0-1,0 0-1,-12-3-1,2 3 0,-2-3 0,0 3-1,-1-5-1,4 5 2,-1 0-1,10 0 2,-12 0 1,12 0 0,-10 0 3,10 0-1,0 0 1,0 0 0,-5-13 1,5 13-1,0-13 0,0 13 1,7-11 1,-7 11 0,0 0 1,14-8 0,-1 10 2,-1 5 0,6 6 1,-8-2 0,3 4 0,-7 2 0,0 6-3,-6-2-9,-4 1-25,-13-10 0,5 2-1,-5-11-1</inkml:trace>
  <inkml:trace contextRef="#ctx0" brushRef="#br0" timeOffset="111413.1812">19716 7962 18,'4'-34'33,"7"8"-21,10-13 1,11-14-1,13-17-1,17-16-2,17-15-2,25-13-1,20-15-1,25-9-1,13-1 1,11 9 0,-6 11-2,-10 17 0,-19 12 1,-23 21-1,-28 15-1,-26 20 1,-24 10-2,-19 9 0,-11 4-1,-7 11 0,3-12-1,-3 12 0,0 0 0,0 0 0,0 0-1,0 0 1,0 0 1,0 11-1,0-11 0,-15 12-1,15-12-1,-17 13-2,17-13 1,-14 9-1,14-9 0,-13 0 0,13 0 1,-18-4 1,8-1 1,-1-2 1,1-1 1,0-2 1,7 0-1,3 0 0,9 0 1,4 2-1,5 0 0,4 3 0,0 5 1,2 0 1,-4 3 2,-4 9 1,-10-3 1,-3 8 0,-3-1-1,-5 2 0,1-2-6,-1 1-24,5-17-6,5 9-1,-5-9-1</inkml:trace>
  <inkml:trace contextRef="#ctx0" brushRef="#br0" timeOffset="112089.6131">21471 5581 55,'0'0'34,"0"22"0,-2-5-14,2 12-7,0 0-5,0 5 0,0 0-3,0-3-2,2-5 0,-2-8-1,0-7-1,0-11 0,0 0 0,0 0 0,-2-19 0,-4-3-1,0-7 0,0-4 0,2-4 1,-2-4-2,2-1 2,1 1-2,3 5 2,0 2-1,7 4 0,5 9-1,2 5 1,7 4-1,8 7 0,6 2-4,6 6-7,-1 0-14,0 1-11,5 2 1,-6-2-1</inkml:trace>
  <inkml:trace contextRef="#ctx0" brushRef="#br0" timeOffset="112368.5787">21485 5857 48,'11'0'33,"9"3"-2,8 3-10,-3-6-5,8 0-7,-2 0-8,-3 0-16,-4-9-17,3 6-2,-13-11 0,1 3-1</inkml:trace>
  <inkml:trace contextRef="#ctx0" brushRef="#br0" timeOffset="112565.4238">21416 5702 48,'13'-4'34,"19"4"0,8-3-3,5 0-22,7-3-13,5-2-25,2 3-3,-7-9-1,-3 3-1</inkml:trace>
  <inkml:trace contextRef="#ctx0" brushRef="#br0" timeOffset="113099.0376">21389 5238 17,'0'0'28,"-11"0"1,11 0-9,26 4-6,3-4-2,13 3-2,5-3-2,11 5-2,0-5-3,5 0-1,-1 0-2,-9 0-1,-14-5-1,-10-2 1,-8 2-1,-21 5 0,8-13 0,-8 13 1,-20-12 0,9 6 1,11 6-1,-14 0 1,14 0 0,0 9 1,0-9-1,7 14 1,-7-4-1,0 2-2,-7 0-11,7 2-16,-11-14-1,11 0 0,0 0-1</inkml:trace>
  <inkml:trace contextRef="#ctx0" brushRef="#br0" timeOffset="113708.5789">22314 5269 67,'0'0'35,"0"0"-6,13 4-10,-4 23-6,-6 9-4,7 18-3,-7 3-2,3 12 0,0 1-1,-1 0-1,-2-5 0,2-5 0,-2-11 0,-3-11-1,3-10 0,1-9 0,-4-10 0,0-9 0,0 0-1,0 0 1,11-14-1,-11 14 0,0-12 1,0 12-1,0-10 0,0 10 0,0 0 0,-11 0 0,-5 0 0,-3 3 0,-7 1-1,-11 1 1,-8-2 0,-11 3-1,-13-2 1,-1-4 0,7 4 0,5-4 0,10 0 0,12 0-1,11 0-3,25 0-18,0 0-16,36-14 0,-4 11-1,11 3 1</inkml:trace>
  <inkml:trace contextRef="#ctx0" brushRef="#br0" timeOffset="114189.4324">22280 5907 61,'-11'4'30,"11"-4"-3,20 0-4,3 0-4,21 6-5,5-6-4,17 0-2,1 0-4,7 3-2,-2-3-4,-4 0-8,-5-5-27,-15 1 0,-11-7 0,-7 2-2</inkml:trace>
  <inkml:trace contextRef="#ctx0" brushRef="#br0" timeOffset="114957.2005">23073 5501 70,'0'0'34,"9"0"-4,-9 24-10,-8 7-5,2 12-5,-6 0-5,6 10 1,-7-3-3,4-7 0,4-8-1,5-9-1,-6-15-1,6-11 0,10-9 1,-4-12-1,4-10-1,-1-10 1,-4-11-1,3-6 0,6-1 1,-7 6-1,5 2 1,-1 7-1,-4 12 1,1 18 0,6 14 1,-2 22-1,6 11 1,2 9 0,-1 8 0,6 5 0,3 1 0,2 0-1,-4-5-3,-4-12-10,-4-9-23,-3-5-1,-5-13-1,-10-12-1</inkml:trace>
  <inkml:trace contextRef="#ctx0" brushRef="#br0" timeOffset="115169.2407">23057 5707 36,'0'0'31,"0"0"0,11 8-1,13-4-26,7-4-26,12 10-7,-7-6-1,5 8-2</inkml:trace>
  <inkml:trace contextRef="#ctx0" brushRef="#br0" timeOffset="115528.4959">23478 5779 47,'0'0'34,"-7"11"2,0 0-8,-3 5-14,1-3-3,9 7-3,-3-4-2,7 1-3,-1-3-1,9-3-3,3-2-4,1-9-6,4 0-6,-5-8-8,2-2-1,-4-5-1,2 0 4,-2-4 6,-4 4 9,-1-1 11,-4 3 7,-4 3 32,0 10-17,0 0-2,-9 8-4,4 5-4,5 9-5,-7-1-2,10 7 0,-3 1-3,-3 3-3,7-6 0,2-2-9,0-10-30,-2-1 0,-4-13-1,9 0 0</inkml:trace>
  <inkml:trace contextRef="#ctx0" brushRef="#br0" timeOffset="116165.6588">23045 5199 45,'-12'4'31,"2"-8"-9,10 4-3,0 0-5,20 0-5,11 4-3,18-4-1,13 5-3,1-5-1,8 5-1,-2-5 0,-4 3-1,-14-3 1,-7 0-2,-20 0 1,-24 0 0,0-7 0,-11 1 0,-7-3-2,-5-1 1,2 0-1,1 3 2,7-3-2,13 10 1,-7-12-1,7 12 3,17 0 2,-1 8 0,8 4 3,4 2 1,-8 0 2,1 6 1,-14-3 1,-7 5-2,-12-5 0,-4 2-4,-12 3-15,1-3-24,-3-5-2,5 2-1,1-9-1</inkml:trace>
  <inkml:trace contextRef="#ctx0" brushRef="#br0" timeOffset="118886.4592">2353 15082 60,'0'10'35,"21"-7"-1,4-3-8,4-4-17,5 1-9,9-1-16,4 4-17,-10-6 0,3 6-2,-20-3 1</inkml:trace>
  <inkml:trace contextRef="#ctx0" brushRef="#br0" timeOffset="119096.5917">2437 15215 43,'15'0'34,"10"7"0,-1-7-5,14-3-45,-1 6-11,-5-10-4,13 3-1</inkml:trace>
  <inkml:trace contextRef="#ctx0" brushRef="#br0" timeOffset="119509.5154">3141 15184 83,'12'11'37,"10"-6"0,15-1-18,3-4-11,16 0-15,-1 0-27,7 0-1,-3-10-2,3 3 1</inkml:trace>
  <inkml:trace contextRef="#ctx0" brushRef="#br0" timeOffset="119976.7421">3912 14959 72,'-3'18'36,"3"17"1,0 10-17,-6 0-9,6 14-3,0-5-2,5-2-3,-3-4 0,5-9-1,-1-13-1,0-13 0,-6-13 1,11-15-2,-6-11 1,-2-6 0,-3-12-1,-5-8 1,-6-6-1,1-4 0,0 2 0,0 6 0,-1 5 0,3 9 1,5 11-1,10 12 0,11 12-1,11 8-1,10 11-3,4-4-9,15 1-19,4 2-5,-4-7 0,4 0-1</inkml:trace>
  <inkml:trace contextRef="#ctx0" brushRef="#br0" timeOffset="120232.5852">3978 15371 26,'7'29'67,"18"-20"-34,3-2-15,8-3-11,4-4-18,-5-3-19,7 3-2,-13-13-1,3 4-1</inkml:trace>
  <inkml:trace contextRef="#ctx0" brushRef="#br0" timeOffset="120438.1475">3943 15182 91,'0'0'38,"25"13"0,8-13-21,9 9-14,4-3-24,5-1-14,-4-8-1,1-1-1,-8-12 0</inkml:trace>
  <inkml:trace contextRef="#ctx0" brushRef="#br0" timeOffset="121202.1617">4742 14414 58,'-27'-10'30,"6"10"-6,-2 14-6,2 10-6,9 19-2,3 13-2,9 21-2,4 9 0,10 14-1,-1 3-1,4 10 0,-5-3 0,1 1-1,-8-12 0,-5-10-2,-8-14 0,-10-14-1,-3-11-3,-4-21-6,4-7-14,1-11-15,0-14 1,5-3-1,4-8 1</inkml:trace>
  <inkml:trace contextRef="#ctx0" brushRef="#br0" timeOffset="121549.0476">4874 15754 45,'6'-16'30,"7"7"0,-3-1-14,-2-4-4,3 7-2,-7-4-1,-4 11 0,10 4 0,-7 10 0,-3 1-1,0 9-2,-3 0 0,3 7-1,0 0-1,3 1-4,0-6-4,-3-6-32,0-5-3,4-5 0,-4-10-1</inkml:trace>
  <inkml:trace contextRef="#ctx0" brushRef="#br0" timeOffset="122361.0105">5491 15221 40,'-3'-22'27,"3"0"-3,-12-1-3,-6-2-5,-4 8-3,-6-1-3,-3 12-3,-4 6-2,5 9-3,2 9 1,12 4-2,4 2 0,12 2 0,16-1 1,2-5-2,10-8 1,3-6 0,3-6 0,0-12-1,0-5 0,-6-11-1,-3-7-1,-4-7 1,-5-8-1,-7-7 0,-3-2 0,-2-1 1,-4 3 1,0 10 1,0 8 1,-4 10-1,-1 11 1,5 18 0,-4 12-1,4 13 1,0 10-1,0 11 0,0 6 0,3 8 0,1 1 0,2-3-6,3-3-15,3-7-15,-6-18-1,13-10 1,-3-17 0</inkml:trace>
  <inkml:trace contextRef="#ctx0" brushRef="#br0" timeOffset="122757.7164">5877 14880 53,'-7'10'36,"-6"4"0,0 15 0,1 5-20,-5 3-6,4 8-4,0-2-2,1-2-2,0-4 0,6-10-1,3-8 0,3-9 0,0-10-1,5-22 1,1-5-1,1-10 0,-1-10 0,3-12 0,1-3 0,2 1 0,0 4 0,1 8 0,-1 10 0,0 13 1,1 15 0,4 22 0,-3 13 1,1 13 0,1 5 0,2 8 1,1 5-1,0 1 0,-1-1-1,1-6-2,-4-7-2,-5-10-8,6-6-27,-8-8-3,-8-18 0,0 0 1</inkml:trace>
  <inkml:trace contextRef="#ctx0" brushRef="#br0" timeOffset="122971.3985">5786 15095 90,'12'6'35,"11"5"-6,5-7-27,5-8-28,7 8-6,-8-12-1,8 8-2</inkml:trace>
  <inkml:trace contextRef="#ctx0" brushRef="#br0" timeOffset="123194.4451">6218 15108 71,'5'22'40,"-5"6"-1,0 1-2,0 8-20,-6-4-14,-3 6-39,2-13-2,7-6-1,0-20-1</inkml:trace>
  <inkml:trace contextRef="#ctx0" brushRef="#br0" timeOffset="123729.0993">6896 14900 56,'0'0'38,"6"30"-1,-6 7-4,-3 1-15,3 14-7,0-2-5,0 1-8,0 1-12,7-15-23,-7-14-1,0-14 1,0-9-2</inkml:trace>
  <inkml:trace contextRef="#ctx0" brushRef="#br0" timeOffset="123939.7694">6732 15075 70,'0'0'37,"22"5"-1,9 1-5,3-6-21,18-4-18,1-3-25,7 1-3,-2-9 1,1 3-3</inkml:trace>
  <inkml:trace contextRef="#ctx0" brushRef="#br0" timeOffset="124495.3807">7652 14926 71,'0'19'36,"0"13"1,0 11-17,-7 3-7,7 12-4,0 1-3,0 0-3,4-8 0,3-10-2,0-16-1,-2-15 0,-5-10 1,12-25-1,-12-6 0,0-12 0,-6-6 0,-3-4 0,1-2 0,0 5 0,2 5 0,6 3 0,0 6-1,8 9 1,11 13-2,7 2-3,11 12-6,0-3-15,7 3-11,7 6 0,-2-6 1</inkml:trace>
  <inkml:trace contextRef="#ctx0" brushRef="#br0" timeOffset="124735.037">7777 15366 31,'-19'14'34,"19"1"1,9-8-1,14-7-16,16 4-8,4-4-13,9 0-28,-9-8-2,2 1 0,-11-9-2</inkml:trace>
  <inkml:trace contextRef="#ctx0" brushRef="#br0" timeOffset="124948.5997">7677 15172 50,'0'0'37,"0"0"0,22 0 0,7-4-23,13-1-22,2-4-23,14 4-3,-3-10-2,6 4 0</inkml:trace>
  <inkml:trace contextRef="#ctx0" brushRef="#br0" timeOffset="125436.9368">8535 14463 54,'-28'-21'32,"8"16"0,-8 10-11,8 11-6,8 23-5,4 13-3,4 19-1,4 12-1,0 16 0,4 7-1,4 11 0,-4 2 1,0-1-2,-4-8 0,0-6-1,0-10-1,-4-12 0,-2-12-1,-5-17-2,3-15-3,-4-15-12,5-11-13,7-12-9,-11-10 0,15-7 1</inkml:trace>
  <inkml:trace contextRef="#ctx0" brushRef="#br0" timeOffset="125789.6714">8583 15758 55,'5'-13'36,"11"4"0,-1 4-2,9-6-19,0 11-6,-5 11-3,-3 4-2,-7 4-1,-9 6-2,-9-2 2,-6 1-3,-5 1 1,-1-6-1,3-6 1,5-7 0,13-6-1,0 0 2,0 0-1,25 0 0,1 0 0,-1-3-4,8 10-16,-5-5-18,-4-5-2,1-1-1,-3-10 1</inkml:trace>
  <inkml:trace contextRef="#ctx0" brushRef="#br0" timeOffset="126414.0105">9142 14996 52,'3'-16'35,"-3"16"1,0 0-7,-5 16-10,0 17-7,-6 1-4,2 11-4,-1-3 0,3-1-2,-1-4 0,3-10-1,3-10 0,2-17-1,0 0 1,4-22 0,-1-8-1,4-6 1,0-8-1,1-5 0,2-2 0,2 1 0,0 1 0,1 8-1,1 8 1,-4 7 0,1 14 0,-1 12 1,2 14-1,0 13 0,3 10 0,3 10 1,4 7 0,4 4 0,0 2-1,2-3-3,-1-2-4,-10-14-15,-2-6-16,-2-12-1,-13-23 0,0 9 0</inkml:trace>
  <inkml:trace contextRef="#ctx0" brushRef="#br0" timeOffset="126630.8187">9125 15148 92,'0'0'35,"13"7"-4,13-7-17,8 8-12,11-8-26,3 7-9,1-9-2,7 2 0</inkml:trace>
  <inkml:trace contextRef="#ctx0" brushRef="#br0" timeOffset="127023.6482">9559 15291 66,'5'-9'37,"5"-6"-1,1 2-12,8 13-9,-3-4-4,6 11-4,-6 3-2,-1 10-1,-12 4-2,-3 1 0,-9 2-1,-6 1 0,-6-4 0,-3-5-2,-3-6 1,3-6-1,5-7 0,6-5 0,13 5 0,-3-20 0,10 11 0,11 4 1,6-1 0,7 6 0,-1 10 0,3 3 0,0 4-5,-9 9-32,-3-15-1,1-2 1,-9-9-1</inkml:trace>
  <inkml:trace contextRef="#ctx0" brushRef="#br0" timeOffset="129006.8027">8827 15100 30,'5'-13'58,"-8"-2"-38,-7 6-5,-5 9-3,-6-4-4,2 8-2,-5 5-2,2 7-2,1 1 0,4 7-1,5 1 0,12 0-1,5-3 1,8-3-1,5-9 1,5-6 0,6-9 0,0-12 0,-2-11 0,1-6 0,-4-11-1,-2-6 1,-7-10-1,0-2 1,-6-4 0,-3 6 0,-6 3 1,0 12 1,-3 7 0,-4 17 1,-2 13-1,-2 19 1,0 16 0,6 18-1,-2 12-1,7 9 0,0 10 0,7 0-6,5 3-30,2-3-3,-3-15 0,5-5 0</inkml:trace>
  <inkml:trace contextRef="#ctx0" brushRef="#br0" timeOffset="130637.8214">2278 16782 53,'0'11'38,"0"-11"0,13 12-4,6-6-19,5-2-8,9-4-5,5 0-10,0-7-23,-4 1-7,-3 1 0,-3-3 0</inkml:trace>
  <inkml:trace contextRef="#ctx0" brushRef="#br0" timeOffset="130857.426">2291 16929 44,'15'6'36,"4"-6"0,12 3-2,1 0-22,5 2-22,5 2-22,-10-19-3,5 8-1,-16-6-1</inkml:trace>
  <inkml:trace contextRef="#ctx0" brushRef="#br0" timeOffset="133880.512">3143 16900 55,'19'0'32,"16"9"-1,-1-3-40,6-3-15,15 8-5,-5-13-2</inkml:trace>
  <inkml:trace contextRef="#ctx0" brushRef="#br0" timeOffset="134399.1422">3847 16600 31,'0'0'34,"-8"16"1,8 14-3,0 14-17,0-1-6,0 10-3,-5-2-3,5-2 0,0-6-2,0-6 0,0-21 0,0-16 0,0-12 0,0-7 0,-2-9 2,-1-12-2,-4-11 0,4-2 1,-3 5 0,3 3-1,3 5 2,0 7-3,0 6 2,9 7-2,5 8 1,5 4-2,7-1-1,5 2-3,6 7-4,0-10-6,5 10-14,2 3-8,-8-3 0,-1 7 1</inkml:trace>
  <inkml:trace contextRef="#ctx0" brushRef="#br0" timeOffset="134656.5449">3878 17074 53,'5'20'36,"6"-10"0,13-10-13,7 0-12,4 0-7,2 0-20,-6-5-16,6 2-4,-14-7 1,1-4 0</inkml:trace>
  <inkml:trace contextRef="#ctx0" brushRef="#br0" timeOffset="134875.5968">3874 16881 61,'10'5'35,"15"-5"0,6 0-17,12-7-29,7 11-20,-6-10 0,5 10-3,-12-20-1</inkml:trace>
  <inkml:trace contextRef="#ctx0" brushRef="#br0" timeOffset="136971.6454">4460 16868 38,'0'0'17,"0"0"-21,10-9-13,-10-1-6,0 10 13</inkml:trace>
  <inkml:trace contextRef="#ctx0" brushRef="#br0" timeOffset="138408.7336">4853 17068 27,'12'-9'28,"7"-2"-8,-1-12-4,1 0-3,2-11-5,-4-17-1,1-5-2,-9-2-1,-3-2 0,-6 2 1,-5 7 0,-5 3 0,-6 11 1,-4 16-1,1 21-1,-1 9 0,5 24-2,6 8-1,5 11 0,8 11 0,9 4 0,11-5-1,10-2-1,12-10-7,4-9-26,-4-18 0,4-8-2,-10-25 0</inkml:trace>
  <inkml:trace contextRef="#ctx0" brushRef="#br0" timeOffset="139272.4618">5210 16378 59,'-11'-12'20,"6"-2"0,5-1-3,10 3-1,1-3-4,11 9-3,-3 0-1,9 8-1,-7 6-2,1 11-1,-12 3-1,-5 4-1,-11 5-1,-8-3 1,-6 3-1,-5-3-1,1-10 0,-1-4-1,5-9 1,9-5 0,11 0 0,0 0 1,11-10-1,9 10 0,5 0 1,0 0 0,3 8 0,-1 1-7,4-2-27,-2 1-4,-11-8 0,4 0 0</inkml:trace>
  <inkml:trace contextRef="#ctx0" brushRef="#br0" timeOffset="139957.9983">5996 16685 68,'11'5'36,"-5"16"-3,3 12-11,-9 7-8,3 10-6,-3-7-3,9 7-7,-2-11-15,5-8-20,-12-12 1,0-19-2,0 0 0</inkml:trace>
  <inkml:trace contextRef="#ctx0" brushRef="#br0" timeOffset="140295.9083">5866 16899 70,'0'0'35,"26"9"-5,2-14-17,15 0-17,3 5-24,16 0-3,-3-19-3,13-2 1</inkml:trace>
  <inkml:trace contextRef="#ctx0" brushRef="#br0" timeOffset="140807.4956">6838 16557 51,'-7'9'34,"7"19"1,-6 17-11,2 6-9,4 9-6,-3-2-2,6 5-2,-3-10-2,7-7-1,-7-18 1,5-15 0,-5-13-2,0 0 1,-5-24 0,-2-2-2,-1-19 1,-1-6 0,-1-3 0,3-3-2,1-2 2,6 5-1,0 5 0,7 1 1,5 19 0,6 12-2,6 0 1,7 10-3,11 7-2,2 0-6,11 5-15,4 5-11,-4-10 0,2 4-1</inkml:trace>
  <inkml:trace contextRef="#ctx0" brushRef="#br0" timeOffset="141049.1912">6953 16999 37,'8'9'32,"18"-1"0,-2-5-11,13-3-9,3-5-14,-2-5-23,5 10-5,-16-12-2,2 3 1</inkml:trace>
  <inkml:trace contextRef="#ctx0" brushRef="#br0" timeOffset="141274.0363">6846 16774 55,'0'0'37,"0"0"1,25 0-2,0-9-23,21 9-6,-1-5-6,1-6-10,3 11-26,-6 4-2,-8-7-1,-1 3 1</inkml:trace>
  <inkml:trace contextRef="#ctx0" brushRef="#br0" timeOffset="141942.5725">7542 16992 48,'14'-2'34,"0"-9"1,8-5-5,6-8-16,-2-11-6,8-3-3,-6-8-1,0-11-1,-6 1-1,-7-3 0,-7 4 0,-12 6-2,-7 4 1,-7 11 0,-6 7 0,-4 20-1,0 7 0,2 19 0,4 8-1,11 12 1,11 16 0,8 7 1,12 2-1,13-1 0,5-6 0,5-3-2,6-1-5,-7-14-25,-2-19-5,0-7 0,-10-13 1</inkml:trace>
  <inkml:trace contextRef="#ctx0" brushRef="#br0" timeOffset="142437.1637">7966 16350 25,'0'-11'30,"0"-7"0,6 1-7,9 8-4,4 0-5,6 9-3,-2-5-2,0 12-1,-9 3-3,-6 9 0,-8 0-1,-8 3-1,-6-5 0,-1-1 0,-4-1-2,7-2 1,2 1-1,10-14 0,7 12 0,11-7-2,7 2-7,1 1-29,4-11 0,4 3 0,-3-12 0</inkml:trace>
  <inkml:trace contextRef="#ctx0" brushRef="#br0" timeOffset="142806.8034">8721 16801 74,'21'0'34,"14"0"0,4 5-22,9-12-10,4 2-16,-9 2-17,4 3-2,-16-7-1,-5 7 0</inkml:trace>
  <inkml:trace contextRef="#ctx0" brushRef="#br0" timeOffset="143038.9229">8745 16941 54,'9'10'37,"19"-5"-1,1-5-2,12 0-32,7 5-31,-7-8-3,9 3-2,-4-14-2</inkml:trace>
  <inkml:trace contextRef="#ctx0" brushRef="#br0" timeOffset="143469.229">9765 16520 29,'-25'-9'33,"-15"-1"1,-3 20-1,-3 7-16,-3 9-5,8 20-5,6 2-3,17 8-2,13 2 1,18 0 1,10-9-1,20-2 1,9-22-1,13-12 1,-2-11 0,1-12 0,-12-14-1,-10-15-1,-20-9-1,-22-11 0,-22 5 1,-16 2-3,-14 2-5,-10 8-18,0 13-14,7 17-2,5 3 2,16 21-1</inkml:trace>
  <inkml:trace contextRef="#ctx0" brushRef="#br0" timeOffset="144131.6578">10615 16752 51,'0'0'36,"12"8"-3,16-3-10,6-10-7,16 12-5,11-7-2,13 0-4,6-5-6,1 1-7,3 0-15,-5 0-13,-18 1 0,-11 3-1</inkml:trace>
  <inkml:trace contextRef="#ctx0" brushRef="#br0" timeOffset="144379.7015">10766 16894 50,'29'0'33,"16"0"-1,8 0-13,3 0-6,5 4-10,1-4-12,1-5-21,-11-9-3,2 6 0,-17-9 0</inkml:trace>
  <inkml:trace contextRef="#ctx0" brushRef="#br0" timeOffset="144634.773">11137 16579 49,'13'0'35,"15"5"2,4 12-5,5-5-18,14 12-3,-6 7-4,4 3-2,-8-5-2,-1 3-1,-15-4-2,-8-8 1,-14 6 0,-13 6-1,-11-3-4,-13 0-33,-9 2 0,-4 1 0,-11-1 0</inkml:trace>
  <inkml:trace contextRef="#ctx0" brushRef="#br0" timeOffset="147004.1441">2160 17801 38,'0'0'33,"0"0"0,59 36-3,-9-21-19,19-11 0,8-4-5,13 0-4,-7 5-8,-2-12-13,-9 4-14,2 3-1,-19-20-1,-5 6 0</inkml:trace>
  <inkml:trace contextRef="#ctx0" brushRef="#br0" timeOffset="147274.0061">2315 18061 26,'0'0'31,"0"0"1,0 0-11,85 0-4,-20-4-3,-2 8-3,13-13-1,-2 12-6,3-11-9,-4-7-18,-6-7-10,-19 8-2,-6 0 2</inkml:trace>
  <inkml:trace contextRef="#ctx0" brushRef="#br0" timeOffset="147529.0631">2734 17749 19,'68'-37'34,"-37"37"2,-31 0-2,72 18-14,-72-18-5,68 56-6,-68-56 1,40 48-5,-37-2-2,-6-4-2,-5 2-2,-8 3-8,16-47-25,-34 54-3,34-54-2,-37 46 1</inkml:trace>
  <inkml:trace contextRef="#ctx0" brushRef="#br0" timeOffset="148162.0203">4211 17551 52,'-48'-9'34,"-1"9"1,-13 7-11,0 0-9,4 19-5,6 11-2,16 9-2,36-46-3,-31 86 0,40-37-2,-9-49 3,72 87-1,-12-60 0,7-25 0,1-13-3,0-2 2,-5-13 0,-13-3 1,-14-8-5,-14-14 2,-22 6-2,-13 20 0,-16-1-1,-7 6-5,-10 7-11,2-5-20,7 23 0,-2 0 2,15 2-1</inkml:trace>
  <inkml:trace contextRef="#ctx0" brushRef="#br0" timeOffset="148499.6396">4180 17452 38,'-7'-12'36,"7"12"0,-13 8 1,13 1-16,-9 5-8,9 17-3,0 26-1,0 12-4,0-6-1,5 9 1,-5 10-4,6-8 2,-1 8-5,-5-16-1,0-66-11,4 57-26,-4-57-2,0 0 2,0 0 2</inkml:trace>
  <inkml:trace contextRef="#ctx0" brushRef="#br0" timeOffset="149199.4857">4417 18073 41,'0'0'37,"0"0"1,0 0-1,-12 61-18,12-61-9,-9 82-4,9-82-3,-3 85-2,3-85 2,0 0-2,0 0 1,0 0-2,0 0 1,0 0-1,5-53 2,-5 4-1,0 49 1,-5-65-1,5 21 0,0 44 1,-5-73 2,5 73 0,10-47-2,-10 47-2,0 0 3,38-45-2,-38 45 2,47-21-4,-47 21-11,59 3-8,-59-3-17,59-17 0,-59 17-6,54 12 3</inkml:trace>
  <inkml:trace contextRef="#ctx0" brushRef="#br0" timeOffset="149463.0612">4475 18320 45,'0'0'38,"-22"41"0,22-41-7,0 0-13,57 6-9,-57-6-18,60-23-23,-60 23-5,55-7-1,-55 7 1</inkml:trace>
  <inkml:trace contextRef="#ctx0" brushRef="#br0" timeOffset="149697.1219">4462 18173 61,'0'0'37,"0"0"3,0 0-6,40-29-22,-40 29-17,58-12-28,-58 12-5,69-22-1,-69 22 1</inkml:trace>
  <inkml:trace contextRef="#ctx0" brushRef="#br0" timeOffset="150055.018">5087 17754 76,'0'0'38,"30"-17"-2,-30 17-4,58 0-23,-14-5-7,6-2-6,-1 2-9,-2 8-22,-1-3-2,-12-3-1,-6-2 1</inkml:trace>
  <inkml:trace contextRef="#ctx0" brushRef="#br0" timeOffset="150291.0654">5198 17965 42,'0'0'38,"0"0"1,0 0-3,0 0-18,58 0-6,-14-13-18,11-5-26,-6 8 0,10-2-2,-8-1-4</inkml:trace>
  <inkml:trace contextRef="#ctx0" brushRef="#br0" timeOffset="154101.5075">6011 17570 53,'-11'-14'36,"-1"27"-1,12-13-13,-40 50-4,40-50-5,-34 96-8,28-19 0,6-5-4,11 4 1,8-14-3,-19-62 3,71 72-3,-27-56 1,0-40 4,-2-24-2,-9-18 2,-12-13-1,-13 0 2,-17 10-2,-19-6 2,-6 17-4,-9 22-6,-1 21-33,-5 18 1,49-3-2,-75 72 2</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6:33:35.883"/>
    </inkml:context>
    <inkml:brush xml:id="br0">
      <inkml:brushProperty name="width" value="0.05292" units="cm"/>
      <inkml:brushProperty name="height" value="0.05292" units="cm"/>
      <inkml:brushProperty name="color" value="#FF0000"/>
    </inkml:brush>
  </inkml:definitions>
  <inkml:trace contextRef="#ctx0" brushRef="#br0">11120 10532 9,'0'0'7,"0"10"-2,0-10 1,0 0 1,9 9-1,-9-9-1,8 13 1,-8-13-1,13 14 1,-8-5-1,-5-9-1,14 15 0,-4-9 0,-10-6-1,16 17 0,-16-17 0,16 14 0,-6-10 0,0 6 0,1-1 1,0 1-1,2-1 0,-1-1 0,0 0 0,5 0-1,-3 1 0,0-5 1,0 1-2,0 1 1,0-3-1,2 1 0,-1 0 0,-1-4 1,-1 0-1,5 0 0,-1 0 1,-1 0-1,2-4 0,-2 4 1,2-4 0,3 0 0,-4-1 0,1 1 0,-1-1 0,1 0 1,0-1-1,1-1 0,-4 0 0,4 0 0,-2 1-1,0 2 1,1-4-1,1 4 0,-2 1 0,0-1 0,0 1 0,-1 3 0,-2-5 1,3 3-1,-3-2 0,1 0 0,-2 0 0,2 1 0,-1 0 0,1 3 0,-1 0 0,0 0 0,0 0-1,-1 0 1,1 6 0,0 2-1,0-4 1,-2 1-1,3 2 1,1 4-1,-1-5 1,-2 4 0,2-2 0,-3 1-1,-3 0 1,4 1-1,-1-1 0,1-4 1,-3 1-1,-10-6 0,14 9 0,-14-9 1,14 8-1,-14-8-1,0 0-5,0 0-9,0 0-20,0 0 1,2-13-1,-2 3-1</inkml:trace>
  <inkml:trace contextRef="#ctx0" brushRef="#br0" timeOffset="1232.046">12274 10780 32,'0'0'13,"3"-11"-2,-3 11-2,0-14-1,0 5-1,0-2 1,4-1-1,2 3 0,-3-1-1,2 1-1,6 1 0,-11 8-1,22-12-1,-13 4 2,4 3-2,1 0 1,-2-4 0,1 1 0,-1-1 0,3-1 0,2 0 0,-2 1-1,4 1 1,-1 1-1,0 2-1,4-2 1,-2 5-1,-2-2 0,0 4 0,1 0-1,-4 0 1,-2 0-2,0 0 1,-1-4 0,0 4-1,-2 0 1,1 4-1,-1-4 1,2 0-1,1 4 1,3-4-1,-1 2 0,4-2 1,0 0-1,2 0 1,0-5-1,2 5 1,-2-2-1,0 2 1,-2 0 0,-1 0-1,-2 0 1,-1 0-1,-2 0 1,2 0-1,2 0 0,-3 5 0,2-5 0,-1 0 1,1 0-1,3 0 0,0 0 0,0 0 1,-2 0-1,3 0 0,-2-6 1,0 3-1,-2-5 0,0 0 0,2-1 0,-3-2 1,-2 2-1,1 0 0,0 4-3,-5-10-10,-9 6-23,0 9 0,6-15-1,-6 15 0</inkml:trace>
  <inkml:trace contextRef="#ctx0" brushRef="#br0" timeOffset="7409.2381">12156 11309 43,'-43'0'30,"-1"9"-6,3 5-4,3 1-5,11 11-4,5-1-2,16 7-4,12 1-1,15 0 0,10-4-2,9-3 1,7-11 0,5-8-1,1-11 1,-1-10-1,-12-10-1,-9-6 0,-11-3 0,-13-1 0,-14 1 0,-10 5-1,-13 5-3,-4 5-2,3 10-7,-1 6-17,2-5-6,10 7 0,2-2 0</inkml:trace>
  <inkml:trace contextRef="#ctx0" brushRef="#br0" timeOffset="7806.612">12162 11086 20,'0'0'31,"0"0"1,0 14-1,0 8-8,-3 11-7,6 14-4,-3 5-1,7 16-3,-7 3-2,3 7-2,-3-3-1,0 0-1,0-11 0,-3-4-1,3-13-2,-3-14-2,3-8-4,0-15-9,0-10-20,0 0-2,8-16 1,0 2 0</inkml:trace>
  <inkml:trace contextRef="#ctx0" brushRef="#br0" timeOffset="8355.5017">12426 11773 4,'15'7'54,"-5"10"-29,-10-2-8,3 4-4,-1 3-3,-2-3-2,4 5-3,-4-6 0,0-2-1,-4-4-1,4-12-1,0 0 0,0 0 0,-8-19-1,8 1 0,-3-5-1,3-1 1,0-3-1,0 0 0,3 6-1,0-1 1,-3 6 0,3 3 0,-3 13 1,12-14-1,-12 14 1,13-5 0,-1 5-1,4 0 1,-1 0-1,1 0-2,3 0-4,0 5-16,-5-5-9,8 9-1,-11-9 0</inkml:trace>
  <inkml:trace contextRef="#ctx0" brushRef="#br0" timeOffset="8634.4948">12522 11979 54,'0'0'32,"9"8"0,4-8-11,0 0-9,7 3-4,0-3-5,-2 0-7,1 0-16,2 0-12,-11-7-1,2 7 0</inkml:trace>
  <inkml:trace contextRef="#ctx0" brushRef="#br0" timeOffset="8868.5342">12510 11868 36,'0'0'34,"9"4"0,-9-4 0,22 0-16,-7 5-7,1-5-4,2 3-7,7 2-15,-3-3-19,-9-7 0,2 5-1,-11-10 0</inkml:trace>
  <inkml:trace contextRef="#ctx0" brushRef="#br0" timeOffset="9401.3068">12563 11118 31,'0'0'33,"0"0"2,0 15-1,0-2-12,0-3-9,3 12-4,-3-3-2,0 2-4,6-3 0,-2 0-2,1-4 0,2-5-2,2-1 1,-9-8-3,20-4-3,-12-9-8,4-2-21,-3 5-1,-5-7 1,4 0 0</inkml:trace>
  <inkml:trace contextRef="#ctx0" brushRef="#br0" timeOffset="9761.3156">12557 11008 54,'0'0'39,"0"0"0,0 0-1,0 0-15,0 0-6,0-10-6,0 10-4,0 0-1,0 0-3,0-11-3,0 11-12,0 0-29,0 0-1,0 0 0,-12 0-1</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4:37:49.55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definitions>
  <inkml:trace contextRef="#ctx0" brushRef="#br0">18854 3367 28,'0'0'30,"0"0"1,-17-6-6,0 6-6,1 6-6,-9-3-4,3 7-5,-2 3-7,0 2-14,-2-2-15,8 7 1,-3-7-2,7 9 1</inkml:trace>
  <inkml:trace contextRef="#ctx0" brushRef="#br0" timeOffset="271.6645">18498 3708 36,'-10'5'28,"3"9"0,-9 1-9,4-1-7,0 10-4,1-2-6,1 2-9,3-5-17,7 9-5,-6-14 1,12 8-2</inkml:trace>
  <inkml:trace contextRef="#ctx0" brushRef="#br0" timeOffset="586.3339">18361 4168 34,'0'0'29,"-4"25"0,-2-11-8,6 3-7,4 3-5,2-1-8,0 2-12,-6-5-16,13 11-2,-8-12-1,6 4 0</inkml:trace>
  <inkml:trace contextRef="#ctx0" brushRef="#br0" timeOffset="873.3347">18479 4593 38,'0'0'32,"6"28"0,-1-11-2,6-1-15,3 6-6,2-2-7,0 2-18,-2-9-15,9 2 0,-7-10-1,9 0 0</inkml:trace>
  <inkml:trace contextRef="#ctx0" brushRef="#br0" timeOffset="1442.8743">19111 3239 60,'18'0'26,"-8"-8"-5,5 3-38,8 8-6,-8-7-2,13 13-1</inkml:trace>
  <inkml:trace contextRef="#ctx0" brushRef="#br0" timeOffset="1720.6429">19581 3259 87,'23'0'35,"-9"0"0,5 0-19,1 7-9,1 2-12,0-2-22,-1-2-7,2 7-1,-4-6-1</inkml:trace>
  <inkml:trace contextRef="#ctx0" brushRef="#br0" timeOffset="1971.3364">20022 3502 62,'0'0'33,"19"11"0,-11-2-7,0 3-19,0 0-11,-4 2-25,5 8-3,-9-5-1,6 5 0</inkml:trace>
  <inkml:trace contextRef="#ctx0" brushRef="#br0" timeOffset="2149.5291">20211 3887 59,'0'0'32,"9"16"-3,-9-16-9,7 15-13,-4-5-11,-3-10-18,6 27-8,-10-15-1,4 9 0</inkml:trace>
  <inkml:trace contextRef="#ctx0" brushRef="#br0" timeOffset="2316.3286">20223 4203 23,'4'18'29,"-4"-5"1,0 3-4,0-3-8,0 2-9,0 2-10,0-17-21,-4 24-7,4-24 0,-3 27-1</inkml:trace>
  <inkml:trace contextRef="#ctx0" brushRef="#br0" timeOffset="2467.2116">20183 4510 34,'0'19'31,"-8"-7"1,8 2-5,-7-1-10,0-1-10,0 1-9,-4 0-22,5 6-5,-8-9-3,6 5 1</inkml:trace>
  <inkml:trace contextRef="#ctx0" brushRef="#br0" timeOffset="2631.171">19944 4862 27,'-6'19'25,"-7"-10"-2,7 1-8,-4 0-14,-1-6-18,8 10-6,-12-14-1,10 13 0</inkml:trace>
  <inkml:trace contextRef="#ctx0" brushRef="#br0" timeOffset="2789.1155">19727 5059 40,'-24'9'32,"7"8"-1,-6-9 0,6 0-17,-1 0-15,2 0-14,2 4-15,-6-8-1,6 5-1,-7-9 1</inkml:trace>
  <inkml:trace contextRef="#ctx0" brushRef="#br0" timeOffset="2948.9957">19298 5179 13,'-13'5'25,"-11"-10"0,10 8-4,-8-3-16,3-5-20,7 10-7,-7-8-1,10 8-3</inkml:trace>
  <inkml:trace contextRef="#ctx0" brushRef="#br0" timeOffset="3105.3118">19008 5193 20,'0'0'25,"-26"-7"0,26 7-3,-20-7-17,9 2-14,1 5-11,-6-13-4,16 13 0,-22-18 5</inkml:trace>
  <inkml:trace contextRef="#ctx0" brushRef="#br0" timeOffset="3226.296">18757 5011 51,'-24'-11'31,"-6"-5"-1,8 7-16,6 0-35,-9-15-7,15 0-1,-1-14-3</inkml:trace>
  <inkml:trace contextRef="#ctx0" brushRef="#br0" timeOffset="3865.5514">19113 3401 4,'-3'18'22,"-28"8"1,-9 20-4,-24 9-10,-7 9-10,-5 8-11,-6-7-8,16 5-1,-3-20-1</inkml:trace>
  <inkml:trace contextRef="#ctx0" brushRef="#br0" timeOffset="4090.335">19482 3408 24,'-74'46'24,"-15"20"-10,-23 7-2,-130 105 6,119-86-13,11-5-5,16-10-9,23-9-14,11-29-1,35-9 0,13-30 8</inkml:trace>
  <inkml:trace contextRef="#ctx0" brushRef="#br0" timeOffset="4284.4122">19690 3520 44,'-15'31'27,"-44"14"-12,-25 14-4,-22 13-1,-17 8-2,-11 13-3,-5 0-2,3-1-4,15-9-5,24-10-11,15-23-9,32-11-2,22-31 1</inkml:trace>
  <inkml:trace contextRef="#ctx0" brushRef="#br0" timeOffset="4465.1834">19780 3682 33,'5'19'24,"-41"11"-10,-23 13-3,-22 13-1,-16 10-5,-13 15-5,-14 8-10,-7 8-7,-4-10-7,20 2 0,9-21 3</inkml:trace>
  <inkml:trace contextRef="#ctx0" brushRef="#br0" timeOffset="4682.7621">19822 3830 9,'29'8'24,"-46"12"2,-34 25 1,-36 16-17,-26 20-2,-13 11 0,-13 6-3,-5 3-2,7-3-3,16-12-9,21-18-17,35-11 0,19-39-1,46-18-1</inkml:trace>
  <inkml:trace contextRef="#ctx0" brushRef="#br0" timeOffset="4857.1786">19858 4062 7,'40'-10'24,"-25"26"0,-48 8 0,-33 22-14,-27 20-4,-18 7-4,-11 7-4,-7 3-8,10 1-12,8-19-2,31-5 0,16-32 10</inkml:trace>
  <inkml:trace contextRef="#ctx0" brushRef="#br0" timeOffset="5052.8617">19972 4184 26,'25'18'27,"-47"11"1,-28 18-5,-38 20-14,-25 17-2,-8 8-1,-5 6-3,5-2-3,15-10-11,21-10-12,18-29-5,34-10-1,18-37 0</inkml:trace>
  <inkml:trace contextRef="#ctx0" brushRef="#br0" timeOffset="5194.4401">19975 4463 56,'18'14'32,"-45"14"1,-34 23-13,-33 23-9,-31 11-35,-14 25-3,-29-5-4,6 1 0</inkml:trace>
  <inkml:trace contextRef="#ctx0" brushRef="#br0" timeOffset="9437.6923">19359 4142 41,'0'0'21,"0"0"-1,0 0-1,0 0-2,5-10-2,-5 10-2,0 0-3,0 0-1,-18-8-3,18 8-1,-19 0-1,8 5-2,1 1 0,0 1 0,10-7-1,-11 18-1,11-8 0,3 2 1,-3-12 0,18 16 0,-5-11 1,0-1 1,-1-4 0,5-5 1,-17 5 0,16-13 0,-16 4 0,0 9-2,0-20 1,0 20-2,-19-12 0,5 9-1,3 3 1,1 0-1,10 0 0,-17 6 0,17-6-1,0 15 1,0-6 0,0-9 0,15 13 1,-15-13 0,14 7 0,-14-7 0,12 0 0,-12 0-1,0 0-4,0 0-32,-7-20-3,7 20-1,-3-18 0</inkml:trace>
  <inkml:trace contextRef="#ctx0" brushRef="#br0" timeOffset="10453.2202">19399 4138 64,'0'0'25,"0"0"-2,-13 0-2,13 0-5,0 0-4,-15 4-3,15-4-3,-12 4-2,12-4-1,-9 5 0,9-5-1,0 0 1,-10 9 0,10-9-1,0 0 1,0 0-1,0 0 1,0 0-1,0 0 0,4-9 0,-4 9-1,18-9 0,0 1 0,9-2 0,9-5 0,13-6-1,13-3 1,12-4-1,14-1 0,2-3 0,2 0 1,-8 4-2,-9 4 2,-15 1 0,-13 11 0,-15 1 0,-14 5 0,-18 6 0,0 0 0,0 0 0,0 0 0,-3-9 0,3 9-1,0 0 0,-12 0 1,12 0-1,0 0 0,0 0 0,0 0 0,-9 0 0,9 0 0,0 0 1,0 0-1,0 0 0,0 0 0,-10 5 0,10-5 1,-10 0-1,10 0 0,-15-4 1,5 2-1,-5-2 0,-1-1 0,-2 2 0,2-3 0,1 2 0,2 4 0,2-5 0,11 5 0,-12 0 0,12 0 0,0 0-1,18 1 1,-3-1 0,5 4 0,0 0 0,2-4 0,-1 3 1,-4 0-1,-4 2 0,-13-5 1,5 17 0,-12-6 0,-4 1 0,-1-1 0,-1 3 0,0-1-1,3-4-2,1-3-8,9-6-31,0 0 0,0 0 0,17 0-1</inkml:trace>
  <inkml:trace contextRef="#ctx0" brushRef="#br0" timeOffset="11431.5978">19847 4268 32,'0'0'30,"7"-9"-1,-7 9-5,11-6-4,-11-3-4,0 9-3,0-13-3,0 13-1,-3-19-2,3 19-2,-16-20 0,4 10 0,-5 1-2,2 2 0,-7 1-1,1 6-1,-1 10 0,4 2 0,0 4-1,6 2 1,3 1-2,4 4 1,5-1 0,13-6 0,1-4 1,4-6-1,2-6 0,2 0 0,1-4 1,-1-6-1,0-1 0,-6 2 1,-3 1-1,-6 3 1,-7 5 0,9-10-1,-9 10 1,0 0 0,0 0 0,-9 15-1,9-5 1,0 3-1,5-2 1,0 7-1,5-4 1,1 4 0,-2-3-1,2-2 1,0-4 0,-2 4-1,-9-13 1,12 11 0,-12-11 0,0 0 0,13 0 0,-13 0-1,0 0-2,6-14-13,-6 4-25,0 10-2,-5-28 1,5 5 0</inkml:trace>
  <inkml:trace contextRef="#ctx0" brushRef="#br0" timeOffset="15134.906">19067 4724 53,'0'0'36,"0"-15"0,-11 2-8,11 13-7,-20-19-6,9 15-5,-8-1-4,5 10-2,-6 2 0,3 4-2,-1 7-2,3 7 1,3 4-1,6 1 0,6 2 1,5-4-1,8-8 0,9-2 0,4-9 1,3-9 0,2-9 0,-2-10 0,-3-8 0,-7-1 0,-7-9-1,-12 3 2,-7 3-2,-11 2-1,-3 16-4,-6-3-14,-6 16-20,10 2 0,1 10-1,7 3 0</inkml:trace>
  <inkml:trace contextRef="#ctx0" brushRef="#br0" timeOffset="15406.3365">19019 4807 68,'0'0'38,"0"10"0,0-10-8,21 24-10,-11-10-7,8 8-4,-2-3-4,1-2-10,-3 1-33,4-2-1,-7-6-1,3-4-1</inkml:trace>
  <inkml:trace contextRef="#ctx0" brushRef="#br0" timeOffset="20299.3389">18768 2355 55,'-16'5'24,"1"0"-2,-6 3-5,-3 11-3,-10-2-5,0 3-10,-3-4-25,6 10-3,-9-12-1,6 6-2</inkml:trace>
  <inkml:trace contextRef="#ctx0" brushRef="#br0" timeOffset="21110.4689">18203 2743 7,'0'0'2,"0"0"1,-11 0 1,11 0 9,-10 9-4,10-9 1,-10 3 2,10-3 1,-14 7-1,4 0-2,-6 8-2,-3 2-2,-5 4-3,-7 10-12,-10-1-16,8 13-2,-11-9 1,10 13 2</inkml:trace>
  <inkml:trace contextRef="#ctx0" brushRef="#br0" timeOffset="21569.5439">17712 3394 41,'-8'16'25,"-7"-1"-7,1 14-10,-1 5-17,-10 0-13,10 15-1,-9-4-1</inkml:trace>
  <inkml:trace contextRef="#ctx0" brushRef="#br0" timeOffset="22044.4541">17458 4247 34,'0'0'25,"5"10"0,-11 5-13,1 9-8,0 7-11,-5-2-15,10 18-2,-8-5-1,8 11 4</inkml:trace>
  <inkml:trace contextRef="#ctx0" brushRef="#br0" timeOffset="22403.6591">17474 5095 28,'9'36'28,"13"15"-3,-10 1-16,5 2-24,13 4-5,-11-12-4,9 9-2</inkml:trace>
  <inkml:trace contextRef="#ctx0" brushRef="#br0" timeOffset="23185.3381">19304 2256 40,'24'6'31,"-1"-9"0,12 3-17,8 12-35,-6-12-2,13 10-4,-8-10-3</inkml:trace>
  <inkml:trace contextRef="#ctx0" brushRef="#br0" timeOffset="23506.1724">20233 2546 35,'25'9'31,"-6"-9"1,11 18-4,-4-6-28,-6-4-26,9 18-1,-12-10-3,9 11-1</inkml:trace>
  <inkml:trace contextRef="#ctx0" brushRef="#br0" timeOffset="23823.3371">20848 3007 76,'11'28'35,"8"9"-1,-7 4-23,-3-8-37,9 13-5,-12-11-2,4 6-1</inkml:trace>
  <inkml:trace contextRef="#ctx0" brushRef="#br0" timeOffset="24432.5744">21106 4021 52,'10'24'32,"-10"2"0,6 8-16,-6 9-28,-6-2-13,6 8-4,-12-5-1</inkml:trace>
  <inkml:trace contextRef="#ctx0" brushRef="#br0" timeOffset="24696.3394">20997 4784 59,'-8'23'32,"4"13"-5,-10-2-17,-6 3-30,2 15-7,-13-7-3,8 7-2</inkml:trace>
  <inkml:trace contextRef="#ctx0" brushRef="#br0" timeOffset="24936.3389">20616 5588 54,'-24'27'33,"4"7"-1,-16-3-14,-10-1-39,14 15-7,-16-16-3,7 4-2</inkml:trace>
  <inkml:trace contextRef="#ctx0" brushRef="#br0" timeOffset="25478.0807">19798 6096 66,'-16'17'31,"-17"-8"-21,-3-3-22,-9 1-11,-20-14-5,-1 7-4</inkml:trace>
  <inkml:trace contextRef="#ctx0" brushRef="#br0" timeOffset="25899.3531">18705 6244 35,'-37'-7'28,"-14"-13"-16,-1-4-14,-1 1-14,-14-16-9,11 7-3</inkml:trace>
  <inkml:trace contextRef="#ctx0" brushRef="#br0" timeOffset="26320.34">17853 5796 44,'-12'-28'2,"-19"-12"-2,-12-17-3,-5-2-17</inkml:trace>
  <inkml:trace contextRef="#ctx0" brushRef="#br0" timeOffset="42067.2882">20926 3136 4,'0'0'7,"0"0"2,0 0 14,0 0-8,0 0 0,0 0 0,0 0 1,0 0-3,0 0 0,0 0-3,0 0-1,-9-11-4,9 11 0,0 0-1,-10-7-2,10 7 1,0 0-1,-14 0 0,14 0-2,0 0 1,-14 0-1,14 0 1,-11 10 0,11-10-2,-9 10 1,9-10 1,-5 17-1,5-17 0,0 18 0,0-7 0,0-11 0,7 15 0,-7-15 0,13 12 0,-13-12 1,15 8-1,-5-8 1,-10 0 1,16 0-1,-16 0 1,15-2 0,-15 2 1,9-6-1,-9 6 1,0 0 0,4-13-2,-4 13 1,-3-11-1,3 11 0,-7-17 0,7 17 0,-7-15 0,7 15-1,-10-13 0,10 13 0,0 0 0,-14-5 0,14 5 0,-10 0 0,10 0 0,-10 5-1,10-5 2,0 0-1,-11 9 0,11-9 0,0 9 0,0-9 0,-2 13 0,2-13 0,0 16 0,0-16 0,6 13 0,-6-13 0,7 10-1,-7-10 1,11 9 0,-11-9 0,14 0 0,-14 0 0,13 4 0,-13-4 0,13-5 1,-13 5-1,9-10 0,-9 10 1,5-11-1,-5 11 0,4-12 1,-4 12 0,0-14 0,0 14 1,0 0-2,-11-14 1,11 14 0,-10-8 0,10 8-1,-10-9 0,10 9 0,-11-6 0,11 6 1,-11 0-1,11 0 0,-12 6 0,12-6 0,-9 13 0,9-13 0,-9 13 0,9-13 0,-6 12 0,6-12 0,0 12 0,0-12-1,5 10 1,-5-10 0,11 12 0,-11-12 1,14 7-1,-14-7 0,16 0 0,-16 0 0,14-4 0,-14 4 1,11-9-1,-11 9 0,4-12 0,-4 12 0,0 0 0,-5-12 0,5 12 0,0 0-2,-12-9-4,12 9-20,0 0-12,0 0-1,-13 8 1,4-8-1</inkml:trace>
  <inkml:trace contextRef="#ctx0" brushRef="#br0" timeOffset="45013.6049">1801 11178 17,'0'19'27,"6"15"0,-9 6-3,3 10-13,0 8-3,0 2-4,3-5-5,-3-3-6,8-12-4,-2-8-3,-1-10-6,-5-22-6,9 4-2,-14-23 18</inkml:trace>
  <inkml:trace contextRef="#ctx0" brushRef="#br0" timeOffset="45328.943">1759 11262 21,'-14'-72'45,"14"44"-27,9 8-4,5 5-4,10 2-6,6 4-1,6 0-2,4 1-1,1 1 0,-4 2 0,-1 5-1,-9 0 0,-5 0 3,-5 9 0,-6-1 2,-11 4 0,0 5 0,0 3 1,-3 2 1,3 8 0,-3 2 0,3 2-2,5 2 1,2 7-2,-2 1 0,3 2-1,1-7-1,-1-2-4,6 0-10,1-14-17,1-13-4,9-6 1,9-18-1</inkml:trace>
  <inkml:trace contextRef="#ctx0" brushRef="#br0" timeOffset="45616.1185">2667 11389 37,'-17'18'32,"4"14"-1,-11-7-9,-1 1-6,-3 2-5,-1-10-4,3-3-3,-2-11-1,6-6-2,3-9 0,2-8-1,3 0 0,8-5-1,6 2 1,3 6-1,8 4 1,3 8 0,5 10 0,5 5 0,0 8 0,-1 4 0,2 6-6,-4 0-17,-5-4-9,9-1-2,-13-13 2</inkml:trace>
  <inkml:trace contextRef="#ctx0" brushRef="#br0" timeOffset="45953.3425">2849 11553 37,'15'16'31,"-5"-10"-3,7-1-8,3 1-5,-5-6-5,8-7-2,-9-3-3,5-4-1,-7-3-1,-6-6-1,-6 2-1,-6-2 0,-6 0 0,-7 9-1,-5 5 0,-4 9 1,0 5-1,5 8 0,2 12 0,3 7 0,9 6 2,5 9 0,4 3 1,7 5-1,1 1 1,-3-1-2,0-6-6,-5-4-13,0-15-17,6-4 0,-6-26-1,0 0 0</inkml:trace>
  <inkml:trace contextRef="#ctx0" brushRef="#br0" timeOffset="46323.9416">3385 11523 24,'-6'17'31,"-10"-6"1,3 7-2,-5-4-13,-6-5-6,-1-3-5,-3-1-3,2-10-2,4-4-2,4-5 1,5-6-2,5-3 1,8 0 1,6-1 0,7 4 2,7 6 0,2 6 0,7 8 2,-4 8 0,2 12 0,-5 1-1,-1 10-1,-4 6-9,-8 4-22,-3-12-5,7 3 0,-4-13-1</inkml:trace>
  <inkml:trace contextRef="#ctx0" brushRef="#br0" timeOffset="46961.3391">3515 11393 13,'0'0'30,"0"0"1,29 4 0,-8 1-13,3-3-7,8 5-4,-4-5-1,2-2-3,-8 0-1,-3 0-1,-19 0-1,0 0 0,0 0-1,-19-3 1,1 6 0,-4 6-1,0 3 1,4 5 0,5 3 0,7 3 0,6-3 0,10 2 0,4-3 0,6-5 0,7-4 1,-2-6-1,2-4 0,-4-10 0,-1-1 0,-4-4-1,0 0 1,-7-2-1,-3 6 0,-8 11 1,7-13 1,-7 13 1,0 10 0,0 3 0,0-1-1,0 4 2,0-5-1,2-2-1,-2-9 0,12 0 0,-2-11-1,-1-4 1,4-3-1,3 0 1,-1 0-2,3 4 1,-2 6 0,-1 8 0,0 8 0,-2 6 0,-3 4-5,-5 0-7,5 2-10,3 2-11,-4-13-1,15 5 1</inkml:trace>
  <inkml:trace contextRef="#ctx0" brushRef="#br0" timeOffset="47316.5245">4268 11565 27,'0'14'32,"0"-14"-1,13 14-3,5-10-12,-5-4-6,9 0-3,-3-8-3,-1-2-2,-2-4-1,-1 0-1,-6-6 0,-9-1-1,-4 1 1,-7-2-1,-8 2 0,1 8 1,-7 6 1,-1 6 1,-1 13 0,6 9 1,2 7 1,6 11 1,7 5 0,6 3-1,0 1 0,13 1 0,-4-8-3,3-3-5,7-3-15,-3-10-17,-4-13 0,10-4-2,-1-13 2</inkml:trace>
  <inkml:trace contextRef="#ctx0" brushRef="#br0" timeOffset="47782.9381">4727 11579 26,'-9'-19'30,"0"9"1,-3-4-10,-4 4-5,-3 7-3,-2 3-4,2 6-1,-2 5-3,5 4-1,3 5-2,4 3 0,6 0-1,10 0 0,5-6 0,7-5 0,2-4 0,7-6-1,0-7 1,-1-5-1,-2-1 0,-6-3 1,-6-3 0,-4 6-1,-6-1 1,-3 12 0,0 0 0,0 0-1,0 0 1,0 0 0,16 15 0,-4-6-1,7 0 1,-1-1 0,5-2 0,-4-1-1,2 1-1,-9-10-7,6 0-14,-3-3-14,-12-13 1,4 0-1,-7-11 1</inkml:trace>
  <inkml:trace contextRef="#ctx0" brushRef="#br0" timeOffset="47892.5554">4890 11347 75,'-6'-10'33,"-8"5"-9,14 5-24,0 10-24,0-10-6,0 18-2,0-18-1</inkml:trace>
  <inkml:trace contextRef="#ctx0" brushRef="#br0" timeOffset="48076.0975">5111 11383 78,'0'15'37,"0"13"0,4 14-13,1 5-14,0 17-4,-5 4-3,3 4-4,2 3-5,-8-9-9,3-8-20,0-11-2,-10-19 0,6-14-1</inkml:trace>
  <inkml:trace contextRef="#ctx0" brushRef="#br0" timeOffset="48240.1423">5080 11701 56,'27'-7'35,"-11"0"-2,14 7-4,-2-6-33,-1-2-23,8 8-5,-6-11-2,4 6 1</inkml:trace>
  <inkml:trace contextRef="#ctx0" brushRef="#br0" timeOffset="48580.2008">5591 11436 55,'-21'3'30,"-8"-3"-2,7 0-13,4 0-7,1 3-5,17-3 0,-11 12-2,11-3 0,0-9-1,15 17 0,-15-17 0,17 14 0,-6-8-1,-11-6 0,0 0 0,0 0 1,-6 10 1,6-10 1,-22 13 3,13-2 0,-4 1 1,10 6 1,0-3 0,9 7-1,7-5-1,2 0-2,5-2-7,-2-3-31,5-12 0,9-9-1,6-14-1</inkml:trace>
  <inkml:trace contextRef="#ctx0" brushRef="#br0" timeOffset="49173.3408">6452 11532 64,'5'-13'28,"-5"-5"-3,-4-3-5,-3 1-6,-11-5-3,1 11-3,-7-2-4,0 12-1,2 4-2,-1 12 0,8 9-1,3 7 1,12 2-2,0 1 2,15 1-2,4-7 0,7-1-4,-2-13-6,4-5-13,2-6-10,-17-18-1,3 1 0</inkml:trace>
  <inkml:trace contextRef="#ctx0" brushRef="#br0" timeOffset="49303.1395">6372 11292 14,'-13'-16'50,"13"16"-37,0 0-27,0 0-7,12 0-3,-12 0 7</inkml:trace>
  <inkml:trace contextRef="#ctx0" brushRef="#br0" timeOffset="49730.0913">6573 11402 36,'13'5'28,"12"7"1,-4-12-10,6 3-9,2-3-4,-1 0-2,-1-5-2,-8 0 0,-3-2-1,-16 7 0,9-8-1,-9 8 1,-12 0 0,2 4 0,-5 2 1,0 9-1,2 2 1,1 6 1,8 0-1,4 2 0,3-2 0,4-1-1,11-2 0,2-3 0,4-8 0,4-9 0,-1-4 0,6-7-1,-3-6 1,3-9-1,-5 1 1,-5-6 0,-5 8 1,-5 2 0,-4 8 1,-9 13 0,0 0 1,0 0-1,-8 28 0,4 0-4,4 0-8,0-4-25,13 7-2,4-11 1,12-1-1</inkml:trace>
  <inkml:trace contextRef="#ctx0" brushRef="#br0" timeOffset="50270.3475">7674 11405 38,'0'0'28,"34"10"-2,-12-3-10,6 1-5,5-4-2,2-4-4,-1 0-1,0-4-1,-6 0-2,-10 0 0,-8 4 0,-10 0-1,0 0 1,-15 12-1,5 1 0,-3 4 0,2 4-1,4 3-2,7-1-3,10 5-6,8-5-4,5-1-3,6-2-1,5-10 0,4-5 1</inkml:trace>
  <inkml:trace contextRef="#ctx0" brushRef="#br0" timeOffset="50502.9992">8235 11519 43,'0'-25'18,"-16"-16"20,-2 24-21,-3 10-4,-1 0-4,0 11-2,3 4-2,6 9-2,5 3-1,11 3-1,12 5 0,4-7 1,5 0-1,6-6 0,-1-5 0,-3-10 0,-2-3 0,-12-4-1,-8-4-7,-4 11-25,-19-25 0,8 14-1,-6-9 0</inkml:trace>
  <inkml:trace contextRef="#ctx0" brushRef="#br0" timeOffset="51096.9249">8946 11509 60,'7'14'32,"4"9"-6,-4 3-10,-5-5-3,5 4-4,-7-13-3,0-12-2,0 0-1,0 0-1,0-32 0,3 6 0,4-4-1,3 2 0,4-1-1,2 9 1,0 8 0,3 6-1,-1 12 0,1 3 0,-3 9-1,-5 2-2,2 6-6,-7-2-7,4-10-13,5 5-5,-6-13 0,7 2 0</inkml:trace>
  <inkml:trace contextRef="#ctx0" brushRef="#br0" timeOffset="51400.0755">9327 11540 66,'10'0'32,"6"0"-5,3 10-10,-1-10-6,7 5-4,-3-9-3,2-1-1,-5-8-1,-1-2 0,-8-3-1,-4-6 0,-12 1 0,-6 0-1,-4 8 1,-8 4-1,-4 11 0,0 7 0,-5 12 0,9 5 0,2 14 0,7 6 1,9 5-1,6 1 1,3 0-1,7-1 1,8-5-4,-3-8-9,1-15-21,12 1-1,-4-22 0,10 0-1</inkml:trace>
  <inkml:trace contextRef="#ctx0" brushRef="#br0" timeOffset="51692.3395">9836 11462 59,'-9'-18'33,"-10"4"-2,-2-1-12,-1 15-6,-6-3-4,4 13-3,1 7-2,8 4 0,2 2-2,13 4-1,7 1 1,8-2-1,4-5 0,6-5-1,3-6-2,-4-10-5,4 0-12,-6-14-16,-10-10 0,1-3-1,-10-10 1</inkml:trace>
  <inkml:trace contextRef="#ctx0" brushRef="#br0" timeOffset="51807.168">9834 11250 55,'-13'-11'29,"13"11"-7,0 0-30,-15 4-14,15-4-5,0 0-1</inkml:trace>
  <inkml:trace contextRef="#ctx0" brushRef="#br0" timeOffset="51992.2112">10022 11240 64,'3'24'37,"7"8"-1,-4 5-5,0 3-17,3 13-5,-5 6-5,8 2-2,-3-1-3,-3-4-4,7-1-12,-1-11-19,-8-12-1,5-10-1,-9-22 2</inkml:trace>
  <inkml:trace contextRef="#ctx0" brushRef="#br0" timeOffset="52294.5349">10035 11305 37,'6'-41'31,"13"16"1,4-3-5,10 9-14,3 12-4,5 2-3,-4 10-1,-9 7-2,-9 11-2,-11 0 0,-8 1-1,-5-1 0,-4-4-1,0-5 1,5 0-1,4-14 0,3 17 1,7-11 0,2 1 1,-6 5-1,-6 2 2,-6 4-2,-10 1 0,-2 4-7,-7-4-16,0-6-10,5 2 0,3-11 0</inkml:trace>
  <inkml:trace contextRef="#ctx0" brushRef="#br0" timeOffset="52617.3834">10435 11350 48,'18'-18'34,"8"7"2,1 8-13,-2 3-3,2 14-5,-10 5-4,-2 18-3,-7 0-3,-1 9 0,-5-3-3,4 0 0,-4-6 0,1-7-1,0-10-2,-3-20 1,0 0-1,7-9 0,-11-5-1,-6-4 1,-2 4-1,-7 8 0,-2 6 0,-4 6-7,7 2-24,2 8-5,0-5 1,10 0 0</inkml:trace>
  <inkml:trace contextRef="#ctx0" brushRef="#br0" timeOffset="52925.9153">10766 11425 71,'16'0'35,"-1"0"0,2 1-15,-3 12-7,-10 4-5,2 3-4,-6-2-1,0-3 0,0-15-2,0 0 0,0 0 0,15 0 0,1-15-1,5 1 0,4 2 0,-2 7 0,0 5 0,-4 8-1,-3 6 0,-8 1-4,-1 8-13,-1 1-18,-6-7-1,4 2 1,-4-19-1</inkml:trace>
  <inkml:trace contextRef="#ctx0" brushRef="#br0" timeOffset="53142.9932">11179 11351 72,'0'22'37,"3"7"1,0 13-11,-3 8-14,8 16-2,-8 0-5,3 9-2,-3-5-1,0-7-4,-5-6-4,0-13-14,5-15-19,0-14-2,0-15 1,4-15 0</inkml:trace>
  <inkml:trace contextRef="#ctx0" brushRef="#br0" timeOffset="53293.0858">11185 11604 52,'0'0'33,"0"0"-1,18-8-4,1-2-33,6-3-23,11 9-2,2-10-2,14 5 0</inkml:trace>
  <inkml:trace contextRef="#ctx0" brushRef="#br0" timeOffset="53542.7676">11779 11504 65,'-13'10'34,"-8"7"-1,-10-6-11,-2-6-10,-1-1-6,3-8-5,6-5-3,7-6 0,0-4 0,14-3-1,4 0 1,8 1 2,7 4 1,7 10 2,4 7 2,2 7 0,8 10 0,-7 7 0,4 7-1,-8 4-6,-8-4-22,-5-5-12,0 0 0,-12-11-1</inkml:trace>
  <inkml:trace contextRef="#ctx0" brushRef="#br0" timeOffset="54210.8633">12575 11369 40,'0'0'31,"-22"-19"1,10 12-10,0 7-6,-4 0-6,7 12-4,5 0-2,7 3-3,1-3 0,8 4 0,1-4-1,5-2 0,-2-3 0,-1-4 0,-15-3-1,0 0 0,0 0 1,-19 6-1,1 0 2,-7 5-1,3 2 1,7 6 1,5 2 0,14 3 1,9-6-1,1 5 1,12-9-2,1-3-3,7-4-6,-9-10-12,-9-12-14,-1-2 0,-9-12 0,0-4-1</inkml:trace>
  <inkml:trace contextRef="#ctx0" brushRef="#br0" timeOffset="54340.8155">12584 11129 58,'-3'-21'33,"-6"5"0,9 16-10,0 0-12,0 0-14,5 18-17,1-3-11,11 13-2,-2-1 0</inkml:trace>
  <inkml:trace contextRef="#ctx0" brushRef="#br0" timeOffset="54469.8427">12810 11480 58,'38'51'33,"-7"-5"-1,0-2-12,-6-1-10,-9-7-8,-2-13-12,-4-10-15,3-10-7,-10-23-1,3-5 1</inkml:trace>
  <inkml:trace contextRef="#ctx0" brushRef="#br0" timeOffset="54617.3778">12984 11397 61,'-6'18'35,"-19"12"0,-3 15-11,-5 8-8,-1 2-6,5 8-5,-5-5-6,-2-6-9,8-8-17,8-6-9,5-22 0,15-5-1</inkml:trace>
  <inkml:trace contextRef="#ctx0" brushRef="#br0" timeOffset="55137.3458">13251 11314 54,'-16'4'31,"-2"0"-2,6 6-11,0 2-6,6 0-3,2 3-4,10-2-3,6 0-1,4-3-1,0-2-2,3-4 0,-5-4 0,-1-4-2,-13 4 1,9-10 0,-9 10 1,-19-12 1,7 12 2,-6 0 0,5 5 2,0 7 1,5 4 0,-2 1 0,10 8 0,6-7 0,10 6-1,-1-8-1,6 0 1,2-11-1,8-5-1,1-5 0,1-11-1,-9-6 0,1-7 0,1-2 0,-11 4 0,6-1 0,-11 8 1,-10 2 1,0 18 0,0 0 0,9 10 1,-9 8-1,3 5 0,-3 5-8,0 2-25,6-5-5,4-1 0,4-14-2</inkml:trace>
  <inkml:trace contextRef="#ctx0" brushRef="#br0" timeOffset="55738.544">14426 11285 32,'-23'-4'64,"3"13"-39,-2 10-6,-8 4-6,7 9-4,11 5-3,12 1-2,9-6-2,13 1-1,6-11 0,0-6 0,3-11 0,-1-9 0,-8-8 0,-9-5-1,-13 0 1,-13-3-1,-9 5-1,-5 1-5,6 9-9,-7 5-19,2-4-1,14 4 0,12 0 0</inkml:trace>
  <inkml:trace contextRef="#ctx0" brushRef="#br0" timeOffset="56152.1333">14820 11323 42,'0'0'34,"-21"-15"-1,0 8-7,-2 7-7,-4 0-6,2 12-5,-2 3-4,9 7-2,5 7 0,6-4-1,7 5-1,14-2 1,7 0-2,2-9 0,7-5 0,-2-6 0,-3-8-1,-3-12 0,-6 2 1,-7-9 0,-1 0 1,-8 1 0,-7 4 1,7 14 0,-20 0 1,12 9 0,-1 11 0,1 13-1,2 8 1,9 6 0,0-1-1,2-1 0,8-3-4,1-10-8,4-8-23,8-8-2,-2-16 0,2-9 0</inkml:trace>
  <inkml:trace contextRef="#ctx0" brushRef="#br0" timeOffset="56611.1692">15289 11369 57,'-3'14'35,"-7"1"1,-15 4-12,0-2-8,-3 5-5,-5-6-5,2-3-3,4-6-2,2-9-2,5-8-1,4-6 0,6-3 0,10-1 0,7-3 0,5 5 0,5 5 2,5 6 0,1 7 1,2 11 0,0 6 0,1 2 0,-4 2 1,1 1-1,-4-1 0,2-6 0,-2-5-1,3-10 0,0 0 0,-2-15-1,0-2 1,-1-8 0,-2-1 0,-3 2 0,-3 4 1,-2 8 1,-9 12 0,0 0 0,0 0 1,0 22-1,0 0-1,-5-1-2,5 4-1,9-8-6,11 0-13,4-2-16,2-14 0,7-1 0,1-4 0</inkml:trace>
  <inkml:trace contextRef="#ctx0" brushRef="#br0" timeOffset="56941.6962">15794 11476 32,'-3'11'70,"3"-11"-35,16 14-11,-1-14-11,7 4-5,-4-4-3,5 0-2,-2-9-3,-2-2 1,-3-6-1,-8-3-1,-3-2 1,-10-2-2,-7 2 1,-4 3 0,-5 8 0,-4 8 1,1 6 0,1 11 1,2 10-1,8 9 2,4 4-1,3 9 1,6 1-1,6 3 1,-2-1-1,1-6-2,1-3-5,-3-2-28,1-20-3,7-5 1,2-13-1</inkml:trace>
  <inkml:trace contextRef="#ctx0" brushRef="#br0" timeOffset="57143.639">16197 11341 73,'0'0'37,"0"0"0,-6 11-8,6 12-17,10 9-7,-1 5-7,-6 1-20,1-2-14,4-3-1,-8-15 0,3-1 0</inkml:trace>
  <inkml:trace contextRef="#ctx0" brushRef="#br0" timeOffset="57731.6365">16415 11328 59,'3'9'35,"2"11"1,-5-1-1,-11 3-23,11 5-5,-10-4-4,-2 0-4,4-3-2,-2-11-2,10-9 0,0 0-1,14-10 0,2-8 1,6 0 2,3-2 1,-1-1 4,-1 10 2,-10 2 0,-2 9 1,-11 0 1,3 18-1,-9-3 0,6 7-1,-4 1-1,8 0-2,6-3-1,4-11-1,12-3-1,1-6 1,9-10-1,-1-5 0,3-3 0,-5 3 2,-1-2 0,-4 8 2,-9 3 0,0 6 0,-8 9 1,-1 6 0,-8-2 0,5 1-1,-7-1 0,0-4 0,0-9-2,0 0 1,13-7-1,-4-4 0,4-5 0,2 0-1,6-1 1,-1 6 0,0 3-1,1 8 1,-4 4 1,-2 9-1,-2 6 0,-3 1 1,-6 4-2,-4-1-1,0-1-5,-7-4-16,0-8-14,7-10 0,-13 0-1,13 0 1</inkml:trace>
  <inkml:trace contextRef="#ctx0" brushRef="#br0" timeOffset="57872.8677">16985 11064 81,'-7'-12'37,"7"21"-1,-3 11-11,-2 11-27,8 8-31,-9-8-1,6 7-2,0-14-1</inkml:trace>
  <inkml:trace contextRef="#ctx0" brushRef="#br0" timeOffset="58468.3656">17986 11360 58,'0'0'31,"-19"0"-9,0 9-5,2 6-4,-1 6-4,8 6-1,3 3-5,10 2-1,11-3 0,4-1-1,3-7 0,1-7 0,-7-11-1,-15-3-3,3-20-3,-15 1-8,-1-8-18,-3 4 0,-4-9-2,12 7 1</inkml:trace>
  <inkml:trace contextRef="#ctx0" brushRef="#br0" timeOffset="58716.8567">18148 11373 57,'0'0'33,"0"19"0,-7-7-12,-4 1-6,7 9-5,1 1-3,7 2-2,6-2-2,10-1-1,5-7-1,5-2 0,0-5 0,0-8 0,-6-11 0,-2-3-1,-8-3-1,-8-4-5,-2 6-11,-4-4-17,-8-4-2,4 11 1,-4-3-1</inkml:trace>
  <inkml:trace contextRef="#ctx0" brushRef="#br0" timeOffset="58912.0638">18417 11294 52,'14'0'37,"-14"0"1,13 24 0,-6 8-17,-7 1-8,10 20-7,-4 5-2,3 8-1,0 7-2,0-5-2,3-1-4,-5-14-6,7-6-14,-3-17-13,0-14-1,2-16 0,-6-23 1</inkml:trace>
  <inkml:trace contextRef="#ctx0" brushRef="#br0" timeOffset="59054.5975">18520 11547 45,'11'6'32,"2"-4"1,8 9-4,6 0-17,3-5-7,3 0-13,-3-16-20,10 6-4,-11-14 0,2 4-1</inkml:trace>
  <inkml:trace contextRef="#ctx0" brushRef="#br0" timeOffset="59241.6402">18877 11322 75,'-10'10'36,"7"18"0,3 10-14,-5 7-9,10 15-3,-5 1-5,11 5-1,-1 0-3,1-6-2,5-2-10,-9-18-24,-1-14-2,6-11 0,-12-15-1</inkml:trace>
  <inkml:trace contextRef="#ctx0" brushRef="#br0" timeOffset="59385.6644">18891 11584 43,'8'0'31,"-8"0"0,25-9-5,-5 3-24,6-6-15,16 8-16,-2-11-1,14 9-1</inkml:trace>
  <inkml:trace contextRef="#ctx0" brushRef="#br0" timeOffset="59738.7853">19398 11285 21,'-58'-13'58,"27"18"-35,13 8-6,8 7-5,10 0-4,7 6-3,4-3-2,6 2-1,5-7-1,-1-1 0,-3-11-2,-6-3 0,-12-3 0,0 0 1,-19-9-1,0 4 2,-4 1 1,1 4 0,1 0 2,4 9 0,5 0 0,8 11 0,4-3 0,7 7-1,4-4 0,7 1-2,3-2-7,-2-2-20,9-11-8,5-2 0,4-11-1</inkml:trace>
  <inkml:trace contextRef="#ctx0" brushRef="#br0" timeOffset="60399.4027">19627 11361 51,'0'0'30,"0"0"-4,13 9-12,8-6-4,4 3-4,5-5-2,0-1-4,-1 0-2,-3-4-2,-10 1 1,-16 3-1,0 0 1,0 0 3,-21 0 1,2 6 1,-2 4 1,2 6 1,3 1 0,7 4 1,9 1-2,7-2-1,7 4-1,6-10 1,7-1-2,3-3-1,1-6-2,3-4-1,-4-7-1,-1 0 2,-9-4 1,-4 1 1,-7 4 3,-9 6 2,0-9 0,0 9 3,0 0-1,-7 9 0,11 1-1,-4-10-1,17 19-2,-1-10 1,3-1-1,2-3 0,2 0 0,-4-8 1,3-4-2,-5-5 1,0-2-2,-6-5 0,-5-6 0,-6 3 0,-8-2-1,-5 7 0,-3 0 0,-6 9 0,-5 4 1,-2 8 1,1 11 0,4 8 0,5 10 1,4 3 1,9 7 1,3 3-1,8 5 1,1-6-2,5-2 1,-1-4-4,-1-8-3,2-3-16,-1-10-18,-10-18 0,16 5-1,-7-18 0</inkml:trace>
  <inkml:trace contextRef="#ctx0" brushRef="#br0" timeOffset="60610.4541">20282 11347 55,'0'0'35,"0"0"-1,7 14-4,-7 7-15,8 4-9,-4 7-10,-4 2-26,0-7-4,3-4 0,-3-12-1</inkml:trace>
  <inkml:trace contextRef="#ctx0" brushRef="#br0" timeOffset="60769.4866">20347 11059 76,'-10'-16'35,"10"16"-3,-17-4-12,17 4-47,12 13-6,-7-4-1,9 11-1</inkml:trace>
  <inkml:trace contextRef="#ctx0" brushRef="#br0" timeOffset="61062.8825">20725 11347 61,'0'26'34,"-16"-7"-1,-4 0-13,-4 2-5,-11-6-5,2-4-5,-3-5-5,3-6 0,5-10-1,3-1-1,11-6 1,8-4-1,9 0 2,7 6 1,5 0 2,7 8-1,1 7 2,7 10 0,-3 6-1,4 4 1,-3 4-2,-3 4-2,1 2-9,-4-5-25,-8-7-2,4 0-1,-6-11 0</inkml:trace>
  <inkml:trace contextRef="#ctx0" brushRef="#br0" timeOffset="61219.3331">20977 11536 79,'12'4'38,"-3"-4"-38,2-15 0,18 0-22,8-27-13</inkml:trace>
  <inkml:trace contextRef="#ctx0" brushRef="#br0" timeOffset="84712.3127">20758 2984 39,'0'0'18,"0"0"-1,0 0-3,0 0-3,0 0-2,0 0-2,0 0 0,-11 10-1,4 0 0,-5-1-1,-3 6 0,-6 2-1,-2 4 0,-4 0 0,1 1-2,-2-4-1,1-3 0,5 2 0,5-6 0,4-6 0,13-5-1,-10 8-6,10-8-9,0 0-17,10 4 0,-10-4-1,12 5 1</inkml:trace>
  <inkml:trace contextRef="#ctx0" brushRef="#br0" timeOffset="85329.8798">20490 3221 58,'0'0'22,"0"0"-2,0 0-6,0 0-4,0 0-2,0 0-1,0 0-3,0 0 1,0 0-1,0 0 0,0 0 0,13 10 1,-13-10 0,18 18-1,-6-4 1,5 5-3,1 4 1,0 3-1,-1 0 0,-4 1-2,-1 2 1,-5-4-1,-1 0 0,-3-8 2,-3-2-2,0-5 0,0-10 0,6 9-1,-6-9-5,0 0-17,0 0-13,0 0 0,0-14 0,0 14 0</inkml:trace>
  <inkml:trace contextRef="#ctx0" brushRef="#br0" timeOffset="85976.5064">20688 3562 41,'0'0'14,"0"0"-1,0 0-3,0 0-1,0 0-3,0 0 0,0 0-3,0 0 1,0 0-1,0 0 1,0 0-1,14 4 1,0-10-1,3-2 1,8-2-1,0-4 0,9-1 0,-2-5 2,3 7 1,-5-4 1,-1 4 1,-10-2 0,1 10 0,-10-3 0,-1 8-2,-9 0-1,0 0-2,5-12-2,-5 12 0,0 0-3,0 0-7,0 0-28,0 0-1,-11 3 0,5 6 1</inkml:trace>
  <inkml:trace contextRef="#ctx0" brushRef="#br0" timeOffset="91546.319">20948 3171 2,'-5'12'3,"5"-12"2,0 0 3,0 0 1,0 0 13,0 0-11,-10 6 1,10-6-1,0 0-2,0 0-2,0 0 0,0 0-2,0 0 1,0 0-1,0 0 1,14-14-2,1 1 1,13-12 0,13-12-1,19-8-1,17-9 0,10-6-2,12-4 0,1 3 1,-7 5-2,-12 5 3,-11 15 0,-23 8-2,-14 9 1,-15 6 0,-8 3 0,-10 10 0,3-12 0,-3 12-2,6-13 0,-6 13 2,0 0 0,7-14-1,-7 14 1,0 0-2,0 0-3,-8 14-13,3 0-18,-9-8-1,7 12-1,-4-8 1</inkml:trace>
  <inkml:trace contextRef="#ctx0" brushRef="#br0" timeOffset="92147.7271">21709 2561 28,'-13'5'18,"13"-5"-2,0 0-1,0 0-2,0 0-2,0 0 0,0 0-2,0 0-1,0 0 0,0 0-2,0 0-1,0 0 0,12 7-1,-2-7-1,7 0 1,2 0-2,5 0 0,4 3 0,-2-3 0,-3-5-1,-1 5 1,-4-10-1,0 5 1,-11 1 2,-7 4-1,10-10 0,-10 10-1,0 0 1,-16 10 0,4 3-1,0 0 0,0 0 0,-1 9-2,2 0 2,4-3-1,1 0 0,2-5-4,4 2-20,4-5-15,-4-11 0,0 0 1,0 0-2</inkml:trace>
  <inkml:trace contextRef="#ctx0" brushRef="#br0" timeOffset="93035.35">22290 2957 60,'9'-16'23,"-9"16"-1,3-19-4,-3 7-2,-8-2-5,0 5-2,-9-5-3,2 9-3,-7 0 0,-1 5-2,1 0-1,1 12 1,3 3-2,5 4 1,8 6 0,5-3 0,5 0 0,7 2 1,1-5-1,5-9 0,7-7 1,-5-6 0,1-12 0,-2-4 0,-2-12-1,-1-6 1,-1-5-1,-1-6 0,-5 5 1,-3 2-2,-2 5 2,-1 4-2,2 8 1,-8 6 0,3 18 0,0 0-1,-13 7 0,13 8 2,-4 5-2,4 8 2,-5 9-1,5 3 0,7 2 1,-1-3 0,1 1 0,-2-3-2,2-2-9,2-1-21,-3-22-4,8 2 1,-14-14-1</inkml:trace>
  <inkml:trace contextRef="#ctx0" brushRef="#br0" timeOffset="93599.6567">22567 2830 54,'0'0'30,"0"0"-4,0 0-8,-3 15-5,0 6-6,-2 0-2,-1 2-2,-2 4 0,1-1 0,-2-2-2,2-5 0,7-4 2,-3-5-1,3-10 0,0 0 1,-11-6-1,14-7 1,-3-10 0,8-6-1,-5-4-1,1-2 0,6-2 0,-1 2-1,2 3 1,-4 4-1,4 9 0,-7 9 0,-4 10 1,17 0 0,-7 6-1,0 9 1,-3 4-1,6 8 1,2 5 0,-1 1 0,0 0 0,1 5 0,-6-2-2,4-4-2,2 0-4,-12-14-7,-5-4-21,8-3-2,-6-11 0,0 0 0</inkml:trace>
  <inkml:trace contextRef="#ctx0" brushRef="#br0" timeOffset="93751.6512">22542 2937 30,'0'0'17,"22"-6"-18,-4 10-10,-2-11-10,13 13 8</inkml:trace>
  <inkml:trace contextRef="#ctx0" brushRef="#br0" timeOffset="94410.3563">22485 2603 29,'0'0'28,"0"0"-5,0 0-3,23 0-4,2 0-4,8 0-2,7 0-2,1 0-2,-4 0-2,-5 0-1,4-5-1,-11 5-1,-7-6 0,-18 6-1,8-9 0,-8 9-2,-4-12 0,4 12 1,-14-8-2,14 8-1,-11-8 1,11 8 0,0 0 0,0 0 1,0 0 1,0 0 2,24 6 0,-11 2 3,3 3 1,-5-3 3,5 7-1,-16-5 2,6 6-4,-12-4-31,2 1-4,-13-13-5,5 8-1</inkml:trace>
  <inkml:trace contextRef="#ctx0" brushRef="#br1" timeOffset="118025.7536">20910 3159 16,'0'0'23,"-11"5"-11,11-5-1,0 0-2,0 0-2,0 0 0,-7 9-1,7-9-1,0 0 0,0 0 0,0 0-1,-8 10 2,8-10 0,0 0 0,0 0 0,12 0 1,-12 0-1,19-19-1,-5 2 0,11-2 0,3-13-2,10 2 1,10-12-2,10 1 0,5-1 0,0 1-1,-4 5 0,-7 8 0,-9 8 0,-8 5 0,-13 6 1,-10 1-1,-12 8-1,0 0 2,0 0-1,0 0-1,0 0 1,0 0-1,-11-5 0,11 5 1,0 0-1,0 0 0,0 0 1,0 0-1,0 0 0,0 0 0,0 0 0,0 0 0,0 0 0,-13 1 1,13-1-1,0 0 0,-11 0 0,11 0 0,-17-5 1,5 5-1,0-4 0,-2 2 0,0 2 0,-1 0 1,4 0-1,11 0 0,-15 0 0,15 0-1,0 0 1,0 0 0,0 0 0,13 6 0,4-6 0,0-2 0,4 2 0,1 0 1,2 0-1,-3 0 0,-4 0 1,-3 0 0,-14 0 0,13 0 1,-13 0 0,0 0-1,0 0 2,0 0-1,-12 11-1,12-11 0,-9 19-1,3-9 0,3 2 1,3-1-1,0 1-1,5-1-5,3 1-18,-8-12-13,0 0-2,4 14 0,-4-14 1</inkml:trace>
  <inkml:trace contextRef="#ctx0" brushRef="#br1" timeOffset="118860.7521">21100 2164 66,'0'0'24,"0"12"-5,0 8-5,0 11-4,0 1-3,-5 0-1,5 8-1,-3-1-2,3-3 0,0-2-1,0-10 0,0-11 1,0-13 1,0 0-1,0 0 0,0-22 2,0-7-1,-7-8 0,7 4-1,-7-6-1,7 10-2,-3 0 2,3 1-2,0 5 0,0 9 1,0 14-1,14-12 0,-5 10 0,6-5 0,4-2-2,6 6-2,7 9-5,-2-9-7,7 3-9,5 0-10,-14 5-2,0 2 1</inkml:trace>
  <inkml:trace contextRef="#ctx0" brushRef="#br1" timeOffset="119121.7211">21095 2518 15,'0'0'28,"18"9"-2,-2-9-5,8 0-6,0 0-8,2 0-9,-1 0-19,-7-9-6,4 9-2,-13-8 1</inkml:trace>
  <inkml:trace contextRef="#ctx0" brushRef="#br1" timeOffset="119313.7702">21072 2387 34,'-10'-10'33,"20"10"-1,3-6-5,11 6-16,7-6-17,3-4-21,5 10-3,-12-12-1,5 12-1</inkml:trace>
  <inkml:trace contextRef="#ctx0" brushRef="#br1" timeOffset="120093.3508">21000 1964 41,'0'0'29,"17"-5"-9,1 5-3,4 2-5,3-7-3,6 8-1,2-3-3,-2 0-1,-4 0-1,-4-3-2,-4-3 0,-6 6-1,-4 0 0,-9 0 0,0 0 0,11-11-2,-11 11 0,11-9 1,-11 9-1,12-5 2,-12 5-1,13 0 1,-13 0 2,12 0 1,-12 0 0,0 0 1,0 0 1,0 0-1,0 0-1,-12-8 1,1 0-2,-1 0 0,-3 1 0,-1-1 1,-1 0-4,6 5 2,-2 3 1,2 0-2,11 0 2,-3 9-2,3-9 0,17 19 0,0-5 1,4-4-1,2-1 0,1 6 0,-6 7 1,-2-8-1,-7 4 1,-9-9-3,0-9-32,-25 24-2,-2-11 1,2-2-1</inkml:trace>
  <inkml:trace contextRef="#ctx0" brushRef="#br0" timeOffset="132653.9356">2027 12100 34,'0'0'29,"-20"-15"0,0 13-10,-2 2-5,-4 0-5,-2 9-3,-1 4-1,10 10-1,5 0-2,14 8 0,0-2-1,16 0-1,7-2-1,6-4 0,0-8 1,-2-5-1,-4 0 1,-14-7 0,-9-3 0,-14 9 1,-12-3 0,-2 6 0,-6 1 0,-3 6 0,0 2 0,12 4 0,10 0 0,8-2 0,7 4 0,13-6 0,8-3-1,7-3 1,9-4-1,-1-8 0,0-3 0,-2-7 0,-5-5-1,-1-3 1,-9 1 0,-8 2 1,-2 0 1,-9 12 0,9-7 0,-9 7 0,15 21 1,-10-4-1,0-1 0,4 2-1,-6-4 1,-3-14-2,14 6 0,-14-6 0,2-23 0,5 2-1,3-5 1,1-1 0,6 2-1,-3 6 2,3 5-1,2 6 1,4 12 0,-8 9 1,-2 2-2,-4 7-2,3 6-9,-2-6-9,-1-2-15,5 4 0,-8-10 0,8-3-1</inkml:trace>
  <inkml:trace contextRef="#ctx0" brushRef="#br0" timeOffset="132843.3903">2480 12467 64,'0'0'35,"14"-12"0,-14 12-10,19 17-9,-13-2-10,-2 2-12,8 5-14,1-3-16,-1-9 0,3 1-2,-2-11 2</inkml:trace>
  <inkml:trace contextRef="#ctx0" brushRef="#br0" timeOffset="133148.4529">2601 12379 29,'0'-45'33,"14"7"1,3 2-10,11 6-5,9 16-4,-3 5-1,3 23-4,-10 5-3,2 19-1,-7 6-1,2 5-1,-5 0-1,0 0 0,-4-7-1,4-6 0,2-9-2,-2-12 0,2-11-1,-12-6 0,-9 2-2,3-17 0,-14 9-1,-5 2 1,-9 6 0,-6 4 1,3 8-1,0 1-11,-2 0-22,14 5-1,3-13 1,13-5 0</inkml:trace>
  <inkml:trace contextRef="#ctx0" brushRef="#br0" timeOffset="133780.3763">3320 12373 17,'-12'-7'25,"-16"1"-3,10 6-7,-2 4-4,4 5-5,8 5-1,8 0-2,0 2-2,11 1 0,6-2 0,-3-2 0,0-2-1,-2-3 1,-12-8 1,8 9-1,-8-9 0,-14 4 0,-2-1 2,1 0-2,-2 3 1,3 2-1,4 3 1,7 2 0,6-1-1,7 2 1,5-4-2,1 0-2,5-5-8,-5-10-11,2 5-8,-12-15 0,4 1 0</inkml:trace>
  <inkml:trace contextRef="#ctx0" brushRef="#br0" timeOffset="133975.4273">3258 12206 30,'-6'-28'30,"6"28"0,0-15-8,0 15-19,0 12-18,0-12-12,10 23-2,-5-11-1</inkml:trace>
  <inkml:trace contextRef="#ctx0" brushRef="#br0" timeOffset="134195.4637">3360 12327 31,'15'26'34,"4"11"0,0 3-5,3 8-6,6 11-10,-4 0-6,-3 7-4,-2-2-5,-12-1-3,2-5-3,-16-11-2,-4-8-1,-17-21-1,2-10 2,-1-16 2,6-14 2,2-11 4,6-10 3,10-4 5,9-7 0,41-45 11,-13 56-8,-1-1-1,3 10-1,-9 3-5,1 6-6,-6 7-12,-7 8-17,-15-2 0,0 12 0,0 0-1</inkml:trace>
  <inkml:trace contextRef="#ctx0" brushRef="#br0" timeOffset="134690.3547">3940 12487 27,'-12'-20'26,"5"6"-8,-11-3-3,-1 3-6,-2 4-3,-1 5-3,-1 5 0,2 4-1,2 7-1,4 6-1,5 2 1,10-1-1,4 3 1,9-4 0,5-1 0,6-5 0,1-5 0,-2-6-1,4-6 1,-6-3 0,-1-5 0,-8 0 2,-3 0 1,-9 2 0,0 12 0,4-14 0,-4 14 0,0 0 1,0 17-2,0-4-1,6 2 0,8-1 0,3 0 0,5-4 0,5-2 0,4-6 0,0-2 0,0-5 1,-6-4-3,0-4-2,-9-6-7,-1 2-10,-6-1-8,-9-5-6,0 6-2,-6-3 1</inkml:trace>
  <inkml:trace contextRef="#ctx0" brushRef="#br0" timeOffset="134885.1255">4207 12346 67,'13'10'29,"-8"5"-3,-5 4-6,10 11-5,-5 8-3,2 9-4,-1 5-2,3 11-2,-3-3-1,1 1-4,2-1-4,-7-9-11,2-12-21,3-7 0,-7-16 0,0-16 0</inkml:trace>
  <inkml:trace contextRef="#ctx0" brushRef="#br0" timeOffset="135082.1732">4275 12627 31,'9'-10'28,"13"10"-1,-3-13-10,5 0-35,14 13-8,-7-12-1,13 9-1</inkml:trace>
  <inkml:trace contextRef="#ctx0" brushRef="#br0" timeOffset="135398.6378">4787 12329 22,'-23'-4'28,"-10"-8"0,11 12-4,-3 0-14,7 5-5,6 4-2,7 4-1,5 3-1,11-1-1,0 2-2,5-4-1,-1-3 0,-2-1 0,-13-9 0,14 6-1,-14-6 1,-14 0 1,-2 0 3,-5 7 2,3-1 1,-1 1 1,6 9 3,1-2 0,12 4 2,9-1-1,7 2-1,-1-7 0,10 3-3,0-3-9,4-2-29,-11-15-1,6 5-1,-11-14 0</inkml:trace>
  <inkml:trace contextRef="#ctx0" brushRef="#br0" timeOffset="136036.3982">5746 12337 42,'-13'0'30,"-15"-3"-6,3 8-6,-4 7-6,0 3-4,7 9-2,6 3-2,10 4-1,15-6-2,10 2 0,10-8 0,4-1 0,4-8 0,-6-6 1,-8-4-1,-9-4-1,-14 4 1,-17-17-1,-7 9-3,-7 0-8,0-2-19,7 10-3,0-7 1,24 7-1</inkml:trace>
  <inkml:trace contextRef="#ctx0" brushRef="#br0" timeOffset="136467.1427">6058 12379 33,'-18'-17'30,"1"11"0,-8 1-9,-1 5-8,2 10-4,-2 4-4,8 8-1,5 2-2,9 3-1,7-3 0,8 1-1,7-6 0,5-5 0,4-6-1,-2-8 1,-1 0-1,-3-6 1,-7-7-1,-5 3 2,-6 1 0,-3 9 2,-12-6 0,12 6 0,-19 24 0,14-1 1,1 5 0,4 7-1,0 0 0,10 1-2,4-5-2,2-6-5,6-5-12,6-7-16,-7-13-1,7-9 0,2-15 0</inkml:trace>
  <inkml:trace contextRef="#ctx0" brushRef="#br0" timeOffset="136880.1867">6570 12449 29,'3'9'32,"-19"2"1,-3 7-3,-5-4-12,-10-4-7,0 0-5,0-10-3,0-3-2,7-6-1,4-8-1,8-2 1,9-1-2,6 1 1,11 2 0,5 9 1,3 6 0,8 6 1,-1 6 0,1 5 0,-1 7 0,-1-2 0,-1 2 1,-5-6-1,0-4 0,-5-8-1,6-4 0,-6-11 0,3-5-1,-5-6 1,0-3 0,1 1-1,-1 2 1,-2 4 0,-2 7 0,-8 11 0,0 0 1,7 11 0,-7 7 0,0 4-2,0-3-7,0-1-25,9 2 0,-6-7-1,14-6 0</inkml:trace>
  <inkml:trace contextRef="#ctx0" brushRef="#br0" timeOffset="137239.2716">6954 12460 32,'10'17'30,"-10"-17"2,24 13-8,-8-6-10,0-7-5,2 3-4,-5-6-2,-1-4 0,-2-3-1,-4-6-1,-6 0 0,-6-6-1,-4-2 1,-5 5-1,-6 2 0,-2 7-1,0 10 2,0 8 0,4 8 0,1 11 2,5 5 0,7 6 0,6 3 1,6 1 0,0-6 0,4 5-1,-1-7-3,0-5-10,3-5-24,1-7-1,-13-17-2,21 9 1</inkml:trace>
  <inkml:trace contextRef="#ctx0" brushRef="#br0" timeOffset="137436.9202">7225 12343 66,'0'0'36,"15"23"1,-9-1-5,-3 1-23,4 5-10,1-3-30,-1 5-4,-7-10-1,6-2 0</inkml:trace>
  <inkml:trace contextRef="#ctx0" brushRef="#br0" timeOffset="138045.1569">7481 12331 45,'9'19'35,"-9"-7"0,7 6 1,-7 3-23,0-2-5,0 4-3,-6-4-3,-1-5-2,7-14-2,-12 9 0,12-9 0,4-22-1,5 5 1,0-3 0,8-3 1,-6 5 2,2 4 0,-4 7 1,-9 7 0,0 0 0,5 16 0,-5 4 1,-3 0-2,3 1 1,5 0-1,3-2-1,2-8 0,3-3-1,1-8 0,1-9 0,2-4 0,1-4 0,1-1 0,-1 1 1,-2 2 0,2 4 0,-5 5 1,3 6 0,-7 11 1,0 1 0,-3 1 0,-3 3 0,-3-4-1,4 2 0,-4-14 0,0 0 0,14 5-1,-14-5 0,17-19 0,-3 7-1,-1-1 1,1 0 0,1 4-1,0 0 1,-3 9 0,1 0 0,-1 9-1,-3 0 2,1 4-1,-2 3 0,-1 2-1,-1-3-1,1 3-10,-1 0-23,-6-18-1,0 14 0,0-14 0</inkml:trace>
  <inkml:trace contextRef="#ctx0" brushRef="#br0" timeOffset="138244.1868">7870 12010 66,'0'0'37,"0"0"0,-10 9-1,10 11-42,-6-1-27,6 10-2,-3-6-2,3 5 0</inkml:trace>
  <inkml:trace contextRef="#ctx0" brushRef="#br0" timeOffset="138963.1422">8714 12319 66,'21'-11'36,"13"23"1,7 19-16,-6 10-7,5 22-4,-13 7-3,-8 10-3,-13 2-4,-18-8-1,-9-10-2,-11-15 0,-5-14-2,-1-22 0,8-13 1,5-24 0,9-12 1,16-8 2,6-3 0,8-1 2,6 3-1,8 7 1,3 8-2,3 3-3,0 8-10,-2 7-17,-13-3-3,6 6 0,-11-6 1</inkml:trace>
  <inkml:trace contextRef="#ctx0" brushRef="#br0" timeOffset="139314.3511">9043 12401 45,'18'7'34,"-5"1"0,2 7-12,-3 9-6,-6 3-5,1 7-4,-7-3-2,-3-2-3,-3-4-3,1-13-2,5-12-1,0 0 0,0 0-1,2-28 1,10 7 0,-1-8 1,6-1 1,-1 3 1,-1 4 1,0-2 0,-3 7 1,-5 3 0,-1 3 0,-6 12 1,0 0 0,0 0 1,-9 8-1,3 10 0,2 0 0,4 6-1,4 0-3,2 0-4,11 3-5,0-8-7,6-6-13,10-3-1,0-10 1,11 0 1</inkml:trace>
  <inkml:trace contextRef="#ctx0" brushRef="#br0" timeOffset="139564.1522">9629 12472 34,'0'0'30,"15"0"1,-24 11-8,-7 0-6,-6 8-5,-9-9-3,1 4-3,-2-8-4,-2-6-1,7-5-1,5-4-1,7-4 0,9-3 0,9-1 0,5 2 1,8 5 0,5 5 1,5 5 0,3 10 1,-4 5-1,1 1-1,-4 8-9,-1 8-22,-5-13-2,2 3 0,-2-11-1</inkml:trace>
  <inkml:trace contextRef="#ctx0" brushRef="#br0" timeOffset="140089.7554">9961 12519 53,'-6'-20'30,"6"-1"-7,-13 1-8,-5 1-5,-2 0-3,-2 4-3,-2 4-1,0 7-1,-1 4-1,6 8 0,3 6 0,10 7 0,6 4 0,9-3 0,7-1 1,3-3-1,8 0 1,-2-10-1,3-3 0,-6-8 0,2-6 0,-7-4-1,-6-2 0,-1-1 0,-10-1 0,0 3-1,0 4 1,0 10-1,-15-5 1,15 5 0,-6 19-1,6-5 1,0 2 1,7 0-1,8 3 1,3-4 0,5-5 2,0-3 0,5-2 0,-4-10 1,4 2-1,-6-11 0,-3 0 0,-9-8-1,-3-2-1,-7-1-3,-5-1-3,-1 7-8,0 9-21,-10 0-2,7 10 0,-4 0 0</inkml:trace>
  <inkml:trace contextRef="#ctx0" brushRef="#br0" timeOffset="140436.3972">10528 12420 36,'-3'-9'30,"-10"-8"-1,-2 8-9,0 4-7,-5 5-5,3 0-3,-2 8-3,6 5-1,0 3 0,8 3 0,10 3-1,1-2 0,5-1 1,7 0-1,0-5 1,2-3 1,-3-5 0,0 1 1,-17-7 0,12 0-1,-12 0 1,-26-7-2,8 1-7,-3 2-15,-1-3-12,7 5-1,-2-7 1</inkml:trace>
  <inkml:trace contextRef="#ctx0" brushRef="#br0" timeOffset="140644.4499">10593 12426 35,'13'-6'31,"5"6"0,-5 6-9,-4 1-6,0 8-6,-9 0-5,6 7-5,-3 2-12,0 5-17,-3-12-2,9 4-1,1-14 0</inkml:trace>
  <inkml:trace contextRef="#ctx0" brushRef="#br0" timeOffset="140918.4993">11162 12460 53,'-7'23'33,"-11"-7"0,-2-2-12,0 5-7,-7-6-6,-1-1-3,0-7-2,3-5-2,-5-5 0,9-5-1,6-5-1,6-4 0,9 0 0,0-2 1,10 8 1,9 3 0,3 10 0,3 3 1,1 8 0,0 6 0,-1 7 0,-5 3-3,0 1-12,-10-4-22,1-12 1,4-3-2,-6-9 0</inkml:trace>
  <inkml:trace contextRef="#ctx0" brushRef="#br0" timeOffset="141131.5459">11290 12420 65,'0'0'35,"17"20"1,-15 1-12,5-2-13,3 5-3,-5-6-4,4 2-1,0-8-1,1-6-1,0-9 0,6-7-1,-2-2 0,1-5-4,4 3-6,-7-5-23,5 1-2,-3 9-2,-14 9 1</inkml:trace>
  <inkml:trace contextRef="#ctx0" brushRef="#br0" timeOffset="141406.6058">11561 12469 43,'19'3'35,"5"6"0,-9 1-6,1 0-10,2 5-6,-12-5-6,4 2-3,-10-12-2,0 16-1,0-16-2,0 0 0,0 0-1,3-16 0,11 7 1,3-2-1,4 1 1,1 2 0,1 4 2,-1 4-1,-6 5 1,1 7 0,-8 3 0,-6 2-1,-3 2-1,0 0-6,-3-6-25,3 6-3,-5-9 0,5-1 0</inkml:trace>
  <inkml:trace contextRef="#ctx0" brushRef="#br0" timeOffset="141616.6684">11810 12155 65,'0'-14'39,"0"14"-1,0 11 1,0 12-26,6 6-17,0 6-31,-9-3-1,0 5-2,-8-11 0</inkml:trace>
  <inkml:trace contextRef="#ctx0" brushRef="#br0" timeOffset="142604.3658">12795 12360 28,'-9'-23'26,"3"8"-7,-10 3-6,-6 7-1,1 5-3,-3 0-2,8 13-2,3 1-3,7 5 0,2-2-1,11 0 0,5-5 0,4-2 0,-4-6 0,0-4 0,-12 0 0,10 0 0,-10 0-1,-19 5 1,4 5-1,-1-2 0,1 7 0,3 4 0,3 3 0,9 1 1,11 1 0,8-6-1,3-4 1,6-4-1,3-10 1,1-5-1,-2-8 0,-2-1 1,-7-7-2,-1 4 2,-8 0-1,0 6 0,-12 11 1,9-3 0,-9 3 0,7 16 1,-7-5 0,0 2 0,0-13 0,-6 10-1,6-10 0,-4-18-1,4-1 1,6-4 0,1-2-1,5-2 0,3 0 1,4 7 0,0 7 0,1 12 1,-3 6 1,-1 10-1,-5 7 1,-1 7-1,-7 3-1,-3-5-4,6 4-9,0 0-19,-2-18-3,8-3 0,0-10 0</inkml:trace>
  <inkml:trace contextRef="#ctx0" brushRef="#br0" timeOffset="142816.788">13270 12347 67,'0'0'32,"6"14"-9,-6 8-5,6 2-9,-6 5-8,0 2-24,4 3-8,-2-12 0,7 5-1</inkml:trace>
  <inkml:trace contextRef="#ctx0" brushRef="#br0" timeOffset="143160.252">13624 12371 44,'-17'-9'29,"-9"-3"1,4 12-16,-6 6-4,2 9-4,8 8-1,5 5-2,7 5-1,16-1 0,7-1-1,9-6 0,1-6-1,2-5-1,1-7-2,-2-7 1,-8-7-1,-9-5 0,-8 0 1,-10 1 0,-4 5 2,-4 6 2,-4 0 0,3 15 1,-2 8 0,1 5 0,12 5-1,5 6 1,0 2-1,4-4-3,5-4-4,6-1-12,7-7-14,-7-16 0,10 0 0,-12-18-1</inkml:trace>
  <inkml:trace contextRef="#ctx0" brushRef="#br0" timeOffset="143468.3169">14141 12439 31,'0'0'33,"-12"0"1,-12 9-4,-9 1-13,6 4-5,-11-4-4,4 2-3,-3-6-3,3-6 0,3-6-2,8-7 0,6-5 0,10-2-1,7-3 1,4 5 0,6 5 1,14 7 0,1 6 1,5 14 0,1 5 0,-2 8 0,-4 6-1,-7 0-7,7-4-27,-13 3-2,-9-12-1,-3-5 1</inkml:trace>
  <inkml:trace contextRef="#ctx0" brushRef="#br0" timeOffset="143685.3613">13983 12185 41,'3'-20'30,"-6"1"-2,3 19-10,9 4-40,-9-4-6,13 15-2,-4-5 0</inkml:trace>
  <inkml:trace contextRef="#ctx0" brushRef="#br0" timeOffset="143912.7022">14141 12337 67,'12'29'35,"6"5"0,-8 0-11,-4-10-12,7 3-4,-4-11-4,6-6-2,-1-10 0,3-3-1,3-11-1,1-4-3,3 2-7,-5-3-25,-3-2-1,-4 8-1,-8-1 1</inkml:trace>
  <inkml:trace contextRef="#ctx0" brushRef="#br0" timeOffset="144333.2171">14682 12310 2,'-39'-24'49,"17"14"-26,4 10-12,5 10-5,4 0-2,9 4-1,6 3-1,10 2-1,4-5 1,2 1 0,4-5-1,-4-2 1,-5-4-2,-4-4 0,-13 0 1,0 0-1,-26-5 0,3 5 0,-3 0 0,-1 5 1,3 5 0,2 0 2,9 6 1,8 4 1,5-5 0,12 4 0,2-5 1,6-2-1,4-6-1,4 0-1,0-6-1,-3-9 0,3-3-1,-3-7-1,0-4 0,-10-5 1,2 3-1,-6-1 1,-1 4 0,-2 7 1,-8 15 0,0 0 0,0 0 1,4 20-1,-4 2 1,4 2-3,3 3-2,-3-5-3,7-2-10,5-7-11,-2-10-8,10 0-1,-5-13 1</inkml:trace>
  <inkml:trace contextRef="#ctx0" brushRef="#br0" timeOffset="144633.5264">15330 12409 49,'-5'11'34,"-4"5"-1,-7 0-8,-6-6-8,1 6-6,-3-7-5,-4-5-3,2-4-2,4-4-1,1-7 0,6-3-1,6 0 1,2-5-1,10 6 1,10 2 0,2 4 2,7 7 0,2 9 0,3 5 1,2 5 0,-1 5 1,-6-1-2,-2-1-2,-2 4-13,0-7-23,-12-9-1,6 0-1,-12-10 2</inkml:trace>
  <inkml:trace contextRef="#ctx0" brushRef="#br0" timeOffset="149081.3543">18472 2607 21,'0'0'16,"0"0"-4,0 0 0,0 0-2,0 0-2,0 0 0,0 0 0,7 17 1,-7-17-1,0 17 0,5-6-2,-5-1 0,6 3-1,-2 1 0,3 2-1,-2-6 0,2 7-1,1-2-1,-2 2 1,1-1-1,0 0 1,-2 2-1,0 4 0,0-1 1,1-1-1,0 1 1,4 3-1,-2-1 0,3 2 0,-1 2 0,2-3 0,-1-5-1,1 10 1,-2-4-2,2-1 1,-3 0 0,0-4 0,1 1-1,4 1 1,-2-2 0,3-5-1,-2 4 2,2-3-2,-3 3 1,1 1 0,-2-1 0,-2 0-1,-2 3 1,3-2-1,0-1 1,1 3-1,1-3 0,0-2 1,2 0-1,-3 0 0,0-1 0,-2 1 1,1 0-1,-2-3 0,-2-1 0,1 2 0,0 0 0,1-1 0,-2-1 0,4 0 0,0 2 1,-1 0-1,0 2 0,1 1 0,0 0 0,0 2 0,0-1 0,0 0 0,1 1 0,-2-2 0,2 1 0,0-2 0,-3-3 1,0 0-1,1-3 0,-2-2 0,3 2 0,-10-11 0,15 17 2,-7-7-2,-1 1 1,0 2-1,-1-1 1,0 4-1,-1 0 1,-2-1-1,3 2 0,0-2 0,-1 0 0,1-4 0,0 0 0,1 1 0,0 0 0,0 1 0,0-4 1,1 4-1,0-2 0,0-1-1,-1 5-3,-7-15-15,5 9-20,-5-9 1,-6 9-1,6-9 1</inkml:trace>
  <inkml:trace contextRef="#ctx0" brushRef="#br0" timeOffset="149889.2282">18499 2619 41,'0'0'30,"0"0"-1,0 0-9,-11 16-6,2 0-6,0 1-1,-3 4-3,-1-1 0,1 4-2,1-2-1,2-8 1,1-4 1,8-10-1,0 0 1,-9 0-1,14-15 1,-1-4 0,5-5 0,-1-3-1,2 0-1,-3-2 2,4 4-1,-7 3 0,3 9 0,-5 4 0,-2 9 1,9 7-1,1 5 1,1 5-2,6-2-1,8 4-10,-1 4-27,0-10-1,5-3 1,-5-1-1</inkml:trace>
  <inkml:trace contextRef="#ctx0" brushRef="#br0" timeOffset="150334.0105">18896 2784 49,'14'4'37,"-8"9"-1,2 8-3,0 6-15,-8 4-8,9 2-3,-9-1-3,5-2-1,-5-13-2,0-2 1,0-15-1,0 0 0,-5-22 0,5 0 1,5-4-1,1-1 0,4 2 1,8 4-2,5 2 2,1 10-1,5 3 0,-2 6 0,-1 0-1,-4-5-5,1 2-34,-12 3 0,-11 0 0,5-12-1</inkml:trace>
  <inkml:trace contextRef="#ctx0" brushRef="#br0" timeOffset="151551.6239">16322 12414 41,'15'20'28,"-21"-4"-6,-10 2-4,-5 1-4,-8-1-4,-2-1-4,-2-4-4,1-7-2,5-6-1,5-9-2,10-5 1,8-3 1,10-2 1,7 0 1,3 4 2,8 3 0,-2 6 2,6 10-1,-7 5 1,4 6-1,-6 0-2,-3 6-5,-1 4-17,3 3-12,-8-11-1,2 3-1</inkml:trace>
  <inkml:trace contextRef="#ctx0" brushRef="#br0" timeOffset="151903.7761">16513 12469 37,'16'-2'32,"6"8"0,-10 2-4,0 1-15,-1 7-3,-8 0-5,-3 3-2,-5-5-1,0-3-1,5-11-1,-16 5-1,16-5 0,-3-21 0,7 3-1,4-4 1,4-1 1,1 3 1,0 3 1,-1 6 0,-12 11 1,15-10-1,-15 10 1,4 17-1,-4-2 0,-4 4 0,4 2 0,0 6-1,4-4 0,5 0-6,6-4-12,1 3-16,-1-17-2,17-3 0,-4-11 0</inkml:trace>
  <inkml:trace contextRef="#ctx0" brushRef="#br0" timeOffset="152393.5423">16809 12417 36,'0'0'30,"15"7"1,6 0-4,4 1-16,0-6-4,3 3-4,1-5-1,-6 0-1,-5-6-1,-5 0 0,-13 6 0,9-12-1,-9 12 1,-15-2-1,3 6 1,-4 3 0,-1 8-1,-1 1 2,4 4 0,3 3-1,6 1 1,5-2 0,10-2 0,3-6 1,5-3 1,4-5-1,1-6 0,1-9 0,-3-4 0,1-3 1,-3-1-2,1 0 0,-7 0-1,3 4 0,-5 3 0,-1 3 0,-10 7 1,12 4-1,-5 9 0,-7 0 1,4 6-1,-4-1-3,3 3-3,-3-3-10,-3-5-18,3 0 1,0-13-1,0 0 0</inkml:trace>
  <inkml:trace contextRef="#ctx0" brushRef="#br0" timeOffset="152618.6388">17137 12229 53,'0'-18'35,"0"4"1,0 14-3,-6-10-28,6 10-34,0 0-4,0 0-1,8 19-1</inkml:trace>
  <inkml:trace contextRef="#ctx0" brushRef="#br0" timeOffset="152856.7121">17296 12403 23,'7'13'29,"12"5"0,-6-2-2,3 3-16,0 2-4,-2-3-2,-2-1-1,-2-7 0,-1-4 0,-9-6 0,17-9 2,-8-7-1,7-1 0,-3-6 0,2 2-2,-3 2-5,-1-1-11,-6 5-20,5 11-1,-10 4 0,0 0-1</inkml:trace>
  <inkml:trace contextRef="#ctx0" brushRef="#br0" timeOffset="153281.4271">17917 12481 50,'-21'16'31,"0"9"-1,-4-9-9,0 1-9,-3-3-6,6-7-3,-2-7-3,5-3-1,4-9-1,8-7 0,3-1 0,8-2 0,3 3 2,5 2 0,6 11 2,0 6 0,3 2 0,-3 10 0,3 3 1,-5 7-1,0-2 0,-1 2-1,-2-7 0,-1-2 0,2-9 0,-1-7-1,3-4 1,0-9-1,1-3-1,2-5 1,-1 4 1,4-2-2,0 8 1,1 5 0,1 6 0,-2 6 0,3 6 0,-5 2 1,0 5 2,-9-1 1,-4 3 1,-10-7 0,-3 5 0,-8-7 0,-4-1-5,-3-1-31,0 3-5,-6-10-1,8 0 0</inkml:trace>
  <inkml:trace contextRef="#ctx0" brushRef="#br0" timeOffset="153860.1429">19064 12387 39,'15'-4'35,"8"13"0,-5 6-3,-1 4-14,1 15-5,-9-2-3,-1 5-4,-8-9-2,3-1-1,-7-10-1,4-17 0,-14 0-1,8-16 0,6-8 0,4-5-1,7-2 0,8 2 0,7 0 1,10 12-1,8 3 1,5 14-2,4 4-16,0 6-20,-10-3-1,-1 3 0,-8-10 0</inkml:trace>
  <inkml:trace contextRef="#ctx0" brushRef="#br0" timeOffset="159755.1889">19865 12613 76,'11'4'40,"-11"-4"1,0 0-5,0 0-20,0 0-13,0 0-39,12 8-3,-12-8-1,13-17 0</inkml:trace>
  <inkml:trace contextRef="#ctx0" brushRef="#br0" timeOffset="184158.0809">1886 13331 39,'0'-36'35,"0"4"-7,0 8-3,0 3-6,0 11-4,0 10-5,0 0-1,-4 17-4,10 3-3,-3 3 0,3 6-1,2 3 1,-3 2-1,-2 4 1,7 0-2,-10-1 2,3-3-1,-11-3 1,-4-3 0,-5-5 0,-2-6 0,2-6 0,-4-5-1,8-6 0,1 0 0,12 0 0,9-6-2,12 0 0,5 3-1,3 3-2,5-6-5,7 10-12,-3-1-18,-10-3 0,0 8 0,-6-8 1</inkml:trace>
  <inkml:trace contextRef="#ctx0" brushRef="#br0" timeOffset="184398.0107">2387 13597 77,'0'0'40,"9"7"1,-9-7-2,3 8-26,-3-8-10,0 0-18,0 0-24,0 0-1,-8-8-1,8 8 1</inkml:trace>
  <inkml:trace contextRef="#ctx0" brushRef="#br0" timeOffset="185796.3597">3020 13265 71,'0'0'36,"0"24"-1,-4 12-14,-8 6-8,8 14-5,-5 1-3,9 3-2,-3-7-2,9-6-1,0-12 0,-2-16-1,-4-19 0,12-5-1,-12-13 1,0-7-1,-3-7 1,-6-3 0,-1-3 1,0 4-1,2-1 1,8 5-1,0 2 2,5 1-1,8 2 0,3 2 1,6 5-1,6 2 1,6 6-1,0 4 0,0 6-5,0 4-12,-1 1-19,8 9 0,-9-5-1,5 4 1</inkml:trace>
  <inkml:trace contextRef="#ctx0" brushRef="#br0" timeOffset="186061.451">3041 13652 51,'0'0'34,"19"9"-6,5-9-9,4 0-6,6 0-7,4 4-12,-6 2-24,-5-10-2,4 4-2,-16-9 0</inkml:trace>
  <inkml:trace contextRef="#ctx0" brushRef="#br0" timeOffset="186301.3262">2960 13537 48,'20'9'33,"-3"-14"-1,23 5-19,4 5-36,-3-19-4,14 9-2,-10-14-3</inkml:trace>
  <inkml:trace contextRef="#ctx0" brushRef="#br0" timeOffset="186664.0672">2923 13159 45,'0'0'34,"30"3"-1,-3 3-10,6 0-9,16 3-4,-3-4-5,8 3-2,-4 0-4,-4-2-2,-2-1-2,-14-5-1,-6-3 0,-13-5 0,-6-3 2,-5-2 2,0 1 3,-5-1 0,1 1 2,4 12 1,-3-10 1,3 10 0,10 10-1,-5 2-2,-1-1-7,-4 10-17,-3-10-10,3 7-1,0-18 0</inkml:trace>
  <inkml:trace contextRef="#ctx0" brushRef="#br0" timeOffset="187482.7618">3905 13188 34,'0'0'35,"-14"9"0,-5 14-6,-9 11-11,2 20-5,-10 5-5,2 9-4,-1 4-5,8-6-4,6-2-9,1-14-7,5-14-12,12-9-3,3-27 1,0 0 5</inkml:trace>
  <inkml:trace contextRef="#ctx0" brushRef="#br0" timeOffset="187724.8572">4082 13266 41,'0'0'34,"0"0"0,-8 19-2,-2 4-15,-8 0-7,1 18-2,-10 1-3,5 8-2,-5 4-2,-1-4-4,5 2-10,-5 0-21,7-15-2,6-7 0,-4-14-1</inkml:trace>
  <inkml:trace contextRef="#ctx0" brushRef="#br0" timeOffset="188308.9644">4601 13522 64,'-4'-25'28,"-2"0"-7,-6 5-5,-7 1-3,-2 7-5,-8 1-1,4 11-3,-5 0-1,4 11 0,5 4-2,8 6 0,7 2-1,6-2 0,16 0 1,3-4-1,4-6 1,6-5-1,0-8 1,1-11-1,-5-6 0,0-7 0,-6-4 0,-1-9-1,-6-4 1,-5 0-1,-1 2 1,1 7 0,-5 4-1,-2 4 2,0 10-1,0 16 0,0 0 1,-3 16 0,3 8 1,0 7-1,-4 8 0,4 7 1,0 2-3,0 1-5,7 0-16,-1-6-13,-6-16-1,7-1 0</inkml:trace>
  <inkml:trace contextRef="#ctx0" brushRef="#br0" timeOffset="188747.2147">4992 13366 71,'-9'20'36,"1"10"1,-5 4-17,-3-1-7,0 2-6,1-3-3,2-4-1,1-8-2,6-7 0,6-13 0,0 0 0,0-24 0,9 0-1,0-10 1,4-5-1,2-4 0,-1 3 0,1 0 0,-1 7 1,2 8-1,-4 11 1,-2 4 0,-1 10 0,-9 0 0,19 23 0,-11-3 1,2 5 0,3 0-2,-1 7 1,0 0-1,1 2-3,2 2-4,-9-8-11,2-2-21,3 0 0,-7-13-1,3-2 1</inkml:trace>
  <inkml:trace contextRef="#ctx0" brushRef="#br0" timeOffset="189005.2543">5011 13566 35,'-10'-5'32,"10"5"-2,16-5-6,6-7-43,9 12-7,-7-13-4,14 9-1</inkml:trace>
  <inkml:trace contextRef="#ctx0" brushRef="#br0" timeOffset="189286.3209">4904 13104 58,'0'0'34,"0"0"-1,22 0-19,16 7-4,0-3-5,7-1-5,4 0-3,-4-3-5,-5-3-1,-9-9-1,-9 5 0,-12-9 1,-3 5 2,-7-3 3,0 14 4,6-11 3,-6 11 1,20 6 3,-7 3 1,5 6 1,-6 0 0,1 2-1,-8-5-1,-5 3-5,-5-5-19,-1 3-13,-9-13-2,2 9-1</inkml:trace>
  <inkml:trace contextRef="#ctx0" brushRef="#br0" timeOffset="192840.3689">6223 13041 46,'-26'-7'27,"-7"17"-3,-7 15-3,-7 20-4,1 19-6,3 13-3,12 14-3,9 1-2,19-2-1,19-4-4,8-13-13,13-17-18,16-9 0,0-27-1,9-8 0</inkml:trace>
  <inkml:trace contextRef="#ctx0" brushRef="#br0" timeOffset="193255.6543">6520 13433 33,'-9'0'29,"-12"0"0,-1 5-13,0 9-6,1 5-3,5 6-2,6 4-2,10 0-2,10-3 0,6-4 0,8-4 1,1-8 1,2-10 0,-4-3 1,-11-10-1,-6 1 1,-15 0-2,-7 2-3,-5 6-12,-2 4-20,-4 0 0,9 0 0,1 0-1</inkml:trace>
  <inkml:trace contextRef="#ctx0" brushRef="#br0" timeOffset="193534.6809">6601 13474 41,'10'0'31,"-10"0"1,0 0-12,0 0-6,3 19-6,-3-3-4,6 4-2,2 2-1,3 0 0,1 2 1,7-10-1,2-3 2,0-7 0,2-4 0,-2-15 0,-2-1 0,-4-8 0,1 1-2,-4 2-5,-9-1-9,4 4-17,-2 7-5,-10-3-1,5 14 1</inkml:trace>
  <inkml:trace contextRef="#ctx0" brushRef="#br0" timeOffset="193787.7458">6862 13476 20,'24'8'31,"-24"-8"2,16 19-2,-7-2-13,-2 0-7,2 0-4,-3 0-2,2-3-2,-8-14-1,13 12 1,-13-12 0,22-10 1,-11-2 0,3 0-1,-4-4-1,2 3-4,0 4-29,0 2-4,-12-6-1,0 13 0</inkml:trace>
  <inkml:trace contextRef="#ctx0" brushRef="#br0" timeOffset="194171.2236">7228 13554 40,'8'26'30,"-4"-6"-3,5 4-11,0 0-5,2-5-4,0-6-1,5-6-1,-1-10-2,-2-12 1,2-8-1,0-15 0,-5-7 0,-4-13 0,-6-9 0,-15-5-1,-1 6 0,-12 5 0,-9 11-1,-4 11 1,-2 16-1,3 14 0,5 16 1,13 15-1,10 10 0,16 2 0,12 2-3,18 4-8,6-5-16,6-2-9,13 1-1,0-14 1</inkml:trace>
  <inkml:trace contextRef="#ctx0" brushRef="#br0" timeOffset="194541.0231">7532 13429 28,'0'0'30,"27"16"1,-12-3-10,-5 5-5,2-3-2,-9 1-4,4-3-3,-7-13-2,0 0-1,0 0-2,8-13 0,2-4-1,3-1 0,5 1-1,0 1 0,2 7 0,1 6 0,-5 9 0,0 7 0,-7 3 0,-1 6 0,-4 3 0,-1 0-3,0 4-5,-3-9-13,-9-5-14,9-1 1,0-14 0,0 0-1</inkml:trace>
  <inkml:trace contextRef="#ctx0" brushRef="#br0" timeOffset="194786.9485">7690 13220 77,'0'-16'33,"0"16"-4,7-3-31,-7 3-25,11 6-5,-11-6-1,16 18 0</inkml:trace>
  <inkml:trace contextRef="#ctx0" brushRef="#br0" timeOffset="195061.0061">7860 13408 23,'0'0'32,"16"25"0,-13-6-4,0 5-10,-3 0-6,0-2-4,-3 2-2,-4-7-3,5-7-1,2-10-1,0 0-1,15-19 0,-3-3 1,3-2-1,5 0 0,-2 2 2,-2 2 0,-5 3 0,-3 6 0,-8 11 1,0 0-1,0 0 0,0 11 1,-4 0-2,4 7 0,0 2-1,0-1-2,9 6-3,-2-9-14,4 1-17,6 1 0,-2-9-1,4 0 1</inkml:trace>
  <inkml:trace contextRef="#ctx0" brushRef="#br0" timeOffset="195367.0813">8161 13503 40,'12'4'35,"-12"-4"0,21 18-4,-7-2-15,-10 0-6,6 5-4,-7-7-2,-3-5-1,0-9-1,0 0-1,14-18 0,-2 1 0,0-3-1,4-1 1,2 4-1,0 5 0,-2 12 1,1 5 1,-9 12 0,2 7 0,-7 7 0,0 5 0,-3 1-4,0-3-17,-6-10-17,6 2-2,-7-14 0,7-12-1</inkml:trace>
  <inkml:trace contextRef="#ctx0" brushRef="#br0" timeOffset="195962.8627">9335 13481 30,'-20'0'30,"-1"6"-3,-12-13-6,-6-7-5,2-5-5,0-12-4,12 2-1,6-7-2,16 6-1,9 1-1,14 8 1,11 15-1,5 12 0,5 12 0,-7 11 1,-12 10 0,-9 8-1,-16 3-1,-13 3 0,-10-6 0,-10-6-1,-2-9 0,1-7-1,10-10 0,10-11 1,17-4 0,3-13 0,19 3 0,7 1 0,7 3 0,5 2-2,8 8-10,-2 4-22,-9-8-1,4 7 0,-13-9 0</inkml:trace>
  <inkml:trace contextRef="#ctx0" brushRef="#br0" timeOffset="196215.251">9501 12995 75,'34'8'38,"13"30"0,-4 20-17,-12 17-7,-3 22-4,-22 7-5,-9 2-4,-11-2-5,-14-14-9,-3-20-24,-3-10-2,-3-22 0,5-15 0</inkml:trace>
  <inkml:trace contextRef="#ctx0" brushRef="#br0" timeOffset="251393.0686">1782 14347 21,'-12'-4'17,"-4"-9"-2,16 13-4,-14-16-2,14 6-3,5 0 1,4-7 1,1 6 3,-1-8 1,3 10 0,-6-6 1,4 9-1,-10 6-1,0 0-2,0 0-3,-10 12-3,3 2-2,2-4-1,5-1-1,0-9 0,0 0-2,0 0-2,12 2-2,-12-2-12,5-17-17,-5 17 1,-11 0 1,2 10-1</inkml:trace>
  <inkml:trace contextRef="#ctx0" brushRef="#br0" timeOffset="252686.8178">1970 14166 30,'-5'-17'31,"-3"4"-5,-3-3-2,-10 1-6,-1 6-5,-9-1-5,0 10-2,-3 7-2,3 5-2,4 5 0,1 6-2,7 6 0,9 1 0,10-2 0,0-7 1,17-7-1,0-6 1,6-8 0,2-11-1,3-5 0,-3-3 1,-4-3-1,-1 5 0,-9 2 1,0 6-1,-2 5 0,2 4 1,-11 0 0,16 13 0,-8 2 0,2 4-1,0 6 1,-4 5 0,-6 6 0,-6 7 1,-8 1 1,0 2-1,-9-1 2,-5-4-1,0-9 0,1-8 1,1-15-2,4-9 0,7-6-1,5-9-1,3-3 0,7-1-1,7 1 1,4 7-1,11 6 0,3 5 0,3 8 0,7 1 1,0 8-1,2 2-2,3-1-2,-4-3-9,1-6-20,0 1-3,-7-10 0,3 7 0</inkml:trace>
  <inkml:trace contextRef="#ctx0" brushRef="#br0" timeOffset="252946.3707">2476 14546 81,'0'0'40,"4"13"-1,-4-13-12,0 0-55,-10 17-7,10-17-2,0 0-3</inkml:trace>
  <inkml:trace contextRef="#ctx0" brushRef="#br0" timeOffset="254512.0621">2984 14209 5,'0'12'26,"4"8"0,-7 7-6,3 10-5,0 8-3,3 6-3,0 2-1,-3-3-2,10-6-2,-4-12 0,0-14 0,-6-18-1,7-11 0,-7-19 0,0-13 0,-7-13-1,-2-2 2,2-2-2,-2 9 0,-1 10 0,5 14-1,5 15 0,0 12 0,5 32 0,5 0 0,-1 6-1,7-2 1,6-1-1,-1-9 1,7-9 0,0-10-1,3-13 0,0-10 0,-3-7 0,-1-5 0,-5-4 0,-3 4 0,-6 4 0,-4 4-1,-9 20 2,0 0-1,6 9 1,-6 14-1,-6 8 1,6 1 0,0 2-1,3-1-2,12-2-6,0-13-8,8-6-19,10 0 0,-1-12 0,11 7-1</inkml:trace>
  <inkml:trace contextRef="#ctx0" brushRef="#br0" timeOffset="254887.7309">3667 14368 31,'-12'3'28,"-7"-3"-2,6 4-11,2 4-3,11-8-4,-4 18-2,4-18-2,15 19-2,-6-9-1,7-1 0,-4-6-1,-12-3 0,0 0 0,3 13 1,-16-7-1,-5 1 2,1 1 1,-2 3 0,0 0 1,9 3 0,5 3 1,11 0-1,3-4 0,6 3-2,5-7-2,0-4-7,3-5-18,2 0-9,-16-19 0,7 4-1</inkml:trace>
  <inkml:trace contextRef="#ctx0" brushRef="#br0" timeOffset="255157.51">3608 14219 43,'0'0'32,"-19"-10"-3,19 10-16,7 8-34,-7-8-7,12 6-3,-12-6-1</inkml:trace>
  <inkml:trace contextRef="#ctx0" brushRef="#br0" timeOffset="255427.5797">3797 14379 44,'0'0'34,"7"10"0,8-10-4,10-2-18,9 2-5,-3-4-4,3-2-8,0 4-9,-9-5-9,-6-2-3,-10-3 0,-3 3 1</inkml:trace>
  <inkml:trace contextRef="#ctx0" brushRef="#br0" timeOffset="255461.5796">3978 14340 37,'-16'16'20,"10"5"-1,-4 3-1,7 1-4,3 3-2,3-5-6,7 0-4,1-1-11,2-3-19,-13-19-1,28 21-2,-18-21 1</inkml:trace>
  <inkml:trace contextRef="#ctx0" brushRef="#br0" timeOffset="255726.6473">4194 14536 34,'22'17'31,"-10"-17"1,7 6-5,2-3-15,-2-7-6,0 0-4,-3-2-2,-4-3-2,-3-6 0,-9-4-1,0-3 1,-6 0 0,-6 3 2,-2 6 1,-6 4 2,-3 9 2,-1 5-1,5 12 1,-5 7 0,8 8-1,7 4 1,6 5-2,3 0 0,9 1-1,3 0-4,1-10-10,0-5-23,7-3 0,-10-12 0,8-6 0</inkml:trace>
  <inkml:trace contextRef="#ctx0" brushRef="#br0" timeOffset="256015.7026">4618 14466 27,'-33'-18'28,"15"11"-5,-5 2-4,-1 5-5,2 8-2,4 5-3,5 6-1,10 5-1,9 5-1,7-3-1,11 1 0,-2-8-1,9-4-1,-6-12-1,2-6 0,-8-12-3,-9-8-4,-7-5-22,-6 5-8,-19-6 0,4 8-1</inkml:trace>
  <inkml:trace contextRef="#ctx0" brushRef="#br0" timeOffset="256766.693">5172 14362 54,'25'0'32,"-4"0"-9,7-7-11,5 2-1,-5-5-3,0 4-3,-8 2-2,-8 7-1,-12-3-1,-3 24 0,-8-4-1,-4 7 1,1-2-1,7 3 1,2 0-1,10-8 1,3-4-1,9-8 0,1-1 1,6-7-1,0-9 1,-4-1 0,-3-5-1,-2-1-1,-4 1 2,-3 1-2,1 2 1,-9 12-1,13-9 1,-13 9-1,8 12 1,-8-3 0,5 4 0,-5 0 0,0-1 0,0-12 0,2 9 1,-2-9-1,10-11 0,3 3 1,2 0-1,1 1 1,1 5-1,0 2 1,-3 9 0,0 6 0,-6 5-2,-2-3-6,1-1-23,2 4-3,-9-20 0,14 11-1</inkml:trace>
  <inkml:trace contextRef="#ctx0" brushRef="#br0" timeOffset="257033.038">5791 14397 37,'12'11'34,"-1"1"2,9 7-4,2 3-18,-5-6-3,1 7-4,-8-5-3,-3-3-2,-7-15-1,-20 12-4,0-12-9,-4 2-21,-11-8-2,6 6-2,-5-12 2</inkml:trace>
  <inkml:trace contextRef="#ctx0" brushRef="#br0" timeOffset="257534.4454">6465 14272 45,'12'32'32,"-12"0"-3,9 7-12,-5 8-4,-4-3-3,5 2-4,-5-13 0,0-8-1,-5-15-1,5-10-1,-10-13 0,3-13 0,-4-11-1,2-8-1,-2-6 0,3 2-1,4 1 1,4 3-1,0 8 0,7 11 0,9 10 0,8 7-2,10 9-5,0 0-11,7 5-17,8-1-1,-3-4 1,5 8-1</inkml:trace>
  <inkml:trace contextRef="#ctx0" brushRef="#br0" timeOffset="257803.0083">6437 14604 39,'9'14'33,"7"-14"0,15 8-4,6-8-23,3 0-16,8 3-18,-9-13-3,1 7-2,-15-12 0</inkml:trace>
  <inkml:trace contextRef="#ctx0" brushRef="#br0" timeOffset="258075.5658">6421 14429 45,'16'-3'32,"12"7"-2,3-4-20,5-3-31,10 10-4,-11-15-3,6 4-2</inkml:trace>
  <inkml:trace contextRef="#ctx0" brushRef="#br0" timeOffset="258360.1303">6396 14034 45,'25'9'30,"0"-9"0,15 0-16,4-5-9,2 5-4,1-5-4,-4 2-3,-3-3-2,-9-2-1,-12 0 1,-9 1 2,-10 7 3,6-14 3,-6 14 2,0 0 5,0 0 1,0 0 2,15 6 0,-5 2 0,2 6-2,-3-5-1,-2 2-6,-4-1-23,-3 2-8,-13-7-1,6 4-1</inkml:trace>
  <inkml:trace contextRef="#ctx0" brushRef="#br0" timeOffset="259074.9852">7535 14329 48,'-17'5'24,"-7"1"-7,5 4-5,1 5-3,6 2-4,12 2-1,9-4-2,10-2-1,5-5 0,4-3 1,-1-5-1,-1 0 0,-7 0 0,-19 0 0,0 0 0,-10 0-1,-11 7 1,-3 5-1,-2 4-1,1 4 2,7 2-1,11 4 1,11-5-1,11-3 1,11-4 0,5-8 0,4-9 0,3-4-1,-1-9 1,-6-8-1,-6-3 1,-3 0 0,-10-2 2,-3 12 0,-9 2 1,0 15 1,0 0-1,0 11 1,0 10-1,4 8-2,2 0-2,-3 0-6,9-4-10,-2-1-18,-10-24 0,18 12-1,-14-24 0</inkml:trace>
  <inkml:trace contextRef="#ctx0" brushRef="#br0" timeOffset="259352.6713">7742 14178 39,'-12'-14'30,"12"14"-6,-9 11-23,9-11-24,-3 9-4,3-9-4</inkml:trace>
  <inkml:trace contextRef="#ctx0" brushRef="#br0" timeOffset="259638.4268">7918 14355 43,'17'28'37,"-3"5"0,-7-4 0,-4-8-20,10 5-5,-7-12-6,6-5-2,-12-9-2,19-10-1,-7-8-1,0-6-3,1-5-2,-3-4-8,2 9-15,0 6-10,-6-1 0,3 9 1</inkml:trace>
  <inkml:trace contextRef="#ctx0" brushRef="#br0" timeOffset="259923.9907">8369 14442 50,'-3'24'35,"-13"-5"0,-2-2-9,-4 2-10,-6-8-8,6-5-4,3-6-4,3-9-2,11-2 1,5-7-2,7 1 1,1-2 0,8 5 0,2 6 2,1 5 1,0 8 1,-1 5 0,1 7 1,-4 5 0,6-3 0,-5 2-2,3-6 2,0-8-2,1-7 0,-2-4-1,0-10 1,-2-11-1,-3-1 0,-4-5 0,1 5 0,-3 5 0,-5 9 0,-2 12 1,0 0 0,5 9 0,-1 12 0,3 8-4,-5 3-30,-2-10-2,7 3-2,-4-12 1</inkml:trace>
  <inkml:trace contextRef="#ctx0" brushRef="#br0" timeOffset="260375.9874">9225 14342 63,'-15'8'30,"-7"4"-12,4 3-6,6 6-3,6 3-4,12 3-1,2-6-2,12-2 1,0-4 0,2-7 1,-4-8-1,-1 0 1,-17 0-1,6-10 0,-6 10-4,-24-10-10,7 3-22,8 7-1,-4-5 0,13 5-1</inkml:trace>
  <inkml:trace contextRef="#ctx0" brushRef="#br0" timeOffset="260685.6436">9362 14318 29,'20'19'33,"-9"-12"-1,17 4 1,0-4-20,9-7-6,3 0-2,-3-3-3,-2-3-1,-5-2-2,-11-1 0,-19 9 0,8-15 0,-19 15 1,-5 0 1,-3 12 1,1 5 0,-3 1 0,5 11 1,7-1-1,6 2 0,6 0-3,6-7-4,11 1-5,1-11-1,13 0-5,-1-9-16,2-12-1,9 0-1,-8-13 12</inkml:trace>
  <inkml:trace contextRef="#ctx0" brushRef="#br0" timeOffset="260968.7041">9957 14441 50,'-2'18'32,"-15"-6"-3,-4 2-7,-4 1-7,-5-7-8,7-8-3,2 0-2,6-13-1,8-2-1,7 1 0,3-2 0,6 2 0,7 4 0,0 9 1,0 3-1,2 10 1,0 0-1,-6 7-3,5-2-14,0 11-17,-10-11 1,12-1-1,-3-16 0</inkml:trace>
  <inkml:trace contextRef="#ctx0" brushRef="#br0" timeOffset="261260.7718">10152 14393 43,'-15'17'34,"6"9"0,2-4-2,7 0-20,13 2-4,-1-3-2,10-5-2,0-7-1,3-9-2,2-4 1,-2-10-1,-5-14 1,-5-10-1,-6-11-1,-9-9 0,-16-6 1,-12-5-1,-12 2 0,-4 12 0,-5 6 1,-3 18 1,1 15-1,9 16 1,11 16-1,18 12 0,16 8-1,13-4-9,11-2-28,20 0 0,8-13-1,18 1 1</inkml:trace>
  <inkml:trace contextRef="#ctx0" brushRef="#br0" timeOffset="262106.3679">10686 14300 43,'-27'4'29,"5"8"-7,3 2-5,1 3-5,11 4-4,7-5-3,12 0-2,4-6-1,5-2-1,-2-6-1,-3-2 1,-1 0-1,-15 0 1,0 0-1,-13-5-1,-8 5 1,-3 5 0,1 4 0,-1 1 0,4 5 0,11 1 1,6-1 0,7 0 0,12-3 0,5 2 0,7-8 0,3 0 1,6-6-1,-5 0-1,1-9 0,-5 2 0,-6-3-1,-7 0 1,-2 3-1,-13 7 0,9-15 1,-9 15 0,0 0 0,0 0 1,0 0 0,18 12 1,-1-9-1,5 2 1,2-5 0,5 5-1,-3-5 1,-1-8-1,-3-2 0,-7-1 0,-5-6 0,-10-1-1,-10-3 1,-7 1-1,-7 2 0,0 4 0,0 8 0,-4 6 0,3 7 1,3 11-1,6 3 1,10 10 0,3 6 1,3-1-1,3 2 0,7-1 0,2-5-3,0-8-8,1-10-24,4 0-1,-3-14 0,7 0 0</inkml:trace>
  <inkml:trace contextRef="#ctx0" brushRef="#br0" timeOffset="262429.8133">11324 14449 57,'0'0'30,"8"-22"-10,-8 7-5,-4 1-3,-7-2-2,1 3-1,-14 3-2,7 3 0,-8 2-1,5 11-1,-4 0-1,10 12-1,4 1 0,10 2-1,6 1 0,6-2 0,8-2-1,2-5 0,1-3-3,-3-10-4,1 0-10,-11-10-21,-3-10 0,-3-9 0,-13-14-1</inkml:trace>
  <inkml:trace contextRef="#ctx0" brushRef="#br0" timeOffset="262707.9272">11208 14002 54,'0'0'37,"0"0"-2,0 14-1,8 3-24,0 0-35,3 9-8,-8-4-1,12 6-1</inkml:trace>
  <inkml:trace contextRef="#ctx0" brushRef="#br0" timeOffset="263182.7227">12070 14284 33,'-22'0'32,"-9"0"-1,6 15-6,-4 1-11,4-1-6,13 14-3,9-4-3,12 1 0,8-2-2,10-4 1,2-3 0,4-3 1,-7-4 0,-6-7-1,-11 1 1,-9-4-4,-15 0-8,-7 0-22,-6-10-1,10 3-1,1-10 1</inkml:trace>
  <inkml:trace contextRef="#ctx0" brushRef="#br0" timeOffset="263542.6421">12355 14270 41,'-25'-13'29,"9"13"0,-5-4-11,8 4-9,8 11-5,5 1-2,12 1-1,0 2-1,6-3 0,-1-1-1,1-4-1,-5-4-1,-13-3 1,0 0-1,0 0 2,-20-10 1,-1 10 2,-1 9 1,-18 14 10,30 1-5,5-6 0,11 6-1,10-3-2,8-1-3,4-6-16,9 1-20,-5-15 0,4 0-1,-6-18 0</inkml:trace>
  <inkml:trace contextRef="#ctx0" brushRef="#br0" timeOffset="263994.2947">13121 14364 31,'-13'-39'46,"1"21"-27,-10 0-2,-2 8-2,-8 3-3,7 11-2,-3 6-2,8 12-2,6 3-2,9 6 0,10-4-3,11 2 0,8-7-1,5-7-2,2-6-7,-3-9-16,-13-18-10,3-1 0,-18-17 0</inkml:trace>
  <inkml:trace contextRef="#ctx0" brushRef="#br0" timeOffset="264377.8011">13155 13997 54,'0'0'36,"0"0"1,10 4-9,-10-4-9,3 29-6,1-7-7,10 15-1,2 7-3,8 6 1,3 5-3,6-2 0,4 1-2,-4-10 0,1-4-1,-12-15 0,-7-9 0,-15-16 0,0 0 1,-9 0 0,-9-9 1,-8 3 1,-1 1 0,-1 5-1,1 0-1,3 5-8,7 3-18,4 3-8,1-8 0,12-3 0</inkml:trace>
  <inkml:trace contextRef="#ctx0" brushRef="#br0" timeOffset="264686.3721">13760 14391 39,'-15'21'34,"-10"-7"0,-1 2-3,-4-4-14,-2-12-8,4 0-5,3-8-2,5-5-2,6-3 0,6-5-1,8 2 1,8 4 1,6 3 0,4 7 1,6 7 0,1 10 1,0 5-1,0 5-1,1 5-7,-8 2-29,-7-10 0,5 1-1,-7-13 0</inkml:trace>
  <inkml:trace contextRef="#ctx0" brushRef="#br0" timeOffset="265235.371">14262 14338 28,'25'4'28,"-7"-4"1,15 0-11,-3 0-7,0 0-2,-2-4-4,-3-1-3,-7-1-2,-18 6 0,0 0 0,-9-3 0,-15 12-1,1 5 1,-4 7 0,4 4 0,5 7 1,9-3 0,9 2-1,12-7-2,10-1-7,7-14-9,13 4-11,-4-21 0,10 3-1</inkml:trace>
  <inkml:trace contextRef="#ctx0" brushRef="#br0" timeOffset="265529.9339">14745 14458 45,'-20'12'30,"5"8"0,-12-6-14,-2-6-7,2-6-3,0-7-3,6-6-2,4-7 0,8-1 0,9-3 1,6 3 1,7 2 0,7 8 1,3 9 1,5 6-1,0 4 1,3 9-3,-2 1-13,2 7-22,-12-10-1,1 2-1,-7-10 1</inkml:trace>
  <inkml:trace contextRef="#ctx0" brushRef="#br0" timeOffset="265925.1901">15471 14333 63,'-30'0'31,"-1"11"-11,2 7-6,4 2-5,10 8-2,12 1-4,10-2 0,13-6-1,5-4 0,3-9-1,1-3-1,-5-10-3,-10-7-3,-10-3-4,-13-4-8,-9-5-12,2 11-3,-7-9 1,9 11 10</inkml:trace>
  <inkml:trace contextRef="#ctx0" brushRef="#br0" timeOffset="266222.2532">15576 14383 58,'34'17'34,"-10"-1"-9,-9 1-5,-1 1-5,-9-5-5,1-1-3,-6-12-3,0 0-3,17-10 0,-5-7-1,7-2-1,0-1 1,3 4-1,1 1 1,1 10-1,-6 5 2,-2 9-1,-7 8 1,-2 5 0,-4 4 1,-3 4-4,0-4-7,0 3-10,3-4-16,-3-25 0,9 12 0,0-20-1</inkml:trace>
  <inkml:trace contextRef="#ctx0" brushRef="#br0" timeOffset="266522.3175">16030 14241 46,'0'0'36,"9"38"0,-9 1 2,0 7-22,6 15-6,-6 9-2,-8 7-4,4 3-5,-5-10-10,2-9-24,4-7-3,-2-21 0,5-13-1</inkml:trace>
  <inkml:trace contextRef="#ctx0" brushRef="#br0" timeOffset="266552.3186">16093 14553 73,'9'6'36,"6"5"0,1-3-11,2-14-40,4 16-17,-4-14-2,7-2-2,0-7-1</inkml:trace>
  <inkml:trace contextRef="#ctx0" brushRef="#br0" timeOffset="267188.3994">16567 14280 22,'0'0'24,"-29"0"-3,18 6-9,-3 2-3,2 5-3,7 3-2,5-2-1,3 2-2,9-5 1,6 0-1,1-7 1,-4-4-1,1 0 0,-16 0 0,5-10 0,-5 10-1,-20-4 1,4 7 0,-5 4-1,1 5 1,2 2 2,8 7 0,7-2 0,9 3 2,5-7-1,7 2 1,5-8 0,6-4-1,0-5-1,-1-11-2,0-2-4,-10-11-2,0 0-3,-6-6 1,-2 5-1,-10-2 0,3 8 1,-3 4 1,0 15 6,-6 16 4,6 6 1,3-2 1,3 5 1,-3-4 0,3-1 0,-3-7-4,-3-13-6,0 0-16,10 10-10,-16-20-1,6 10-2</inkml:trace>
  <inkml:trace contextRef="#ctx0" brushRef="#br0" timeOffset="267483.2725">16662 13924 58,'0'0'32,"0"0"-1,0 12-18,0 7-26,0-1-16,6 9-2,-2-11 0</inkml:trace>
  <inkml:trace contextRef="#ctx0" brushRef="#br0" timeOffset="267783.8453">17057 14470 51,'-29'15'30,"4"0"-3,-5-10-12,1-5-10,2-7-4,5-6-2,9-6-2,10-3 2,6 0 1,10 1 2,5 7 2,5 6 2,7 12 1,-3 4 0,4 9 1,-8 4-2,-2 4-9,-4-3-28,1 4-2,-12-11-1,3 1-1</inkml:trace>
  <inkml:trace contextRef="#ctx0" brushRef="#br0" timeOffset="268414.3766">17710 14383 32,'17'0'25,"13"5"-6,-2-2-10,0 2-1,0-5-4,-4 0-3,-8-3-1,-7-3 0,-9 6-1,-9-12 1,-7 9 0,-5 3 0,-3 11 2,1 3 0,5 7 1,4 6 1,9 1 0,5-1-1,13-1 0,6-7 0,9-7-1,1-12-1,2-3 0,0-12-1,-3-5-1,-6-4 1,-3-3-1,-7 3 0,-2 5 0,-6 6 1,-4 13 1,0 0 1,0 14 1,-4 8-1,4 3 1,0 2 1,0-3-1,7-3-1,1-8 0,2-10-1,3-7-1,1-10 0,0-5-1,0-7 0,-2-2 0,-1 3-1,-3 5 1,1 10 1,-9 10 0,12 0 0,-5 11 1,0 9 0,-2 2-2,1 5-8,3 0-20,-9-17-1,10-1-1,-10-9 0</inkml:trace>
  <inkml:trace contextRef="#ctx0" brushRef="#br0" timeOffset="268708.9452">18394 14340 64,'21'22'39,"-3"7"-1,-12 5-5,-6-10-20,-3 10-4,-13-8-5,-5-6-6,-3-4-19,3-7-17,-6-12 0,9-2-1,1-12 0</inkml:trace>
  <inkml:trace contextRef="#ctx0" brushRef="#br0" timeOffset="269504.9217">19194 14282 23,'-33'0'27,"9"15"-1,-7-1-9,8 3-8,5 7-2,11-2-4,10-2-1,11-4 0,7-4-1,3-5 0,4-7 0,-3 0 0,-4-9-1,-6-3 0,-8 1 1,-12 1-2,-6 5 2,-7 5-1,-5 2 1,-2 7-1,0 6 1,5 6-1,4 0 1,8 5 1,8-2-1,6-2 1,9-3 0,3-3 0,7-4 0,0-6 1,3-6-1,-3-5 0,0-2 0,-1-5-2,-4 2 0,-2-2 0,-3 7-1,-4-1 0,-11 6 1,13 7 0,-13-7 0,0 16 0,0-16 1,-7 18 0,7-18 0,-10 0-1,7-12 0,3-3-1,0-5 0,7-5 1,1 1-1,5 0 1,5 5 2,-1 2 1,2 10 0,-4 7 1,2 5 1,-5 7 0,1 8 0,-4 1-2,0 5-1,-2 2-4,-1-9-8,2 2-21,4-3-5,-12-18 2,20 6-2</inkml:trace>
  <inkml:trace contextRef="#ctx0" brushRef="#br0" timeOffset="269805.9861">19647 14393 79,'7'19'37,"-11"-2"0,4 2-19,0 3-11,6 3-25,-1 2-16,-5-13-1,14 4-1</inkml:trace>
  <inkml:trace contextRef="#ctx0" brushRef="#br0" timeOffset="270205.5433">20044 14391 46,'-7'-20'30,"-10"17"-6,-9 3-7,-5 8-5,6 7-3,-5 4-3,10 8-1,2 2-2,15 0-2,9-2 1,7-6-2,7-3 1,4-9-1,2-7 0,-4-5 0,-2-8-1,-5-4 0,-7-1 0,-8 3 0,-6 3 0,-5 4 1,-2 12 1,3 5-2,0 8 2,4 8-1,6 3 2,5 5-2,4-2-2,3-1-4,3-4-9,1-5-16,-5-15-1,9-4 0,-11-16-1</inkml:trace>
  <inkml:trace contextRef="#ctx0" brushRef="#br0" timeOffset="270511.1063">20404 14463 50,'3'22'33,"-21"-9"-2,-6 1-10,-4 0-5,-7-6-5,1-3-6,1-5-3,5-10-1,6-2-1,7-3-1,10-4 0,8 0 1,9 3 0,4 7 2,5 3 0,3 10 0,3 7 0,1 5 1,-5 6 0,-2 4-3,-3 3-4,-9-4-15,-9-5-16,12-2-1,-12-18 0,5 12-1</inkml:trace>
  <inkml:trace contextRef="#ctx0" brushRef="#br0" timeOffset="270826.1726">20337 14175 53,'0'0'32,"-11"-9"-7,11 9-16,7 21-36,-7-21-4,11 25-1</inkml:trace>
  <inkml:trace contextRef="#ctx0" brushRef="#br0" timeOffset="270859.1736">20505 14350 45,'15'24'35,"-8"-4"1,6 6 0,-2 4-21,-1-9-6,1 5-3,-1-11-4,2-2 0,0-11 0,2-4-1,1-11-1,0-6-3,2-6-16,1-1-17,-11-11 0,3 11-1,-3-6 0</inkml:trace>
  <inkml:trace contextRef="#ctx0" brushRef="#br0" timeOffset="271514.3716">21030 14320 34,'0'0'29,"-28"0"-2,12 0-11,2 10-5,0 4-3,7 4-4,0-1-1,7 2-2,13-2 0,2-5 1,2-2-1,2-5 0,-2-5-1,-4-3-1,-1-3 1,-12 6-1,0-13 0,-15 9-1,0 4 1,-4 4 0,0 5 1,1 4 1,1 3 0,8 3 1,6 2 0,8-2 1,6-2 1,5-1 0,6-8-1,2-3 0,1-9 0,5-2-1,-3-9-2,0-2 0,-3-7 0,-4-3-1,0-1 0,-3 2 1,-3 6 1,-3 6 1,-11 14 1,11-5 2,-11 16-1,3 11 1,-3 2-1,2 7 0,2-1-2,2-6-4,4 2-10,3-8-24,-4-12 0,7-6-1,2-8 0</inkml:trace>
  <inkml:trace contextRef="#ctx0" brushRef="#br0" timeOffset="271949.9649">21572 14420 57,'-4'10'34,"-2"10"-3,-3 0-11,-7-5-6,1 4-4,-9-4-4,2-2-4,0-8-2,-3-5-2,4-8-1,5-9-1,4 0 0,5-2 1,10 0 1,3 3 1,5 8 1,3 8 2,5 3 0,-1 11 1,4 2-1,0 4 1,-1 2 0,2-6-2,-2-7 0,4-4-2,2-7 1,1-9-1,0-5 0,1-4 0,4-5-1,1 3 1,2 5 1,-4 5 2,-2 7-1,-2 12 2,-2 5 0,-2 10 1,-14 5 2,0 6-1,-10-4 0,-3 3-1,-10-4-3,-8 0-37,-8-18 0,3-1-2,-9-21-1</inkml:trace>
  <inkml:trace contextRef="#ctx0" brushRef="#br0" timeOffset="275067.1484">22724 13960 53,'-34'7'32,"-2"18"-6,-2 21-5,-6 16-6,19 16-2,1 6-5,20 6-4,11-3-9,4-7-13,8-19-16,19-8-1,-3-24 0,1-7-1</inkml:trace>
  <inkml:trace contextRef="#ctx0" brushRef="#br0" timeOffset="275578.7169">23043 14248 28,'12'-5'31,"-12"5"-3,-9 4-7,-13-4-5,-9 4-5,-8-1-5,-4 3-4,1 0-4,3 0 0,15 2-1,8-1-1,16 5 1,3-3 1,12 1 0,9 2 3,2 1 3,1 3 0,-7 2 1,-3 3 1,-17-1-1,-3 4 0,-9-2-1,-4 0-1,-4 0 0,3-1-2,4-3 0,7-2-1,19-1 0,-3-4-3,17-1-3,-3-2-11,6-8-17,3 3 1,-11-12 0,3 7 0</inkml:trace>
  <inkml:trace contextRef="#ctx0" brushRef="#br0" timeOffset="275906.3079">23086 14410 48,'0'0'31,"-5"15"-2,5-1-11,0 1-6,5 7-3,-3 0-2,5 4-2,3-7 0,6-3-2,1-6 0,1-7-1,0-3-2,-7-10-3,-4-2-8,-7-4-12,0-4-11,0 6 0,-7-1-1</inkml:trace>
  <inkml:trace contextRef="#ctx0" brushRef="#br0" timeOffset="276224.3726">23214 14463 42,'22'7'35,"-8"-4"1,0 4-5,3 6-11,-8-4-6,10 10-6,-7-3-3,-3 4-2,-4-5 0,-5-1-2,8-5 0,4-5-1,1-4-2,-13-10-2,0 10-6,13-26-10,-6 10-17,2 3-1,-13-2 1,4 15 0</inkml:trace>
  <inkml:trace contextRef="#ctx0" brushRef="#br0" timeOffset="276544.432">23442 14517 22,'9'12'33,"-9"-12"1,0 16-3,0-3-10,5-2-8,7 2-4,-9-4-3,10 1-2,1-4-2,-14-6 0,16-6-2,-6-9 2,4-6-2,-5-8 1,2-10-1,-11-13 0,-6-10 0,2-7 0,-8 2 0,-11 7 0,-6 6 0,1 10 1,-7 14-1,7 18 0,10 20 1,-4 16-1,7 10 0,15 2 0,14 7-4,2-6-8,16 4-23,1 0-1,-5-8 1,15 0-1</inkml:trace>
  <inkml:trace contextRef="#ctx0" brushRef="#br0" timeOffset="276858.4995">23728 14621 61,'15'0'37,"-15"0"2,0 0-7,0 0-18,0 0-11,0 0-35,8 0-4,-8 0-1,-8-11 0</inkml:trace>
  <inkml:trace contextRef="#ctx0" brushRef="#br0" timeOffset="277187.5735">24001 14353 24,'4'-29'33,"4"9"1,1-4-8,-5-6 10,-4 30-25,0 0-3,-4 17-4,-2 7-1,2 5-2,11 6 0,3 1 0,2 2-1,-6-1 2,4-5-2,-10-4 1,3-4 0,-3-5 0,-12-4-1,-1-4 1,-6-2-1,0-6 1,3 0-1,16-3-1,-12 0 1,12 0 0,0 0 0,16 0-2,1 0-2,10 3-5,-3-3-16,-4 0-12,19 0 1,-7-3-1</inkml:trace>
  <inkml:trace contextRef="#ctx0" brushRef="#br0" timeOffset="277518.8335">24188 14028 60,'52'48'41,"-16"17"0,11 11 2,-7 16-24,-22 4-6,-18 11-5,-24-1-5,-12-11-19,-21-10-24,5-13-3,-8-17 1,5-9-1</inkml:trace>
  <inkml:trace contextRef="#ctx0" brushRef="#br0" timeOffset="293075.8679">1643 15652 44,'9'0'26,"7"-4"-3,0-8-1,5-11-4,2-3-4,0-14-4,2 0-3,-6-9-2,-4 3-2,-3-3-1,-5 6-1,-7 2 0,0 7 0,-7 9-1,1 7 1,-2 9-1,8 9 1,-7 11 0,7 9-1,9 6 0,2 10-1,5 8 1,7 4-1,6 3 1,0 0-1,3-4-2,-8-6 0,0-4-2,-6-12-8,-1-13-18,-7-2-4,-10-10 0,0-19 0</inkml:trace>
  <inkml:trace contextRef="#ctx0" brushRef="#br0" timeOffset="293399.4228">1791 15512 31,'-9'0'31,"12"13"0,-3-13-5,28 16-28,6 2-22,-8-14-4,7 9-2,-8-13-1</inkml:trace>
  <inkml:trace contextRef="#ctx0" brushRef="#br0" timeOffset="293432.4249">1618 15379 16,'-39'-18'29,"13"18"1,7-7 0,19 7-16,0 0-12,25 0-25,11 7-4,-1-7-2,9 14 0</inkml:trace>
  <inkml:trace contextRef="#ctx0" brushRef="#br0" timeOffset="293797.5242">2157 15559 16,'10'7'32,"6"1"0,-4-8 0,9-5-15,1 5-5,-3-6-3,4 2-5,-6-3-2,1-5-3,-2-7 0,-11-2 0,-5-4 0,-4 1 0,-6 2 1,-4 5 1,-2 5 2,-6 12 1,-2 8 1,9 13 0,-3 11 0,9 11 0,5-2-1,4 5-1,4 1-2,8-2-1,7-3-6,-10-9-10,7-7-19,-1 1-2,-6-18 1,11-2-1</inkml:trace>
  <inkml:trace contextRef="#ctx0" brushRef="#br0" timeOffset="294126.5909">2672 15533 36,'-5'14'33,"-5"4"1,-7-1-3,-4-2-16,0 3-5,-4-8-5,-1-6-4,-1-7-1,2-7-2,3-3 1,6-8-1,7 1 1,9-1 1,4 6 0,11 8 2,3 7 1,8 7 1,2 7-1,4 8 0,1 4-5,-3 9-27,-7-10-5,4 5-1,-11-14-1</inkml:trace>
  <inkml:trace contextRef="#ctx0" brushRef="#br0" timeOffset="299297.7344">3956 15391 38,'-10'-11'24,"-11"-6"-2,-10 1-5,-3 2-4,-7 4-4,3 4-2,-2 6-2,3 10-2,3 12 0,14 9-1,9 8 0,11 6 0,13-1 0,12-2 0,8-8-1,10-7 0,8-13 1,-2-14-1,1-8-1,-10-13 0,-9-6-3,-9-6-4,-13 5-3,-13-4-9,-13 3-13,0 11-1,-14-2 0,4 13 15</inkml:trace>
  <inkml:trace contextRef="#ctx0" brushRef="#br0" timeOffset="299615.6066">3813 15175 10,'9'-37'60,"-9"37"-32,0 0-7,0 13-5,0 17-3,0 18-3,0 11-4,3 15-1,-3 2-1,9 5-3,1-4-6,-7-11-9,3-13-21,6-7 0,-9-21-1,3-7 1</inkml:trace>
  <inkml:trace contextRef="#ctx0" brushRef="#br0" timeOffset="299954.6914">4064 15807 31,'13'17'33,"-13"-5"0,2 4-8,-2 8-9,0-9-4,0 7-4,0-10-3,0-12-2,0 8-1,0-8 1,-5-18-1,5-1 0,0-5 1,0 0-1,-4-4 0,4 7 0,0-3 0,7 5-1,-1 4 1,2 5-1,6 1-1,1 4-3,10 5-8,-3-5-20,2 2-5,5 3-1,-5 0 0</inkml:trace>
  <inkml:trace contextRef="#ctx0" brushRef="#br0" timeOffset="300293.2633">4107 16012 28,'0'13'30,"0"-13"0,22 6-10,0-6-20,3-9-21,12 9-4,-15-7-4,9 7 0</inkml:trace>
  <inkml:trace contextRef="#ctx0" brushRef="#br0" timeOffset="300618.3309">4083 15848 56,'-13'-5'34,"13"5"0,22 0-11,5 5-28,11 0-24,-1-5-3,10 0-1,-2-10-1</inkml:trace>
  <inkml:trace contextRef="#ctx0" brushRef="#br0" timeOffset="300657.3416">4631 15536 55,'13'4'34,"12"3"1,-1 0-12,7-7-15,4 5-11,5-5-21,4 6-9,-13-9 0,3 3-1</inkml:trace>
  <inkml:trace contextRef="#ctx0" brushRef="#br0" timeOffset="300983.4111">4677 15709 44,'25'8'33,"1"-8"-1,13 0-19,2 10-31,-4-13-7,8 8-4,-16-7-3</inkml:trace>
  <inkml:trace contextRef="#ctx0" brushRef="#br0" timeOffset="301665.5662">5578 15108 2,'-19'-28'28,"4"17"2,-7 0-1,4 11-11,2 13-4,1 11-3,5 14-2,1 10-2,9 18-1,-5 10 0,9 13-1,-4 7 0,6 7-1,-6-2 0,0 3 0,-8-4-2,-2-10 0,-2-14-1,-3-13-2,2-13-4,-4-20-6,6-6-10,2-19-11,0-16-5,9-3 0,0-17 1</inkml:trace>
  <inkml:trace contextRef="#ctx0" brushRef="#br0" timeOffset="302086.4971">5547 15582 17,'-15'-10'31,"-13"-3"1,4 10-3,-5 3-9,-4 6-8,8 6-3,-4 5-3,9 7-2,3 5-2,9 4 0,8-1-1,8 4 0,7-6 0,12 0 0,8-6 0,6-10 0,2-7 0,1-7 0,-4-14 0,-5-6-1,-7-8 1,-14-5 0,-14-7 0,-14 3 1,-12 1-1,-5 7 0,-5 7-5,-5 10-22,0-2-8,14 14-2,-3 0 0</inkml:trace>
  <inkml:trace contextRef="#ctx0" brushRef="#br0" timeOffset="302666.6266">5986 15420 39,'0'0'34,"0"0"0,7 28-10,-7 6-8,0 5-5,0 8-3,-4 0-2,4 0-3,0-7-1,0-5 0,0-11-1,0-9 0,0-15 1,0 0-1,-14-20-1,8-5 1,1-6 0,1-6-1,-1-1 1,3-5-1,2-1 0,5 6 0,2 4 0,5 6 0,2 5-1,4 3-2,12 11-3,-4-2-10,10 5-19,2 6 0,-2 4-2,6 6 1</inkml:trace>
  <inkml:trace contextRef="#ctx0" brushRef="#br0" timeOffset="302997.2524">5981 15799 41,'10'7'30,"8"-7"-1,16-2-12,6 2-7,4 0-11,-1 0-20,-5-7-7,4 7-3,-19-10 0</inkml:trace>
  <inkml:trace contextRef="#ctx0" brushRef="#br0" timeOffset="303332.3176">5988 15620 45,'17'-9'33,"13"9"0,0-3-11,9-4-35,9 11-13,-9-13-4,5 9-3</inkml:trace>
  <inkml:trace contextRef="#ctx0" brushRef="#br0" timeOffset="303671.4014">5908 15200 22,'0'0'31,"14"4"0,13-4-2,12 4-16,9 1-3,6-2-5,5 2-2,-4-1-5,-6-4-1,-8 0-2,-13-3-2,-10-3 1,-18 6 0,7-15 2,-13 6 1,3 0 4,3 9 1,-6-13 3,6 13 1,0 0 0,11 7 1,-11-7-3,10 15-7,-10-15-16,3 15-11,-12-15-1,9 12-1</inkml:trace>
  <inkml:trace contextRef="#ctx0" brushRef="#br0" timeOffset="304017.4692">6477 15683 65,'0'0'35,"0"0"-3,0 0-20,7-17-38,2 17-5,-9-12-2,0 12-1</inkml:trace>
  <inkml:trace contextRef="#ctx0" brushRef="#br0" timeOffset="304369.5716">6985 15608 50,'-21'-26'20,"3"1"-4,-7 4-1,-3 3-2,-3 11-2,-3 4-2,6 8-1,0 9-2,9 11-1,5 2-1,12 5-2,8-6-1,10-2 1,6-5-2,9-5 1,3-11-1,4-9 0,-5-5-1,-1-12 0,-8-5-1,-3-5 0,-7-7-1,-8 0 1,-3 3 1,-3 2 0,-6 8 1,-1 10 1,-3 8 2,10 9-1,-13 11 1,9 11 1,0 8-1,8 10 0,-4 2 0,8 5 0,-1-1-3,2 0-5,2-9-25,0 0-5,-5-16 0,4-4 0</inkml:trace>
  <inkml:trace contextRef="#ctx0" brushRef="#br0" timeOffset="304832.6333">7259 15470 23,'-5'25'32,"-7"-2"0,4 15-1,-8 3-12,1-1-6,5 3-5,-2-11-3,8-3-1,0-14-1,4-15 0,5-9 0,5-14-2,-2-12 2,5-9-2,-1-4 1,-2 1-1,1 1 0,-1 8 0,0 8-1,-1 11 0,3 11 1,-2 12-1,2 9 1,3 9 0,-2 7 0,6 6 0,-1 3-1,2 0 1,-2 6-3,-3-6-8,4 0-14,-4-1-13,-12-14 0,3-1 0</inkml:trace>
  <inkml:trace contextRef="#ctx0" brushRef="#br0" timeOffset="305176.8152">7234 15694 70,'5'15'35,"8"-9"-4,12-6-30,7 7-26,-9-14-4,8 1-4,-9-14-2</inkml:trace>
  <inkml:trace contextRef="#ctx0" brushRef="#br0" timeOffset="305539.888">7135 15257 40,'0'0'35,"9"2"-1,10 1-9,12-3-7,11 8-6,5-8-4,3 6-5,0-3-6,-7-6-3,0 3-4,-18-9-2,-6 4-1,-16-10 1,-3 5 1,-9-5 1,2 6 4,7 9 5,-16-9 5,16 20 10,10 4-7,-1 2 1,1 3-1,-5-2-4,-1 2-16,-4-20-15,-4 21-2,-8-21-1,12 0 0</inkml:trace>
  <inkml:trace contextRef="#ctx0" brushRef="#br0" timeOffset="322296.3776">7950 15585 44,'15'0'32,"13"6"0,6-6-14,5 0-8,1 0-9,3 0-17,0 5-13,-15-10-3,3 5 0</inkml:trace>
  <inkml:trace contextRef="#ctx0" brushRef="#br0" timeOffset="322638.5386">7981 15708 58,'0'0'34,"22"14"-1,8-9-12,8-5-13,5 0-19,-5-5-19,11 5-3,-12-13-2,0 6 0</inkml:trace>
  <inkml:trace contextRef="#ctx0" brushRef="#br0" timeOffset="322984.5797">8643 15661 33,'16'5'36,"5"-5"1,23 0-2,17 0-14,17 0-8,30 0-3,16-5-4,22 2-3,10-3-5,5-9-13,-3-2-22,-4 5-1,-29-5 0,-22 14 0</inkml:trace>
  <inkml:trace contextRef="#ctx0" brushRef="#br0" timeOffset="325224.6636">9470 15843 25,'0'-10'31,"0"10"-3,-21 0-3,-4 5-5,-2 12-4,-8-1-4,4 12-3,1 5-2,10 4-3,8 2-1,12 1-1,10-1 0,11-2-2,13-3-3,-1-13-6,11-4-10,-6-9-14,-4-14-3,-3-5 0,-17-11-1</inkml:trace>
  <inkml:trace contextRef="#ctx0" brushRef="#br0" timeOffset="325580.2473">9309 16019 45,'0'0'34,"0"0"-5,0 0-5,22 8-5,3-8-6,3 0-7,6 3-12,0 1-20,-6-4-9,3 4 0,-10-4-1</inkml:trace>
  <inkml:trace contextRef="#ctx0" brushRef="#br0" timeOffset="325615.7613">9616 16066 41,'-9'6'35,"6"7"-1,-4 1-1,7-2-19,7 6-6,2-4-3,4 0-2,5-4-1,4-2-1,-3-3 0,2-5 0,-2-10 1,-6-1 0,-5-7 1,-5 4 0,-9-4 1,-7 3-1,-8 2-1,-4 5-6,0 1-33,1 13 0,-4-6-1,7 8-1</inkml:trace>
  <inkml:trace contextRef="#ctx0" brushRef="#br0" timeOffset="344457.8101">10487 15588 18,'-8'13'31,"8"-13"-5,0 14-4,25-9-2,17-5-4,18 7-4,10-7-2,9 3-5,4-3-4,-6 0-3,-6 0-4,-18 7-5,-15 0-13,-11 6-10,-27-13 0,7 18 1</inkml:trace>
  <inkml:trace contextRef="#ctx0" brushRef="#br0" timeOffset="344814.3998">10597 15741 43,'14'4'26,"13"-1"-3,11 0-2,9 1-6,9 0-4,0-4-5,1 0-5,-3 0-5,-9 0-9,-9-8-11,-2 5-7,-20-8-1,0 3 0</inkml:trace>
  <inkml:trace contextRef="#ctx0" brushRef="#br0" timeOffset="345162.4689">11095 15611 41,'27'2'32,"-14"5"-3,3 6-8,2 6-4,-8-2-5,2 8-3,-12-4-2,0 5-2,-11-5-6,-4 0-16,-7-9-17,5 1-1,-5-13 0,8 3-1</inkml:trace>
  <inkml:trace contextRef="#ctx0" brushRef="#br0" timeOffset="346209.3811">12011 15323 34,'-31'-18'28,"3"11"-6,-13 7-6,-3 6-3,5 8-2,1 8-4,6 7-2,11 4-2,12 6-1,12-1 0,16-5 0,13-1-1,10-10 2,7-11-1,4-4 0,0-12-1,-4-6 1,-14-9-3,-14-5-3,-8-2-8,-17-1-9,-13-2-12,0 4 1,-10-3-1</inkml:trace>
  <inkml:trace contextRef="#ctx0" brushRef="#br0" timeOffset="346567.4491">11919 15170 28,'-8'-16'31,"8"16"2,0 0-6,-13 4-9,13 18-6,0 10-4,5 13-2,-1 10-2,6 11-2,1 3-2,-2-3-3,6 3-6,-10-10-10,1-10-15,7-2 0,-10-18-1,10-3 1</inkml:trace>
  <inkml:trace contextRef="#ctx0" brushRef="#br0" timeOffset="346935.5368">12182 15719 24,'0'17'30,"-4"-3"2,4 11-5,7 6-13,-2 1-1,2 0-4,3-5-3,-3-1-1,0-12-1,-7-14-1,0 0-1,10-12 0,-13-15 0,-4-5 0,0-1-1,0-3 0,0 5-1,-2 3 0,5 7 0,4 7 0,0 14 0,16-6-1,-1 9-3,4-3-5,9-3-17,9 3-9,-6-8 0,4 3 1</inkml:trace>
  <inkml:trace contextRef="#ctx0" brushRef="#br0" timeOffset="346974.5386">12256 15998 31,'-13'8'32,"17"1"0,-4-9-5,24 4-20,0-4-10,2-3-19,11 3-6,-16-7-3,8 4 0</inkml:trace>
  <inkml:trace contextRef="#ctx0" brushRef="#br0" timeOffset="347331.6386">12244 15879 59,'15'0'30,"3"3"-8,0 3-37,1-14-9,19 13-4,-7-18-1</inkml:trace>
  <inkml:trace contextRef="#ctx0" brushRef="#br0" timeOffset="347692.218">12693 15529 43,'18'0'32,"13"5"-3,10 1-9,2-3-7,10 4-4,2-1-6,-1-3-8,2 1-15,-8 7-12,-16-11-1,-1 3 1</inkml:trace>
  <inkml:trace contextRef="#ctx0" brushRef="#br0" timeOffset="347730.6156">12762 15689 19,'0'0'31,"33"11"0,-1-11 1,11 3-18,12 2-5,-1-5-6,1 4-14,-9-10-18,2 6-2,-15-11 0,-4 6-2</inkml:trace>
  <inkml:trace contextRef="#ctx0" brushRef="#br0" timeOffset="348095.692">12913 15257 30,'0'-25'32,"10"4"-1,-10 1-10,2 2-3,4 6-5,-6 1-3,0 11-3,10 0-3,-3 8-1,-2 6-1,1 5-3,0 9-8,-6 5-16,4-3-9,-4 5-1,2-12 1</inkml:trace>
  <inkml:trace contextRef="#ctx0" brushRef="#br0" timeOffset="348452.7655">12990 15032 24,'-19'-14'28,"-14"-5"0,5 11-12,-10 8-4,2 4-4,2 12-1,-1 7-4,8 13 2,5 6-1,15 7 1,2-1 1,20 6 0,6-5 0,20 1 0,0-12-1,14-3-1,0-16-1,4-10 0,-6-14-2,-3-12 1,-7-15-2,-15-11 1,-12-8-1,-10-2 0,-19 1 0,-11 4 0,-11 8-1,-8 8-2,3 13-11,-1 14-22,-2-1 0,10 9 0,2-3 1</inkml:trace>
  <inkml:trace contextRef="#ctx0" brushRef="#br0" timeOffset="349629.0016">13931 15020 26,'-10'-17'28,"-15"2"-6,3 15-4,-4 5-3,6 14-4,4 13-2,4 11-2,5 13-1,7 8-2,7 12 0,3 10 0,5 3-1,1 3 0,-2 0-1,-4-5 0,-6 0 0,-4-8-1,-10-5-1,-1-12 0,-6-8-3,-4-8 0,1-11-3,2-8-4,-1-16-8,4-11-13,15 0-2,-15-29 0,19 12 4</inkml:trace>
  <inkml:trace contextRef="#ctx0" brushRef="#br0" timeOffset="351540.8476">14330 15403 18,'-10'12'26,"14"18"-5,-11 5-4,5 6-3,-2 3-2,-2-1-4,6 1-2,-5-9-1,5-5-1,-4-11 0,4-10 0,0-9-1,0-18 0,0-6-1,-6-9 1,6-8-1,-3-4-1,3-3 1,0 2-2,0 1 1,5 9 0,0 6-1,3 8 1,4 6 0,3 7-1,8 4 0,1 3-2,7 4-5,3-2-13,1 0-13,8 10 1,-8-10-2,11 9 4</inkml:trace>
  <inkml:trace contextRef="#ctx0" brushRef="#br0" timeOffset="351896.4252">14290 15792 26,'10'0'31,"20"6"-4,1-6-8,4 6-4,5-2-4,-4-1-10,-1-3-14,-13-3-16,6 3-1,-16-16 0</inkml:trace>
  <inkml:trace contextRef="#ctx0" brushRef="#br0" timeOffset="352262.0849">14289 15629 8,'7'8'29,"-7"-8"1,24 5-1,1-1-14,8-4-8,3 0-9,1-9-24,11 9-1,-13-11-2,12 8-1</inkml:trace>
  <inkml:trace contextRef="#ctx0" brushRef="#br0" timeOffset="352901.0654">15048 15718 29,'-17'-20'19,"-2"2"-4,-3 0-2,-5 5-2,0 2-2,-6 6-2,1 5-1,6 12-2,1 5 0,9 4-2,4 4 0,9-2-1,8 2 0,11-5 1,13-4-1,-2-6 0,9-7 1,-2-6-1,2-11 0,-5-7 0,-7-9 0,-5-7-1,-7-9 0,-5-7 0,-7-3 0,0 1 0,0 3 0,-7 4 1,1 12 0,2 7 0,2 9 0,-1 9 1,3 11-1,0 0 1,-7 14-1,7 5 1,0 8 0,5 9 0,-3 9 0,1 6 0,-3 4-2,11 2-11,0 0-21,-5-15 0,13-3-1,-12-20 1</inkml:trace>
  <inkml:trace contextRef="#ctx0" brushRef="#br0" timeOffset="353413.2669">15339 15457 42,'0'0'29,"0"13"-5,-5 11-5,5 6-5,-10 3-3,2 6-1,-8-2-4,7 3-2,-2-7-1,2-3 0,0-11-1,1-9 0,8-10-1,-5-10 0,8-11 1,2-10-1,1-10 0,4-5 0,2-4-1,3 0 0,-1 4 1,0 5-1,-1 3 1,-3 13-1,1 9 0,0 11 0,-2 5 1,-1 10 0,3 10-1,1 7 1,6 7 0,2 6 1,0 3-1,2 3 0,0-3-3,-4 1 0,0-7-4,-6-11-4,1 0-6,-7-9-14,-6-17-6,0 10 0,0-10 2</inkml:trace>
  <inkml:trace contextRef="#ctx0" brushRef="#br0" timeOffset="353760.6408">15288 15657 64,'19'11'33,"-1"-6"-2,16 2-23,3 7-31,-6-14-4,7 6-4,-17-11-2</inkml:trace>
  <inkml:trace contextRef="#ctx0" brushRef="#br0" timeOffset="361933.1517">16048 15565 28,'16'0'22,"15"0"-5,1-6-3,7 6-4,1 0-5,-2 0-5,-1 6-7,-9-1-10,-3 13-9,-18-9-1,2 11 9</inkml:trace>
  <inkml:trace contextRef="#ctx0" brushRef="#br0" timeOffset="362300.3616">16049 15755 39,'18'0'33,"13"6"-1,4-6-11,2 0-6,9 0-7,1 0-20,8 7-18,-15-11-1,5 8-2,-15-8 0</inkml:trace>
  <inkml:trace contextRef="#ctx0" brushRef="#br0" timeOffset="362956.0975">16234 15155 19,'-13'-23'40,"13"13"-24,4-4-2,3 6-4,11 3-2,0 5-1,4 8-1,1 1-1,-2 5-1,-11 5-2,-5 1 1,-8 2-1,-6-2-1,-4-2-1,-1 0 0,-2-4-1,4-2 0,8-2 0,4-10-1,10 9 1,2-4-2,6-2-3,1-3-7,-4 0-11,8 4-4,-12-10-2,8 6 4</inkml:trace>
  <inkml:trace contextRef="#ctx0" brushRef="#br0" timeOffset="363329.625">16389 15060 7,'-24'-13'28,"-13"-5"1,3 9 0,-4 0-13,-5 3-6,0 9-2,2 7-3,5 12-1,1 4-1,8 12-1,10 8 2,15 4-1,7 0 1,17 5 0,7-6 0,13-3 0,5-8-1,6-14 0,2-13 0,-1-11-1,-5-12 0,-6-14-1,-12-14-1,-11-10 2,-20-11-1,-11-4 0,-12 4 0,-9 4 0,-6 14-8,-7 16-28,-3 7 0,11 17-1,0 7 0</inkml:trace>
  <inkml:trace contextRef="#ctx0" brushRef="#br0" timeOffset="369981.1662">17009 15397 54,'0'35'31,"-6"1"-8,0 8-7,6 10-3,-7-4-4,7 0-3,0-7-2,0-7-1,0-15-1,3-9 0,-3-12 0,0-22 0,0-7 0,0-11 0,-5-10 1,2-2-1,-1 0 1,4 3-1,-5 8 1,5 10-1,9 9 0,2 10-1,8 12 0,6 0-2,7 9-3,1-5-7,12 0-19,4 5-7,-8-9 0,5 8 1</inkml:trace>
  <inkml:trace contextRef="#ctx0" brushRef="#br0" timeOffset="370345.2442">17013 15833 41,'13'10'32,"2"-10"1,16 2-7,3-2-15,5 5-11,2 0-22,-7-8-9,4 3-1,-16-7-1</inkml:trace>
  <inkml:trace contextRef="#ctx0" brushRef="#br0" timeOffset="370719.3501">17061 15680 50,'0'0'34,"27"3"-1,-6-3-11,7-9-44,14 13-6,-4-12-3,17 6-2</inkml:trace>
  <inkml:trace contextRef="#ctx0" brushRef="#br0" timeOffset="371105.692">17837 15040 26,'-9'-15'30,"-9"1"1,5 8-9,-2 19-6,2 9-4,4 18-3,1 16-2,8 21-1,0 15-1,0 16 0,0 12-1,0 9 0,-8 5-1,2 2 0,-5-10-3,-3-17-1,1-16-3,-4-20-3,5-22-17,6-19-12,-5-28 1,8-14-1</inkml:trace>
  <inkml:trace contextRef="#ctx0" brushRef="#br0" timeOffset="371597.8055">13812 15484 26,'-29'7'24,"3"14"-11,4 4-1,7 6-1,2 6-1,13 0-1,15-1 0,8-8 0,13-3 0,4-15 1,10-6 0,-4-18-1,-5-8-1,-13-14-2,-12-3-1,-16-4-1,-10 0-4,-15 7-8,-8 7-27,-2 1-1,5 14-1,2 2 1</inkml:trace>
  <inkml:trace contextRef="#ctx0" brushRef="#br0" timeOffset="372405.3919">17896 15509 55,'-21'-22'33,"-2"5"-8,-6 5-6,-7 1-4,3 11-4,-4 6-4,8 11-2,1 7-2,10 11-1,9 4 0,9 1-1,15-3-1,11-5 2,10-11-1,6-7 1,2-14 1,0-14-1,-11-11 0,-7-6 0,-14-7-3,-12-7-6,-8 5-18,-5 5-12,-7 0-1,5 15 1</inkml:trace>
  <inkml:trace contextRef="#ctx0" brushRef="#br0" timeOffset="372992.3909">18391 15550 46,'-23'-17'32,"3"5"-8,-6 3-5,-3 4-4,4 9-4,-3 3-3,7 11-3,5 5-2,9 5-1,7-2 0,10 1 0,3-6-1,10-5 1,5-10 0,5-13-1,-2-12 1,2-9-2,-8-10-1,-2-13-1,-5-5 0,-6-11 0,-4 4 0,-8 3 0,2 6 1,-2 11 1,-8 12 0,4 15 2,4 16 0,-13 11 0,8 12 1,5 17 0,-3 6-1,6 6 0,3 2 0,4 5-1,2 0-4,-2-9-8,2-7-24,1-3-1,-6-19 0,5-6-1</inkml:trace>
  <inkml:trace contextRef="#ctx0" brushRef="#br0" timeOffset="373456.9813">18763 15350 23,'0'25'33,"-15"-2"1,7 11-3,-4 2-13,-6 0-4,7 4-4,-6-8-3,7-7-2,0-10-2,10-15-1,0 0 0,-6-12 0,12-10 0,6-10-1,1-6 1,6-1-1,1-2 0,1 0-1,0 1 0,0 1 1,0 6-1,-3 8 1,-5 7 0,0 11 2,-13 7-1,18 14 1,-8 8 0,-1 9-1,3 5 0,4 5 0,-1 5 0,3-4-2,2 1-1,-3-7-3,0 1-6,-9-13-9,-3-5-21,1-6 1,-6-13-1,0 0 1</inkml:trace>
  <inkml:trace contextRef="#ctx0" brushRef="#br0" timeOffset="373816.0584">18717 15530 73,'8'-9'37,"16"7"0,10 2-14,3 0-16,7 9-36,-7-9-5,9 5-2,-13-13 0</inkml:trace>
  <inkml:trace contextRef="#ctx0" brushRef="#br0" timeOffset="477813.4989">19356 15536 36,'23'9'33,"-6"-11"-1,14-1-10,6 3-12,5-6-5,2 2-8,1 2-12,0 2-14,-14 0-3,0 2 0,-20-2 6</inkml:trace>
  <inkml:trace contextRef="#ctx0" brushRef="#br0" timeOffset="478186.07">19398 15687 49,'12'3'35,"19"4"-3,5-1-10,4 0-4,7 2-7,1-6-26,4 4-17,-12-14-2,5-1-1,-9-16-1</inkml:trace>
  <inkml:trace contextRef="#ctx0" brushRef="#br0" timeOffset="516830.4008">2908 1171 17,'3'-45'28,"-3"45"-7,-3-50-2,3 50-3,0 0-4,-32 47 0,23 17-2,-3 22-4,8 26 0,-1 16 2,5-2-4,-3 10 1,3-1-1,0-7-1,0-11-1,-10-18 0,-6-22-1,-9-16-2,-2-13-2,-7-11-4,0-18-4,4-6-9,-5-17-12,3-19-4,14 8 0,6-26 7</inkml:trace>
  <inkml:trace contextRef="#ctx0" brushRef="#br0" timeOffset="517251.9891">2849 1514 18,'-50'-16'28,"10"20"-2,-11 6-11,6 12-4,4 1-3,10 18-1,13 15-3,12 0 2,18 14-1,9-4 3,20-13 0,8-11 1,16-12-1,3-25-1,-2-12 0,-4-12-4,-9-30 2,-17-9-4,-16-3 1,-20-2-1,-25 15-2,-9 3-5,-11 3-21,-1 8-10,6 29-2,3 5 3</inkml:trace>
  <inkml:trace contextRef="#ctx0" brushRef="#br0" timeOffset="517890.6874">3525 1846 5,'-13'-20'57,"-2"17"-33,-11-7-8,-2 10-3,1-5-4,-4 5-5,3 13-2,3-3 1,10 9-2,6 5 1,9-2 1,9 5 0,12 2-1,4-5 1,10-13 2,2-9-1,5-2 0,-4-18-1,-1-3-1,-8-16-1,-8-19 1,-9-12-2,-8 4 0,-7-5 0,-4 11 0,-5-1 0,-1 7 1,-2 19 0,3 20 2,2 20-1,3 12 0,-1 18 1,8 5 0,-4 10 0,8 14-1,2-2 1,3-3-2,4 5-2,-1-18-9,7-12-28,1 1 0,-5-14 1,3-11-1</inkml:trace>
  <inkml:trace contextRef="#ctx0" brushRef="#br0" timeOffset="518334.6586">3844 1669 59,'0'0'35,"0"0"0,-10 19-14,10 7-8,-12 1-4,8 12-5,-7-3 1,4 6-4,-5 1 2,5-14-2,1-7 1,1-3-1,5-19-1,0 0 1,0-15-1,5-18 2,-1-18-3,1 3 2,5-10-2,0 2 1,1 5 0,-1 0 2,-1 7-3,1 20 1,2 14 1,-3 4 0,0 16 0,7 1 0,-4 8-1,1 18 0,3 7 1,-1-8 1,1 11 0,-1 1-3,-2-4-1,-4 3-4,4 1-14,-4-14-19,-6-7 1,2-1-3,-5-26 2</inkml:trace>
  <inkml:trace contextRef="#ctx0" brushRef="#br0" timeOffset="518718.9498">3852 1823 51,'0'0'32,"13"-4"-3,9 1-33,9 16-22,-9-5-2,18-5-3</inkml:trace>
  <inkml:trace contextRef="#ctx0" brushRef="#br0" timeOffset="519109.535">4407 1714 38,'0'0'36,"25"-8"-2,-5 12-2,5-8-17,8 4-7,-2 7-9,-2-13-12,-2-3-22,-2 17 0,-12 0 0,1-8 0</inkml:trace>
  <inkml:trace contextRef="#ctx0" brushRef="#br0" timeOffset="519153.5366">4407 1845 75,'20'4'37,"7"-1"-11,8-3-7,1 0-10,2 0-16,-7-3-26,0 10-2,-15-1 1,-1-6-2</inkml:trace>
  <inkml:trace contextRef="#ctx0" brushRef="#br0" timeOffset="526467.0397">5262 1383 46,'-36'-9'31,"1"6"-9,-3 19-3,5 11-7,4 10-2,11 15-4,12-3-2,12 7-2,14 3 0,8 0-1,7-7-4,8-7-4,-3-16-11,-2-14-14,2 2-1,-19-12 1,-1-10 3</inkml:trace>
  <inkml:trace contextRef="#ctx0" brushRef="#br0" timeOffset="526851.6429">5060 1636 38,'0'0'33,"0"-12"3,20 5-13,5 7-8,6 0-12,10 0-28,-3 5-5,15 1-3,-8-1 0</inkml:trace>
  <inkml:trace contextRef="#ctx0" brushRef="#br0" timeOffset="527259.2583">5470 1624 62,'0'0'37,"0"0"-2,0 47-13,0-2-7,9 17-6,-3 3-3,3 5-3,6 2-6,-8-6-12,7-11-18,0-19-4,-8-11-1,4-14-1</inkml:trace>
  <inkml:trace contextRef="#ctx0" brushRef="#br0" timeOffset="527299.2729">5501 1887 23,'0'0'31,"28"0"1,-10 0-2,10 7-26,-1 2-24,-1-14-8,12 5-1,-11-4-2</inkml:trace>
  <inkml:trace contextRef="#ctx0" brushRef="#br0" timeOffset="527696.3515">5766 1622 56,'0'0'33,"-5"29"1,5 3-17,6 14-7,0 5-2,1-2-5,4 3-5,-5-3-9,1-6-11,0-8-12,-7-16-1,0-3 0</inkml:trace>
  <inkml:trace contextRef="#ctx0" brushRef="#br0" timeOffset="527741.3633">5716 1508 56,'14'-41'33,"12"15"-7,1 4-8,-2 8-6,-1 7-3,-7 12-5,-7 13-1,-10 5-2,-5-1-3,-7 1-2,-5-3-2,4-8-1,-1 7-1,12-3 2,4-6 0,14 1 2,2-4 2,7 5 3,2 14 3,-7 4 1,-2-2 1,-11 6 0,-11 7-2,-8-4-4,-8-3-16,-11-10-13,8-5-3,-5-19 0,9 5-1</inkml:trace>
  <inkml:trace contextRef="#ctx0" brushRef="#br0" timeOffset="528131.3426">6201 1768 54,'-13'5'32,"4"4"-9,-9 7-7,-4-4-6,3-2-4,-5 1-2,-1-11-2,3-13-3,2 4 0,5-8-1,4-2 0,11 1 2,2-6 1,11 1 1,5 15 0,5 8 2,5 3 0,0 8-1,-1 6 2,-2 5-3,-1 7-7,-2-2-19,0 2-10,-9-10 1,9 2-2</inkml:trace>
  <inkml:trace contextRef="#ctx0" brushRef="#br0" timeOffset="528532.4245">6539 1722 26,'-21'-20'31,"5"6"-1,-6 14-6,3 8-10,4 10-6,3 4-2,10-1-3,4 4-1,10 4-1,4-5 1,2-4-2,4-4 2,2-10 1,-4-6-1,0-3 2,-9-12-1,-2-13 2,-9-2-1,-6-15 1,-7-11-1,-1 0-1,-6-17 0,2 0-1,0 4 0,5 8-2,6 6-4,7 55-6,3-62-12,-3 62-15,0 0 1,66 4-1,-36 14-1</inkml:trace>
  <inkml:trace contextRef="#ctx0" brushRef="#br0" timeOffset="528937.5078">6867 1729 61,'-8'-19'31,"-9"6"-6,-7 5-6,6 0-5,-8 8-2,6 0-5,-2 8-2,8 13-2,3 5 0,11 1-1,5-2 1,8 0-1,3-3 1,5-2-2,2-4 0,1-16-5,3 0-10,-8 0-24,-6-19 1,-1 2 0,-5-12-2</inkml:trace>
  <inkml:trace contextRef="#ctx0" brushRef="#br0" timeOffset="528980.5083">6821 1427 56,'-9'-33'37,"3"7"1,6 4-1,0 22-23,0 19-12,3 8-35,6 3-3,-6-1-2,9 12 0</inkml:trace>
  <inkml:trace contextRef="#ctx0" brushRef="#br0" timeOffset="530067.4013">7540 1627 34,'-28'-7'27,"4"14"-7,-1 8-4,4 10-7,5 10-3,10 1-3,9 2-1,12 1 0,10-9 0,6-8 0,-3-8-1,-1-5 2,-7-13-1,-14-6-2,-10-2-2,-11-6-11,-3 7-17,-16-5 1,11 5 0,-7-3 4</inkml:trace>
  <inkml:trace contextRef="#ctx0" brushRef="#br0" timeOffset="530469.9497">7864 1722 27,'-16'-22'30,"0"3"-8,-7 14-3,-3 5-6,-2 12-3,3 9-3,0 6-2,10 0-2,8 6-1,10-2 0,7-3-2,8-5 2,7-14-1,0-9-1,2 0 2,-2-10-2,-9-3 1,-3 1 0,-9-2 3,-8 2-2,4 12 1,-21 8 2,6 3-2,1 16 1,5 7-2,3 1-2,6 4-6,5 3 0,5-13-7,9-7-18,5-1-4,-5-21 0,9 4-1</inkml:trace>
  <inkml:trace contextRef="#ctx0" brushRef="#br0" timeOffset="530910.0688">8189 1766 40,'0'0'34,"-13"6"1,-5 4-7,-7 0-14,3 6-4,-6-11-6,4 8-1,-2-10-4,8-3-1,3-3 1,8-21 0,7 4-2,7-6 1,4 4 1,5 2 0,2 8 1,3 2 2,0 10-1,0 18 1,0 1-1,-2 9 1,-3 4 1,2-2-3,-2-6 1,0-1-2,2-13-1,1-14 1,-3 1 0,2-16 0,-3-13-1,-3 1 1,-3-1 1,-2-4 3,-3 11 0,-1 7-1,-3 18 2,0 0-2,-3 9 1,3 8 0,0 9-4,3 2-4,6 1-15,0-3-16,-3-14 0,7 3-1,-1-13 2</inkml:trace>
  <inkml:trace contextRef="#ctx0" brushRef="#br0" timeOffset="531304.1648">8528 1789 56,'7'10'33,"8"0"-2,1-6-11,-1 2-10,7-6-2,-4-9-5,-3 9-2,-2-18 0,-3-6 0,-5 0-2,-5-3 0,-5-5 0,-5 11 0,-3 2 1,-2-2 0,-1 10 0,-2 11 0,3 0 1,2 19-1,3 10 2,2-2 0,5 7 1,3 10-1,0 3 1,7-1-1,-3 10 1,3-16-2,0-7-4,-2-2-6,4-7-19,1-8-7,-4-6-1,6-3 0</inkml:trace>
  <inkml:trace contextRef="#ctx0" brushRef="#br0" timeOffset="531705.152">8801 1628 20,'11'6'69,"-3"8"-36,1 15-12,-3 4-5,4-2-6,-3 5-6,1-5-16,-5-8-22,7-4-1,-10-5 0,0-14-1</inkml:trace>
  <inkml:trace contextRef="#ctx0" brushRef="#br0" timeOffset="532116.2339">9024 1634 86,'6'11'33,"1"8"-13,-5 5-12,-4 2-4,-5 6-4,-4-2 0,1-14-1,1-7-1,9-9 0,0 0 0,0 0-1,14-16 1,2-9 2,3-4-1,2 7 3,-4-2 0,-3 8 1,-4-1 0,-3 4 2,-7 13 0,0 0 1,-11 16-1,8 7-1,-1 2 0,8-3 0,3 4-4,3-4-7,5 3-11,3-10-18,-3-7-1,2-3 1,-3-16-2</inkml:trace>
  <inkml:trace contextRef="#ctx0" brushRef="#br0" timeOffset="532524.3193">9325 1667 94,'15'16'37,"-6"3"-8,-2 1-15,4 4-5,-7-7-5,2 8-2,-6-4 0,0-21-2,0 0-1,13-11 0,-1-11-1,-3 3 0,7-4 1,2-3 0,1 1 0,0 15 2,-4 3 0,1 17 0,-6 6 2,1 8-1,-7 4 1,2 3-3,-6 2-2,0-7-7,6-1-11,0-12-17,-6-13 0,0 0-1,0 0 0</inkml:trace>
  <inkml:trace contextRef="#ctx0" brushRef="#br0" timeOffset="532570.3217">9409 1286 71,'0'0'37,"-16"-13"-1,13 29-7,3 0-45,0 2-18,10-2-1,-8 11-2,11 12 0</inkml:trace>
  <inkml:trace contextRef="#ctx0" brushRef="#br0" timeOffset="532606.334">9662 1587 72,'22'27'39,"1"-2"0,-2 5-4,-11 0-21,8 2-7,-15 0-8,-12-8-13,-4 2-24,-6-20 0,-4-16-2,3-2-1</inkml:trace>
  <inkml:trace contextRef="#ctx0" brushRef="#br0" timeOffset="533683.7448">10446 1550 22,'-30'-8'24,"12"13"-1,-7 0-10,4 14-6,5-3-2,7 5-3,9 1-1,11-4 1,5-7-1,6-6 0,-3-1-1,2-4 1,-2 5 0,-9-2 0,-10-3 0,5-10-2,-14 20 1,-4 2 0,1 0 0,-6 5 1,2-3-1,0 0-1,4 9 1,3 1 4,9-10-1,0 4 1,9-2 0,6-6 1,4 4 0,3-4 0,0-10-1,2-5-2,-1-5 1,-5-9-4,0 2 3,-9 0-2,2-11 1,-6 7 0,-2 7 0,-3-2-1,0 16 1,0 0 1,0 0 0,0 0-1,-8 21 0,8-21 0,0 0 1,-3 12 0,8-21-1,1-8 0,4 2 0,3-2 2,1 0-2,4 5 2,-2 5-1,1 2 0,-5 17 1,-3 12-2,-3-4 0,-3 11-7,-3-7-9,6 1-19,0 4-2,-3-12 1,10-2-1</inkml:trace>
  <inkml:trace contextRef="#ctx0" brushRef="#br0" timeOffset="534080.826">10856 1627 93,'10'-8'37,"-10"8"-5,7 33-15,-11-14-9,10 7-4,-6 13-5,-2-9-16,-5-2-20,7 4-1,0-13 0,12 0-1</inkml:trace>
  <inkml:trace contextRef="#ctx0" brushRef="#br0" timeOffset="534494.4266">11248 1622 66,'-26'0'24,"1"11"-5,-3-2-6,-3 10-4,7 3-2,-1 2-3,11 10-1,8 2 1,11-5 0,7-5 0,13-1-2,2-13 1,8 1-1,-1-6 0,-3-17-1,0-2-2,-8-7 0,-8-5-1,-10-3 2,-8 8-1,-6-8 1,-5 3 1,-1 19-1,-4 0 2,3 14 0,2 16 1,5 4-1,6 2 0,3 13-1,0 5 2,0-3-3,6-3 1,-3-4-3,3-10-8,-6-3-16,3-9-9,4-3 0,-7-14-2</inkml:trace>
  <inkml:trace contextRef="#ctx0" brushRef="#br0" timeOffset="534911.0319">11672 1722 39,'-17'12'32,"-2"14"-2,-13-4-9,-1-3-9,-3 7-5,-2-8-3,3-11-3,6-10-2,4-8 0,7-8 0,8-6 2,7 4 1,9-1 2,21-15 8,-9 31-4,7 15-2,0 8 0,5 6-1,-6 2-1,-1 3-4,1 2-4,-10-3-14,-3-3-18,2-10-1,-13-14 0,14 4-1</inkml:trace>
  <inkml:trace contextRef="#ctx0" brushRef="#br0" timeOffset="534956.0342">11569 1477 45,'-9'-14'30,"9"14"-1,0 0-8,-5-12-43,16 28-7,-8-1-2,13 5-1</inkml:trace>
  <inkml:trace contextRef="#ctx0" brushRef="#br0" timeOffset="535365.1234">11728 1676 62,'22'27'31,"-10"4"-1,2-2-13,3-3-7,-8-6-4,2-8 0,-11-12-2,14 6 0,-14-6 0,18-30-1,-8 9 0,-1-7-3,0-1-9,-3 8-22,1-1-3,-1 0-1,-6 3-1</inkml:trace>
  <inkml:trace contextRef="#ctx0" brushRef="#br0" timeOffset="535783.226">12153 1613 3,'-30'-19'50,"8"19"-31,11 0-6,11 0-3,-10 16-3,17-2 0,10-3-2,-2 6-2,4-2 0,-1-11 0,0 1-1,-5 2-2,-13-7 1,0 0-2,-11 6 1,-6-6 1,-4 7-2,2 11 3,-3 4 1,4-3 0,8-2 1,10 3 1,4-1 1,7 1-1,6-4 0,5-8 0,2-8-3,3-6 0,-1-3 0,-2-3-2,-1-7 0,-1-10 0,-4 0 0,-3-3 0,-3 8 0,-5 2 0,0 5 1,-7 17 0,0-9 0,-4 26 1,1 6 0,3 4-1,-4 5 0,4-6-7,4 1-18,6 0-11,-7-7 1,8-10-2</inkml:trace>
  <inkml:trace contextRef="#ctx0" brushRef="#br0" timeOffset="536197.8177">12581 1673 53,'0'0'36,"-15"19"-1,5 3-8,-9-5-15,1 8-3,-4-1-2,1-7-4,1-4-2,-1-13 0,3-6-2,6-6 0,8-3 0,4-11 0,3 1 0,7 6 1,0-3-1,4 20 0,6 9 3,4 3-1,-3 9 0,2 8 0,-2-4 0,1 0 0,-4 4 0,2-19 1,1-8-3,-3-3 2,-2-12-1,5-5-1,1-3 2,1-7-1,7-1-1,-2 11 0,0 8 2,0 5-1,-7 10 1,-1 9 1,-6 12 0,-4 12 0,-16 3 3,-3-6-1,-11 3 0,-2-4-4,1-7-36,-10 3-3,-3-17 2,3-11-1</inkml:trace>
  <inkml:trace contextRef="#ctx0" brushRef="#br0" timeOffset="537999.7486">8590 2259 48,'10'-9'34,"-10"9"-2,0 21-11,-4 1-8,4 8-3,0 2-8,-6 5-7,6-5-21,6 7-8,-6-13 1,0-2-2</inkml:trace>
  <inkml:trace contextRef="#ctx0" brushRef="#br0" timeOffset="538407.1046">8745 2301 41,'0'-12'35,"0"12"1,0 0-5,0 0-14,3 28-6,-3-2-5,-3 8-5,3 1-22,3 5-14,-6-8 0,7 6-1,-4-8-2</inkml:trace>
  <inkml:trace contextRef="#ctx0" brushRef="#br0" timeOffset="538828.8257">8030 2910 32,'10'4'33,"1"13"1,-13 3-6,-11 9-11,-2 10-5,-9-1-5,4 4-2,-1-4-2,10-5-1,11-7-1,11-5 0,11-9-1,6-7-3,9-2-6,-3-9-7,3-4-15,-5 5-4,-11-11 0,-1 5 0</inkml:trace>
  <inkml:trace contextRef="#ctx0" brushRef="#br0" timeOffset="538876.8271">8207 2988 59,'0'0'36,"4"10"-3,-4 17-11,0 3-7,3 11-5,-3 2-1,0 7-4,0 0-1,0-7-4,3-2-5,-3-9-15,0-7-16,0-5-2,6-10 0,3-4 1</inkml:trace>
  <inkml:trace contextRef="#ctx0" brushRef="#br0" timeOffset="539352.4451">8442 3217 37,'0'0'34,"-9"12"1,9-12 0,0 22-21,3 0-6,-3-1-1,7 3-3,-1-4 0,-3-3-2,3-5-1,-6-12-1,0 0 0,0 0 0,4-25-1,-4 4 0,-3 1-1,3-1 1,-5 0 0,5 6 0,0 0 0,7 3 0,-7 12 1,18-9 0,-3 3-1,3 3-1,4-3 1,3 0 0,-4-3 0,2 2 0,-2 0 0,-5-1 0,-1 4 2,-2 4 1,-13 0 0,15 8 0,-15 3 0,3 6 0,-3 2 0,0 4 0,0 2-1,0 2-2,3 5-4,-3-9-7,6-5-21,1 1-3,-1-9 1,7 0-1</inkml:trace>
  <inkml:trace contextRef="#ctx0" brushRef="#br0" timeOffset="539766.5261">8882 3184 45,'0'0'35,"0"0"1,18 24-3,-9 2-18,-2-3-5,2 9-4,-6-3-1,2-2-2,-5-5 0,4-5-1,-4-17-1,0 0 1,0 0-2,-6-21 1,6-4-2,0-3 2,9-2-1,0-1 0,5 3 0,6 7 0,1 9 0,2 7-2,2 10-9,-4 5-26,-5 0-1,0 6 1,0-6-1</inkml:trace>
  <inkml:trace contextRef="#ctx0" brushRef="#br0" timeOffset="540184.6152">9263 2989 18,'16'-25'69,"5"12"-36,4 8-11,-1-3-7,9 8-4,-10 0-3,-1 12-4,-12 3-1,-10 8-2,-12 5 0,-8 3-1,-7-1 1,5 1 0,1-3 0,13-5 1,12-5 0,14-7 0,16-7-1,4-4-5,0 0-33,4-3 0,-11-7-1,4 2 0</inkml:trace>
  <inkml:trace contextRef="#ctx0" brushRef="#br0" timeOffset="542758.4069">10410 3059 46,'9'-19'31,"14"5"-10,7 3-3,4 2-5,0 9-2,0 7-3,-8 10-2,-15 0-1,-8 5-2,-12 0-1,-10 3 0,-5-7-1,-4-3 0,6-5-1,10-7 1,12-3-2,0 0 1,22 0 0,8 0-1,2 7 1,5 2 0,-5 5 0,-11 4-2,-6 6-4,-15-3-10,-16-4-18,-2 0 0,-13-10 1,0 2-1</inkml:trace>
  <inkml:trace contextRef="#ctx0" brushRef="#br0" timeOffset="543428.0069">10550 2914 11,'-71'-43'57,"17"29"-34,0 14-6,-6 11-4,1 17-5,9 21-1,7 12-2,15 13-3,13 12 2,15 7 0,18-2 0,19-2 0,16-18 1,24-15-1,10-29-1,15-18 2,6-31-1,5-24 0,-8-25-1,-15-18 0,-31-19-1,-30-7 1,-40 3-1,-32 11-2,-31 22-5,-29 16-31,-15 17-2,-6 24 0,-6 15 0</inkml:trace>
  <inkml:trace contextRef="#ctx0" brushRef="#br0" timeOffset="544630.3798">19444 15136 13,'27'0'27,"-7"-7"1,12 7-11,-5 0-5,-6 0-2,-2 7-1,-19-7-4,8 15 0,-8-15-2,-20 13-1,6-9 1,0 0-1,2-4 0,12 0-1,0 0 1,9 9 0,8 0 2,0 3-2,-6 2 2,1 6-1,-12-1 0,-4 2-4,-9-1-5,-9-4-13,-5-10-14,9 2 0,-2-14 0,20 6 0</inkml:trace>
  <inkml:trace contextRef="#ctx0" brushRef="#br0" timeOffset="545053.4854">19627 15049 19,'-8'-12'27,"-17"-5"-4,0 8-5,-7 3-3,-4 9-4,-1 9-2,-1 8-4,4 9 0,6 6-1,8 11-1,9-2 1,11 9 1,17-4-1,11 0 1,8-7 0,14-6-1,2-16 0,7-10-1,0-18 0,-3-11-2,-9-17 0,-13-13 0,-16-10 0,-18-2-1,-16 1 0,-15 8 0,-12 12-2,-10 5-10,-1 16-24,9 15 0,0 8 1,17 11-1</inkml:trace>
  <inkml:trace contextRef="#ctx0" brushRef="#br0" timeOffset="545932.2583">20235 15305 25,'0'0'29,"0"31"-5,0-1-3,0 9-4,0 9-3,0 3-3,0-1-3,0-3-2,0-6-2,0-12 0,0-3 0,0-14-1,0-12 0,0 0-1,0-9 1,-5-11-1,5-5 0,-7-10 0,2-11-2,-1-7 0,1-2 1,0-5-2,2 5 0,3 5 1,-3 6-1,3 9 0,6 13 1,6 9-1,2 10 0,10 9-1,4-2-4,12 7-10,2 4-16,3-11-3,8 5 0,-7-9 0</inkml:trace>
  <inkml:trace contextRef="#ctx0" brushRef="#br0" timeOffset="546359.4388">20275 15722 18,'10'5'33,"16"-1"0,-2-4-2,6 0-13,2-2-10,0-5-19,4 7-18,-15-13-3,2 7-1,-16-8 0</inkml:trace>
  <inkml:trace contextRef="#ctx0" brushRef="#br0" timeOffset="546406.4451">20251 15497 47,'0'0'31,"15"0"1,11 0-15,7 3-17,4-6-26,8 10-2,-6-11-3,5 11 0</inkml:trace>
  <inkml:trace contextRef="#ctx0" brushRef="#br0" timeOffset="546830.538">20759 15537 85,'0'0'37,"-13"7"-2,13-7-22,0 0-34,0 0-13,0 0-2,0 0-1</inkml:trace>
  <inkml:trace contextRef="#ctx0" brushRef="#br0" timeOffset="547266.6429">21025 15215 42,'13'5'35,"-13"-5"0,0 23-4,0 3-16,-13-1-3,8 7-4,-4 1-3,9-2-1,6-5-1,12-1-1,3-5-2,5-6-1,4-2-3,-4-8-3,5 1-9,-12-5-13,-8-9-7,4-2-1,-12-7 0</inkml:trace>
  <inkml:trace contextRef="#ctx0" brushRef="#br0" timeOffset="547315.647">21192 15279 66,'0'0'35,"-11"-5"-6,7 17-6,4 19-7,-3 2-6,6 11-2,-3 0-3,5 8-1,-2-4-2,-3-3-5,9-2-12,-6-6-23,-3-13 0,5-3 0,-5-21-1</inkml:trace>
  <inkml:trace contextRef="#ctx0" brushRef="#br0" timeOffset="547740.6689">21355 15520 64,'10'10'36,"-3"10"0,-2 6-10,-5-3-15,6 8-3,-6-4-3,5-1-2,-2-7-1,-3-6-1,0-13 0,0 0 0,0-15 0,-3-7-1,-2-4 0,0-3 0,-2 0 0,-1 0 0,1 4 0,2 6 0,2 5-1,3 14 1,7-11 0,2 11-1,9 0-1,1 4 1,5 1-1,-2-5 1,3 3 0,-1-3-1,-4-4 1,-4 4 0,-2 0 1,-5 0 0,-9 0 1,16 9 0,-12 7-1,-1 5 1,-3 6 0,6 1 1,-6 3-3,4-4-3,1 3-16,4-6-17,-9-10 1,6-4-1,-6-10 0</inkml:trace>
  <inkml:trace contextRef="#ctx0" brushRef="#br0" timeOffset="548174.7768">21764 15519 35,'0'0'34,"18"21"0,-15 4-7,4 1-9,-1 9-4,-6-5-5,8 4-2,-8-7-2,0-6-2,0-9 0,0-12-2,0 0 1,0-25-1,3 2 0,4-4 0,1 0-1,5 4 0,6-1 0,2 10-1,2 9-2,0 2-8,4 3-26,4 9 0,-4-3-1,3 5 1</inkml:trace>
  <inkml:trace contextRef="#ctx0" brushRef="#br0" timeOffset="548601.5179">22078 15366 29,'0'-21'35,"16"7"0,-2-2-2,5 2-10,13 8-10,-4 2-5,7 8-1,-7 4-3,-7 6-1,-8 5-1,-8 6-1,-10 2 0,-5 5 0,-4 2 1,-2-1-1,1-4-1,10-4 1,10-7 0,10-2-1,9-7 0,3-9-5,7-5-33,-2 5 0,-8-11 0,-3 8 0</inkml:trace>
  <inkml:trace contextRef="#ctx0" brushRef="#br0" timeOffset="551860.4167">22934 15505 38,'0'0'34,"25"0"0,10-3-12,14 3-7,13 0-4,19 0-3,7-5-3,2 5-4,-6-3-2,-14 0-6,-11 3-5,-16 4-11,-24-4-12,-19 0 0,-13 13 1</inkml:trace>
  <inkml:trace contextRef="#ctx0" brushRef="#br0" timeOffset="552293.5102">23012 15625 45,'0'0'24,"22"5"-2,18-1-3,15-4-3,8 6-3,5-6-3,7 0-4,-7-4-4,5 4-4,-9-3-4,-22-3-13,-17-3-14,1 3 1,-22-9-2,-4 15 4</inkml:trace>
  <inkml:trace contextRef="#ctx0" brushRef="#br0" timeOffset="552342.5122">23623 15438 22,'14'9'33,"17"11"1,-6-3 0,4 6-15,-4 4-6,-11-2-6,-1 3-3,-13-3-5,0-3-7,-13-2-17,-13-3-9,-14-10 0,9 2-1</inkml:trace>
  <inkml:trace contextRef="#ctx0" brushRef="#br0" timeOffset="552763.1148">23137 15424 39,'0'0'33,"-22"17"-1,5 3-8,0 14-5,-1 1-4,5 14-4,2-3-2,18 6-3,8 0-17,8-5-24,8-18-1,32-5-2,28-20 0</inkml:trace>
  <inkml:trace contextRef="#ctx0" brushRef="#br0" timeOffset="553662.0363">1799 17007 24,'31'16'30,"-3"-16"1,22 0-10,10 0-10,15 0-1,5 5-2,1-2-4,-2-3-10,-8 0-19,-6 6-6,-26-6-1,-6 0 1</inkml:trace>
  <inkml:trace contextRef="#ctx0" brushRef="#br0" timeOffset="554102.134">1863 17165 2,'28'0'29,"7"-7"0,26 7-2,4-6-12,8 3-4,0 3-4,-7 0-4,-5 6-7,-13-6-16,-5 0-9,-27-10-1,4 2 0</inkml:trace>
  <inkml:trace contextRef="#ctx0" brushRef="#br0" timeOffset="554153.1368">2413 16986 19,'0'0'35,"26"19"1,-7-5 0,3 6-17,5 7-5,-11-5-3,2 8-5,-11-1-8,-7-2-13,-16-12-21,0 3 0,-17-13-1,0-2 0</inkml:trace>
  <inkml:trace contextRef="#ctx0" brushRef="#br0" timeOffset="554591.2407">1839 17019 15,'-18'17'30,"-4"-1"1,10 16-5,7 4-11,8-5-3,13 11-2,9-8-4,10-3-20,10-16-15,20-2-4,-3-21 1,14-1-2</inkml:trace>
  <inkml:trace contextRef="#ctx0" brushRef="#br0" timeOffset="555041.5122">3280 16894 40,'9'14'33,"-9"12"1,0 13-14,5 14-7,-5 0-4,0 14-3,0-10-2,0 3-1,4-12-1,-1-11 1,-3-14 0,0-11-3,0-12 1,-9-22 0,3-9 0,0-14 0,-4-8 0,-2-2-1,0 1 0,2-2 2,3 9-2,7 6 2,0 8-2,7 14 1,6 4-1,8 5 0,13 5-1,1 1-4,13 4-4,0 0-9,4 2-17,1 6-1,-7-3-1,-2 11 0</inkml:trace>
  <inkml:trace contextRef="#ctx0" brushRef="#br0" timeOffset="555492.1252">3348 17392 38,'0'0'35,"15"0"-2,5-9-11,12 9-7,2-4-4,11 4-4,0 0-11,-3-5-17,-5 0-14,3 5-1,-12-8 1</inkml:trace>
  <inkml:trace contextRef="#ctx0" brushRef="#br0" timeOffset="555540.1316">3322 17186 26,'0'0'32,"10"3"1,15-3-11,9 4-8,9 1-13,4 0-28,0-9-2,12 7-3,-14-10 0</inkml:trace>
  <inkml:trace contextRef="#ctx0" brushRef="#br0" timeOffset="555977.11">4055 17103 18,'-19'8'34,"19"-8"1,6 9-1,7-9-17,18 0-4,2 0-3,11 0-3,6 0-5,0-5-7,2 1-10,-8 4-15,-10-3-5,-5 3-1,-15 0-1</inkml:trace>
  <inkml:trace contextRef="#ctx0" brushRef="#br0" timeOffset="556031.1117">4077 17218 6,'3'9'34,"16"-12"-1,21 10 1,12-4-15,3-3-12,7 13-32,-5-16-4,2 8-2,-19-5-2</inkml:trace>
  <inkml:trace contextRef="#ctx0" brushRef="#br0" timeOffset="562609.3516">4853 17181 25,'-23'9'17,"23"-9"-3,24 17 0,26-12-1,32 0-2,30 0-1,27 0 0,25 2-2,15-1-1,8 4-2,1-4 0,-4 5-3,-16-1-6,-20 1-19,-26-11-8,-12-3-3,-29-15 2</inkml:trace>
  <inkml:trace contextRef="#ctx0" brushRef="#br0" timeOffset="564229.1086">5735 16661 22,'-33'-10'28,"-1"10"-8,-6 10-4,-1 4-4,6 10-2,4 3-3,11 9 0,10 4-2,17 3-1,14-1-1,14 2 0,13-9 0,12-4 1,1-13 1,13-6-2,-8-19 2,0-9-2,-12-15 1,-9-8 0,-24-11-1,-11 0-1,-20-2 0,-17 4-2,-12 8-2,-9 8-4,3 14-8,-3 10-15,7 4-7,15 13 0,3-5-1</inkml:trace>
  <inkml:trace contextRef="#ctx0" brushRef="#br0" timeOffset="564689.038">5780 16815 37,'12'5'38,"4"10"0,8 6-9,7 14-7,-4 3-9,5 9-18,-4-3-28,5 4-2,-13-13-3,5-8-1</inkml:trace>
  <inkml:trace contextRef="#ctx0" brushRef="#br0" timeOffset="570261.4068">5206 17386 18,'-9'20'26,"-10"5"-5,2 0-8,-3 0-3,2-3-4,3 2-3,9-3-1,6-3 0,14-6-1,9-6-1,5-3-2,4 1-4,1 2-11,8-2-9,-18-4-1,8 0 4</inkml:trace>
  <inkml:trace contextRef="#ctx0" brushRef="#br0" timeOffset="570714.0088">5373 17495 21,'0'0'32,"-9"20"0,9-3-6,-4 7-8,-1-1-5,5 9-2,-5-4-4,8 5-2,-3-6 0,5-2-3,-3-2-2,-2 1-2,0-24-6,9 44-13,-13-35-15,11 2 1,-7-11-1,0 0 3</inkml:trace>
  <inkml:trace contextRef="#ctx0" brushRef="#br0" timeOffset="571172.1156">5566 17623 3,'0'0'30,"9"22"1,-14-6-3,1 0-11,4 8-3,-6-5-5,6 1-3,-4-3-2,4-3-3,0-14-4,0 0-6,0 0-5,-6-12-8,3-10-2,3 1-1,-6-1 1</inkml:trace>
  <inkml:trace contextRef="#ctx0" brushRef="#br0" timeOffset="571223.1188">5535 17620 30,'15'3'9,"8"-3"0,1 0-1,2 0 0,0 0-2,-4 0 0,-3 5 0,-2 0 0,-6-5 0,-11 0-2,12 6 0,-12-6-1,0 0 0,0 0 1,9 6 0,-9-6 1,0 0 1,0 12 0,5 1 0,-5 3 1,0-1-1,0 7-2,0 4 0,0-26-6,0 55-13,-3-43-18,11 1 0,-8-13-2,9-5 1</inkml:trace>
  <inkml:trace contextRef="#ctx0" brushRef="#br0" timeOffset="571673.0913">5960 17645 46,'0'0'30,"5"17"-8,5 1-4,-4-3-5,4 4-2,-5 7-2,3-10-3,-8 3-2,5-2-1,-5-6 0,0 1-1,0-12 0,0 0 0,0 0-1,-9-8 0,9-7-1,0-3 1,5 0-1,5-3 1,6 1-1,2 6-1,4 0 1,0 1 0,5 9-3,-8 4-12,-6 3-21,5 5 0,-18-8 1,16 10 0</inkml:trace>
  <inkml:trace contextRef="#ctx0" brushRef="#br0" timeOffset="572260.9124">6248 17454 10,'-6'-14'29,"15"1"2,3 1-10,3 1-4,8 5-4,-2 6-2,1 5-2,-7 8-2,-2 8-3,-10-1 0,-6 4-1,-10-3-2,-2 4 1,-4-8 0,3 0-1,1-8 0,15-9 1,0 0-2,0 0 1,18 4 0,2-4 0,4 0-2,-3 5-3,5 1-21,-2 1-10,-14 0 0,8-4 0</inkml:trace>
  <inkml:trace contextRef="#ctx0" brushRef="#br0" timeOffset="573073.5506">6738 17541 23,'-16'0'29,"-9"3"-6,-3 2-2,-2 2-4,-1 5-4,5 7-3,2 4-2,14 3-2,4 3-2,17-3 0,6 3-1,14 2-1,-31-31-6,74 56-5,-33-43-17,2-3-8,-12-10 0,0 0-2</inkml:trace>
  <inkml:trace contextRef="#ctx0" brushRef="#br0" timeOffset="573528.1812">6566 17684 5,'0'0'32,"14"5"1,10-3-1,5-2-14,7 0-10,2 5-12,-6-5-23,14 0-2,-16-4-3,8 4 0</inkml:trace>
  <inkml:trace contextRef="#ctx0" brushRef="#br0" timeOffset="573975.6947">7029 17754 14,'-22'-5'31,"4"8"1,-5 1-4,3 1-11,7 5-3,13-10-5,0 0 0,-9 63-1,9-63-2,37 46 1,-37-46-2,55 24 1,-26-19-2,-4-8-1,-5-9-4,-9-10-1,-6-6 1,-8 8-6,-10-2-12,-7-1-20,6-2 1,-7-1 2,9 1 0</inkml:trace>
  <inkml:trace contextRef="#ctx0" brushRef="#br0" timeOffset="574422.6146">6687 17319 29,'10'4'28,"15"-4"-5,21-4-4,17 4-4,14 0-4,16 0-18,7-7-19,14 7-4,-14-3 0,8-2-1</inkml:trace>
  <inkml:trace contextRef="#ctx0" brushRef="#br0" timeOffset="579062.6367">7727 17120 25,'0'0'32,"16"7"-5,2-7-3,4 0-6,13 5-4,1-5-1,7 5-4,-2-5-6,-2 0-6,-2 3-7,-8-3-11,-6 0-11,-3 0-4,-20 0 1,16-7 8</inkml:trace>
  <inkml:trace contextRef="#ctx0" brushRef="#br0" timeOffset="579513.2537">7782 17249 32,'13'-5'36,"9"0"-3,3 2-8,3-4-6,14 9-5,-4-2-7,5 10-39,-9-10-2,5 8-2,-15-13 0</inkml:trace>
  <inkml:trace contextRef="#ctx0" brushRef="#br0" timeOffset="584038.6318">12084 9118 52,'-12'0'33,"12"0"-6,0 0-6,15-5-3,14 1-4,21 9-3,5-5-1,14 4-3,-1 0-3,9 2-5,-9-3-3,-5 4-6,-8 5-7,-18-2-13,-12-5-7,-8 4-2,-17-9 3</inkml:trace>
  <inkml:trace contextRef="#ctx0" brushRef="#br0" timeOffset="584505.7156">12123 9225 17,'-47'5'55,"47"-5"-33,13 0 2,17 0-2,17 5-4,5-5-5,17 14-3,9-9-17,19 0-26,-5-10-2,7 0-1,-8-9-1</inkml:trace>
  <inkml:trace contextRef="#ctx0" brushRef="#br0" timeOffset="592956.4228">9287 15057 25,'-18'0'31,"-16"-5"-1,-3 15-11,2 12-3,1 10-4,7 10-4,8 5-1,13 3-3,18-5-2,22-5 1,16-15 1,18-7 1,6-18 0,7-17 1,-7-9-1,-6-9 0,-21-11-1,-16-3-1,-28-3-1,-21 3-2,-14 10-4,-11 3-2,0 15-6,-6 4-15,5 12-11,7 15 0,9 1 1</inkml:trace>
  <inkml:trace contextRef="#ctx0" brushRef="#br0" timeOffset="593402.2718">9346 15254 54,'21'19'40,"12"6"0,3 6 0,4 3-26,5 15-43,-5-13-6,3 3-2,-5-14-2</inkml:trace>
  <inkml:trace contextRef="#ctx0" brushRef="#br0" timeOffset="657657.7738">8577 16747 17,'0'-23'33,"0"23"1,16 63 7,-10-5-27,-2 9-4,1 11-4,-2-1-4,0 0-6,4-9-3,-7-17-8,7-19-4,-2-20-5,-5-12 3,13-28 3,-1 0 4,-3-11 5,4-4 4,-2 2 9,12-15 24,-13 40-12,-10 16-2,-4-9-1,-5 20-2,-7 1-1,1 9-1,-4-4-3,1 2 1,3 2-1,11-2-2,4-5 1,13 2 0,8-5 0,4-2-3,6 1-2,0-5-9,0 0-17,0 2-10,-13-7 1,5 0-2</inkml:trace>
  <inkml:trace contextRef="#ctx0" brushRef="#br0" timeOffset="658118.919">8975 17287 9,'4'15'30,"-4"-15"1,14 7-10,2-2-5,5-5-2,7 0-4,-6-10-4,5 0-1,-4-7-2,-1 1 0,-10-4-1,-7-1 0,-10 3-1,-8 2 1,-6 7-2,-6 9 2,-5 6-1,-1 9-3,3 2 2,4 12-1,9-1 3,7 1 0,10 0 1,15 0-1,4-8 1,10 2 1,4-4-4,-1-9-7,0-10-28,0 5 0,-13-10-2,7-4-2</inkml:trace>
  <inkml:trace contextRef="#ctx0" brushRef="#br0" timeOffset="658627.3964">9700 17159 8,'-25'5'30,"25"-5"1,28 13-6,18-13-12,29 9-1,28-9-1,23 3-1,20-3-6,7-3-2,-2 0-8,-12 3-25,-29-6-2,-18 12-1,-43-6 1</inkml:trace>
  <inkml:trace contextRef="#ctx0" brushRef="#br0" timeOffset="659221.5314">10318 16586 13,'-41'-5'27,"6"12"1,-7 4-9,4 7-6,4 10-1,6 7-3,13 8-2,9 4-1,15 3 0,12 1-1,13-7 1,6-8 0,10-12 0,2-19-1,1-9 0,-6-21-1,-10-9 0,-15-15-1,-14 1-2,-16-2 0,-11 8-3,-12 10-3,-11 6-8,1 11-24,7 15-1,-1 3 0,11 12 1</inkml:trace>
  <inkml:trace contextRef="#ctx0" brushRef="#br0" timeOffset="659699.3349">10267 16785 50,'7'13'38,"8"9"2,3 4-5,-1-1-17,7 10-9,4 0-22,3 6-23,-10-12-1,5-4-2,-14-25-1</inkml:trace>
  <inkml:trace contextRef="#ctx0" brushRef="#br0" timeOffset="660612.4184">10069 17491 28,'10'4'33,"-10"6"0,4 5-9,4 4-7,-8-2-5,12 13-1,-9-2-2,4 0-4,-2-7 0,-5-7-2,0-14-1,0 0 1,0 0-2,0-22 0,3 0 0,4-9 0,3-1 0,8 6-2,3 6 2,6 6-2,6 6 0,-6 4-6,5 4-23,1 7-7,-11-3-1,6-1 0</inkml:trace>
  <inkml:trace contextRef="#ctx0" brushRef="#br0" timeOffset="661228.921">10522 17435 15,'0'-15'28,"6"3"-1,6-2-6,1 3-2,8 7-3,-5-1-2,8 10-3,-10 6-2,0 10-2,-4 1-3,-7 5 1,-9-1-4,-1 3 1,-7-7-3,-1 0 1,-2-7 1,1-8-1,1-7 0,5 0-1,10 0 3,-3-12-1,3 12 1,13-13 1,0 9-2,7 8 1,3 5-1,-4 0-14,-1 1-25,4 4 1,-3-6-2,6 0 1</inkml:trace>
  <inkml:trace contextRef="#ctx0" brushRef="#br0" timeOffset="663118.0299">12007 16635 37,'-44'13'31,"-2"24"-13,-4 25 0,2 17-5,9 22 1,9 8-4,14 14-2,11-3-4,16-2-5,14-16-15,12-14-17,3-30 1,15-17-2,-3-29 0</inkml:trace>
  <inkml:trace contextRef="#ctx0" brushRef="#br0" timeOffset="663591.1533">12182 17164 43,'27'15'33,"-5"15"-9,2 8-6,5 17-2,-7 0-3,0 8-2,-16-9-6,-6 3-2,-4-8-4,-14-13-2,-1-16-2,-6-20-2,4-6 0,2-23-1,9-3 2,6-15 1,14-8 2,7-4 1,11 3 2,11 3 2,-2 7 2,4 8-1,-6 6-1,-2 8 2,-8 7-2,-6 11 1,-10 10-2,-9 5-1,0 7 0,0 10-2,0 3 3,6 7-3,0-1-1,0 1-6,6-8-13,10 0-4,-4-13-5,11-12-1</inkml:trace>
  <inkml:trace contextRef="#ctx0" brushRef="#br0" timeOffset="664081.1183">12928 17202 28,'13'13'31,"-16"1"-9,-7 1-3,-8 7-4,-9-7-3,1 2-6,-5-8-1,0-5-5,4-11 0,7-7 0,6-1 0,11-4-1,5 0 0,3-1 3,9 5-2,5 12 3,2 3-2,1 16 1,-1 3 1,-1 3-3,1 8-14,3 0-17,-14-10-2,11-4 0,-8-8 0</inkml:trace>
  <inkml:trace contextRef="#ctx0" brushRef="#br0" timeOffset="664557.2111">13213 17149 38,'19'0'18,"6"3"-6,-6-3-3,0 0-2,-4 0-2,-15 0-3,9 0-1,-9 0 0,-15 7 1,3 4 0,-4 8-1,0 0 2,4 5-1,-1 0 3,13 2 0,0-2 1,16 1-1,-1-11 2,7-4-1,3-10-2,3 0 1,-3-12-3,0-8 0,0-4 0,-3-5-1,-8 3-2,-1 2 2,-3 6 0,-2 2 0,-8 16-1,0 0 0,4 19 0,-4 3 0,0 5-3,0-2-11,6-2-11,1 1-10,-7-14 3,11-1-1</inkml:trace>
  <inkml:trace contextRef="#ctx0" brushRef="#br0" timeOffset="664609.23">13502 16899 41,'0'-21'35,"-3"9"0,6 23-8,-3 10-48,-7-9-9,11 13-3,-8-13-2</inkml:trace>
  <inkml:trace contextRef="#ctx0" brushRef="#br0" timeOffset="665088.3332">14327 16702 23,'-3'9'30,"-12"9"1,2 19-12,3 17-6,1 10-3,9 8-1,-2 0-7,7 4-3,5-11-4,3-10-7,5-17-6,3-17-8,-2-17-1,3-4-3</inkml:trace>
  <inkml:trace contextRef="#ctx0" brushRef="#br0" timeOffset="665143.3383">14482 17152 29,'0'-14'26,"-16"23"-1,-6 2-4,-5 7-8,-7 5-6,3 0-1,6 1-5,6-8 0,14 2-3,11-4-2,9-7-6,9-2-7,7-5-6,-3 0-3,9 4-1</inkml:trace>
  <inkml:trace contextRef="#ctx0" brushRef="#br0" timeOffset="665621.3641">14562 17336 34,'13'9'24,"-13"-9"-2,22 6-4,-4-6-7,5-6-4,1-3-2,0-6-2,1-5-3,-6-1 1,-4 0 2,-9 3-2,-9 4 3,-9 7-2,-5 7 0,-8 4 1,-1 11-1,0 4 0,4 0 0,5 3 0,7 7-1,10-2 1,10-2 1,8 6-1,4-10-5,13 4-18,6-4-12,-5-16-1,10-5 2</inkml:trace>
  <inkml:trace contextRef="#ctx0" brushRef="#br0" timeOffset="665675.872">15074 17141 15,'33'15'28,"-12"-15"2,20 0-13,3 0-7,3 0-14,4 0-20,-17-5-3,2 5-2,-18-9 14</inkml:trace>
  <inkml:trace contextRef="#ctx0" brushRef="#br0" timeOffset="665722.3822">15145 17232 29,'0'0'27,"39"18"-7,0-12-36,-5-14-6,17 8-1,-9-8 9</inkml:trace>
  <inkml:trace contextRef="#ctx0" brushRef="#br0" timeOffset="666202.279">15758 17193 44,'0'0'29,"27"4"-6,19-4-5,23 6-3,25-6-4,32 5-3,22-8-1,20-3-2,9 0-3,3-1-5,-18-1-17,-14 0-14,-46-7-1,-31 9 2</inkml:trace>
  <inkml:trace contextRef="#ctx0" brushRef="#br0" timeOffset="666257.278">16427 16726 32,'-12'-56'30,"8"12"-7,-5 17-5,0 16-3,2 25-5,3 17-5,2 22-8,2 8-24,6 19-3,-15-1-1,9 10 1</inkml:trace>
  <inkml:trace contextRef="#ctx0" brushRef="#br0" timeOffset="666735.8881">15831 17390 14,'0'0'28,"10"25"0,-10-11-11,0 2-4,0 9-3,-3-5-3,3 7-3,0-7 0,13-3-3,-1-3 0,6-3-4,7-4-8,0-7-9,-7-7-9,10-2 0,-16-9 0</inkml:trace>
  <inkml:trace contextRef="#ctx0" brushRef="#br0" timeOffset="666789.9078">15994 17480 26,'-5'15'30,"-5"5"-3,5 6-4,3 6-4,-5-3-6,7 9-5,4-7-5,1 0-7,0-8-16,5-4-12,-10-7 0,0-12-2</inkml:trace>
  <inkml:trace contextRef="#ctx0" brushRef="#br0" timeOffset="667266.0034">16123 17658 17,'0'9'27,"4"8"1,-4 0-10,0-5-7,6 3-3,-6-15-4,0 0 0,0 0-1,8-8-1,-8-9-1,-3-4-1,3 2 1,-5-5-1,5 1 0,0 11 1,0 2-1,0 10 0,18-10 0,-3 10 1,4-3-1,2 7 1,4-1-1,3-3 0,0 0 1,-3-3 0,-3 3-2,-7 5 1,1-5 1,-16 0 0,10 7 1,-10 2-1,0 5 0,0 2 2,0 6 0,3-6-4,5 2-17,11 8-11,-12-13-1,12 0 0</inkml:trace>
  <inkml:trace contextRef="#ctx0" brushRef="#br0" timeOffset="667751.1102">16864 17469 16,'-25'0'31,"-11"0"-1,1 7-5,-5 6-6,2 5-4,8 5-5,7 1-4,16 6-1,9-3-3,16 0-1,10-4 1,9-3-2,4-7-1,2-1-8,0-3-4,-9-9-12,-11 4-7,-2-9 0,-21 5-3</inkml:trace>
  <inkml:trace contextRef="#ctx0" brushRef="#br0" timeOffset="667805.1361">16665 17604 19,'13'-6'21,"15"6"-3,6-5-6,9 5-14,7 9-14,-10-4-6,7 4-2</inkml:trace>
  <inkml:trace contextRef="#ctx0" brushRef="#br0" timeOffset="668289.2513">17071 17658 15,'0'0'28,"-20"9"-1,10-2-9,0 1-4,7 2-4,9 2-2,3 2-1,6-4 0,6-3-3,6-1 2,-2-10-2,1 2 0,-6-5 1,-2-2-1,-11-9-1,-7 3-2,-6-1-5,-9-1-22,-5 0-7,2 1-1,-6-3-1</inkml:trace>
  <inkml:trace contextRef="#ctx0" brushRef="#br0" timeOffset="668347.2516">17412 16648 47,'47'42'35,"14"28"1,-4 22-11,-11 22-9,-15 18-4,-28 11-14,-25 19-34,-40-6 0,-19-4-1,-30-24 0</inkml:trace>
  <inkml:trace contextRef="#ctx0" brushRef="#br0" timeOffset="671393.5664">17976 17345 56,'0'0'37,"10"0"-4,-10 0-23,0 0-33,0 0-10,-6-25-3</inkml:trace>
  <inkml:trace contextRef="#ctx0" brushRef="#br0" timeOffset="784816.8776">20268 5194 16,'0'0'9,"0"0"-8,6 14-26,-6-14 25,-13 14 0</inkml:trace>
  <inkml:trace contextRef="#ctx0" brushRef="#br0" timeOffset="975666.9314">6558 15640 19,'-10'-6'15,"10"6"-2,-12-2 11,12 2-14,0 0-1,-12 5-2,12-5 0,-12 12-2,8-3 0,4-9 0,-12 16-1,12-16-1,-6 15 0,6-15 0,3 14-1,-3-14 0,12 14 0,-12-14-1,15 7 0,-5-7 0,2 0 0,-3-6 0,-9 6 2,9-16 0,-2 5 2,-7 0 0,0-1 1,-7-1 0,4 4 0,-8-1-1,11 10 0,-16-8-2,6 8-2,10 0 0,-16 8 0,16-8-1,-14 16 0,14-5 0,0 1 0,6-3 0,2 2 1,2-3-2,0-3-3,8-5-29,-5 7-4,-13-7-1,12-6 0</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6:34:13.565"/>
    </inkml:context>
    <inkml:brush xml:id="br0">
      <inkml:brushProperty name="width" value="0.05292" units="cm"/>
      <inkml:brushProperty name="height" value="0.05292" units="cm"/>
      <inkml:brushProperty name="color" value="#FF0000"/>
    </inkml:brush>
  </inkml:definitions>
  <inkml:trace contextRef="#ctx0" brushRef="#br0">20820 5550 40,'10'-5'16,"0"10"0,3 4-2,5 6-2,9 9 0,1 7-2,7 13-2,-1 3 0,0 5-2,-3 1-2,-1-4-2,-7-3 0,-5-9-5,-5-9-2,-5-11-10,-8-17-14,0 0-2,0 0 0,0-13 1</inkml:trace>
  <inkml:trace contextRef="#ctx0" brushRef="#br0" timeOffset="467.5866">20811 5508 4,'-12'16'34,"3"-2"-22,9 5-2,-7-1-4,4 5 1,0-8-2,3-2 0,0-3-1,0-10 0,0 0-1,0-12 1,0-4 0,0-4 0,0 3-1,0-2-1,0 0 0,0 7 0,0 2-1,0 10 0,9-8 0,0 8 0,7 3 1,4 2-2,5-3-8,1-2-18,13 4 0,-9-8 0,10 7-1</inkml:trace>
  <inkml:trace contextRef="#ctx0" brushRef="#br0" timeOffset="1098.3377">21555 5770 17,'-30'0'40,"8"4"-25,4 6-4,-6 9-4,4-1-1,5 6-2,8 2-1,7-1-2,7-4 1,11-1-1,4-6 0,6-4 0,-1-8 1,2-2 1,-10-10-1,-2 1 1,-10-3 0,-7 1 0,-11 2-4,-9 3-4,-2 0-21,1 11-2,-10-5 1,12 12-2</inkml:trace>
  <inkml:trace contextRef="#ctx0" brushRef="#br0" timeOffset="1670.5116">21771 5770 15,'-24'-4'41,"10"4"-26,-6 2-2,2 5-3,1 2-2,3 1-3,5 6 0,2 1-4,7 1 1,6 3-1,6-4 0,4-1 0,4-2 0,4-5 0,1-2-1,-1-7 0,-3 0 0,-3-8 0,-4 0-1,-5-2 0,-9 2 0,0 8 0,-9-12 1,9 12 0,-19 3 1,7 10 1,2 5-2,0 7 3,5 3-1,5 6 0,0 3 0,4 3-2,4-5-6,3-6-12,6 4-10,-8-19 0,8 2 0</inkml:trace>
  <inkml:trace contextRef="#ctx0" brushRef="#br0" timeOffset="2317.4383">22047 5808 45,'-11'13'26,"-1"8"-11,-1-4-1,-6-2-5,3-3-2,-1-5-2,1-7-2,3 0-1,2-7-1,1-2 0,7-2-1,3-6 0,0 4 0,3 0 0,1 3-1,-4 10 1,14-14-1,-3 14 1,0 4 0,16 16 1,-10-7-1,1 0 1,3 0-1,-1 1 1,-1-4-1,2-1 1,-2-5-1,0-4 1,-4 0 0,-3-8-1,-3 0 1,0-7-1,-3-1 0,-2 3 0,-4-1 0,0 2 0,0 12 1,0-10 0,0 10 0,0 10 0,0 2 0,3-1 0,1 5-4,0 0-9,-4-6-16,8 7-2,-8-17 1,11 10-1</inkml:trace>
  <inkml:trace contextRef="#ctx0" brushRef="#br0" timeOffset="2804.4608">22331 5866 38,'21'8'27,"-9"-5"-6,3 3-6,1-3-4,0-3-4,0 0-2,-8-3-2,5-6 0,-7-3-2,-3-1 0,-3-3 0,-10 0-1,1 3 0,-5 3 0,-3 4 0,-3 6 0,0 6 0,1 3 0,1 7 0,9 3 1,2 2 1,7 6 0,0 4 1,7 3 0,3 2 0,6 4 1,-4 3-1,0 0-5,2-4-9,3 0-19,-10-22-1,7 2-1,-14-19 1</inkml:trace>
  <inkml:trace contextRef="#ctx0" brushRef="#br0" timeOffset="3114.986">22569 5765 43,'0'0'29,"-5"17"-2,5 4-8,3 1-8,-3 2-6,11 3-5,-2-6-16,6 4-12,-11-15-1,6 0-1</inkml:trace>
  <inkml:trace contextRef="#ctx0" brushRef="#br0" timeOffset="3873.2714">22777 5738 38,'8'21'25,"-8"-8"-8,0 4-6,0 5 0,0-3-3,0 1 0,-8-2-2,8-3-1,-9-7-2,9-8-1,0 0-1,0 0-2,12-7-2,-2-9-2,4-3 0,-5 0 0,4 2 0,-6-5 1,-4 6 1,-3 4 2,0 12 4,0 0 3,-17 0 0,7 12 0,-1-3 0,3 7 0,8-3-1,0 1-1,6-3-1,7-4-1,2-3 0,7 1-1,0-5 0,-2 5 0,-3-5-1,3-9-1,-6 4 1,1-4-2,0-2 1,-7-1-1,4 2 0,-6 1 1,-6 9 0,0 0 1,10 0 1,-10 9 0,3 5 1,1 2-1,-4 1 1,4 1 0,3-3 0,-7-3-1,0-12 0,10 5 0,-10-5-1,7-12 1,-4 1-1,4-2 0,-4-1 0,8 4 0,-11 10 0,15-12 0,-15 12 0,13 4 1,-13-4-1,18 18 1,-7-6 0,-8 3-1,2-1 0,-5 0-1,7 2-6,-10 1-17,3-17-8,-10 13 0,-3-17 0</inkml:trace>
  <inkml:trace contextRef="#ctx0" brushRef="#br0" timeOffset="4053.7957">23085 5454 55,'0'0'32,"0"0"0,0 0-7,11 14-16,-8 7-16,-3 7-23,0-3-1,0 12 0,0-6-2</inkml:trace>
  <inkml:trace contextRef="#ctx0" brushRef="#br0" timeOffset="5092.4402">21613 6307 17,'-38'7'29,"20"-1"-23,8 6-1,0-1-2,5 1-1,5-1-1,5-2 0,5 0 0,3-3 0,2-2 0,1-4 1,1 0 0,-5 0-1,-2-5 0,-10 5 0,0 0 0,0 0-1,-10 0 1,-4 4 0,-2 5 0,-2 2-1,0 1 1,2 4-1,4 0 1,5-2-1,3 1 0,4 1 1,9-4 0,2-2 0,5 0 1,1-3-1,3-3 1,1-4 0,3 0 0,-4-8-1,-2 3 0,-1-3 0,-4 1 0,-3 1 0,-10 6-1,12-9 0,-12 9 0,0 0 1,0 11-1,0-11 0,-4 13 1,4-13 0,-3 10 0,3-10-1,0 0 1,-4-12 0,4 1-1,2-7 1,4 1-1,0-4 0,4 1 1,-1 4-1,3 0 0,-2 7 1,1 3-1,-1 6 0,1 6 1,-1 6 0,-3 5 0,1 5 0,0 1 0,0-1-1,-1 0-1,1-2-6,1 1-9,-9-21-9,14 18-1,-14-18 1</inkml:trace>
  <inkml:trace contextRef="#ctx0" brushRef="#br0" timeOffset="5280.0205">21962 6370 31,'0'0'58,"0"0"-36,0 0-7,0 20-4,6 1-4,-6 2-5,3 4-7,2-2-15,7 3-10,-5-10-1,10 6-1</inkml:trace>
  <inkml:trace contextRef="#ctx0" brushRef="#br0" timeOffset="5836.4777">22250 6379 43,'0'0'26,"-28"0"-6,12 0-5,-5 10-6,4 0-5,0 2 0,3 5-2,6 4 0,8-3-1,0 6-1,8-4 1,8-2-1,0-5 1,5-1-1,2-7-1,-6-5 0,0 0 1,-2-7-1,-6-3 0,-2 0 0,-7-2 1,0 2 0,0 0 1,0 10 0,0 0 0,-16-5 0,10 15 1,4 5 0,-2 10 1,4 4-1,0 1 0,0 4-1,4 0-2,0-7-5,1-2-15,6 1-9,-11-26 1,12 15-1</inkml:trace>
  <inkml:trace contextRef="#ctx0" brushRef="#br0" timeOffset="6242.5613">22503 6485 28,'-5'9'26,"0"8"-6,-3-5-2,-2 2-5,-1-2-3,-2-5-2,-1-2-2,0-5-2,-2-3-1,4-6 0,4-3-2,4-3 0,4-2 0,0 3-1,9-1 0,0 5 1,5 1-1,1 6 0,0 3 0,1 9 0,-2 2 0,-1 1 0,1 5 0,-2 0-4,-3-1-5,-2-3-13,3 4-8,-10-17 1,3 17-1</inkml:trace>
  <inkml:trace contextRef="#ctx0" brushRef="#br0" timeOffset="6406.8947">22441 6309 23,'-4'-14'57,"4"14"-30,0 12-16,0-12-24,10 14-13,-10-14-1,10 17-2</inkml:trace>
  <inkml:trace contextRef="#ctx0" brushRef="#br0" timeOffset="6821.2048">22578 6422 63,'0'0'30,"10"16"-7,4 0-7,2 5-5,0-1-4,0 2-2,0-2-2,2-3-1,0-10 0,-5-2 0,-1-10-1,-4-5 1,-1-4-2,2-3-3,1 0-10,2 4-20,-12-8 0,6 9-1,-10 0 1</inkml:trace>
  <inkml:trace contextRef="#ctx0" brushRef="#br0" timeOffset="7504.0745">22932 6408 6,'-30'8'41,"13"-2"-25,17-6-4,-12 16-4,12-16-3,15 11-2,-1-7 0,6-3-2,0-1 1,0 5-2,-1-5 1,-10 0-1,-9 0 0,0 0 0,0 0 0,-9 0 1,-7 5 0,-2-2 1,0 2 0,5 5 0,0-4 0,1 6 1,5-2 1,9 2 0,-2-12-1,14 20 0,-2-13 1,5 0-1,1-2 0,4-5-1,-1 0-2,1-6-1,1-3-1,-6-3 0,-4-2-1,0-4 1,-4 2-1,-1-1 2,-8 2 2,0 4 0,0 11 2,0 0 1,0 0 1,0 0-1,-7 20 1,7-2-2,0 1 0,10 1-2,-3-1-5,-2 0-14,-1-7-12,9 1-2,-13-13 1,22 9-1</inkml:trace>
  <inkml:trace contextRef="#ctx0" brushRef="#br0" timeOffset="7887.3619">23428 6475 41,'0'11'28,"-9"-1"-5,4 1-7,-10 2-2,-3-1-5,1-2-2,-2-3-3,2 0-1,-4-7-1,2 0 0,-6-7 0,12-5-1,1 1 0,8-4 0,4 0 0,4 2 0,3 4 0,13 2 0,2 7-1,0 0 1,4 11 1,-4 3 0,-5 2 0,9 3 1,-2-3-1,-8 2-2,-1-1-7,-2 2-26,-13-19 0,19 14-2,-19-14 1</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4:56:42.27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definitions>
  <inkml:trace contextRef="#ctx0" brushRef="#br0">20502 14276 17,'0'-9'18,"0"9"0,0 0 12,0 0-18,-3-9-1,3 9-2,0 0-2,-11 0-2,11 0-1,-11-3-1,11 3 0,-12 0 0,12 0-1,-12 3 0,12-3 0,-12 5 0,12-5 0,-10 7 0,10-7-1,0 0 1,-7 13 0,7-13-1,3 11 1,-3-11 0,0 0 0,14 13 1,-14-13-1,14 6 1,-14-6-1,13 5 0,-13-5 0,10 3 0,-10-3-1,9 0 1,-9 0-1,0 0 1,12-8-1,-12 8 0,7-13-1,-7 13 1,6-13 0,-6 13-1,0-15 1,0 15-1,0 0 1,-7-10-1,7 10 1,-10-8 0,10 8-1,-12-4 0,12 4 0,-11-5 0,11 5 0,-10 0 0,10 0 0,-11 6 0,11-6 0,-11 7 0,11-7 0,-9 12-1,9-12 2,-6 13-2,6-13 1,0 12 1,0-12-2,4 14 1,-4-14 0,6 16 1,-6-16-1,9 13 0,-9-13 0,14 12 0,-14-12 1,13 3-1,-13-3 0,12 0 1,-12 0-1,11-3 0,-11 3 0,9-12 1,-9 12-1,8-13 0,-8 13 0,5-17 0,-5 8 0,0 9 0,0-17 0,0 17 1,-7-14-2,7 14 1,-8-10 0,8 10 0,-12-5 1,12 5-2,-12-6 1,12 6 0,-13 0 0,13 0 0,-10 6 0,10-6 0,-11 9-1,11-9 2,-6 13-2,6-13 1,-6 14 0,6-14 0,-3 15 0,3-15 0,0 12 0,0-12 0,7 12 0,-7-12 0,8 9 0,-8-9 1,12 6-1,-12-6 0,13 0 1,-13 0-1,13 0 0,-13 0 0,15-10 0,-15 10 0,13-8 1,-13 8-1,11-12 0,-11 12 0,7-13 0,-7 13 0,0-13 0,0 13 1,0-14-1,0 14 0,-10-11 0,10 11 0,-14-8 0,14 8 0,-16-7 0,7 7 0,9 0 0,-16 4 0,16-4 0,-11 11-1,11-11 1,-8 18 0,8-6 0,-3 0-1,6 2-9,3-2-28,-6-12 0,9 10 0,-7-22-1</inkml:trace>
  <inkml:trace contextRef="#ctx0" brushRef="#br0" timeOffset="23628.8007">2136 10998 25,'-13'0'27,"-12"-5"-5,-6 5-4,-12 8-4,-4 2-3,12 5-2,-1 3-2,16 6-1,9 1-3,11 4-1,14-4 0,12 1-2,10-2 1,0-1-1,-1-8 0,-5-1 1,-8-3 0,-13-3 0,-9-8 1,-22 15-2,-7-9 1,-7 3 0,-3 2 1,2 2-1,1 2 0,4 3-1,15 0 1,8 2 0,9 2-1,10-3-1,11-5 0,3 1 1,7-7-1,7-4 1,0-4 0,0-7 0,-3-5 0,-8 0 1,-6 0 0,-4 1 0,-6 1-1,-1 2 0,-10 8 0,0 0 0,0 0 0,8 14 0,-8-14 0,18 13 1,-8-9-1,-10-4 1,15-9-1,-3-4 0,6-6 1,-6-4-1,3-3 0,1 3 1,2 3-1,2 4 1,2 8 0,-2 8 0,-3 8 1,2 8-1,-4 4 1,1 3-1,-2 4-1,-1-4-7,-4 4-11,2-5-16,-6-9-1,2-1 0,-7-12 0</inkml:trace>
  <inkml:trace contextRef="#ctx0" brushRef="#br0" timeOffset="23786.7038">2598 11337 39,'11'0'34,"-11"0"0,10 17-9,-3 0-9,-7 1-9,0 4-14,0-3-23,8 4-3,-2-14-1,6 1 0</inkml:trace>
  <inkml:trace contextRef="#ctx0" brushRef="#br0" timeOffset="24162.1595">2667 11217 20,'4'-37'30,"17"8"1,6 0-11,7 3-4,3 6-2,2 11-1,0 15-2,-8 9-2,-1 15-2,-8 7-1,-3 9 0,-7 2-2,3 3 0,-5-4-1,3-6 0,-2-8-1,-5-10-1,4-13 0,-10-10-2,0 0 1,-10-15-1,-2-2 0,-9 5-1,-1 3 0,-4 9 1,-1 3-1,3 10 0,8 9-6,-3-7-13,9 2-16,17-3 0,-7-14 0,24 0 0</inkml:trace>
  <inkml:trace contextRef="#ctx0" brushRef="#br0" timeOffset="24529.3572">3313 11206 15,'-15'0'25,"-9"0"-5,8 6-6,4 8-3,5 3-4,7 1-2,7 1-1,3-5-1,4 1-1,-1-6-1,2-1 0,-3-6-1,-12-2 0,0 0-1,4-10 1,-13 10-1,-5 0 0,0 0 1,-1 5 0,-1 4 1,3 2-1,7 6 1,6-4 0,2 2-1,8-1-4,0-3-11,-10-11-12,25 8 0,-17-22-1</inkml:trace>
  <inkml:trace contextRef="#ctx0" brushRef="#br0" timeOffset="24674.2794">3317 11039 25,'-9'-24'29,"9"15"-4,-7-3-11,7 12-25,0 0-14,0 0-1,9 18-2</inkml:trace>
  <inkml:trace contextRef="#ctx0" brushRef="#br0" timeOffset="24928.4457">3431 11194 36,'29'41'33,"7"6"-4,-10 8-6,-4 2-8,-2 9-5,-14-3-3,-6 3-3,-14-11-3,-8-5-2,-6-10 0,-3-13 0,-1-14-1,2-19 1,8-11 0,6-12 0,7-12 2,9-5-1,6-6 1,9-2 0,6 1 0,5 3 0,2 9-2,-3 3-7,3 9-20,0 9-4,-15-1-1,8 16 0</inkml:trace>
  <inkml:trace contextRef="#ctx0" brushRef="#br0" timeOffset="25402.4219">3921 11332 24,'-3'-18'24,"-7"-2"-7,1 2-2,-6 2-1,-1 2-4,-3 7 0,-1 7-3,3 0 0,-1 13-3,6 2-1,1 3 0,9 2-2,2 3 1,10-1 0,2-5-1,7-1 1,2-6 0,0-6 0,-2-4-1,1-4 0,-6-6 0,-1 0 0,-4-3 0,-6 0-1,-3 3 0,0 1 0,0 9 0,0 0 0,0 0 0,0 0 0,0 0 0,19 13 0,-6-7 1,3 1 0,-1-1 1,0-5 0,-2-1-1,-1 0-1,1 0-9,-13 0-18,3-11-7,-3 11 1,8-18-2</inkml:trace>
  <inkml:trace contextRef="#ctx0" brushRef="#br0" timeOffset="25628.6584">4157 11201 41,'0'0'33,"0"0"1,16-4-9,-9 18-7,-7 5-7,7 13-3,-3 7-2,6 15-2,-6 6 0,6 7-2,-3 2 0,2-5-2,0 2-3,-6-11-3,4-8-8,-7-15-15,-4-13-8,4-19 0,-12-9 0</inkml:trace>
  <inkml:trace contextRef="#ctx0" brushRef="#br0" timeOffset="25764.5619">4205 11425 20,'0'0'27,"11"-13"-1,8 13-12,5 0-27,-2-9-10,15 9-2,0-9 0</inkml:trace>
  <inkml:trace contextRef="#ctx0" brushRef="#br0" timeOffset="26108.3518">4622 11211 17,'-15'-4'27,"-11"-6"0,8 10-11,3 6-4,5 3-3,7 5-3,3-1-2,9 3-2,3 1 0,6-4-2,-4 0 0,-1-6-3,-4-1 1,-9-6-1,0 0 0,-13-6 2,-5 2 1,-4 4 3,-2-1 2,4 5 2,-2 0 3,11 10-1,4-3 1,14 11-2,-1-4 0,15 2-2,1-2-5,3-3-24,5-7-12,8-3-1,2-14-1</inkml:trace>
  <inkml:trace contextRef="#ctx0" brushRef="#br0" timeOffset="26741.9815">5401 11240 27,'-28'3'29,"8"15"-7,-6 1-5,9 5-6,8 4-3,9 0-1,12-3-3,11-5-1,8-4 0,3-11 0,-2-5 0,-11-5 0,-10-5 0,-17-4 0,-12 2-1,-9 2-1,-9 2-4,0 5-9,4 6-14,6-3-7,15 6 1,11-6 0</inkml:trace>
  <inkml:trace contextRef="#ctx0" brushRef="#br0" timeOffset="27139.4462">5739 11246 52,'-10'-10'29,"-14"0"-8,2 4-4,1 9-6,-1 5-4,5 10-3,5 1 0,7 5-3,8-1 1,10-1-1,5-3 0,8-2-1,1-6 1,1-3 0,-7-8-1,-2 0 1,-10-10-1,-9 10 0,0-13 1,-12 13-1,-4 0 0,-3 6 1,1 11-1,3 8 1,5 6 0,5 7 0,5 5-1,2-6-5,11 2-7,-1-9-4,4-12-17,8-3 0,-8-21 0,12-3 8</inkml:trace>
  <inkml:trace contextRef="#ctx0" brushRef="#br0" timeOffset="27574.8836">6149 11309 31,'8'13'34,"-17"-3"-1,-10 5-6,-2 5-9,-10-7-6,3 0-5,-3-8-3,2-5-3,5-4-1,7-7-1,5-2 0,8-5 0,4 3 0,9-1 0,3 8 1,4 8 1,3 2 0,2 11 0,1 6 0,0 5 0,-1 2 0,4-1 0,0-4 0,2-6-1,-3-10-1,2-8 0,-4-9 1,3-6-2,-7-8 2,-2-3-1,-4 1 0,-5 2 2,-2 6-1,-2 11 1,-3 9 1,0 0 0,-3 18-1,3 5 1,0 4 0,3-2-2,3 1-1,1-7-6,6-6-20,5 0-8,1-13 0,8-3 0</inkml:trace>
  <inkml:trace contextRef="#ctx0" brushRef="#br0" timeOffset="27914.5501">6623 11384 33,'0'0'30,"10"21"1,1-11-12,2-4-6,6-1-3,-1-5-3,3 0-3,-2-5-2,-4-9-1,-5 0-1,-3-8 0,-7-2-1,-7 3 0,-7 3-1,-6 2 2,-2 7 0,-3 9 1,1 6 1,5 10 0,1 7 2,9 9 1,2 1 0,7 13 0,0-2 0,7 5-1,-7-2 0,8-1-3,-1-3-8,-4-1-24,0-16-5,3-7-1,-6-19 0</inkml:trace>
  <inkml:trace contextRef="#ctx0" brushRef="#br0" timeOffset="28095.505">6967 11222 65,'0'0'35,"12"26"-1,-10 2-18,-2 1-15,4 13-30,-4-14-2,3 7-2,-3-15-1</inkml:trace>
  <inkml:trace contextRef="#ctx0" brushRef="#br0" timeOffset="28667.1402">7159 11217 68,'4'14'35,"-1"1"0,6 0-16,4 10-10,-8 0-2,2 1-7,-1-2-4,-6-10-5,0-4-4,0-10-1,0 0-1,3-21 1,6 4 1,-6-4 5,7-4 6,8-12 14,-8 26-2,-10 11 2,0 0 0,0 0-1,6 11-2,-9 2-1,3 4-4,3-1 0,2 2-2,2-9 0,3 1-2,2-10 0,4 0 0,2-3 0,3-4 0,0 2 0,-1 1 0,2 4 1,-1 0 0,-3 4 1,-1 5-1,-5 0 1,0 2 0,-5-1 0,-7-10-1,7 11 0,-7-11 0,14-9 0,-7 0 0,4-4-1,5 1 1,2 1-1,4 1 0,1 1 0,-2 5 0,0 4 0,-2 10 0,-5 3 0,-3 0 0,-2 6 0,-5 0-4,-1 4-8,-3 1-21,-3-11-3,-1 2 0,-8-11 0</inkml:trace>
  <inkml:trace contextRef="#ctx0" brushRef="#br0" timeOffset="28815.7583">7611 10997 46,'0'0'33,"0"0"1,14 9-10,-9 15-45,-7-11-8,8 12-4,-10-11 1</inkml:trace>
  <inkml:trace contextRef="#ctx0" brushRef="#br0" timeOffset="29425.8053">8176 11301 12,'52'-25'68,"-17"34"-33,2 15-14,-9 9-4,6 18-4,-13 4-5,-1 11-2,-14-3-3,-6-4-2,-9-5-2,-12-12-1,-8-13 0,-2-16-1,2-13-1,2-23 1,6-6 0,6-12 1,10-5 1,12-6 1,9 1 0,12 4 1,3 4 0,6 8-2,1 7-6,-5 4-9,-2 1-14,-2 14-3,-14-1-1,4 10 1</inkml:trace>
  <inkml:trace contextRef="#ctx0" brushRef="#br0" timeOffset="29726.7997">8563 11294 46,'9'2'32,"6"7"0,-3 4-8,-5 1-7,1 11-6,-8-2-5,4 4-2,-8-4-2,-2-2-1,1-8-2,5-13 0,0 0-1,0 0-1,11-25 0,0-3 0,3 0 0,-2-3 1,1 7 0,-4 1 2,1 8 0,-10 5 1,0 10 0,0 0 0,0 16 0,-3 1 0,6 2 0,5 0-4,8 3-4,3-2-11,9-11-15,15 1 0,-2-10-1,8 0 2</inkml:trace>
  <inkml:trace contextRef="#ctx0" brushRef="#br0" timeOffset="30139.2267">9138 11350 35,'-11'14'30,"-2"-2"1,-12-4-10,-3-3-7,1-1-6,-4-4-2,7-4-2,-2-6-2,8 0 0,8-7-1,3 0-1,7 3 0,10 3 1,5 6-2,1 5 1,6 8 0,1 3 0,3 8 0,-2 5 0,2 1 0,1-4 0,-2 0 0,1-8-1,-2-6 1,0-7-1,-2-6 1,0-6-1,-3-7-1,-4-1 1,-2-4 0,-3 1 0,-5 1 0,-5 3 0,-6 6 1,-3 3 1,-4 5 0,1 5 1,-6 0-1,5 8 0,-3-5-1,7 5-4,9-8-6,-12 15-10,2-12-12,10 7 0,0-10 0</inkml:trace>
  <inkml:trace contextRef="#ctx0" brushRef="#br0" timeOffset="30629.1266">9244 11283 20,'-21'7'36,"4"8"-19,12-5-2,5 5-2,0-1-2,6 6-3,3-5-2,1 0 0,2-2-4,-4-3-9,-8-10-22,23 8 0,-23-8-2,22-8 1</inkml:trace>
  <inkml:trace contextRef="#ctx0" brushRef="#br0" timeOffset="31019.7852">9501 11285 18,'0'0'58,"0"0"-37,-11 7-5,4 10-5,1-4-4,6 9-1,6-2 0,3-1-1,3-5 0,10-6 0,0-8 0,4 0-1,-3-8 0,-1-7-1,-6-7-1,-4-1-1,-6 4-6,-6-1-12,-11 3-18,11 17 0,-23-9 0,23 9-1</inkml:trace>
  <inkml:trace contextRef="#ctx0" brushRef="#br0" timeOffset="31365.1536">9911 11243 29,'-24'-17'25,"11"17"-5,-6 0-3,4 13-6,2 5-4,4 2-1,9 4-1,0 3 0,13-1-1,2-7 0,9 2 0,-2-8-1,0-3 1,-6-10-1,-4 0 0,-12 0-1,-9-12-1,-6 8-2,-8-4-8,-1 3-21,8 5-2,-3-5 0,19 5 0</inkml:trace>
  <inkml:trace contextRef="#ctx0" brushRef="#br0" timeOffset="31554.6012">10078 11239 53,'12'0'32,"-12"0"-1,0 0-11,16 22-7,-16-6-6,10 7-4,-7 0-8,-3 5-20,0-6-7,5 3-1,-5-12-1</inkml:trace>
  <inkml:trace contextRef="#ctx0" brushRef="#br0" timeOffset="31870.0965">10484 11332 54,'-12'9'34,"-1"5"-2,-5 1-11,-6-2-7,1 1-5,-5-6-4,4-2-3,0-6-1,7-6-1,3-6 0,7-2 1,7-8-2,0 2 1,9 1 0,4 5 1,3 6 0,4 8 0,0 5 0,4 7 0,-2 7 0,-3 0-2,2 5-11,-3 3-23,-8-12 0,3-2 0,-13-13-1</inkml:trace>
  <inkml:trace contextRef="#ctx0" brushRef="#br0" timeOffset="32126.4985">10573 11309 51,'10'4'35,"5"11"1,-2-4-2,0 4-19,5 6-5,-5-3-5,-1 0-1,0-7-2,1-4 0,-1-7-1,-2-8 0,2-9 0,0 1-1,-1-1-1,-3-3-5,-1 8-12,-7 12-19,0-15-1,0 15 0,-12 4 0</inkml:trace>
  <inkml:trace contextRef="#ctx0" brushRef="#br0" timeOffset="32449.636">10921 11315 69,'8'11'35,"3"5"0,-2 6-15,-9-7-8,7 3-5,-7-4-4,5-4-1,-5-10-1,10 0-1,-2-14 0,3 0-1,3 0 1,3-5-1,4 3 0,1 5 1,0 8-1,-1 5 1,-2 9 0,-3 6 0,-3 3 0,-6 3 0,-1 4 0,-6-4-3,5 0-5,-10-9-11,5-14-17,-8 14 1,8-14 0,-12-14-1</inkml:trace>
  <inkml:trace contextRef="#ctx0" brushRef="#br0" timeOffset="32591.1018">11025 11044 63,'0'-9'37,"0"9"-1,5 26-3,-5-6-31,6 9-33,-6-3-3,3 3-1,-3-12-1</inkml:trace>
  <inkml:trace contextRef="#ctx0" brushRef="#br0" timeOffset="34487.4284">1946 12078 39,'16'-5'29,"-16"5"-7,-9-10-5,2 4-3,-8-1-6,2 3-3,1 1-2,-3 3 0,1 2-1,3 8-1,8 7-1,6 0 0,3 8 0,6-6 0,4 3 0,2-2 0,-2-6-1,1-2 1,-4-7 1,-13-5-1,0 0 1,-14-5 0,-4 1 0,-3-2 0,1 6 0,-4 0 0,1 0 0,8 10 0,2 2-1,4 5 1,9 3-1,3 1 0,6-1 0,5-1 1,6-4 0,2-3 0,4-9 0,1-3 0,-5-8 0,4-4 0,-8-5 0,-4-4 1,-1 3-1,-1-1-1,-6 4 0,4 4 1,-10 11-1,0 0 1,0 0-1,8 11 1,-4-2-1,-4 0 2,0-9-1,0 10 0,0-10 0,3-13-1,5-2 1,1-5 0,-1-3-1,3 1 1,3 3-1,4 2 0,4 6 0,-6 11 1,-2 10-1,1 5 1,-1 9 0,-1 1 0,-1 8-2,-6-4-4,2 4-7,0-8-16,1-10-7,8-5 0,-6-13-1</inkml:trace>
  <inkml:trace contextRef="#ctx0" brushRef="#br0" timeOffset="34643.8426">2419 12155 47,'4'-12'34,"-8"2"0,4 10-10,0 0-7,4 17-6,-1 3-5,0 4-8,-3 0-14,3-1-18,8 7-1,-2-10 0,9 2-1</inkml:trace>
  <inkml:trace contextRef="#ctx0" brushRef="#br0" timeOffset="35043.562">2780 12198 26,'-18'-23'31,"6"9"-1,-6-1-9,-5 6-7,5 9-4,-6 0-2,4 11-3,1 6-2,4 9-1,8 4-1,7 3 1,9-1-2,8-3 2,4-4-2,7-5 0,0-7 0,3-7-1,-6-6 0,-6-10 0,-8 1 0,-11-4 0,-3 3 0,-8-2 1,-3 7 0,-4 5 1,1 7 0,4 7-1,3 6 1,8 7 0,4 1 0,4 4 0,6 0-1,4-4-2,6-1-9,-4-5-18,0-15-4,11-1 0,-6-14 1</inkml:trace>
  <inkml:trace contextRef="#ctx0" brushRef="#br0" timeOffset="35344.2013">3156 12230 20,'15'10'34,"-15"2"1,0 7-1,-10 6-15,-8-6-4,3 3-6,-7-12-3,4-2-3,-8-8-2,1-12-2,1-4 0,8-6 0,7-7 0,3 1-1,6 1 2,15 4 0,-2 9 2,12 5-1,0 9 1,3 12 0,-4 8-1,1 8 1,-3 4-1,-7-3-3,3 3-10,-11-1-20,-4-15-5,3 1 0,-6-17 1</inkml:trace>
  <inkml:trace contextRef="#ctx0" brushRef="#br0" timeOffset="35473.2654">3103 12008 48,'-9'-11'20,"9"11"-17,12 2-21,-12-2-6,13 11-4</inkml:trace>
  <inkml:trace contextRef="#ctx0" brushRef="#br0" timeOffset="35666.6015">3276 12131 37,'13'20'36,"2"8"-1,-5 3-2,-4-6-16,9 7-6,-7-9-5,2-1-2,0-9-1,0-7-1,5-10-1,1-10 0,-1-3-2,3-6-6,1 0-21,-1 3-8,-11-2-1,3 11 0</inkml:trace>
  <inkml:trace contextRef="#ctx0" brushRef="#br0" timeOffset="36187.5561">3753 12096 16,'-21'-6'26,"21"6"-3,-19 10-9,19-1-4,0 0-3,10 2-3,3 1-1,4-2-1,1-1 0,2 0-1,-7-3 0,-2-6-1,-11 0 0,0 0 0,-9 0 0,-6 0 0,-1 0 1,-6 1 0,7 7 0,-3 0 2,8 6 0,4 2 1,6 3 0,4 0 0,8 1 1,6-4-2,1-4 0,3-2-1,3-6 0,-4-8-1,1-4 0,0-6 0,-4-6-1,-3 1 1,-2 0 0,-3 0 1,-4 6 0,-6 13 1,0 0 0,0 0 0,5 15 0,-9 3 0,4 3-1,0 1-3,6-1-4,2-4-11,5-5-11,6-12-8,8-4 1,4-11-2</inkml:trace>
  <inkml:trace contextRef="#ctx0" brushRef="#br0" timeOffset="36441.1029">4377 12208 54,'-10'14'33,"-2"7"-3,-9 2-9,-7-8-8,3 4-5,-6-7-5,3-9-2,-3-5-2,9-6-1,4-9 1,11-4-2,7-1 2,3-1 1,10 7 1,8 4 1,2 10 2,4 7 0,-2 8 1,-3 12-1,1 2-7,-6 4-30,-5-6-2,1-1-1,-4-10 0</inkml:trace>
  <inkml:trace contextRef="#ctx0" brushRef="#br0" timeOffset="37006.4484">5284 12198 18,'17'15'32,"-25"-2"0,-5 9-4,-8 3-12,-6-2-3,-4-1-5,-2-8-3,6-5-2,4-9-2,6-9-1,3-10 1,9-3-2,8 0 1,5 1-1,6 8 2,4 3 0,3 10 1,3 13 0,0 7 0,-1 10 1,-3 4-2,-1-3-7,-1-1-22,1-1-7,-8-12 1,3-7-1</inkml:trace>
  <inkml:trace contextRef="#ctx0" brushRef="#br0" timeOffset="37315.0992">5429 12187 31,'0'0'35,"11"21"0,-11-4 0,5-1-17,-1 14-9,-4-5-2,-3 1-3,3-5-2,-6-4 0,6-8-2,0-9 0,0 0 0,5-22 0,6 2-1,1-4 0,1-3 1,4 5-1,-4 3 1,-2 9 0,-11 10 0,13 0 1,-13 10-1,0 5 0,4 8 0,-1 0-1,7 3-8,0-2-14,3-6-12,9-2 0,-1-11-1</inkml:trace>
  <inkml:trace contextRef="#ctx0" brushRef="#br0" timeOffset="37772.8922">5752 12225 19,'0'0'29,"-13"-12"1,23 12-8,4-3-9,6-1-3,5 4-4,-1 0-1,1-2-2,-5 2-1,0 0-1,-9 0 0,-11 0-1,0 0 1,-7 17-1,-4-8 1,-2 9-1,2 2 1,4 3 1,2 4-1,5-2 1,9 1-1,5-3 1,2-4 0,4-6 0,2-11-1,0-2 1,1-12-1,-3-5 0,0-7 0,-5-6 0,-1 0 0,-4 4-1,0 3 1,-5 6-1,-5 5 1,0 12 0,0 0-1,3 22 1,-3-3-1,0 5-1,7 3-4,-7-3-8,3-2-9,6 2-13,-9-12 1,0-1-1</inkml:trace>
  <inkml:trace contextRef="#ctx0" brushRef="#br0" timeOffset="37916.2512">6074 11999 38,'-5'-19'31,"5"19"-5,-10-9-16,4 0-31,6 9-7,0 0-3</inkml:trace>
  <inkml:trace contextRef="#ctx0" brushRef="#br0" timeOffset="38142.6383">6235 12166 23,'21'26'35,"-1"7"1,-14-4 0,3-3-13,7 4-9,-10-8-5,6 1-3,-5-10-2,4-6-2,-1-7 0,0-9-1,2-6 1,0-5-2,-2-1-1,-1-3-4,7 5-12,-10 4-20,-2 1-1,-4 14 0,10-17 0</inkml:trace>
  <inkml:trace contextRef="#ctx0" brushRef="#br0" timeOffset="38593.0994">6842 12273 52,'-27'18'33,"2"6"1,-9-2-12,0-9-11,9 1-5,-3-9-4,4-5-3,5-9-1,6-8 0,4-4-1,9-2 0,7 0 1,2 1 1,6 7 2,6 6 2,2 9 0,2 9 1,-1 10 1,4 4 0,-6 1-1,2 3 0,-1-4-1,-2-3 0,-3-8 0,2-10-2,-2-8 1,0-8-1,-2-8 0,0 0-1,-1 0 0,1-1 0,-2 5 0,0 4 0,2 7 0,2 11 0,-4 9 0,0 2 1,-8 3 0,0 4 1,-6-1 0,-7 0-2,-4-5-6,-2 0-31,-9-16 0,4 5 0,-7-9-1</inkml:trace>
  <inkml:trace contextRef="#ctx0" brushRef="#br0" timeOffset="39172.684">7864 12216 40,'6'16'34,"6"14"1,-3-1-7,-3 7-12,1 8-3,-7-8-5,8 0-2,-8-11-3,4-11-1,-4-14-1,6-11 0,-3-14 0,7-9 0,4 0 1,5-7-1,3 3 0,6 5 0,-1 7 0,1 12 0,-2 14-2,-5 4-11,-11 9-24,2 11-1,-9-7 1,4 4-1</inkml:trace>
  <inkml:trace contextRef="#ctx0" brushRef="#br0" timeOffset="39622.083">8707 12187 23,'13'-5'31,"-1"8"0,-12-3-6,-12 9-4,-6 3-7,-11-2-4,-5 4-3,-6 1-2,-3 4-3,-1-3-1,7 0 0,8-2 0,8 1 0,10 0 0,16 1 2,10 1 0,9 2-1,3 0 1,7 0 1,3 1-4,-6-6-11,-4-1-25,2-1 0,-6-12-2,0 2 1</inkml:trace>
  <inkml:trace contextRef="#ctx0" brushRef="#br0" timeOffset="40180.3709">9142 12397 38,'6'-17'32,"7"3"-3,-5-6-7,-8-6-7,4 2-4,-11-5-2,-1 3-3,-8 1-1,-1 3-2,-4 8-1,-3 9-1,-4 5-1,3 12 0,2 9 0,9 6 0,4 5 1,5 1-1,5-1 0,9-4 1,4-3-1,4-12 1,2-4 0,-3-9-1,-1-13 0,-2-1 0,0 0 1,-5-1-2,1 1 1,-5 4-1,-4 10 1,12 0 0,-5 10 0,3 8 1,-2-2-1,5 7 1,2-1 0,3-4 0,-1 0-3,-3-10-10,3-6-23,4 3-1,-9-9 1,4 4-1</inkml:trace>
  <inkml:trace contextRef="#ctx0" brushRef="#br0" timeOffset="40322.1115">9409 12450 49,'0'0'38,"12"8"-1,-12-8 1,0 0-24,9 9-42,-9-9-5,-6-9-3,0-9-2</inkml:trace>
  <inkml:trace contextRef="#ctx0" brushRef="#br0" timeOffset="54744.0723">18085 2705 71,'14'0'29,"4"0"-7,6 0-5,10 4-5,-3-4-3,9 5-3,-4-5-2,-2 4-2,-4 1-3,-7-4-5,-4 3-4,-10-4-7,-9 0-15,17 0-2,-17-10-1,0 10 2</inkml:trace>
  <inkml:trace contextRef="#ctx0" brushRef="#br0" timeOffset="55202.8583">18131 2816 25,'0'0'12,"0"0"1,-11 8-1,11-8 2,0 0-1,8 6 1,7-6 1,1 0 0,13 0-2,-2 0-3,11 0-1,-2 0-2,2 0-2,-7 0-2,-1 0 0,-8 5 0,-4-5 0,-8 0 0,-10 0 0,0 0-1,9 0 0,-9 0-5,0 0-25,-14-5-9,14 5-1,-6-14 0</inkml:trace>
  <inkml:trace contextRef="#ctx0" brushRef="#br0" timeOffset="56998.3499">18825 2764 49,'0'0'33,"0"0"-4,29 5-10,21-5-6,16-3-3,28 3-1,9 0-2,15 0-4,0 0-6,-11-6-7,-13 2-23,-17 4-1,-31-6-1,-20 3 0</inkml:trace>
  <inkml:trace contextRef="#ctx0" brushRef="#br0" timeOffset="57352.1029">19167 2164 28,'13'3'29,"-13"-3"-3,0 11-8,0 5-5,-11 5-4,3 11-2,1-1-1,7 4-2,0-2-2,13 1 0,8-11-2,5-2-2,5-5-7,-1-4-11,-6-12-11,3 3 0,-13-23-1</inkml:trace>
  <inkml:trace contextRef="#ctx0" brushRef="#br0" timeOffset="57525.6531">19361 2142 67,'0'0'34,"-3"25"-10,3 1-7,0 9-2,0 6-6,3 9 0,-3-1-5,3 1-10,1-7-28,1 0-1,-5-14 0,0 3-1</inkml:trace>
  <inkml:trace contextRef="#ctx0" brushRef="#br0" timeOffset="58277.6232">19091 3034 63,'13'-10'34,"4"-2"-8,6-3-8,15 7-3,-1 1-2,4 10-4,-7 0-2,-2 15-2,-12 2-3,-7 6 0,-13 3-1,-13 0 0,-7-5-2,-5-3 0,2-5-2,3-9 1,6-5-1,14-2 1,0-9-1,12 2 1,10 5 1,6 2 1,4 0 1,-2 13 1,-9 1-1,-9 9 1,-12 3 1,-18 2-2,-7-5 0,-11-5-5,-4-2-6,-5-11-13,4-10-12,11 1-1,4-19-1,17 0 0</inkml:trace>
  <inkml:trace contextRef="#ctx0" brushRef="#br0" timeOffset="58684.0265">19982 2541 47,'7'-14'34,"-7"14"-3,14 5-7,-14 5-7,11 19-6,-11-2-3,5 9-4,-5-2-1,0 7-1,3-8-7,-3-4-7,0-6-14,4-11-9,-4-12-1,0 0 1</inkml:trace>
  <inkml:trace contextRef="#ctx0" brushRef="#br0" timeOffset="59013.9147">19968 2546 20,'13'-7'24,"15"10"-5,-5-3-4,4 0-6,1 0-2,-2 0-2,-2 0 0,-3-3-2,-4 3 0,-7-4 0,1 4 1,-11 0 0,9 0 1,-9 0 0,0 0 0,0 0 0,13 16 0,-13-16 2,9 20 0,-9-9-1,9 10 1,-9 2-2,7 5 0,-7 0 0,6-1-2,-1-3-8,-5-1-16,0-2-15,7-5-1,-7-16 0,7 15 0</inkml:trace>
  <inkml:trace contextRef="#ctx0" brushRef="#br0" timeOffset="66369.0217">17514 4408 42,'0'0'30,"0"23"-7,11-6-4,1-2-4,9 0-2,2-6-4,7 0-2,1-9-2,2-4-1,-3-6-2,-1-5 1,-4-7-2,-5-3 1,-8-7-1,-6 1 0,-13-5 0,-8 0 0,-8 1 0,-4 6-1,-4 6 1,-2 10-1,2 11 0,1 14 0,8 14-1,5 12 1,7 13 0,4 7 2,6 8 0,0 1 1,3 2 1,4-1 0,-2-6 1,2-3-1,-3-8 0,1-3 0,-5-10-3,4-2 0,-4-5-6,0-10-32,-5-11-2,5 1 0,0-11-1</inkml:trace>
  <inkml:trace contextRef="#ctx0" brushRef="#br0" timeOffset="67603.1177">18139 4291 25,'0'0'31,"14"4"1,5 0-7,5-4-9,2 1-4,7-1-3,1 8-5,-3-8-9,0 6-13,0 1-14,-14-7 0,1 6-1,-18-6 1</inkml:trace>
  <inkml:trace contextRef="#ctx0" brushRef="#br0" timeOffset="67813.92">18173 4475 25,'0'0'34,"16"14"0,1-8-3,5-6-11,6 5-8,2-5-22,6 9-19,-12-14-3,7 6-2,-9-5 0</inkml:trace>
  <inkml:trace contextRef="#ctx0" brushRef="#br0" timeOffset="68355.1043">18846 4439 13,'-26'6'28,"-5"-6"1,14 0-9,17 0-3,0 0-3,29 0 0,14-5-4,29 5-1,21-10-1,28 5-1,17-8-2,17 4 0,-2-5-1,-2 9-1,-18 0-1,-19 1-1,-27 4 0,-23 0-1,-24 0-2,-23 0-4,-17 0-11,0 0-19,0 0 0,-21 0-1,-3-10 0</inkml:trace>
  <inkml:trace contextRef="#ctx0" brushRef="#br0" timeOffset="69263.2205">19540 3783 56,'-10'-29'22,"-3"2"-4,-9 3-3,-9 3-3,-6 10-3,-7 7-3,1 13-2,-5 7-1,7 14-1,2 8-1,9 7 0,9 8 1,9 2 0,12-4 0,11 1 2,9-9 0,16-4 0,6-13 1,9-5-1,4-18 0,4-9 0,-7-10-1,-2-10 0,-14-10-1,-12-3-1,-14-6 0,-13 0 0,-11 3-1,-6 5-1,-5 7-4,-6 4-7,8 11-16,5 10-10,-3 0 2,21 5-1</inkml:trace>
  <inkml:trace contextRef="#ctx0" brushRef="#br0" timeOffset="69654.2514">19364 3970 49,'0'0'35,"3"18"1,3-1-8,4-1-12,11 8-5,-2 2-2,7 3-4,-2-5-1,1 0-1,-4-6-1,-3 0 0,-5-7-1,-5-2 1,-8-9 0,0 0 0,7 9 0,-7-9 0,0 0-1,0 0 0,0 0-3,0 0-4,0-9-32,0 9-1,0 0-1,0 0 1</inkml:trace>
  <inkml:trace contextRef="#ctx0" brushRef="#br0" timeOffset="70460.6932">19130 4693 47,'7'-20'34,"-4"9"-4,-3 11-4,6-13-5,5 21-6,-4 2-4,8 14-3,-2 9-3,5 9-1,2 4-1,1 9 0,0 1-2,-1-4 1,-3-5-1,-1-6-1,-3-12 1,-5-7 0,2-12-1,-2-13 1,1-9 0,2-13-1,4-10 1,3-4-1,4-5 0,4-4 1,0 0-1,0 4 0,-3 7 1,-3 8-1,-5 6 2,-3 6-1,-7 6 0,-5 11 0,6-13 1,-6 13-2,0 0 0,0 0 0,0 0-5,0 0-33,-13 14-3,10-4 1,3-10-2</inkml:trace>
  <inkml:trace contextRef="#ctx0" brushRef="#br0" timeOffset="90515.5464">17422 2327 45,'-5'-24'35,"5"3"-2,0 12-8,0 9-6,5 12-3,-3 17-6,12 13-3,2 11-2,9 11-2,3 7-1,4-1 0,2-4 0,1-8-1,-4-17-1,-1-5 2,-7-21 0,-4-15 0,-3-17 1,-4-16 0,-2-19 0,2-8-2,0-11 2,2-9-1,-2 8-1,1 9-1,-3 13 0,-1 18-2,-9 32-2,0 0-34,-6 9-4,1 13 1,-2-13 0</inkml:trace>
  <inkml:trace contextRef="#ctx0" brushRef="#br0" timeOffset="96253.4224">16166 2622 18,'-25'0'28,"25"0"0,-8-9-8,23 3-4,25-3-3,22-1-3,25 2-2,15 1-3,10 7 0,-1 0-2,-8 3-2,-19 4 0,-16 4-1,-30-3-1,-26-3 0,-21-5 0,-14-4 0,-5-5 0,-2-5 0,8-5-1,3 0 0,13 4 0,6 1 0,12 2 0,4 7 0,9 5 1,0 5 0,-1 4 1,-4 5 1,-9 1 0,-7-2 1,-8 8-7,-5-2-23,-10-13-2,7 9 1,-15-15 0</inkml:trace>
  <inkml:trace contextRef="#ctx0" brushRef="#br0" timeOffset="96878.0702">14386 2606 32,'22'-4'21,"-10"-5"-1,-2 1-3,-10-1-2,-12 2-3,-3 3-2,-9-2-4,3 11-2,-3 4 0,7 3-1,2 6-1,10 8 0,11-4-1,8-1 1,11-4-1,4-2 2,1-10-2,-1 0 1,-5-5-5,-6-13-8,-8-8-20,-3 4-2,-17-11 2,-3 4-3</inkml:trace>
  <inkml:trace contextRef="#ctx0" brushRef="#br0" timeOffset="97005.8946">14403 2364 32,'0'0'1,"10"-8"-11,0 17-8,-10-9 14</inkml:trace>
  <inkml:trace contextRef="#ctx0" brushRef="#br0" timeOffset="97268.9577">14557 2535 41,'33'38'34,"-6"1"2,5 9-6,-3 6-11,-14 5-8,3-2-4,-11 3-4,-5-7-3,-11-4-4,-12-10 0,-4-8-1,-2-21-1,1-10 1,-2-13 1,6-12 2,8-15 4,10-8 2,15-4 2,3-7 0,12 8 0,5 1-1,5 10-1,-5 8-4,-5 5-8,-3 9-20,-7 14-8,-16 4 0,8 0 1</inkml:trace>
  <inkml:trace contextRef="#ctx0" brushRef="#br0" timeOffset="97652.823">14860 2578 28,'12'-5'30,"-12"5"2,15 15-5,-8-1-10,-4 4-9,0 6-1,-3-5-3,-3 3-1,3-8-1,0-14-1,0 0 0,14 0-2,-5-19 2,4 2-1,1-3 0,0-3 0,-3 1 0,-5 9 0,0 1-1,-6 12 1,0 0 0,0 0 0,-16 10 1,11 4 0,5 6-1,0-2 2,9 5-1,5-4-3,8-2-9,4 3-19,-8-11-4,13 3 2,-4-12-2</inkml:trace>
  <inkml:trace contextRef="#ctx0" brushRef="#br0" timeOffset="98014.1219">15366 2588 29,'-28'-15'27,"8"5"1,-10 2-10,5 5-7,0 6-3,0 1-2,7 11 0,2 2-2,6 3 0,10 0 0,0 0 0,12-4-1,2-6 1,4-5-1,7-5-1,0-11 0,8-2 1,1-11-1,8 6 0,-5-4 1,5 11 0,-11 1 0,4 10 2,-10 0 0,-6 12 0,-10 8 0,-9 5-3,-3 5-12,-6-4-25,-8-3-3,3 0 0,-10-15-1</inkml:trace>
  <inkml:trace contextRef="#ctx0" brushRef="#br0" timeOffset="126911.4541">20717 14509 12,'7'-5'17,"-7"5"-2,11-9-5,-11 9-2,12-6-3,-12 6-2,17-9-2,-17 9-4,13-4-10,-1 4-9,-12 0 1,0 0 10</inkml:trace>
  <inkml:trace contextRef="#ctx0" brushRef="#br0" timeOffset="128167.6781">20778 14489 6,'0'0'5,"0"0"0,0 0-2,0 0 0,0 0 0,0 0 1,0 0 1,0 0 0,0 0 1,0 0 1,0 0 0,0 0 0,0 0-2,0 0 0,0 0-1,0 0-1,0 0 0,0 0-1,0 0 0,0-9-1,0 9 1,0 0 1,0 0-1,0 0 0,0-10 1,0 10-1,0 0 1,-6-11 0,6 11 0,0 0 0,0-9 0,0 9-1,0 0 1,-7-11-1,7 11 1,0 0-1,-5-12 0,5 12 1,-5-10-1,5 10 0,-5-10 1,5 10-1,-7-10 0,7 10 0,-6-10 0,6 10 0,-7-10-1,7 10 1,-7-9-2,7 9 2,-6-9-1,6 9 0,-4-9 0,4 9 0,-7-10 0,7 10 1,-5-10-1,5 10 1,-6-9-1,6 9 0,0 0 0,-10-13 0,10 13 0,-6-9 0,6 9 0,0 0-1,-6-10 1,6 10 0,0 0 0,-7-12-1,7 12 1,0 0 0,-7-10-1,7 10 1,0 0 0,-8-10-1,8 10 1,0 0 0,-7-10-1,7 10 1,0 0 0,-5-9-1,5 9 1,0 0-1,0 0 0,0 0 0,0 0 1,0 0-1,-10-9 0,10 9 0,0 0 1,0 0-1,0 0 1,-10-4-1,10 4 0,0 0 1,0 0-1,0 0 0,0 0 0,0 0 0,0 0 1,0 0-1,0 0-3,0 0-9,0 0-25,0 0 0,0 0 0,-8-13 0</inkml:trace>
  <inkml:trace contextRef="#ctx0" brushRef="#br0" timeOffset="132164.1243">19967 13484 29,'-8'-22'32,"8"22"1,0 0-8,0 0-6,12 25-3,-4-4-6,14 17-2,3 4-1,10 13-1,3 6-1,6 5-1,-1 1-3,1-1-2,1 3-6,-7-16-10,-7-5-20,-3-4-1,-12-14 0,-2-2 0</inkml:trace>
  <inkml:trace contextRef="#ctx0" brushRef="#br0" timeOffset="133022.3408">19981 13466 13,'-11'6'19,"8"12"-3,-6-5-4,1 6-3,-1-2-1,2-2-3,0-3 0,3-2-2,4-10 0,0 0 0,0 0 0,-4-10 0,7-2 1,-3-5 0,4 2-1,-4-4 2,4 4-1,-4 1 1,0 2-1,0 12 0,0 0 0,14 0 0,3 14-1,1 1-2,9 2-14,1-3-18,16 4 0,-8-12 0,9-2-1</inkml:trace>
  <inkml:trace contextRef="#ctx0" brushRef="#br0" timeOffset="133947.1115">20328 13220 33,'0'0'19,"0"-16"-1,-5 5-3,-2 1-1,-3-2-4,-4 5-1,-2 2-2,-2 5-2,-3-4-1,2 8-2,2 1 0,2 5-1,4 3 0,4 1 0,7 3 0,0-1-1,12 1 1,0-2 0,2-1 0,1-4 0,1-5-1,-1-5 2,-1-6-1,-2-5-1,-1-6 0,-1-3 1,-3-4-1,1 0 0,-2-5 0,0 3 0,-3-1 0,0 0 0,-3 1 0,0 6 0,-3-1 0,0 4 1,-1 4-1,2 4 1,2 9 0,0 0 0,-10 9 0,10 10 1,0 4-1,-3 5 1,3 2-1,0 8 1,3-1 0,1-3-1,-4-5 0,5-5-2,2-2-5,-4-10-16,-3-12-12,6 10 1,-6-20-1</inkml:trace>
  <inkml:trace contextRef="#ctx0" brushRef="#br0" timeOffset="134533.0326">20509 13058 25,'0'0'28,"5"11"-1,-10-2-9,2 5-5,-3 5-5,-1 3 0,0 4-2,-4 0-1,1 5-3,-1-5 1,3 3-2,-1-8 1,3-4-1,0-7 1,6-10-1,0 0 1,0 0-1,12-24 1,-5 0-1,3-3 0,-1-2 0,2-2-1,-2-1 1,-1 5 0,0 6 0,-6 1 1,3 8-1,-5 2 1,0 10 0,8-9-1,-8 9 0,0 0 0,13 9 0,-13-9-1,13 18 0,-7-4 0,4 5 1,-2 1 0,2 2 0,-2 3 0,2 3 0,-4 0 0,0 0-1,0-2 0,0-4-2,-2-3-2,-4-4-3,8-3-9,-8-12-15,0 0-4,0 0 1,0 0-1</inkml:trace>
  <inkml:trace contextRef="#ctx0" brushRef="#br0" timeOffset="134708.0773">20477 13261 38,'0'0'27,"21"10"-3,-11-5-18,1-13-28,10 16-1,-9-13-3,10 10 3</inkml:trace>
  <inkml:trace contextRef="#ctx0" brushRef="#br0" timeOffset="135489.1189">20435 12941 38,'0'0'29,"0"0"-7,5 12-5,9-12-4,4 6-3,5-6-3,5 7-1,2-2-3,2 0-1,-1 2-3,-3-6 0,-4 3-1,-7 0-1,-2 1-1,-15-5-1,16 3-2,-16-3-1,0 0 0,6-13 0,-6 13 1,0-11 0,0 11 1,-9-12 2,9 12 1,-14-13 3,5 10 3,-6-2-1,15 5 2,-11-4 0,11 4 1,0 0 0,0 0 0,0 0-1,0 0 0,0 0 0,0 0-1,0 0-1,14 12 0,-4-9-1,3 2 0,3 1-1,-2 2 1,1-3-1,-2 0 1,-3-3 0,1 5 1,-11-7 1,8 10 1,-8-10 1,-7 19 1,-3-6-1,-2 1-7,-9 0-27,12 6-2,-11-18 0,20-2-2</inkml:trace>
  <inkml:trace contextRef="#ctx0" brushRef="#br1" timeOffset="146865.0178">20205 13783 51,'0'0'24,"0"0"-2,8 5-3,-4 3-5,6 11-4,1 3-1,5 12-2,5 0-1,5 7-2,-1 3-1,2 3-1,-2-5-2,-1 1-1,-2-6-2,-6-12-4,-3 0-10,-5-8-17,-8-17 0,0 0 0,-3-10 0</inkml:trace>
  <inkml:trace contextRef="#ctx0" brushRef="#br1" timeOffset="147398.0969">20213 13779 16,'-6'12'27,"-6"-5"-1,5 7-8,-3 3-5,0 1-3,3 1-3,-1-3-1,4-4-2,4-12-1,-3 10-1,3-10 1,5-10-1,-5-4 1,5 0 1,-5-3-1,5 2 2,-5-2-2,0 3 0,0 2 0,0 12-1,4-12 0,-4 12 0,10 0-1,0 3 0,4 4 0,7 2 0,5 1-4,0-1-12,-3-4-19,9 7 0,-10-12 0,4 3-1</inkml:trace>
  <inkml:trace contextRef="#ctx0" brushRef="#br1" timeOffset="148060.9583">20572 13699 24,'0'0'28,"7"24"-1,-10-8-10,3 2-8,0 4-2,0-5-2,0 4-2,0-6-2,0-1 2,0-14 0,0 12 1,0-12-1,0 0 1,-2-18 0,2 3 0,-6-5 0,6-3-1,-4-5-1,4 2-1,0-1 1,0 3-1,4 5 0,0 0-1,3 6 1,6 4 0,-2 4-1,6 0-2,3 5-4,-1-3-7,4 3-12,8 0-7,-12 0-1,7 3 0</inkml:trace>
  <inkml:trace contextRef="#ctx0" brushRef="#br1" timeOffset="148384.549">20609 13890 16,'4'10'31,"-4"-10"0,19 5-1,-7-5-13,4 0-8,2 0-6,1 4-10,-1-4-13,-8-6-10,8 6-1,-18 0 0</inkml:trace>
  <inkml:trace contextRef="#ctx0" brushRef="#br1" timeOffset="148610.3147">20570 13813 57,'0'0'33,"12"4"-6,4-4-6,0 3-9,7-3-8,0 5-16,9 0-19,-11-10-2,3 5-1,-8-12 1</inkml:trace>
  <inkml:trace contextRef="#ctx0" brushRef="#br1" timeOffset="149181.8766">20577 13503 48,'0'0'30,"0"0"-7,12 0-6,1 0-6,7 0-4,5-4-1,3 4-3,3 0 0,0 4-2,-3-2-2,-5 3-1,-2 3-1,-7-4-2,-4-1-3,-10-3-2,0 0-1,0 0 1,5-15 0,-10 4 1,5 0 3,-4-1 3,4 2 7,0-4 3,0 14 1,15 5 1,-5 2 1,-10-7-1,17 20-1,-14-3-5,-3 7-28,-10-12-2,7 10-2,-14-17-1</inkml:trace>
  <inkml:trace contextRef="#ctx0" brushRef="#br0" timeOffset="168553.8983">1776 12866 21,'0'-33'33,"3"8"2,-3 4-2,0 11-11,0 10-5,10 24-5,-3 16-2,-2 8-4,4 11-1,0 8-2,-2 4-3,2 2-8,-3-12-10,2-10-20,-4-10 1,1-12-1,2-10-1</inkml:trace>
  <inkml:trace contextRef="#ctx0" brushRef="#br0" timeOffset="168984.1665">2021 13050 35,'0'0'31,"12"14"0,-12 2-12,-4 3-6,4 7-3,-5-4-2,10 6-2,-2-5-2,1-1-1,1-8-1,-2-6 0,8-2-2,3-6 1,0-6-1,-8-2-1,7-8-2,-3 2 1,1-3-1,5-5 0,-1 4 1,-6-2-1,1 6 2,-2 0 0,-8 14 3,7-10 0,-7 10 1,-11 15 0,1-3 0,3 5 0,1 5 0,9-2-1,3 1-1,7-4-2,-1 0-2,4-8-4,11 3-9,-5-9-11,0-8-7,7 1-1,-11-11 2</inkml:trace>
  <inkml:trace contextRef="#ctx0" brushRef="#br0" timeOffset="169270.0177">2569 13121 32,'2'25'33,"-13"-12"1,-2-1-10,-3 5-6,-2-9-6,0 3-3,0-8-4,-2-3-1,2-9-2,4 1-1,7-7-1,7-4 0,0 3 0,5 0 0,4 0 0,5 6 0,3 5 0,5 5 0,-3 5-1,-3 7 1,3 2-1,-5 2-5,4 7-8,-7-2-16,-5-7-4,3 3-1,-9-17 0</inkml:trace>
  <inkml:trace contextRef="#ctx0" brushRef="#br0" timeOffset="169510.9921">2687 13089 32,'9'0'34,"-9"0"1,11 15-7,-6-1-8,-5-2-9,13 8-3,-7-6-3,3 1-2,3-5-1,1-6-1,-4-4 0,7-9 0,-1-4 0,1-6 0,-4 0-1,1 1-2,-6 7-11,-7 11-23,5-21 0,-5 21 0,0 0-1</inkml:trace>
  <inkml:trace contextRef="#ctx0" brushRef="#br0" timeOffset="169863.7293">3128 13108 32,'0'0'27,"-6"-21"-3,-1 7-6,-2 3-3,-9-1-3,4 6-2,-7 3-3,-1 5-1,0 5-2,4 9-1,3 1-1,11 5 0,8 1-1,5-1 0,7-4 0,8-1 1,-2-8-1,6-5 1,-2-8-1,-5-3 1,-6-9-1,-3-3-1,-8 4-6,-8-4-15,-2-3-14,6 9 0,-12-2 0,12 5-1</inkml:trace>
  <inkml:trace contextRef="#ctx0" brushRef="#br0" timeOffset="170186.9239">3286 13066 51,'15'23'31,"-11"-8"-4,1-3-11,2 2-5,-7-2-5,0-2-2,0-10-1,-12 7-1,12-7 0,-10-13-1,6-3 0,4 1 0,0-6 0,7-1-1,5-2 1,4 5 1,-1 5 0,4 8 1,0 6 0,3 3 1,-4 6-1,-3 6 1,-6 4-2,1 1-7,0 1-14,-5 1-17,-5-10 0,10 4-1,-1-7 1</inkml:trace>
  <inkml:trace contextRef="#ctx0" brushRef="#br0" timeOffset="170479.1675">3757 13157 21,'9'-21'29,"-9"12"-6,0-7-2,-13-1-6,7 1-2,-10 0-2,2 4-3,-7 3-2,-2 6 0,0 3-2,2 9 1,0 3-2,5 9 0,8 0 0,5 2 0,6-1-1,5-3-1,8-1-2,2-8-7,6-4-15,-4 0-10,-1-10-2,2-1-1</inkml:trace>
  <inkml:trace contextRef="#ctx0" brushRef="#br0" timeOffset="170658.2645">3822 13068 67,'10'0'35,"-10"0"-6,12 7-9,0 7-6,-12 3-9,7 2-10,-1 3-15,3 2-15,0-8 0,9-2-2</inkml:trace>
  <inkml:trace contextRef="#ctx0" brushRef="#br0" timeOffset="171089.6748">4225 13078 37,'-22'-19'23,"1"7"-3,-1 6-3,-6 6-3,6 9-4,-2 3-2,8 8-2,5 2-1,11 4-1,5-4-1,8 2-1,5-7 0,4-3-1,3-6 0,3-6 0,-4-6 0,-3-4 0,-4-4-1,-2-2 1,-6-1-1,1 1 0,-4 2 1,-6 2-1,0 10 0,0 0 1,0 0 0,12 0 1,-12 0 0,18 19 0,-9-7-1,5-2 1,-2 0 0,0 0 0,1-3-4,-13-7-4,19 0-12,-19 0-16,8-17-1,-2 2 0,-9-16 1</inkml:trace>
  <inkml:trace contextRef="#ctx0" brushRef="#br0" timeOffset="171274.6686">4377 12894 66,'0'-18'36,"-9"4"-2,9 14-22,0 0-35,-16 4-7,16-4-4,0 10-2</inkml:trace>
  <inkml:trace contextRef="#ctx0" brushRef="#br0" timeOffset="171751.5532">4517 13091 25,'0'0'32,"0"0"1,11 3-7,3 14-8,-6 2-6,10 7-3,-5-2-2,7 1-3,-5-5 0,4-11-1,-4-9-1,1-7 0,-4-8 0,3-4-1,-6-6-1,-3 0-3,1 6-11,-7 6-22,0-2 0,0 15 0,7-10-1</inkml:trace>
  <inkml:trace contextRef="#ctx0" brushRef="#br0" timeOffset="172434.1177">4905 13089 44,'9'-14'32,"3"11"0,-2-7-8,6 2-14,4 1-6,-1 1-3,1 1 0,-3 5-1,-6-2-1,-11 2 1,0 0 1,-7 13 0,-3-2 1,-5 0 0,2 4 1,2 2 0,1 0 0,7-2-1,10 7 1,2-6-2,9 0 1,10 2-2,3-7-1,5-2-2,3-7-1,3-2-3,-2-10 0,5-2-1,-6-6 1,-5-3 1,-8 1 4,-4 1 3,-7 3 3,-12 4 2,-3 12 2,-15-3 0,-1 11 0,-10 1-1,3 3-2,-3-4-2,5 5-1,0-9 0,7-4-1,4-8-1,6-4 0,4 0 0,9-2 0,3-1 0,1 4 0,4 5-1,3 6 1,0 3 0,0 8 1,1 4-1,0 2 0,-4 1 0,2 1 1,-2-6-1,0-3 1,0-5-1,0-9 0,-1-7 0,-1-7 0,4-2 0,0-6 0,-4 0 1,-1 5-1,-3 2 0,-3 10 1,-8 9 1,15 9 0,-12 11-1,0 6 0,-3 4-3,0-4-6,9-2-28,1-3-1,4-13-1,13-8 0</inkml:trace>
  <inkml:trace contextRef="#ctx0" brushRef="#br0" timeOffset="173157.9669">6372 13054 9,'-19'-10'50,"4"16"-32,-5 3-3,6 7-5,1 6-3,10 2-1,9 2-2,11-5 0,7-2 1,4-8-1,5-5 1,-5-11 0,-6-4 0,-12-10-2,-10 0-1,-10 0-3,-11 0-9,-5 1-17,7 11-6,-8-4 0,17 11 0</inkml:trace>
  <inkml:trace contextRef="#ctx0" brushRef="#br0" timeOffset="173375.8891">6633 13057 40,'0'0'29,"0"0"-5,-4 16-9,4-2-4,4 7-2,1-2-3,5 4 0,2-5-1,4 1-5,2-5-14,4 0-17,-13-14 0,7 3-2,-16-3 1</inkml:trace>
  <inkml:trace contextRef="#ctx0" brushRef="#br0" timeOffset="173961.7076">7535 13072 30,'-7'-15'29,"-5"11"-7,-10 4-4,0 0-3,0 10-4,-2 5-3,8 8-3,3 0-2,13 3-1,4-1-1,15-3 0,6-3 1,3-6-1,2-8 0,-2-5 0,-6 0 0,-6-2 0,-16 2 0,0-10-3,-7 8-6,-8 2-19,-7-4-5,10 4-1,-4-6 1</inkml:trace>
  <inkml:trace contextRef="#ctx0" brushRef="#br0" timeOffset="174247.8853">7663 13108 30,'5'-14'27,"-5"14"-4,9 10-10,-9-10-5,6 17-4,1-2-1,-2 1 1,3 3-1,0-1 1,5-2 0,2 1 0,1-3 0,6-5 1,-4-6-1,4-3 0,-4-9 0,1-1-2,-7-6 0,0-1-3,-5-1-7,-7 2-11,0-3-13,3 9-1,-6-2 1</inkml:trace>
  <inkml:trace contextRef="#ctx0" brushRef="#br0" timeOffset="174474.109">7907 13077 63,'0'0'35,"0"0"-1,15 20-16,-12-8-7,9 9-4,-3-1-3,1-2 0,3-1-2,-1-4 0,0-6-1,3-2 0,-2-10 0,2-3 0,-5-5-1,2-3-2,-2 4-9,-7-1-22,-3 0-3,0 13 0,-3-12 0</inkml:trace>
  <inkml:trace contextRef="#ctx0" brushRef="#br0" timeOffset="174864.4976">8185 13156 48,'0'15'26,"3"1"-6,3 2-5,11 2-3,-1-3-2,7-5-2,-3-9 0,8-3-2,-5-12 0,2-6-1,-5-10-2,-5-7 0,-6-11-1,-5-5-1,-14-7 0,-5 3 0,-11 2-1,-8 6 1,-8 11-1,-2 10 1,1 17-1,2 15 1,10 16-1,13 10 1,11 7-1,17 2-2,18 4-7,5-4-20,7-6-7,14-2 0,-1-9 1</inkml:trace>
  <inkml:trace contextRef="#ctx0" brushRef="#br0" timeOffset="175331.1223">8559 13140 50,'0'0'30,"15"0"-7,-15 0-4,16 12-7,-7 2-3,-5-1-4,1 1-1,-5-4-1,0-10-1,0 0 0,17 0-1,-6-10 0,4-4-1,4-1 1,1-2 0,1 3-1,-2 4 1,2 8 0,-6 5 1,1 9-1,-7 7 2,-3 4 0,1 4-2,-1 2-1,-4-6-6,5 0-10,-1-3-18,-6-20-2,3 15 1,-3-15-1</inkml:trace>
  <inkml:trace contextRef="#ctx0" brushRef="#br0" timeOffset="175525.9577">8686 12964 43,'-6'-19'35,"-1"0"-1,7 19-1,0-17-24,0 17-19,16 0-21,-16 0-2,18 6-2,-18-6 0</inkml:trace>
  <inkml:trace contextRef="#ctx0" brushRef="#br0" timeOffset="175871.1279">8932 13066 31,'11'17'31,"-11"-17"-1,21 21-9,-8-7-6,-6 1-4,2 4-3,-9-3-4,4 0 0,-4-6-1,0-10-1,-7 11 1,7-11-2,4-9 0,4-4 0,2-4 0,3-2-1,1-1-1,-1 1 1,-1 0-1,-3 5 1,-2 3 0,-7 11 1,0 0 0,0 0 1,-10 9 1,7 5-1,3 3 0,0 0 1,6 2-2,4 0 0,3 0-3,-2-9-7,9 3-12,1-4-15,-8-9 1,8 0-2,-5-7 2</inkml:trace>
  <inkml:trace contextRef="#ctx0" brushRef="#br0" timeOffset="176443.677">9504 12997 16,'-12'-4'23,"-12"-6"-3,8 10-9,0 0-4,1 7-4,1 3-1,9 2 0,0 1-1,5 0-1,8 2 1,-2-2-1,5-1 1,-3-3-1,-8-9 0,16 14 1,-16-14-1,0 0 0,-6 10 1,6-10 1,-16 7-1,3-4 1,2 3 0,-2 3 0,1-2 0,2 2 0,4 1 1,-1-1 0,7 3 0,0-2 1,7 0 1,-7-10 0,21 15 1,-5-11 0,6-1-1,0-3 0,5-7-2,1-3 1,4 3 0,-1-1-1,2 2 0,-2-1 1,4 7-2,-5 0 1,-2 5 0,-6 3 0,-6 2-1,-10 2 0,-3 2 0,-9-2-2,-9-4-3,-1 1-15,-3-2-18,-8-11 0,8 4-1,-3-13 0</inkml:trace>
  <inkml:trace contextRef="#ctx0" brushRef="#br0" timeOffset="274624.2646">10547 12796 67,'-20'3'26,"-10"10"-3,-5 13-6,1 15-4,0 7-3,7 12-3,11 6-3,16-1-2,18 0-5,11-14-9,11-12-17,14-7-5,-6-20 0,5-3-1</inkml:trace>
  <inkml:trace contextRef="#ctx0" brushRef="#br0" timeOffset="275022.8033">10727 13029 37,'0'-29'30,"3"5"-5,2 3-3,-5 2-5,0 6-4,0 3-3,0 10-2,0 0-2,-12 16-2,7 6 0,1 5-2,4 4 0,0 7 0,5-1-2,2 0 2,-3-3-1,-4-6 0,0-8 0,-9-6 0,-5-6-1,-4-6 1,0-2 0,-5-5-1,6-1 0,7 0 0,10 6-2,13-13-2,14 13-5,2-4-4,19 4-9,2 4-15,6-4 1,0 4-1,-13-4 8</inkml:trace>
  <inkml:trace contextRef="#ctx0" brushRef="#br0" timeOffset="275436.8849">11077 13194 51,'20'16'37,"-10"0"0,-3 3-11,-4 7-8,-9-2-11,-2-5-18,-9-5-22,7-3-2,-2-11-3,12 0 1</inkml:trace>
  <inkml:trace contextRef="#ctx0" brushRef="#br0" timeOffset="275963.1326">11498 13062 27,'-22'-4'27,"2"4"-6,-4-11-4,0-5-4,3-3-5,5-6-3,9 0-2,7-3-1,10 3 0,8 5 1,7 10 0,3 10 1,5 9 0,-10 7 1,-1 12 0,-16 4 0,-6 10 0,-18-5-2,-4 3 0,-6-7-1,0-2 0,2-9-1,9-4 0,12-8 0,5-10-1,29 0 0,-3 0 0,10-4-5,-4-6-12,2 1-17,3 4-1,-9-5 0,2 8 0</inkml:trace>
  <inkml:trace contextRef="#ctx0" brushRef="#br0" timeOffset="276262.3496">11677 12768 34,'26'7'37,"-1"7"0,9 19 0,2 11-16,-10 7-8,-3 10-3,-12 5-4,-11 4-2,-13-5-2,-5-5-2,-7-13-5,-6-15-11,6-9-22,10-9-1,15-14 1,0-16-1</inkml:trace>
  <inkml:trace contextRef="#ctx0" brushRef="#br0" timeOffset="276647.6456">12189 13072 60,'5'8'40,"-5"-8"1,0 0-1,0 0-21,0 0-8,13-4-5,-13 4-3,9-10-6,-9 10-9,12 0-28,-12 0-1,9 0 0,-9 0 0</inkml:trace>
  <inkml:trace contextRef="#ctx0" brushRef="#br0" timeOffset="276850.5476">12166 13251 59,'0'13'39,"0"-13"0,-4 16-3,-2-6-46,6-10-20,0 0-5,-2-12-3</inkml:trace>
  <inkml:trace contextRef="#ctx0" brushRef="#br0" timeOffset="277775.4825">1670 14355 49,'18'4'34,"-5"-16"-7,9-10-5,6-7-4,-3-14-7,3-8-5,-3-12-2,-7 0-2,0-4-2,-10 8 1,-4 4-1,-4 12 1,0 9-1,-7 9 1,0 16 0,7 9-1,-6 14 0,15 10-1,0 12 0,4 9 1,5 7-1,5 11 0,4 4 1,1-1 0,-2-1-1,-9-9-4,-1-4-8,-4-10-16,-12-20-6,0-9 0,-17-20-1</inkml:trace>
  <inkml:trace contextRef="#ctx0" brushRef="#br0" timeOffset="277983.5891">1881 14162 25,'20'11'25,"-9"-9"-1,9 6-24,4 4-18,-24-12-4,17 7-3,-17-7 17</inkml:trace>
  <inkml:trace contextRef="#ctx0" brushRef="#br0" timeOffset="278205.4139">1655 14028 31,'-25'-13'29,"10"13"1,4-6-1,11 6-27,11 6-17,7-6-13,17 15-1,2-12-1</inkml:trace>
  <inkml:trace contextRef="#ctx0" brushRef="#br0" timeOffset="278423.4602">2117 14243 39,'17'11'33,"16"5"0,-2-7-12,0-9-6,0 0-5,-2-9-4,-6 1-3,-9-7 0,-6-3-2,-11-2 1,-12-1-1,-4 4-1,-4 5 0,-4 7 1,-2 5-1,2 8-1,4 10 1,7 8 0,9 4 1,5 4-1,2 7 0,7-2 1,0 2 0,6-5-1,0-2-2,2-2-6,-9-10-15,-3-11-11,18-1 0,-13-20-1</inkml:trace>
  <inkml:trace contextRef="#ctx0" brushRef="#br0" timeOffset="278662.5026">2629 14184 54,'0'0'37,"5"23"-4,-8-4-10,-12-2-6,3 3-4,-10-8-6,3-3-4,-5-9-2,2 0 0,3-12-1,6-3 0,4-3-1,3-2 1,6 3 0,7 7 0,4 2 1,6 8 0,7 8 0,-2 6 0,3 5 0,3 6-1,0 4-16,-3-3-21,-13-7-1,9 2 0,-4-16 0</inkml:trace>
  <inkml:trace contextRef="#ctx0" brushRef="#br0" timeOffset="279573.0464">3922 14096 25,'-23'0'28,"-14"-3"-8,4 8-3,-2 5-4,4 9-2,12 9-4,7 7-2,16 4-1,13-1 0,12-1 0,7-8 1,14-3 0,0-16 1,2-5-1,-5-20 1,-5-4-1,-17-16-1,-8-3-2,-11-7 1,-12-1-2,-12 0 0,-4 4-3,-3 6-4,-3 5-7,6 11-14,4 11-9,-4 1-1,7 11 0</inkml:trace>
  <inkml:trace contextRef="#ctx0" brushRef="#br0" timeOffset="279783.7215">3931 13900 42,'9'-8'34,"-9"8"1,0 0-11,9 25-7,-9 11-5,0 15-4,0 9-2,0 13-1,0 4-3,7-4-10,2 2-25,0-8-4,0-16 0,4-5 0</inkml:trace>
  <inkml:trace contextRef="#ctx0" brushRef="#br0" timeOffset="280197.6466">4139 14633 20,'6'25'32,"-6"-3"0,2 10 0,-2 2-16,0-7-6,6-2-2,-6-6-2,7-7 0,-7-12-2,0 0 0,3-24-1,1 2 0,-4-7 1,3-3-2,-3-6-1,6 6 0,0 3-1,-1 4 0,8 5 0,-3 4 0,2 5-2,4 3-5,6 8-11,2 0-19,-5 0 1,8 4 0,-5-4-1</inkml:trace>
  <inkml:trace contextRef="#ctx0" brushRef="#br0" timeOffset="280467.519">4191 14861 29,'0'0'36,"0"0"0,0 0-1,22 4-16,3-1-7,-3-3-5,5 0-6,1 4-15,-4-1-22,-8-8 0,0 5 0,-10-12-1</inkml:trace>
  <inkml:trace contextRef="#ctx0" brushRef="#br0" timeOffset="280681.1098">4160 14708 43,'-13'-3'33,"26"3"0,-1 6-10,10-6-16,9 0-21,0-3-16,9 3 0,-8-9-3</inkml:trace>
  <inkml:trace contextRef="#ctx0" brushRef="#br0" timeOffset="281055.0366">4610 14270 26,'0'0'33,"9"-8"2,10 3-4,5 5-15,7-7-5,7 10-4,4-3-5,-1 0-8,2 5-12,-1 1-16,-15-12-1,2 6 0,-14-4 3</inkml:trace>
  <inkml:trace contextRef="#ctx0" brushRef="#br0" timeOffset="281269.0086">4681 14408 28,'10'0'34,"21"10"0,-4-3-6,14-5-23,9 10-27,-10-12-5,6 3-5,-12-6-1</inkml:trace>
  <inkml:trace contextRef="#ctx0" brushRef="#br0" timeOffset="284510.4859">5556 13750 42,'14'-28'29,"-14"3"-4,-4 12-5,4 13-4,-24 16-4,12 16-3,-2 15-3,7 15-2,2 16-1,8 16 0,4 10-1,1 4 0,5 3 0,-1 1 0,-3-7-1,-3-10 0,-6-10 0,-6-14-1,-6-16 0,0-14-4,-5-12-3,-4-19-6,8-10-9,2-9-14,-3-17 0,9-3 0,0-9 11</inkml:trace>
  <inkml:trace contextRef="#ctx0" brushRef="#br0" timeOffset="284938.1333">5659 14229 44,'-10'-17'26,"-2"2"-3,-13 2-4,-4 2-4,0 4-4,-9 5-3,3 9-2,2 6-2,3 12-1,6 5-1,10 7-1,7 5 0,12 2-1,11-2 0,7-4 2,13-10-1,5-8 1,7-10 0,2-10 0,-5-13 1,-6-6-1,-13-12 1,-10-5-1,-23-3-1,-10-2 0,-11 4-3,-7 0-7,4-1-27,3 19-1,5-3 0,15 10 0</inkml:trace>
  <inkml:trace contextRef="#ctx0" brushRef="#br0" timeOffset="285434.6866">6015 14154 28,'0'0'33,"0"0"1,10 19-5,-10 8-11,-3 7-7,3 5-4,-4 2-2,4 2-1,0-9-2,7 0 0,-7-14-1,3-8 1,-3-12-1,0-9 0,0-14 0,-3-9 0,-4-11 0,3-3-1,-1-5 0,0-2 0,5 5 1,-4 4-1,4 8 0,8 11 1,2 8-1,8 8-2,13 3-3,-2 3-9,11 3-20,7 4-2,-2-4-1,3 8 1</inkml:trace>
  <inkml:trace contextRef="#ctx0" brushRef="#br0" timeOffset="285668.6694">6058 14498 25,'-17'4'34,"17"-4"-1,15 7 2,9-7-20,13 0-7,3 0-10,-2 0-15,-1 0-15,1 0-2,-12-9 1</inkml:trace>
  <inkml:trace contextRef="#ctx0" brushRef="#br0" timeOffset="285886.7118">6043 14286 21,'0'0'31,"13"10"0,4-7-1,15 5-26,9 3-29,-8-11-1,11 5-3,-11-15-1</inkml:trace>
  <inkml:trace contextRef="#ctx0" brushRef="#br0" timeOffset="286246.6495">5967 13858 34,'11'-8'31,"15"8"-1,6 0-13,9 0-5,3 6-4,-1 4-3,4 0-3,-4 4-2,-6-4-2,-6-1-1,-12-9-1,-7 0 0,-9-9 1,-3-6 1,-7-1 2,1-4 1,-2 2 3,1-1 0,4 10 1,3 9 1,0 0 0,0 0-2,7 17 0,-7 0-5,0 0-8,-4-3-23,1 8 0,-6-12-1,9 6-1</inkml:trace>
  <inkml:trace contextRef="#ctx0" brushRef="#br0" timeOffset="286684.0186">6570 14355 33,'0'0'34,"10"-5"0,-10 5-1,0 0-23,0 0-16,0-10-24,0 10-3,9-4 0,3 4-1</inkml:trace>
  <inkml:trace contextRef="#ctx0" brushRef="#br0" timeOffset="287224.9247">7070 14420 15,'0'-15'26,"5"1"-8,-5-3-3,0-4-3,-2-2-1,-9 1-1,-3 1 0,-9 1-2,-4 8-1,-1 2-2,-6 10 0,4 0-2,1 17 1,8 1-1,7 7 0,12 3 0,11-2-1,8 0 0,10-1 1,1-10-2,8-4 1,-4-11 0,0-7-1,-3-12 0,-6-8 0,-8-11 0,-2-6-1,-6-4 1,-3-8-1,-4 2 0,0 4 0,0 4 0,-4 12 0,4 8 0,-5 12 0,5 14 0,0 0 1,-10 28-1,7 4 0,3 11 0,0 6 1,0 9-1,0 2 1,4 1-4,-1-10-9,4-8-23,7-2-1,-7-19 0,6-7 0</inkml:trace>
  <inkml:trace contextRef="#ctx0" brushRef="#br0" timeOffset="287638.06">7355 14130 26,'-6'13'34,"-10"0"0,10 11-1,-6 8-17,2-1-6,6 9-4,-1-5-1,2-3-2,0-8-1,3-9 0,0-15-1,0 0-1,11-25 1,-7-6 0,2-8 0,4-4-1,1-4 0,-1 2 0,2 3 1,-2 8 0,-1 8 0,3 10 0,-2 10 1,3 14 0,-7 6 0,3 14 0,3 7 0,3 10-1,1 2 1,2-1-1,1 3-2,-1-6-1,3-2-3,-11-14-5,1-4-13,-5-10-15,-6-13 0,-18-4 0,-5-12 2</inkml:trace>
  <inkml:trace contextRef="#ctx0" brushRef="#br0" timeOffset="287863.1116">7283 14330 36,'16'6'30,"12"-2"-3,-9-8-21,5-7-26,14 11-5,-11-20-3,14 10 3</inkml:trace>
  <inkml:trace contextRef="#ctx0" brushRef="#br0" timeOffset="288150.1859">7274 13852 26,'-12'0'33,"12"0"-1,18 0-1,3 0-18,11 10-4,8-6-3,4 5-1,5-1-4,-2 0-2,-1 1-2,-8-6-1,-8-3-1,-11 0 1,-4-8-1,-9-3 2,-6-1 2,0 0 3,0-1 1,0 13 1,0-13 1,0 13 0,0 0 0,-4 12-5,-2-2-15,6 3-18,-14-9 1,5 6-2,-8-10 0</inkml:trace>
  <inkml:trace contextRef="#ctx0" brushRef="#br0" timeOffset="288705.5951">6576 14350 15,'-12'0'19,"12"0"-2,-10 9-2,10-9-2,-5 17-2,5-17-2,6 17 1,-6-17-1,22 14 0,-11-14 0,2 3-1,-1-8-1,-2 5 0,-10 0-2,3-17 0,-3 17-3,-15-16-4,5 12-17,10 4-16,-23-12-1,23 12 0,-15-11 1</inkml:trace>
  <inkml:trace contextRef="#ctx0" brushRef="#br0" timeOffset="289276.4733">8021 14280 40,'0'0'34,"-9"4"1,18-4-7,10 3-13,3-6-6,11 3-6,2-2-8,2 2-16,0-7-13,1 7-1,-11-9 0</inkml:trace>
  <inkml:trace contextRef="#ctx0" brushRef="#br0" timeOffset="289504.0386">8051 14396 32,'0'0'31,"25"4"0,-2-4-11,11 0-38,12 8-5,-9-8-3,17 5-3</inkml:trace>
  <inkml:trace contextRef="#ctx0" brushRef="#br0" timeOffset="291590.7967">8789 14032 45,'5'20'27,"-5"0"-6,0 10-5,0 10-3,0 5-1,0 9-3,0-3-2,0 1-2,-2-7-1,2-4-2,0-10 0,0-12-1,-3-7 1,3-12-1,0-12 0,0-7 0,-4-12 0,4-8 0,-3-7-1,0-5 0,-3 0 0,3 1 0,0 3 1,0 6-1,3 8 0,0 7 0,6 6 0,7 9-1,8 4-2,3 0-5,14 7-15,5 0-12,0 0 0,8 3 1</inkml:trace>
  <inkml:trace contextRef="#ctx0" brushRef="#br0" timeOffset="291877.1664">8812 14508 42,'0'0'33,"16"6"-5,7-3-7,7-3-6,7 0-5,1 0-8,0 0-14,-5-5-19,4 5-3,-16-10 1,5 6-1</inkml:trace>
  <inkml:trace contextRef="#ctx0" brushRef="#br0" timeOffset="292104.2216">8820 14289 36,'0'0'33,"28"-2"-1,0 2-11,5 0-13,7 8-27,1-16-8,12 12-3,-7-15-2</inkml:trace>
  <inkml:trace contextRef="#ctx0" brushRef="#br0" timeOffset="292792.8638">9709 13726 32,'-12'-13'23,"-7"1"-3,3 12-4,1 8-3,-1 9-4,5 12-2,-2 12-3,4 15 0,2 12-1,1 17 0,0 14 0,0 6 0,-1 10 0,-1 5 0,-1-2 0,-5-5-1,0-13 0,-2-16-1,-1-15-1,2-18-3,5-19-4,-1-18-5,11-14-14,0-14-7,-4-15 0,14 2 0</inkml:trace>
  <inkml:trace contextRef="#ctx0" brushRef="#br0" timeOffset="293321.185">9734 14192 30,'-34'-18'31,"7"12"1,-11 2-11,-2 4-6,6 7-5,0 7-3,10 10-2,4 8-2,13 4-1,7 5-1,12-2 1,7 0-1,9-6 1,6-8-1,4-9 1,-1-12 0,1-10-1,-11-14 1,-5-8-1,-10-9 0,-8-6 0,-13-1 0,-7 2-6,-6 4-22,-2 12-8,-8 0 0,10 12 0</inkml:trace>
  <inkml:trace contextRef="#ctx0" brushRef="#br0" timeOffset="294087.3913">10199 14429 11,'9'-14'20,"4"0"-1,-7-4 0,-3-1-4,-6-5-2,-10 2-1,1 0-2,-10-1-2,1 8-1,-7 2-1,0 7-2,1 6-1,2 9-1,9 9-1,3 0 0,9 7 0,4 2-1,10-1 1,9-1 0,3-5-1,9-7 2,0-8-1,2-5 0,0-10 0,-3-9-1,-2-11 1,-6-7 0,-7-8-1,-5-5 0,-5-4 1,-1-3-2,-4 1 1,0 7 0,-4 6 0,2 9 0,-2 9-1,1 9 2,3 16-1,0 0 0,-15 17 1,15 7-1,-3 8 1,3 10 0,0 7 1,0 7-1,0-1-1,0-1 0,5 1-6,-5-10-12,0-10-16,10-6-1,-7-15 1,10-5-1</inkml:trace>
  <inkml:trace contextRef="#ctx0" brushRef="#br0" timeOffset="294538.4076">10596 14052 36,'-10'15'35,"-1"3"0,3 7-5,-1 11-14,-5 1-5,5 9-3,-4-3-4,6 0 0,2-8-3,-1-6 1,2-11-1,4-18 0,0 0 0,6-15-1,-2-14 1,5-6-1,-4-11 0,5-4 0,-1-4 0,1 6 0,2 4 1,-2 6-1,-2 11 1,2 8 0,-10 19 1,18 0 0,-8 19 0,0 4 1,1 9-1,6 10 0,1 2 0,3 4 0,0 2-1,2-4 0,-2-6-2,-4-5 0,0-9-3,-10-13-6,2-3-20,-9-10-9,0 0 0,-19-19-1</inkml:trace>
  <inkml:trace contextRef="#ctx0" brushRef="#br0" timeOffset="294770.4676">10534 14308 45,'25'6'37,"6"-2"0,-3-4-3,6-4-31,4 8-29,-14-11-6,4 7-4,-7-12-1</inkml:trace>
  <inkml:trace contextRef="#ctx0" brushRef="#br0" timeOffset="298163.1397">11216 14123 31,'0'0'30,"26"9"-4,1-9-8,11 4-5,4-4-6,6 1-9,-1-1-13,-5-4-13,-2 4-2,-17-3-1</inkml:trace>
  <inkml:trace contextRef="#ctx0" brushRef="#br0" timeOffset="298396.6802">11259 14266 24,'0'0'35,"19"0"0,10 0-2,7 0-13,4 0-11,7 10-31,-4-10-8,7 7-4,-10-14 0</inkml:trace>
  <inkml:trace contextRef="#ctx0" brushRef="#br0" timeOffset="299347.6811">1519 15820 41,'14'0'33,"15"0"-1,-1 0-9,8 0-11,2 1-9,11-1-13,-5 0-19,-4-5-4,-2 5 0,-15-8 0</inkml:trace>
  <inkml:trace contextRef="#ctx0" brushRef="#br0" timeOffset="299589.5917">1571 15900 32,'0'0'32,"21"8"0,5-8-11,11 0-6,6 0-12,8 8-29,-11-20-3,12 12-2,-16-16-2</inkml:trace>
  <inkml:trace contextRef="#ctx0" brushRef="#br0" timeOffset="300612.9196">2294 15703 46,'7'38'26,"-11"0"-8,4 6-4,0 0-5,0-5-3,-3-3-2,3-8 0,0-6 0,0-22 0,0 0 0,0 0 1,-8-23-1,-3-5 1,7-4-1,-4-8-1,-2-2-1,3-2 0,1-1 0,1 5 0,5 3 0,4 3-1,1 5 1,4 8-1,8 6 1,5 3-2,6 3-1,14 9-7,-2 0-12,7 0-15,14 6-1,-2-6 0,6 8 0</inkml:trace>
  <inkml:trace contextRef="#ctx0" brushRef="#br0" timeOffset="300905.9471">2356 16015 24,'0'0'31,"0"0"1,28 3-3,-10-3-13,7 0-8,5 0-6,-1 0-13,8 9-18,-9-14-3,3 5-1,-13-7 0</inkml:trace>
  <inkml:trace contextRef="#ctx0" brushRef="#br0" timeOffset="301151.0107">2281 15829 33,'10'4'32,"3"-4"1,9 0-12,20 0-5,-2 0-7,10 0-6,0 0-19,2 6-16,-12-9-1,-2 7-1</inkml:trace>
  <inkml:trace contextRef="#ctx0" brushRef="#br0" timeOffset="326315.3011">2876 15857 29,'0'0'31,"0"0"-2,0 0-8,0 0-9,10 2-11,-10-2-27,13 3-2,-13-3-1,12-3-2</inkml:trace>
  <inkml:trace contextRef="#ctx0" brushRef="#br0" timeOffset="326714.0049">3174 15584 11,'0'0'28,"15"0"2,-15 0-7,0 23-6,-5-4-4,-5 2-3,4 6-2,-7-1-1,4 1-3,0-1-2,2-3 0,7-3-2,6-4 1,7-4-1,6-3-1,2 1-4,2-5-4,1-5-10,4 5-12,-9-13-2,3 1 0,-7-13 9</inkml:trace>
  <inkml:trace contextRef="#ctx0" brushRef="#br0" timeOffset="326961.9321">3367 15601 51,'0'0'34,"-11"24"1,3-3-15,3 16-6,-3-3-5,2 15-2,2-4-2,4 3-2,0-3-2,0-8-4,7-2-11,0-5-22,-3-14 0,3-4 0,-7-12-2</inkml:trace>
  <inkml:trace contextRef="#ctx0" brushRef="#br0" timeOffset="327405.7704">3574 15852 26,'-7'14'33,"7"7"0,0 0-1,0 3-19,4 3-3,-1-3-3,3-4-3,-2-7-1,-4-13-1,8 3-1,-2-12 0,-6-10-1,0-3 1,-6-6-1,4 0 1,-1 2-2,0 1 2,3 6-2,-7 0 1,7 7 0,0 12 0,19-15 0,-3 10-1,4 5 1,0-4 0,5 4-1,2 0 1,-2 0 0,-1 0-1,1 6 1,-6-6-1,-3 4 1,0-4-1,-5 6 0,-11-6 1,13 4 0,-13-4 0,6 12 1,-6-3 1,0 5 0,-6 5 0,3 4 0,-3 1 1,3 3-1,3-2-3,0 2-7,-3 0-22,3-17-5,12-1-1,-2-14 0</inkml:trace>
  <inkml:trace contextRef="#ctx0" brushRef="#br0" timeOffset="327751.8595">4039 15820 17,'13'4'35,"-1"17"1,-6 0-1,1 4-13,-1 10-6,-6-5-6,11 4-4,-7-6-2,-4-2-1,0-14-1,0-12-1,0 0 0,0 0 0,0-25-1,0 1 1,3-5-1,3 1 0,6 1 0,5-1 0,1 10-2,4 3-4,3 15-16,2 4-16,-9-4 1,2 13 0,-5-10 0</inkml:trace>
  <inkml:trace contextRef="#ctx0" brushRef="#br0" timeOffset="328248.1577">4433 15627 55,'6'-22'23,"7"4"-4,5 6-3,6 2-3,2 10-2,-1 3-2,-3 13-2,-10 4-2,-3 9-1,-13 3-1,-8 0 0,-10-2-1,-2-1 1,0-8-2,2-4 1,2-7-1,6-10 0,14 0-1,0 0 1,6-8-1,12 4 0,6 4 0,2 4 1,7 4-7,-1 3-30,-3-6 1,1 4-2,-14-14 1</inkml:trace>
  <inkml:trace contextRef="#ctx0" brushRef="#br0" timeOffset="334257.1582">5015 15840 28,'0'0'29,"27"0"-3,-2 0-9,4 0-8,10 3-1,-2-3-6,5 0-7,-3 0-11,-2 5-13,-15-8 0,2 10-1</inkml:trace>
  <inkml:trace contextRef="#ctx0" brushRef="#br0" timeOffset="334511.5184">5047 15945 35,'21'5'25,"7"-1"-2,6-2-4,4-2-3,2 7-6,5-4-22,-2 5-16,-12-12-1,0 4-2</inkml:trace>
  <inkml:trace contextRef="#ctx0" brushRef="#br0" timeOffset="335195.1386">5687 15870 23,'0'0'31,"15"7"0,19-7-12,28 0-5,28-3-2,22-4 0,24 2-4,13-2-2,9 0-1,-7 0-2,-10 4-1,-17 3-4,-26 0-5,-23 0-6,-26 0-9,-22 0-11,-13 3-3,-14-3 2</inkml:trace>
  <inkml:trace contextRef="#ctx0" brushRef="#br0" timeOffset="338116.1426">6356 15182 24,'-20'-19'27,"2"11"-4,-9 3-4,-4 5-6,3 5-3,0 10-3,6 5-3,4 6-1,9 3-1,9 2 0,12 1 0,9-3-1,8-5 0,5-12 1,6-7 0,-3-10 1,1-5 0,-10-10 0,-4-6 1,-10-4-1,-7 5 1,-7-3-1,-6 7 0,-3 4-1,0 4-1,-1 5-1,1 8-1,9 0-3,-15 7-2,15 5-1,0-12 1,-3 18-1,3-18 0,0 17 0,0-17 2,-3 14 2,3-14 2,0 0 0,0 9 1,0-9-1,0 0 1,0 0 0,6 0 1,-6 0 0,0 0 0,0 0 2,13 0 1,-13 0 2,5 10-1,-5-2 1,4 13 0,-4-1 0,3 14 0,-3 0 0,5 13-1,-5 0-1,4 3-1,-4-4 0,3 0 0,-3-9-2,7-5 0,-7-8-1,3-10-3,2-5-11,-5-9-22,0 0-1,6-9 1,1-7 0</inkml:trace>
  <inkml:trace contextRef="#ctx0" brushRef="#br0" timeOffset="338550.3982">6622 15504 29,'0'0'35,"0"0"1,11 15-3,-9-1-11,-2 0-9,4 12-3,-4-3-3,6 6-2,-6 0-2,6-5-2,-6 0-3,3-8-5,3-1-13,-6-15-18,0 0 0,0 0 0,6-24 0</inkml:trace>
  <inkml:trace contextRef="#ctx0" brushRef="#br0" timeOffset="338808.5893">6620 15391 40,'0'0'36,"0"0"1,0 0-5,0 0-19,0 0-31,5-11-14,-5 11-2,14-2-2</inkml:trace>
  <inkml:trace contextRef="#ctx0" brushRef="#br0" timeOffset="339504.9402">6756 15555 19,'0'0'30,"16"7"2,-16-7-9,0 0-6,12 17-4,-9-8-3,0 4-2,-3 1-3,7-1-1,-7 1 0,3 3-1,-3-2-1,0-2 0,-3-2 0,3-1 0,0-10 0,0 0-1,0 0 0,0 0 0,0-14 0,5 3-1,-1-6 0,5 0 0,3 1 1,-2-2-1,2 1 0,1 6-1,2-1 1,-2 5 0,-1 2 0,0 1 0,0 4 0,1 4 0,-3 1 0,-1 1 1,0-1-1,-9-5 1,14 15 0,-8-4 0,-4 1 0,-2 3 0,0-2 1,0 4-1,0 1 0,0 0 0,0 1 0,0-5-1,0 1-4,0-15-9,-6 12-25,6-12 0,0 0 1,0 0-1</inkml:trace>
  <inkml:trace contextRef="#ctx0" brushRef="#br0" timeOffset="341407.4833">6369 16034 9,'-13'0'31,"-12"0"1,-2 4-5,-5 8-8,-8 6-4,5 6-4,5 6-4,7 8-1,9 0-2,14 2-1,16-2-1,11-6 0,8-4 0,8-5-1,0-7-1,-1-8-3,0-4-4,-14-9-5,-2-2-11,-12 1-11,-14-13-1,0 5 0</inkml:trace>
  <inkml:trace contextRef="#ctx0" brushRef="#br0" timeOffset="341666.512">6149 16211 34,'0'0'32,"15"-3"-6,11 3-4,4 0-6,9 0-12,3 0-21,3-7-12,8 7-2,-13-14-1</inkml:trace>
  <inkml:trace contextRef="#ctx0" brushRef="#br0" timeOffset="342055.6126">6638 16440 21,'0'0'26,"3"-11"-3,-3 11-2,-15-10-5,6 7-3,-7-4-5,4 7-1,-4 0-2,3 0-1,1 7-2,0 1 1,6 2-2,0 6 2,9-1-1,5 1 0,3-3-1,7-1 1,4-7 0,3-2-1,2-6 1,-5-5 0,-1-4 1,-8 0-1,-10-5-1,-3 4-3,-9-2-32,-4 7-1,-14-7 0,12 8-2</inkml:trace>
  <inkml:trace contextRef="#ctx0" brushRef="#br0" timeOffset="376398.5393">20344 15233 2,'9'14'1,"-6"-4"-3,3 8 2</inkml:trace>
  <inkml:trace contextRef="#ctx0" brushRef="#br0" timeOffset="376654.6053">20719 15499 32,'0'0'16,"16"-9"-15,-4 13-1,-12-4-25,28 14 2</inkml:trace>
  <inkml:trace contextRef="#ctx0" brushRef="#br0" timeOffset="376924.6646">20859 15656 24,'15'-10'18,"10"4"-15,2 6-3,-3-15-23,8 18 2</inkml:trace>
  <inkml:trace contextRef="#ctx0" brushRef="#br0" timeOffset="377222.7275">21586 15330 6,'10'-13'16,"9"4"-11,-1 9-14,-8-12-8,11 12 17</inkml:trace>
  <inkml:trace contextRef="#ctx0" brushRef="#br0" timeOffset="377252.7277">21674 15037 5,'7'-21'9,"-5"4"-12,-9-2-7,7 19 10</inkml:trace>
  <inkml:trace contextRef="#ctx0" brushRef="#br0" timeOffset="377509.7921">21447 14963 20,'-14'-8'1,"14"-2"-1,5-2-1,-11-8-18</inkml:trace>
  <inkml:trace contextRef="#ctx0" brushRef="#br0" timeOffset="380363.1714">20522 14377 2,'9'-9'3,"3"0"-1,-3 3 0,2 0 0,-2-1-1,1 3-1,0-2 1,-1 3-1,0-3 1,3 1 0,-12 5 0,16-15 1,-16 15 0,12-14 1,-6-1 3,-6 15-4,0-15-5,0 15-7,0-10-7,0 10 17</inkml:trace>
  <inkml:trace contextRef="#ctx0" brushRef="#br0" timeOffset="381782.1567">20512 14379 4,'19'-23'2,"-5"4"-3,-3 3-2,-1 8 2,-10-1 1</inkml:trace>
  <inkml:trace contextRef="#ctx0" brushRef="#br0" timeOffset="529461.112">20308 13852 2,'12'6'2,"-12"-6"0,0 0-1,0 0 1,-6-12-1,-5-2 0,-3-1 1,-1-6-2,-5-2 0,-1-2 0,0-1 0,-1 3 0,2-1 0,0 1 0,1 8 0,1 2 1,1 5-1,-18 8 3,18 4-1,0 5-1,0 5 1,2 1-1,-1 2-2,5-2-4,6 6-7,-1-10 8,11 8 4</inkml:trace>
  <inkml:trace contextRef="#ctx0" brushRef="#br0" timeOffset="539010.8669">21507 15555 11,'6'19'0,"-12"4"1,-11 6 0,-9 1 0,-5 3 1,-2-3-1,0-3 1,4-3-1,6-7 1,6-5-1,6-6 1,11-6 0,0 0-1,11-17-1,4 6 0,2-1 0,6 2 0,2-4 0,3 4 0,0 6-1,-3 4 1,-2 6 0,-1 2 0,0 2-2,-4 4-4,3 8-3,-4 2 0,10 5 9</inkml:trace>
  <inkml:trace contextRef="#ctx0" brushRef="#br0" timeOffset="575216.171">21118 16045 2,'11'13'1,"-3"-2"-1,1 0 1,-2-1 0,-2-1 0,-5-9-1,8 13 1,-8-13-1,0 0-2,5 15-1,-5-15 2,0 0 1</inkml:trace>
  <inkml:trace contextRef="#ctx0" brushRef="#br0" timeOffset="592613.0231">20009 15674 8,'20'-4'3,"-5"4"0,6 4-2,2-1-1,3 0 1,-3 3 0,-1-3 0,-4-3 0,-6 5 0,-12-5 0,0 0 0,0 0 0,-11-11 0,-9 4 0,-1 2-1,-1 5-1,-2 0-6,8 9-8,0-2 14,19 11 1</inkml:trace>
  <inkml:trace contextRef="#ctx0" brushRef="#br0" timeOffset="592988.6555">20771 15779 5,'-12'5'11,"-4"-2"-2,10 9-1,4 0-1,8-2-1,8 2-1,6-4 0,4-1 0,0-7-2,3 0 0,-6-5-1,-6-5 0,-8-2 0,-7-1-1,-8 3 0,-7 2-4,-5 1-8,3 12-11,-10-5 0,15 16 6</inkml:trace>
  <inkml:trace contextRef="#ctx0" brushRef="#br0" timeOffset="593524.6396">21365 15391 9,'0'0'11,"-2"-18"-26,2 18 11,-7-14 4</inkml:trace>
  <inkml:trace contextRef="#ctx0" brushRef="#br0" timeOffset="623902.4894">12789 15675 8,'9'25'9,"-9"6"-7,0 2-10,-6 11-2,-10-7 10</inkml:trace>
  <inkml:trace contextRef="#ctx0" brushRef="#br0" timeOffset="733116.1507">20282 14425 23,'0'0'20,"0"0"1,0 0-2,0 0-2,0 0-3,0 0-1,0 0-2,10 16-2,-6-2-2,6 11-1,1 3 0,6 5-1,-3-4 0,5 5-1,-4-8 0,1-4-3,-1-3-2,-8-10-14,-7-9-22,11 4 1,-11-4-1,7-9 0</inkml:trace>
  <inkml:trace contextRef="#ctx0" brushRef="#br0" timeOffset="733703.8951">20444 14691 25,'-4'10'21,"4"-10"-4,0 0-1,9-10-2,-9 10-2,22-17-1,-3 2-1,7-1-1,1-6-1,4 8 0,-6-7-2,3 5 0,-8 3-1,-1 4-1,-7 2-1,-12 7 0,12 0-1,-12 0-1,0 0-3,0 0-13,0 0-20,0 0-2,0 0 1,0 0 0</inkml:trace>
  <inkml:trace contextRef="#ctx0" brushRef="#br0" timeOffset="735152.2034">20666 14206 22,'11'17'15,"-11"-17"1,14 18 0,-5-8 0,4 5-1,-1 3-2,0-2-1,4 2-3,-6-2-2,2 5-3,-2-7-3,-2 0-7,-1-3-13,5 2-13,-12-13 1,9 9-2</inkml:trace>
  <inkml:trace contextRef="#ctx0" brushRef="#br0" timeOffset="735654.6976">20817 14466 15,'0'0'20,"0"0"-2,0 0-2,3 12-4,-3-12 0,-12 14-2,-1-6-2,-4 4-8,-2 5-23,-13-13-3,9 11-1,-12-15-1</inkml:trace>
  <inkml:trace contextRef="#ctx0" brushRef="#br0" timeOffset="1.57095E6">7445 15813 19,'0'0'31,"11"-8"-1,8 11-9,3 4-5,6-4-6,9 2-4,0-1-12,3 2-19,-6-15-5,4 9-2,-13-9 0</inkml:trace>
  <inkml:trace contextRef="#ctx0" brushRef="#br0" timeOffset="1.57123E6">7528 15913 36,'0'0'31,"25"10"-6,0-10-5,6 6-4,-1-6-8,5 12-28,-5-12-9,9 6-2,-15-12-2</inkml:trace>
  <inkml:trace contextRef="#ctx0" brushRef="#br0" timeOffset="1.57181E6">8187 15866 20,'-33'-7'30,"18"10"0,15-3-10,27 4-5,23-4-1,22 0-4,36 0 0,26-4-2,29 4-1,17-5-3,12 0-1,0 3 0,-7 2-3,-18 7-6,-33 2-18,-37 4-12,-23 6 1,-40-2-2</inkml:trace>
  <inkml:trace contextRef="#ctx0" brushRef="#br0" timeOffset="1.57337E6">8549 15504 13,'-4'14'19,"4"-5"-1,7 4-4,6-3-1,3 2-1,3-2-2,2-3-2,4-2-2,2-5 0,1-9-3,-3-3 0,-3-1-1,-4-8 0,-4 4-1,-6-5 1,-8 2-1,-6-3 0,-9 5 0,-4 2 1,-5 6-2,-2 2 1,-2 6 0,1 4 0,2 7-1,6 7 0,3 8 0,5 7 0,5 5 0,3 3 1,3 5 0,6-1 0,2 0 0,2-1 0,-1-8 1,-2-6-1,1-4-1,-1-6-4,-4-8-8,-3-10-19,0 0-2,0 0 0,0 0 0</inkml:trace>
  <inkml:trace contextRef="#ctx0" brushRef="#br0" timeOffset="1.58197E6">8937 15247 22,'0'0'30,"4"-18"-4,-4 18-5,0 0-5,0 0-3,11 0-4,-7 9-1,4 10-2,-1 3 1,5 12 0,-2 3-1,5 13-1,-2-2 0,0 4-1,-1-2-2,3-2 0,-3-8 0,0-9-1,3-13 0,-1-14 0,-3-12 0,4-9-1,-3-12 1,0-7 0,0-6 0,3-5-1,-2-2 1,2 1 0,1 3-1,-1 1 0,1 6 0,-1 7 1,-2 6-1,-1 6 1,-5 5 0,-1 2 0,-6 12 0,0 0 0,0 0 0,0 0 0,0 0-1,0 0 0,0 0-1,0 0-3,0 0-8,-4 10-28,4-10 1,-11 18-1,4-8-1</inkml:trace>
  <inkml:trace contextRef="#ctx0" brushRef="#br0" timeOffset="1.5861E6">9356 15612 30,'0'0'26,"-4"21"-9,1-8-4,3 2-6,0 4-2,0-4-2,0 2-3,4-5-6,-4 0-8,0-12-9,6 14-4,-6-14 1</inkml:trace>
  <inkml:trace contextRef="#ctx0" brushRef="#br0" timeOffset="1.58638E6">9374 15470 40,'0'0'34,"0"0"-1,0 0-11,9-7-9,-9 7-12,0 0-20,0 0-13,13-2-1,-13 2 0</inkml:trace>
  <inkml:trace contextRef="#ctx0" brushRef="#br0" timeOffset="1.5869E6">9468 15661 23,'12'16'29,"-12"-4"-3,6 1-6,-6 0-5,2-3-6,-2 2-2,0-12-2,4 18-1,-4-18-2,0 0 0,0 9-1,0-9 1,0 0-1,0 0 0,13-16 0,-4 5-1,0-2 1,4-2 0,2 1-1,0-1 0,1 3 1,-3 2 0,-1 4 2,0 6 0,-12 0 0,16 14 1,-13-3 0,3 7 0,-3-1 0,-1 7-1,2-5-2,0-5-2,1 3-12,6-6-24,-11-11 1,0 0-1,0 0 0</inkml:trace>
  <inkml:trace contextRef="#ctx0" brushRef="#br0" timeOffset="1.59102E6">8987 16083 32,'-28'-8'30,"1"11"-7,-5 9-5,-2 4-3,3 14-4,0 3-2,12 9-2,7 1-3,12 3-1,12-5-2,13-4 1,6-6-2,4-9-1,5-9-4,-3-8-5,0-5-2,-6-11-4,-7-1-1,-11-3-4,-10-3-1,-10 3 0,-10-2 3</inkml:trace>
  <inkml:trace contextRef="#ctx0" brushRef="#br0" timeOffset="1.5913E6">8758 16276 36,'-16'-10'19,"16"10"0,0 0-1,15-5-4,10 5-1,5 0-8,9 5-13,-3-5-20,12 5-2,-10-10 0,10 12 3</inkml:trace>
  <inkml:trace contextRef="#ctx0" brushRef="#br0" timeOffset="1.59159E6">9219 16465 16,'0'0'26,"0"0"-6,-9 12-2,9-12-5,0 17-2,0-17-2,9 19-1,-9-19-2,23 17 0,-8-13 0,7-1-1,-7-9 1,7 2 0,-7-11 1,0-1-1,-12-4 1,-3 4-1,-3-3-1,-6 4-2,-9 5-4,-4 5-28,-2 1-9,4 13-1,-8-6 1</inkml:trace>
  <inkml:trace contextRef="#ctx0" brushRef="#br0" timeOffset="1.59863E6">17161 5625 15,'11'-28'27,"-7"-3"3,6 12-12,3 14-2,0 9-2,5 19-3,-5 11-1,2 9-2,-3 10-2,3 13-2,-3-3-1,1 2-1,-1-9 0,1-10-1,0-15 1,4-16-1,0-20 0,7-13 1,-2-17 0,2-10 1,1-12-1,-3-1 0,-1 0-1,-1 2 0,-5 10-2,-5 5-3,0 17-8,-10 10-15,0 14-8,0 0-1,-4 9 0</inkml:trace>
  <inkml:trace contextRef="#ctx0" brushRef="#br0" timeOffset="1.59891E6">17676 5949 24,'0'0'33,"4"21"1,-4 1-8,-4-4-8,4 8-3,0-7-4,6 8-3,-6-8-5,0 2-2,0-5-5,0-16-7,0 9-17,0-9-7,0 0-1,0-9 1</inkml:trace>
  <inkml:trace contextRef="#ctx0" brushRef="#br0" timeOffset="1.59919E6">17689 5854 35,'5'-15'30,"-5"15"-1,5-11-12,-5 11-24,14 0-17,-14 0-3,0 0-2</inkml:trace>
  <inkml:trace contextRef="#ctx0" brushRef="#br0" timeOffset="1.59949E6">17840 5966 47,'0'0'34,"10"12"0,-6 2-8,-4-14-12,8 26-4,-8-11-4,4 2-1,-4-5-2,5-3-1,-5-9 0,0 0-1,0 0 0,11-4 0,-4-10 0,3 2 0,0-2-1,1-1 0,3 7 0,-2-4 0,-2 7 0,1 1 0,-11 4 0,15 6-1,-15-6 1,11 15 0,-11-15 1,10 22-1,-6-12 0,0 3-2,0-1-2,-4-12-8,5 11-20,7-5-4,-12-6-1,28-4 0</inkml:trace>
  <inkml:trace contextRef="#ctx0" brushRef="#br0" timeOffset="1.59979E6">18388 5871 62,'12'-3'34,"11"9"-3,2-6-15,2 0-6,4 3-4,-6 0-7,0-3-8,1 3-11,-9 2-13,-5-5-1,4 5 0</inkml:trace>
  <inkml:trace contextRef="#ctx0" brushRef="#br0" timeOffset="1.60008E6">18420 5985 21,'0'0'32,"8"16"0,8-10-9,3-6-5,8 10-4,-1-10-6,2 4-18,-6-8-20,8 4-1,-11-13-2,3 13 1</inkml:trace>
  <inkml:trace contextRef="#ctx0" brushRef="#br0" timeOffset="1.60045E6">18906 6011 58,'10'3'34,"12"-3"-4,18 0-14,10 0-3,13 7-4,10-2-5,-1-2-7,4 4-11,-7 2-16,-12-9-5,-6 3 1,-20-8-1</inkml:trace>
  <inkml:trace contextRef="#ctx0" brushRef="#br0" timeOffset="1.60093E6">19213 5517 33,'0'0'29,"0"0"-3,0 0-10,-14 16-5,4 10-3,3 0-3,0 6-2,7-1 0,0-1-1,13-2-1,3-6 1,2-5-3,4-6-1,-1-7-4,4-4-5,-3-5-3,-4-7-1,-2-7-2,-1-5 1,-6-3 2,-4-2 4,-1 1 6,-4-2 6,0 3 6,-4 5 2,0 8 15,-9 11-12,7 11-2,0 11-1,0 8-4,4 5-1,-3 8-3,5 1-8,0-4-21,5 7-1,-5-11-1,9 6 0</inkml:trace>
  <inkml:trace contextRef="#ctx0" brushRef="#br0" timeOffset="1.60146E6">19006 6170 24,'0'0'30,"11"0"0,2 0-8,6 0-4,8 2-5,1 0-2,7 8-3,-5-1-2,0 9-1,-9-2-2,-8 1-1,-10 0-2,-10 3 0,-10-2-1,-4-5 0,-3-1 0,-2-5 0,5-4-1,5-3 1,16 0 0,0 0 2,11-3-1,9 3 2,5 7-1,4 5 1,-4 3 0,-4 4 1,-9 3-1,-7 5 0,-10-6-1,-10-1-1,-8-4-4,-7-11-4,5 0-10,-2-5-12,6-14-6,10-2-1,1-9 2</inkml:trace>
  <inkml:trace contextRef="#ctx0" brushRef="#br0" timeOffset="1.60191E6">19691 5832 36,'0'0'33,"12"8"-4,-12 1-9,0 1-6,3 11-1,-3-1-3,3 5-2,-3-3-2,0 2-3,0-5 0,0-2-2,4-3-1,-4-4-3,0-10-2,0 0-5,0 0-10,0 0-14,-10-7-1,10-1 0,-9-13 2</inkml:trace>
  <inkml:trace contextRef="#ctx0" brushRef="#br0" timeOffset="1.60258E6">19721 5775 28,'26'-3'15,"-3"-6"-2,5 6-3,-3-1-2,-3 1-2,-2 3 0,-3 0-1,-1-3 0,-5 3-1,0 0 1,-11 0-1,15-4 0,-15 4 0,10 0-1,-10 0 0,0 0-1,0 0 1,8 7 0,-8-7-1,0 17 1,-5-8-1,5 11 0,0-3-1,0 5 1,-4 2 0,4 3-1,0 0 1,6 1 0,-2-3-1,0-4 1,0-4 0,0 0 0,-2-8 0,4 0 1,-6-9 1,0 0-1,0 0 1,0 0-1,0 0 0,0 0-1,0 0 0,0 0-1,0 0 0,0 0-1,0 0 0,0 0 1,0 0-1,5 10 1,-5-10 0,0 0-1,0 0 0,0 0 0,0 0 1,0 0-1,0 0 0,0 0 0,0 0 0,0 0 0,0 0 0,0 0 1,0 0-1,0 0 0,0 0-1,0 0 2,0 0-2,0 0 1,0 0-1,0 0-2,0 0-2,0 0-7,0 0-16,0 0-8,0 0-2,0 0 2</inkml:trace>
  <inkml:trace contextRef="#ctx0" brushRef="#br0" timeOffset="1.60375E6">20279 5787 47,'0'0'27,"0"0"-7,9 14-4,-9 1-5,4 9-1,-4 0-4,7 8 0,-4-4-2,2-1-1,-5-7-1,6-1 0,-6-5 1,0-14-2,0 0 0,0-14 1,0-1 0,0-6 0,0-1 0,0-5 0,7-1-1,5 5 2,3-4-1,7 8 0,2 3 0,3 3-1,0 6-2,-5 5-8,-5 2-27,-4 9 0,-13-9 1,7 24-1</inkml:trace>
  <inkml:trace contextRef="#ctx0" brushRef="#br0" timeOffset="1.60448E6">20716 5533 19,'0'0'43,"11"-6"-25,-11 6-3,22-14-2,-7 6-4,8 8 0,-1-4-2,9 4-1,-3 0-2,-1 10-1,-5-1 0,-2 4-2,-11 1 1,-4 0-1,-12 3 0,-7-1 0,-2-3 0,-5 0-1,2-4 1,3-3 0,3 0-1,13-6 0,0 0 1,0 0 0,23 5 1,-1 0 0,5 2 0,0 6 0,-2 3 1,-5 3 0,-12-1 0,-8 5 0,-12-4-1,-11-1-1,-9-3-1,-6-10-10,-4-8-26,6 3-1,-1-17 1,13 3-1</inkml:trace>
  <inkml:trace contextRef="#ctx0" brushRef="#br0" timeOffset="1.60908E6">10174 15797 9,'0'0'25,"25"0"-7,0 0-4,6 0-3,3 0 0,2 0-7,2 5-7,-6-5-12,4 9-11,-19-9 0,4 9 5</inkml:trace>
  <inkml:trace contextRef="#ctx0" brushRef="#br0" timeOffset="1.6094E6">10219 15978 25,'18'0'31,"16"5"2,2-5-13,8 4-21,9 6-20,-12-14-6,7 11-2,-14-15-1</inkml:trace>
  <inkml:trace contextRef="#ctx0" brushRef="#br0" timeOffset="1.61784E6">20592 2752 12,'0'-21'24,"7"8"-5,-7-9-3,0 6-2,0-4-3,-7 4 0,-2 3-2,-6-1-2,1 2-3,-4 0 0,0 4-2,-2-1-1,-1 9 0,2-5-1,-2 5 1,6 17 1,0-2-1,4 7 1,2 6-1,6 3 0,3-3-1,8 2 1,2-5 0,6-8-1,4 0 1,3-10-2,3-7 2,0-10 0,-1-4 0,0-6 0,-5-3-1,-4 0 1,-5-3-1,-4 1 0,-7 6 0,0 6 0,0 13 0,0 0 2,-8 9-1,8 7-1,8 11 2,3 5-1,5 1-7,1-1-27,13 11 1,-4-8-2,13-1 1</inkml:trace>
  <inkml:trace contextRef="#ctx0" brushRef="#br0" timeOffset="1.62003E6">17844 3039 22,'4'-9'18,"-4"-5"-1,0 14-2,-5-18-3,-1 8-1,6 10-1,-20-14-3,4 14-2,-3 0-1,-1 6-1,-1 6-2,2 0 1,1 5-2,5 7 0,5 0 0,8-3 0,6-1 0,5-2 0,3-8 0,4-6 0,1-4 0,2-12 1,-3-2-1,1-2 1,-3 1 1,-4-1 0,1 5 0,0 3 1,-3 8-1,2 13 1,-1 1-1,1 3 0,0-1 0,1 2 0,0 0-1,-1 0-1,-2-3 1,-2-1-1,-2 1 1,-4 1 0,-2-3-1,0-2-1,-2 0-1,2-11-4,-7 9-3,7-9-4,0 0 0,0 0-2,0 0 2,-11-13 2,11 13 6,0 0 6,-15-13 16,-1 8-3,6 8 1,-5 1-2,4 3-1,-2 1-3,4 1-9,-1-9-29,10 17-2,0-17-2,-11 0-1</inkml:trace>
  <inkml:trace contextRef="#ctx0" brushRef="#br0" timeOffset="1.6212E6">20710 2113 24,'17'-12'27,"-6"0"-7,9 5-4,-1 2-5,2 0-2,-1 5-3,-2 5-1,-3 7-3,-8 5 1,-7 0-2,-7-2 1,-4 2 0,-3-2-2,-1-1 1,2 0 0,0-6 0,13-8-1,-5 14 0,5-14 1,22 11-2,-4-3 2,2 0 0,-2-1 1,-2 12 1,-12-3 0,-4 0 0,-16-4 0,-5 2 1,-4-9-2,-2 5 0,0-1 0,5-9-1,2 0-1,9-3 0,11 3-8,-7 18-20,7-8-5,11 2-1,-11-12 1</inkml:trace>
  <inkml:trace contextRef="#ctx0" brushRef="#br0" timeOffset="1.63159E6">10904 15919 16,'-15'4'25,"35"2"-6,26 1-1,40-7 0,33 0 0,35-4-1,30 4-4,21-9-3,13 3-2,2 2-1,-6-1-2,-19 5-5,-17 5-7,-27-5-27,-20 12-1,-32-12-1,-13 7 0</inkml:trace>
  <inkml:trace contextRef="#ctx0" brushRef="#br0" timeOffset="1.63321E6">11126 15197 24,'0'0'31,"3"18"0,-12-4-9,0 7-9,2 5-6,3-1-1,4 4-2,4-4-1,9 3-2,4-11-2,4 0-2,3-2-6,-3-4-7,0-7-11,5 3-4,-14-12-1,5 3 10</inkml:trace>
  <inkml:trace contextRef="#ctx0" brushRef="#br0" timeOffset="1.63351E6">11321 15267 35,'-5'-9'34,"5"9"0,-4 12-8,-1 2-7,5 13-7,-7 2-5,7 10-2,-3 1-2,3 3-2,0 3-4,0-9-5,3 1-14,0-4-14,-3-13 0,0 0-1,0-10 4</inkml:trace>
  <inkml:trace contextRef="#ctx0" brushRef="#br0" timeOffset="1.63406E6">11484 15525 6,'13'-4'30,"-13"4"2,4 15-3,-4 3-10,0 3-6,0 7-3,0-2-1,0 6-4,0-6-1,3-4-3,-3-4 0,4-7-1,-4-11-1,0 0-2,3-13 0,-8-9-2,5-1-1,-8-2 0,8-1 1,-9 1 0,6 3 0,-4 2 2,7 5 1,0 4 1,0 11 1,16-13 0,-3 9-1,5-2 1,4 2 0,1-1 0,2 1 0,0-1 0,-9 1 1,2 0 0,-6 1 1,-3 3 1,-9 0 1,11 15-1,-11-6 2,0 8 0,0 3-1,0 7 1,0-1-1,0 4-2,0-3 0,3 2 0,0-4-2,-3-3-1,7-6-4,-7-5-6,0-11-18,0 0-5,0 0 1,10 0-1</inkml:trace>
  <inkml:trace contextRef="#ctx0" brushRef="#br0" timeOffset="1.63449E6">11841 15538 45,'11'6'35,"-1"9"0,-5 11-10,1-3-11,2 10-5,-3-4-3,2 1-1,-2-3-3,0-8-1,-5-9 0,0-10 0,0 0-1,6-18 1,-6-1-1,5-5 1,-1-3 0,4 0-1,1 1 1,8 5 0,-1 2-1,4 7 1,3 2-1,-1 5-3,3 5-5,-8 0-16,-2 0-12,-1 7-1,-14-7 0</inkml:trace>
  <inkml:trace contextRef="#ctx0" brushRef="#br0" timeOffset="1.63511E6">12056 15250 29,'0'0'27,"16"-17"-6,-2 6-4,10 5-3,1-3-5,12 4-1,-5 3-3,4 2-1,-10 5-1,-2 5-1,-6 1 0,-11 1-1,-7 2 1,-4-3-2,-1 0 1,-2-2-1,7-9 0,-12 11-1,12-11 0,0 0 1,12 7-1,0-4 0,1 4 2,-2 2 0,2 1 2,-6 6-1,-7 1 0,-3 3 1,-10-3-2,-5-5-4,-1-4-16,7-2-13,-10-13-2,9 3 1,-5-13 1</inkml:trace>
  <inkml:trace contextRef="#ctx0" brushRef="#br0" timeOffset="1.6359E6">12581 15615 20,'16'19'26,"-3"-11"-4,5 2-6,-2-1-3,5-4-2,0-5-3,-4-5-2,1-2 0,-3-9-2,-3-2-1,-5-6 0,-3-3 0,-8-2 0,-3 2-1,-3 1 0,-7 9 0,-6 0 0,3 9 0,-6 8-1,2 7 0,2 8-1,0 9 1,4 6 0,2 8 0,10 1 0,-1 5 0,7 1 1,7-1 0,-4-2 0,6-4-1,1-6-7,0 1-20,-5-11-8,4 3-1,-9-12-1</inkml:trace>
  <inkml:trace contextRef="#ctx0" brushRef="#br0" timeOffset="1.63778E6">11516 16212 24,'13'-9'25,"13"9"-7,-1-5-4,5 5-4,-1 3-3,-6 4-1,-1 1-3,-6 6 0,-10-1-1,-12 4-1,-7-1 0,-5-4 0,-3-2 0,4-1 0,0-3-1,7-6 1,10 0 0,9 11 1,9-3-1,10 4 1,3 5 0,0 0 0,0 7 1,-6 3 0,-12-1-1,-10 2 0,-6-5-1,-18-2 0,-6-8-2,-3-4-1,-5-9-3,6-3-3,0-6-8,6-6-14,10 6-1,-1-10 0,14 19 16</inkml:trace>
  <inkml:trace contextRef="#ctx0" brushRef="#br0" timeOffset="1.63823E6">12234 16250 5,'0'0'28,"-22"-21"2,3 15-8,-2 3-4,-4 3-4,-3 9-4,-4 3-2,4 11-3,4 3-1,6 8-1,8 1-2,3 0 0,11-3 0,9 0 1,9-7-1,9-4-2,6-7-4,-3-5-9,3-9-7,-2 0-8,-5-9-3,1 3-1</inkml:trace>
  <inkml:trace contextRef="#ctx0" brushRef="#br0" timeOffset="1.63855E6">12047 16369 32,'0'0'32,"17"13"-1,5-8-12,8-1-8,2-4-10,4 0-23,8 6-8,-13-13 0,12 7-2</inkml:trace>
  <inkml:trace contextRef="#ctx0" brushRef="#br0" timeOffset="1.63891E6">12460 16502 32,'-9'0'27,"-11"-7"-6,3 7-6,-2 0-5,1 4-5,5 5-2,1 6-1,10 2-1,2 5 0,8-1 0,4-2 0,4 1 0,2-3-1,5-5 1,1-8-1,-3-4 3,-2-11 1,1 0 2,-12-7 2,2 1 0,-17-8 0,-2 6 0,-13-3-2,0 8-10,-9-2-29,7 13-2,-4-5-2,6 16 0</inkml:trace>
  <inkml:trace contextRef="#ctx0" brushRef="#br0" timeOffset="1.64187E6">13400 15885 34,'-10'6'34,"20"0"-3,8 1-9,7-5-5,12 7-5,1-5-5,3 2-4,7 1-10,-8-2-14,-5-5-13,-3 0 0,-15 0-1</inkml:trace>
  <inkml:trace contextRef="#ctx0" brushRef="#br0" timeOffset="1.64218E6">13465 16018 19,'0'0'30,"22"9"1,-7-9-9,14 3-6,5 1-5,0-4-6,2 4-8,-5-4-14,3 0-13,-9-9-1,-3 1 0</inkml:trace>
  <inkml:trace contextRef="#ctx0" brushRef="#br0" timeOffset="1.64247E6">13732 15826 35,'0'0'33,"30"7"-1,-8 5-11,2 8-5,2 6-3,-12 2-4,0 9-3,-14 4-13,-4 0-26,-23-13-1,-1 7-1,-15-16-1</inkml:trace>
  <inkml:trace contextRef="#ctx0" brushRef="#br0" timeOffset="1.64415E6">3408 17279 6,'4'11'33,"-9"7"3,5 13-6,0 10-9,-6 1-8,6 8-2,-7-7-5,7-2 0,0-5-5,7-7 1,-4-12 0,-3-17-1,9 0 0,-6-17 0,-3-5 0,-4-12-3,-1-7 3,-1-6-4,-1-1 3,1-1-3,2 5 3,1 3-1,3 5 1,6 7 1,5 8-1,4 5 2,7 4-3,6 2-1,11 10-7,-2-6-11,4 2-14,6 4-2,-7 0 1,4 6 7</inkml:trace>
  <inkml:trace contextRef="#ctx0" brushRef="#br0" timeOffset="1.64446E6">3447 17692 14,'13'6'34,"1"-6"0,20 3-2,4-3-13,-1-3-6,7 7-6,2 0-14,-6-1-23,-7-6-3,-1 3-2,-19 0 1</inkml:trace>
  <inkml:trace contextRef="#ctx0" brushRef="#br0" timeOffset="1.64479E6">3419 17492 16,'0'0'35,"12"-4"1,17 4 1,7 0-17,7-7-7,8 7-8,4-7-33,5 4-5,-12-2-2,5 0-1</inkml:trace>
  <inkml:trace contextRef="#ctx0" brushRef="#br0" timeOffset="1.64511E6">4220 17466 40,'15'0'33,"6"3"1,1-3-13,2 0-8,8 2-4,2 3-8,0-1-13,-3-1-19,3-3-2,-12-3-1,-1 6-1</inkml:trace>
  <inkml:trace contextRef="#ctx0" brushRef="#br0" timeOffset="1.64543E6">4253 17583 43,'25'5'37,"3"-5"0,9-4-6,13 4-23,-1 0-33,7 0-6,-9-5-4,6-1 0</inkml:trace>
  <inkml:trace contextRef="#ctx0" brushRef="#br0" timeOffset="1.66269E6">8307 17631 68,'0'0'39,"0"0"1,5 11-10,-5-11-31,13 0-30,-13 0-5,0-6-2,0-11-1</inkml:trace>
  <inkml:trace contextRef="#ctx0" brushRef="#br0" timeOffset="1.72219E6">5384 17590 7,'125'0'15,"28"3"0,36-3 0,25-5-3,25-1 0,3-1-2,-1 0-4,-14 4-18,-35-3-12,-25 3-1,-62-7-2</inkml:trace>
  <inkml:trace contextRef="#ctx0" brushRef="#br0" timeOffset="1.72313E6">4984 17573 10,'0'0'29,"41"-10"-6,14 6-4,25 4-4,22 0-8,16-5-29,23 5-1,-6-10-5,13-1-1</inkml:trace>
  <inkml:trace contextRef="#ctx0" brushRef="#br0" timeOffset="1.72413E6">5160 16985 5,'12'7'28,"-21"7"0,6 7-6,-5 5-12,3 0-2,5 1-2,4-5-2,6 2-1,7-10 0,4-4-2,6-6-2,0-4-2,-3-6-4,-2-4-4,-2-5 0,-4-11-1,-4 2 2,-4-8 4,-3 4 4,-5-21 15,-3 34 1,-7 8 1,2 16 1,-4 4-1,5 20-2,-1-1-4,4 10-2,1-2-2,3 4-5,7-1-2,-1-6-12,3-8-17,6 0-4,-4-12 0,3-2 0</inkml:trace>
  <inkml:trace contextRef="#ctx0" brushRef="#br0" timeOffset="1.72461E6">5481 17263 23,'0'0'32,"5"13"-6,2 6-8,-2 3-7,4 2 0,-2-4-3,-2-2-1,0-1-2,3-5-1,-8-12-1,0 0-3,0-16 1,0 1-2,0-5 1,-7-1-2,4-3 1,0-1-1,3 3 0,0 1 2,3 7-1,7-1 1,0 6-1,4-2 2,5 2-2,3 3 3,1 6-2,-1-6-1,1 6 1,-1 0 0,-5 0 0,-3 0 0,-2 5 1,-3-1 0,-9-4 0,10 22 0,-10-7 0,3 6 0,-3 1 2,0 5-1,0 2-4,4 0-14,-4-6-17,7-3 2,3-14-4,11-6 4</inkml:trace>
  <inkml:trace contextRef="#ctx0" brushRef="#br0" timeOffset="1.72562E6">5935 17198 28,'6'10'26,"1"3"-5,0 7-4,3 6-3,6 4-3,-4 0-2,0 3-2,-2-11-1,0 0-1,-7-10-2,-3-12 0,0 0-1,6-20-3,-1-2 2,2-7-2,3 0 2,3-1-2,5 9 1,3 0-1,1 13 0,3 8 0,0 5-5,-4 5-16,-7-3-11,6 5-3,-10-12 3</inkml:trace>
  <inkml:trace contextRef="#ctx0" brushRef="#br0" timeOffset="1.72618E6">6266 16987 14,'0'0'23,"9"-22"-2,4 8-3,5 4-2,4 0-4,6 6-2,0 4-3,0 8-1,-3 1-2,-7 10 0,-9 1-2,-9 4 0,-5-3-1,-5-2 0,-7-6 0,0-4 0,1-4-1,16-5 0,-8-7 1,8 7-1,18-14-1,0 14 1,4 0 1,1 3-1,-5 3 1,-4 8 1,-10-1-1,-7 4 1,-12-3 0,-10-2-4,-1-4-12,2 3-20,-4-11 1,10 3-1,2-8 1</inkml:trace>
  <inkml:trace contextRef="#ctx0" brushRef="#br0" timeOffset="1.72908E6">7125 16929 22,'-12'-21'31,"-14"0"-6,-4 11-4,-4 10-4,-6 6-5,3 16-4,-3 7-3,7 12-1,6 8-2,8 6-2,10 1 2,9 2-1,15-7 1,10 2-2,6-14 2,6-10 0,7-13 1,2-13 0,-3-10 0,-1-15-3,-10-14 2,-6-10 1,-10-5-1,-13-5 0,-13 3-2,-9 5 0,-5 9-3,-4 1-5,1 17-16,2 12-13,-1 5 1,11 11-1</inkml:trace>
  <inkml:trace contextRef="#ctx0" brushRef="#br0" timeOffset="1.7295E6">7032 17189 48,'7'10'36,"-1"0"-1,0 2-12,15 11-7,-3-5-4,11 12-2,-2-2-2,4 0-3,-2-2-4,-8-6-13,-8 4-26,1-7 1,-9-5-2,-5-12 0</inkml:trace>
  <inkml:trace contextRef="#ctx0" brushRef="#br0" timeOffset="1.73505E6">5256 17722 19,'-7'9'22,"7"5"-6,-6-3-2,6 2-3,0 4-3,0-17-4,10 41 0,-10-41-1,0 0-5,45 38-9,-45-38-6,38 16-7,-14-20-2,-12-12 6</inkml:trace>
  <inkml:trace contextRef="#ctx0" brushRef="#br0" timeOffset="1.73538E6">5429 17677 12,'0'0'28,"4"18"-1,-4 0-6,0 4-6,0-22-3,0 58 1,6-17-3,-6-41-7,7 78-6,-7-78-9,13 67-18,-13-67-2,0 0 2,0 0-3</inkml:trace>
  <inkml:trace contextRef="#ctx0" brushRef="#br0" timeOffset="1.73571E6">5196 18112 16,'0'0'34,"0"0"-3,41-7-10,-41 7-6,81-14-4,-29 2-1,3 2-7,-1 10-9,3-3-12,-3-2-16,-54 5-2,76-9-2</inkml:trace>
  <inkml:trace contextRef="#ctx0" brushRef="#br0" timeOffset="1.73606E6">5329 18358 22,'0'0'30,"0"0"-7,0 0-4,54-33-6,-54 33-4,65-9-1,-65 9 1,66 7-3,-66-7 1,36 41-5,-36-41-1,-6 58 0,6-58 0,-43 54-1,43-54 0,-53 39-2,53-39-1,0 0 1,-47 14 0,47-14 1,0 0 0,0 0 1,47 10 1,-47-10 1,48 17 1,-48-17-1,34 46 0,-34-46 0,3 67-2,-3-67 2,0 0-3,-63 46-2,63-46-3,-58 0-5,58 0-12,-59-32-12,59 32 0,0 0 0</inkml:trace>
  <inkml:trace contextRef="#ctx0" brushRef="#br0" timeOffset="1.73864E6">5984 17849 22,'0'0'31,"0"0"-3,11 67-15,-11-67-3,0 73-4,0-73 0,5 89-5,-5-89-1,3 73-5,-3-73-1,0 0-4,-5 41-12,5-41-9,0 0 0,-7-48 20</inkml:trace>
  <inkml:trace contextRef="#ctx0" brushRef="#br0" timeOffset="1.73897E6">5969 17904 11,'15'-27'31,"-15"27"-3,0 0-9,42-4-3,-42 4-1,45 17-7,-45-17-2,58 4-2,-58-4 0,54 10 0,-54-10 0,42-2-3,-42 2 0,0 0 1,0 0-1,0 0 0,0 0 0,0 0-4,0 0 0,0 53 1,0-53-1,-11 82 0,8-38 1,3-2-2,0 5-4,0-2-5,0-45-11,19 62-9,-19-62-1,0 0 10</inkml:trace>
  <inkml:trace contextRef="#ctx0" brushRef="#br0" timeOffset="1.7395E6">6635 18120 35,'10'-53'21,"-10"53"-1,0 0 0,0-51-4,0 51 0,0 0-5,-22-46-2,22 46-7,0 0 1,-53-12-2,53 12 0,-47 11-5,47-11 0,-43 45 0,43-45 1,-28 67 0,28-67-1,-9 74 0,9-74 0,22 64 5,-22-64 0,0 0 0,58 28-1,-58-28 0,44-19-4,-44 19 3,34-46 0,-34 46 4,25-69 1,-25 69-5,0 0-4,15-61 5,-15 61 2,0 0 2,0 0-4,0 0-5,0 0-4,0 0 10,0 0 1,6 50-2,-6-50-2,19 46-6,-19-46-4,0 0-15,0 0-5,44 44 1,-44-44 26</inkml:trace>
  <inkml:trace contextRef="#ctx0" brushRef="#br0" timeOffset="1.74014E6">6679 17681 12,'-10'0'27,"10"0"-7,0 0-2,4-9-3,4 9-4,5 0-3,7-7-1,0 4-2,2 3-1,-1 3-2,-1-3 0,-2 5 0,-5-5 0,-4 4-1,-9-4 0,0 12 0,0-12 0,-16 8 0,16-8 0,-19 8-1,19-8-1,-9 13 1,9-13 0,7 13 0,-7-13 1,18 13-2,-6-2 1,-2 3 0,-4-4 1,-6 2 0,-6 0 0,-6-5 0,-1 1-1,-5 1 0,1-9-4,3 3-12,14-3-16,-20 0 0,20 0-1,0 0 7</inkml:trace>
  <inkml:trace contextRef="#ctx0" brushRef="#br0" timeOffset="1.74221E6">7014 18086 12,'0'0'26,"0"0"-8,0 0-8,0 0-17,0 0-15,0 0 1,0 0 6</inkml:trace>
  <inkml:trace contextRef="#ctx0" brushRef="#br0" timeOffset="1.74281E6">7206 17802 8,'12'-4'27,"-2"-4"-5,11-8-6,3 5-1,5-3-3,4 8-1,-1 6-3,-5 0-1,-7 9-1,-20-9-2,9 46 1,-9-46-1,-28 51 0,28-51-2,-46 37 1,46-37-2,0 0 0,-50 25-1,50-25-1,9-17-1,-9 17-1,41 8 5,-41-8 0,61 17-5,-61-17 2,50 44 0,-50-44 0,21 81 1,-21-81 1,-25 62-5,25-62-1,-61 47 4,61-47-2,-68 27-4,68-27-6,-58-10-14,58 10-7,0 0-4,0 0 22</inkml:trace>
  <inkml:trace contextRef="#ctx0" brushRef="#br0" timeOffset="1.74325E6">7851 17812 49,'-16'-8'17,"-6"-1"1,22 9-2,-52 18 0,52-18-3,-53 57-11,53-57 2,-38 80-1,31-34-2,7 7-2,11-4 1,7-7-3,-18-42-1,54 55 6,-54-55-9,67 42-7,-67-42-13,63-8-10,-63 8 3,42-27 21</inkml:trace>
  <inkml:trace contextRef="#ctx0" brushRef="#br0" timeOffset="1.74358E6">7738 18066 11,'0'0'33,"0"0"-12,0 0 1,56-26-15,-56 26-11,65-7-21,-23 2-7,-42 5 0</inkml:trace>
  <inkml:trace contextRef="#ctx0" brushRef="#br0" timeOffset="1.74393E6">8073 18156 18,'0'0'15,"0"0"-6,0 0 0,-2 55-4,2-55-1,15 48 0,-15-48-1,0 0 1,43 47 3,-43-47-3,0 0 1,58 7 2,-58-7-1,0 0 1,38-61 0,-38 61-1,-3-55-2,3 55-7,-25-50-15,25 50-14,-43-56 3,43 56-4</inkml:trace>
  <inkml:trace contextRef="#ctx0" brushRef="#br0" timeOffset="1.74429E6">7329 17544 20,'13'0'30,"20"-3"-6,15 3-2,14 0-3,16 0-3,5 0-4,9-4-2,-2 4-5,1 0-9,-5-6-29,-8 6 0,-19 0-3,-10 10 1</inkml:trace>
  <inkml:trace contextRef="#ctx0" brushRef="#br0" timeOffset="1.75139E6">2229 17151 30,'-10'11'30,"-11"6"-2,6 2-11,-1 10-8,-3 0-1,3 2-4,7-8-1,3 6-3,8-9 2,13-5-1,5 2 0,3-8-4,7 0-4,-2 0-6,-2-4-9,8-5-10,-14-10 1,5 3 7</inkml:trace>
  <inkml:trace contextRef="#ctx0" brushRef="#br0" timeOffset="1.75173E6">2397 17234 16,'0'0'31,"0"0"-4,-5 25-6,2-7-5,3 7-5,-5 1-1,5 7 0,-7-2-5,7 7 2,-3-2-4,3 0 1,0 1-4,0-6-3,3 0-19,5-6-12,-11-11 0,13-6 0</inkml:trace>
  <inkml:trace contextRef="#ctx0" brushRef="#br0" timeOffset="1.7521E6">2586 17481 8,'-4'17'28,"-5"-3"0,9 5 1,0 1-18,0-5-4,0 5 0,0-5-3,5-3 0,-5-3-2,0-9-1,0 0 1,0 0-1,0 0 0,-7-13 0,3 1-1,0-3 1,4-1-1,0-2 0,0 1 0,0 4 1,7 4-1,7-5 0,0 5-1,0 3 1,0 3-1,0 3 0,3 0 1,-3 0 0,2 0-1,-7 3 0,-9-3 1,13 15 1,-7-5 1,-2 0 1,-4 2-1,0 7 2,0 1-2,3 2 1,-3-3-1,3 0-5,4 0-9,4-2-19,-11-17-2,19 9 1,-8-18-2</inkml:trace>
  <inkml:trace contextRef="#ctx0" brushRef="#br0" timeOffset="1.75245E6">2883 17505 17,'-9'6'30,"14"4"2,-8 6-10,3-1-6,10 6-5,-7-4-2,3 4-1,-6-6-3,4 4-1,-4-6-1,0-13 0,0 0-1,0 0 0,-16-19 0,16 4-2,3 1 2,5-11-1,5 1 0,3 4 0,6 6-1,5 2-1,-2 5-7,-3 2-11,-6-3-17,5 8 1,-21 0 0,16-4 0</inkml:trace>
  <inkml:trace contextRef="#ctx0" brushRef="#br0" timeOffset="1.75294E6">3003 17199 41,'-9'-29'33,"9"13"-9,10 2-2,-2-1-8,11 15-2,-3 0-4,5 5-3,-1 7-2,-5 7-2,-3 3 1,-5 7-2,-7-3 1,-10-3-1,-1-2 1,-6-4-2,1-8 2,1-1-1,2-8 1,13 0-1,-6-9 0,6 9 0,19-12 0,0 12-5,10 0-20,1 0-12,-2 0 2,2 7-2</inkml:trace>
  <inkml:trace contextRef="#ctx0" brushRef="#br0" timeOffset="1.75353E6">1275 17518 44,'0'0'34,"0"0"-1,23 4-11,7-4-7,2-7-5,9 7-2,8 0-3,-1 0-7,-1 0-10,-4 5-20,-9-8-3,-6 6 0,-8-8 0</inkml:trace>
  <inkml:trace contextRef="#ctx0" brushRef="#br0" timeOffset="1.75388E6">1149 17609 43,'0'0'32,"9"10"1,22-7-13,9-6-10,12-5-3,0 4-1,13 1-7,-10 8-11,1-5-19,-3-5-1,-13-1-1,-3 6 0</inkml:trace>
  <inkml:trace contextRef="#ctx0" brushRef="#br0" timeOffset="1.75422E6">1605 17411 30,'25'5'30,"-2"1"-2,2 1-12,5 8 0,-5 2-5,-4 11 1,-8-2-4,-7 7 0,-12 0-13,-2 2-23,-25-6-4,1-11-3,-16-12-1</inkml:trace>
  <inkml:trace contextRef="#ctx0" brushRef="#br0" timeOffset="1.75729E6">6797 17977 16,'0'0'21,"0"0"-3,0 0 0,0 0-4,0 0 0,0 0-2,0 0-1,0 0-8,0 0 2,0 0-1,0 0 0,-44 43 0,44-43-1,-25 61-3,25-61 1,-10 66 8,10-66-5,14 67 0,-14-67-2,30 73-5,-30-73-16,56 36-14,-56-36-5,52 17-2,-52-17 7</inkml:trace>
  <inkml:trace contextRef="#ctx0" brushRef="#br0" timeOffset="1.75971E6">8546 17454 42,'0'0'36,"0"0"0,17 0-10,16 4-10,8-4-7,15 8-2,5 2-5,1 0-8,1 2-20,-1-2-9,-16-6-2,-3 2 0</inkml:trace>
  <inkml:trace contextRef="#ctx0" brushRef="#br0" timeOffset="1.76006E6">8636 17604 37,'0'0'33,"0"-11"1,16 3-14,8 2-4,14 0-4,2 6-3,13 0-4,-4 0-2,1 0-6,0 8-9,-9-2-16,-14-6-8,1 7 0,-13-10 0</inkml:trace>
  <inkml:trace contextRef="#ctx0" brushRef="#br0" timeOffset="1.76041E6">9021 17415 7,'28'3'31,"-13"6"-1,10 4-1,-7 8-11,-1-1-5,-5 1-3,-8 1-5,-4 10-6,-15-3-21,1-1-9,-17-10-1,5 4 0</inkml:trace>
  <inkml:trace contextRef="#ctx0" brushRef="#br0" timeOffset="1.761E6">9743 17302 14,'3'12'34,"-6"7"2,3 10-5,0 9-12,0 6-8,3 7-1,-3-2-4,3 6-1,1-6-3,-1-10-1,0-3-1,-3-5-5,7-12-7,-7-6-16,0-13-7,0 0 0,0-17-1</inkml:trace>
  <inkml:trace contextRef="#ctx0" brushRef="#br0" timeOffset="1.76135E6">9749 17355 11,'10'-4'28,"14"4"-4,5-6-9,8 2-5,4-4-10,4 1-17,8 2-9,-16-4-1,10 6 10</inkml:trace>
  <inkml:trace contextRef="#ctx0" brushRef="#br0" timeOffset="1.76171E6">9809 17824 7,'0'0'32,"-10"3"2,10-3-3,22 0-9,0-3-7,11 3-4,2-4-4,9 8-7,1 5-14,-2-9-20,-7-11 0,1 11-2,-16-6 1</inkml:trace>
  <inkml:trace contextRef="#ctx0" brushRef="#br0" timeOffset="1.76175E6">9770 17616 16,'0'0'34,"17"0"0,5-5-3,8 1-14,5 4-6,9 0-1,0 0-13,10 4-28,-11-4-1,7 0-2,-13-10-3</inkml:trace>
  <inkml:trace contextRef="#ctx0" brushRef="#br0" timeOffset="1.76211E6">10445 17572 21,'0'0'34,"9"-9"0,9 9-1,0 0-15,2 0-8,10 0-5,3 9-10,-3-4-19,-5-5-10,5 7 0,-9-7 0</inkml:trace>
  <inkml:trace contextRef="#ctx0" brushRef="#br0" timeOffset="1.76247E6">10472 17683 26,'0'0'37,"16"0"-2,6-4-2,5 2-17,2 2-12,5 5-27,-1-1-9,5-4-1,-14 0-3</inkml:trace>
  <inkml:trace contextRef="#ctx0" brushRef="#br0" timeOffset="1.76286E6">11050 17169 7,'0'0'33,"0"0"-1,-13 21-1,6 8-13,4 24-3,-5 2-7,8 16-1,0 4-1,0 2-3,3-11-2,2-5 1,2 4-6,-4-19-2,6-19-3,-2-13-11,-7-14-9,21-8-5,-15-6 2,9-3 4</inkml:trace>
  <inkml:trace contextRef="#ctx0" brushRef="#br0" timeOffset="1.76321E6">11128 17636 44,'-18'12'16,"-6"1"-2,8 0-1,4 0-4,3 0-2,9 2-2,9-6 1,7 1-1,3-2-3,5-1-8,4-4-22,9 2-1,-9-8-1,9-2 3</inkml:trace>
  <inkml:trace contextRef="#ctx0" brushRef="#br0" timeOffset="1.76357E6">11383 17744 12,'0'0'31,"-6"15"0,6-15-4,0 0-16,25 7-3,-6-7-1,2-4-2,1-2-1,0 2-2,-4-11 0,-2 5-2,-5-8 1,-7 3-1,-11 3 0,-5 4 1,-4 4 0,-8 4-2,1 4 2,-2 5 0,-3 8-1,5-1 1,5 0-1,8 4 0,10-20 1,0 59 3,0-59 2,0 0-1,68 53 0,-68-53-10,69 35-24,-69-35-3,67 0-1,-31-17-3</inkml:trace>
  <inkml:trace contextRef="#ctx0" brushRef="#br0" timeOffset="1.76419E6">11828 17766 19,'16'0'21,"-1"0"-3,15 3 1,19-6-3,17 3-1,22 0-2,23-5-1,16 1-2,15 4-4,9-5 0,-6-2-6,-6 11-9,-15-4-22,-23-8-3,-13 4 0,-32 4-1</inkml:trace>
  <inkml:trace contextRef="#ctx0" brushRef="#br0" timeOffset="1.76601E6">12525 17119 15,'-36'6'28,"3"13"-1,-2 3-12,0 1-3,7 9-3,4 8 0,14 10-4,10 0-1,6 5-1,16-2 0,3-10 1,12-7-1,9-7 3,4-19-2,-1-16 1,-2-12-1,-3-16 0,-13-12-1,-9-4-1,-14-4 2,-14-2-2,-13 3-1,-8 10-1,-4 6-2,-4 11-5,4 14-14,4 12-12,-1 5-3,6 16-2,1 3 4</inkml:trace>
  <inkml:trace contextRef="#ctx0" brushRef="#br0" timeOffset="1.76637E6">12500 17397 48,'19'3'36,"-3"3"-1,6 6-14,8 12-6,-1 3-15,2 12-28,-4-7-6,8-2-1,-8-1 0</inkml:trace>
  <inkml:trace contextRef="#ctx0" brushRef="#br0" timeOffset="1.76789E6">12572 18225 27,'0'-61'24,"0"61"-6,-6-45-1,6 45-4,-21-56 2,21 56-6,0 0-2,-60-37-1,60 37-4,-44 11 3,44-11-1,-43 44 0,43-44-3,-25 68 0,20-18 0,5-50 0,11 80 0,5-36-3,-16-44-1,40 60 1,-40-60 0,54 27 2,-54-27 1,48-16-2,-48 16-3,38-57 5,-38 57 3,15-74-4,-15 74 0,0-57-1,0 57 4,-3-46-3,3 46 6,0 0-5,0 0 1,-21 56 0,21-56 2,3 68-1,-3-68-5,18 82 5,-18-82-1,37 66-2,-37-66-3,41 45-9,-41-45-30,0 0 6,59-4-2,-59 4-1</inkml:trace>
  <inkml:trace contextRef="#ctx0" brushRef="#br0" timeOffset="1.76854E6">12814 17865 14,'0'0'65,"0"0"-38,-22-7-5,22 7-10,12-14-2,3 6-6,4 8 1,3-12-2,-22 12-2,0 0 3,57 27-8,-57-27 11,0 0-8,8 64 1,-8-64-5,-20 41 8,20-41-1,0 0-6,-42 13 9,42-13-11,0 0 10,0 0-4,0 0 6,0 0-9,0 0-6,0 0 8,47 27-4,-47-27 6,0 0-6,24 70 5,-24-70-7,-15 66 8,15-66 3,0 0-3,-54 44-6,54-44 2,-44 0-9,44 0-19,-19-41-2,19 41-4,0 0 8</inkml:trace>
  <inkml:trace contextRef="#ctx0" brushRef="#br0" timeOffset="1.76924E6">13362 17631 37,'0'0'32,"12"5"-7,1-5-5,0 12-4,-6-3-5,4 8-1,-2 0-3,4 10 1,-6-5-3,-2-2-2,-5-5-2,0 5 2,-5-8-1,5-12-1,0 0 0,-9-9 0,9-3-1,0-8 1,0 1 0,9-6 0,4-2 0,5 9-1,0-9 1,7 7-2,-3 4 3,1 8-2,0 3 0,-2 2-6,-2 9-9,-3 1-23,-9 6 2,4-1-1,-7-3-2</inkml:trace>
  <inkml:trace contextRef="#ctx0" brushRef="#br0" timeOffset="1.76962E6">13821 17824 82,'0'0'39,"0"0"-1,13-16-15,-13 16-36,0 0-20,0 0-2,0 0-4,-24-10-1</inkml:trace>
  <inkml:trace contextRef="#ctx0" brushRef="#br0" timeOffset="1.78693E6">14668 17195 47,'-3'-14'36,"3"14"-6,0 0-7,9 21-10,-1 9-4,-4 7-3,3 6-1,-1 0-3,0 3-6,0-3-7,-6-9-14,-9-9-10,9-7 0,-13-15-1</inkml:trace>
  <inkml:trace contextRef="#ctx0" brushRef="#br0" timeOffset="1.78731E6">14524 17348 17,'23'0'30,"-1"0"0,11-7-12,7-1-5,3-1-4,2 5-3,-2-2-2,-7 2-2,-8 0 0,-11 0-1,-17 4 0,-9 12-1,-13-2 2,-6 7 1,-6 4-2,-3 7 2,-4-2-3,3 7-1,10-1-7,0-6-8,1-9-16,18-4 1,-6-13-2,11-13 13</inkml:trace>
  <inkml:trace contextRef="#ctx0" brushRef="#br0" timeOffset="1.78735E6">14489 17309 47,'28'7'37,"-3"7"1,8 4-13,15 11-9,7 0-37,6 9-8,-5-3-5,6-11-2</inkml:trace>
  <inkml:trace contextRef="#ctx0" brushRef="#br0" timeOffset="1.78837E6">1804 1256 38,'0'0'37,"3"-22"0,-3 43 0,0 19-24,3 19-3,-3 13-2,6 3-7,-1 9-1,-5-21-8,6-3-11,-6-2-18,0-18 1,0-19-3,-12-17 2</inkml:trace>
  <inkml:trace contextRef="#ctx0" brushRef="#br0" timeOffset="1.78881E6">1669 1656 19,'11'-29'35,"14"10"-2,3 12-3,12 1-15,9 0-7,4 6-7,-5-8-11,3 8-5,-7 4-9,-7 0-2,-9-21 1,-11-3 4,-5-4 7,-12-8 9,0 18 13,-15-1 7,-32-14 34,13 29-21,-6 16-6,-2 10-7,-1 13-3,1-15-5,0 4-5,8-1-5,3 2-4,3-7-8,9-2-5,0-20-3,1-8-1,6 8 2,2-5 8,-4-15 6,5-8 9,4 7 11,2-7 29,14 15-15,8 13-2,7 6-4,18 18-4,0 10-5,8 3-3,2 15-6,-3-7-36,-1-9-4,1 3 0,-14-10-2</inkml:trace>
  <inkml:trace contextRef="#ctx0" brushRef="#br0" timeOffset="1.7901E6">2571 1441 28,'7'-10'34,"-7"10"1,0 20-10,3 30-8,-8 8-6,5 8-3,-6-3-2,6-6-4,-3-17 0,3 2-3,0-14 4,0-28-1,0-24-2,0-3 2,0-14-3,4-3 2,-4 1 0,0-26 0,-2 7-1,2 16-1,6 1 1,1 10 0,2 6 1,-9 29-1,43-63-2,-10 63-1,12 5-9,-4-10-20,4 5-4,8 15 0,-5-1 0</inkml:trace>
  <inkml:trace contextRef="#ctx0" brushRef="#br0" timeOffset="1.79047E6">2619 1898 36,'0'0'34,"6"15"1,10-9-9,12-3-13,3 2-8,8-1-18,6 7-18,-9-5-3,2 5 0,-10-11-1</inkml:trace>
  <inkml:trace contextRef="#ctx0" brushRef="#br0" timeOffset="1.79052E6">2622 1714 30,'0'0'35,"-6"-11"0,22 7-8,14 4-15,11-3-20,11 10-22,-5-7 0,11 0-2,-7-18-2</inkml:trace>
  <inkml:trace contextRef="#ctx0" brushRef="#br0" timeOffset="1.79089E6">3159 1638 62,'22'-8'34,"2"8"0,14-8-17,-1 8-20,3 0-17,0 0-12,-13 0-2,-1 5 0</inkml:trace>
  <inkml:trace contextRef="#ctx0" brushRef="#br0" timeOffset="1.79094E6">3202 1757 38,'0'0'36,"10"15"0,7-11-4,9-4-30,17 13-30,-12-13-3,15-4-3,-13-8-2</inkml:trace>
  <inkml:trace contextRef="#ctx0" brushRef="#br0" timeOffset="1.79149E6">3739 1310 31,'-13'-29'34,"13"29"1,-10 27-9,10 21-10,-3 8-6,6 12-4,-3 11-1,9-8-5,-2-4 0,0-7-4,2-7-1,-9-15-5,9-5-1,-9-33-2,10 3-1,-6-15 1,9-1 1,-3-8 3,5-8 3,4-2 7,15-25 12,-24 39-4,-1 0 2,-16 7-1,7 10 1,-28 10-3,4 12-2,-7 2-2,3-7-1,4 7 0,8 0-2,9-7 0,7 2-3,13-2-1,9-17-6,9 7-13,9 0-10,-9-7 0,10 0-1</inkml:trace>
  <inkml:trace contextRef="#ctx0" brushRef="#br0" timeOffset="1.79187E6">4029 1826 23,'-9'5'33,"9"-5"0,-7 15-9,7-15-6,17 9-6,2 0-6,2-2 1,4-7-2,0-12-4,2-1 2,-4-2-3,-2 7 0,-9-2-1,-6-9 3,-6 1-3,-11 8 2,-6 10-1,-7 7 0,-1 5 2,-2 4-3,1-1 2,2 14-2,11 4 3,7-5-2,13 4 2,11-13-1,12 4-2,5-11-14,2-2-20,15-5 0,-5-15-2,3 2 1</inkml:trace>
  <inkml:trace contextRef="#ctx0" brushRef="#br0" timeOffset="1.79226E6">4650 1816 59,'50'7'37,"18"1"3,27-8-9,23 8-18,14 1-3,15-2-5,7-7-9,-7 0-26,-6-5-7,-4-7-2,-21-13 0</inkml:trace>
  <inkml:trace contextRef="#ctx0" brushRef="#br0" timeOffset="1.79279E6">5277 1124 22,'-49'-23'29,"49"23"2,-60 4-7,60-4-5,-61 55-7,34-9-2,7-1-5,9 14-1,15 0 0,10-3-2,13 6 0,11-6 1,11-27 0,7-12 0,6-17 0,-1-20 0,-1-12 0,-14-9 1,-10-21-1,-19-6-2,-17 12-1,-18-2 0,-15 12-1,-10 20 1,-5-2-6,1 10-12,1 25-17,46-7-1,-69 14-1,69-14 2</inkml:trace>
  <inkml:trace contextRef="#ctx0" brushRef="#br0" timeOffset="1.79316E6">5265 1273 55,'28'19'36,"-1"4"-3,2 6-7,11-2-8,-6 12-4,6 4-6,-5 5-7,-8-7-37,-3-12-1,-1 4-1,-11-7 0</inkml:trace>
  <inkml:trace contextRef="#ctx0" brushRef="#br0" timeOffset="1.7945E6">5249 2351 34,'10'-11'19,"-4"-2"-2,-1-2-3,-5 2-1,-3-5-3,-2 3-1,-8-4-1,-4 6-2,-7-2-1,-1 11-1,-5 4 0,-1 10-2,2 3 0,3 8-1,4 5 0,6 8 0,7 6-1,9-3 1,6-4-1,7-1 0,7-4 1,4-8-1,4-5 1,0-12-1,0-6-1,-3-11 1,-3-4-1,-4-7 0,-7 1 1,-5-7-1,-6-1 0,0 8 1,-6 9 1,-1 5 0,-3 10 1,10 0-1,-11 20 1,11 4-1,0 7 1,7-6 0,5 1-1,5-3-2,6-2-8,-3-9-12,3-7-13,4-1 0,-7-17-1</inkml:trace>
  <inkml:trace contextRef="#ctx0" brushRef="#br0" timeOffset="1.79517E6">5380 2106 51,'0'0'30,"0"-15"-8,0 0-4,13-1-5,-8 5-4,9 3-2,0 1-2,1 9 0,1-2-2,0 4 0,-4 4-2,-3 15 0,-4-5 0,-5 9-1,-5-3 2,1-3-1,-7 5 0,-2-7-1,0 0 1,0-13-1,2-6 1,2 0 0,9 0-2,-9-6 1,9 6 0,3-12 0,-3 12 0,19-5 0,-6 5-1,3 7 0,1 0 2,3-2 0,0-5-1,-3 8 0,-1 1 1,-2-6 0,-5-3 1,-9 0-1,12 0-1,-12 0-6,0 0-28,0 0-2,-12-8-2,12 8 1</inkml:trace>
  <inkml:trace contextRef="#ctx0" brushRef="#br0" timeOffset="1.79583E6">6508 1013 53,'0'0'27,"-53"34"-7,20 14-4,-5 28-4,7 17 0,0 28-3,18 20-3,7 13 0,14-3-1,9 6-1,14-25-3,9-18-3,7-25-13,-3-25-20,4-28 0,-9-26 0,2-22-1</inkml:trace>
  <inkml:trace contextRef="#ctx0" brushRef="#br0" timeOffset="1.79621E6">6799 1494 42,'6'15'33,"4"7"-5,-4-1-9,-2 11-6,2-1-4,-6 2-2,2-8-3,-2-25-1,0 12 0,0-21-2,-2-3 1,2-13 0,5-16 1,-1-11-2,5 2 1,6 10 1,5 3-2,-20 37 1,51-75 0,-51 75-6,57-31-9,-28 35-19,1 2-3,-12 5-2,0 14 1</inkml:trace>
  <inkml:trace contextRef="#ctx0" brushRef="#br0" timeOffset="1.7966E6">6663 1806 59,'0'0'38,"0"0"0,31 5-11,3-5-10,15 13-8,4-6-3,10 1-3,-2 2-4,2-4-6,5-6-30,-12 0-1,-9 0-3,-7 0 2</inkml:trace>
  <inkml:trace contextRef="#ctx0" brushRef="#br0" timeOffset="1.79715E6">7052 2247 18,'0'0'26,"17"-16"-1,-13 7-2,-2-7-3,2 6-4,-8-10-5,4 8-2,-12-4-2,0 3-3,-4 1-1,-5 12-2,-5 5 1,-2 2-2,-2 13 1,2-2 0,6 10-2,1 6 1,8 4 0,13-6 0,7-3 1,8-4-1,10-9-1,3-7-1,3-4-5,0-17-1,0-2-2,-10-9-1,3 0 1,-10-3 0,-2 8 4,-9-5 3,-3 7 5,0 16 4,0 0 2,0 0 1,-7 10 1,7 9-1,0-1-2,7 11-2,2-1-1,6-4-5,1 1-12,8-2-21,-8-12 0,6-1 0,-4-20-1</inkml:trace>
  <inkml:trace contextRef="#ctx0" brushRef="#br0" timeOffset="1.79758E6">7357 1018 31,'0'0'37,"0"0"2,44 79-3,-22 13-15,8 17-7,-10 31-4,-3 20-4,-13 15-1,-10-1-3,-10 2-2,-8-36 0,-10-21 0,0-19-2,8-23-12,4-29-24,1-29-1,9-14 0,-4-31 0</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6:34:38.952"/>
    </inkml:context>
    <inkml:brush xml:id="br0">
      <inkml:brushProperty name="width" value="0.05292" units="cm"/>
      <inkml:brushProperty name="height" value="0.05292" units="cm"/>
      <inkml:brushProperty name="color" value="#FF0000"/>
    </inkml:brush>
  </inkml:definitions>
  <inkml:trace contextRef="#ctx0" brushRef="#br0">6840 1250 31,'0'0'14,"0"0"3,9 17-4,-9 7-2,4 9-2,-4 7-3,0 10-6,0 4-16,-7 12-7,7-21-3,-13-7-2</inkml:trace>
  <inkml:trace contextRef="#ctx0" brushRef="#br0" timeOffset="2750.3885">6902 1235 2,'0'0'6,"0"0"-2,0 0-2,0 0 0,0 0 0,0 0-3,0 0 1,0 0-1,0 0-2,0 0 2,0 0 0,0 0-1,0 0-1,0 0 2,0 0 0,0 0 2,0 0 0,0 0-1,0 0 0,0 0 1,-35 27 1,35-27 0,0 0 1,0 0-2,0 0 0,-21 0 1,17 13 0,4-13 0,0 0 0,-9 16-2,9 6 0,-2-1 1,-1 8 2,0-10-2,-2 1-1,3 9 1,-1 6-1,3-21-4,-6 9-3,6-11-4,0-12 4</inkml:trace>
  <inkml:trace contextRef="#ctx0" brushRef="#br0" timeOffset="3223.1357">6856 1296 11,'-7'53'23,"4"-29"-12,3 3 1,0-3-2,0 7-2,0-6-2,3 0-4,1-12-9,-4-13-12,9 10-3,-9-10-1,4 18 12</inkml:trace>
  <inkml:trace contextRef="#ctx0" brushRef="#br0" timeOffset="3668.4029">6849 1285 11,'4'16'11,"-11"-2"-2,7 26 5,0-21-10,-4-3-2,4 3-8,0 13-5,-3-7-5,6-11-1,-3-14 17</inkml:trace>
  <inkml:trace contextRef="#ctx0" brushRef="#br0" timeOffset="4081.9235">6859 1250 24,'-6'19'13,"6"-7"-4,0-12 0,-4 22-2,4-12-6,0 9-11,7 15-10,-10 5 1,10-10 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7T14:57:49.463"/>
    </inkml:context>
    <inkml:brush xml:id="br0">
      <inkml:brushProperty name="width" value="0.05292" units="cm"/>
      <inkml:brushProperty name="height" value="0.05292" units="cm"/>
      <inkml:brushProperty name="color" value="#FF0000"/>
    </inkml:brush>
  </inkml:definitions>
  <inkml:trace contextRef="#ctx0" brushRef="#br0">2622 11626 15,'-6'18'30,"-24"-9"-1,-62 11 8,34-13-26,-7-2-4,0-5-3,6 0-1,7-4-2,11 4 0,18-5-1,14 5 1,9 0 1,21 20 0,7-2 0,6 7 1,1 1 0,3 7 2,-11 3-1,-10 5 0,-17-2 0,-8-2-2,-15-1 1,-7-5-1,-7-1-1,3-5 0,3-4-1,9-5 0,14-4 0,15-3 0,12-3 1,10-2-1,16 1-1,0-5-4,12 9-9,2-1-21,-6-8-1,-2 6 0,-9-6 0</inkml:trace>
  <inkml:trace contextRef="#ctx0" brushRef="#br0" timeOffset="446.1024">2755 11801 52,'0'0'35,"10"11"-1,-10 16-16,-7 6-5,11 9-5,-7 1 1,9 7-3,-3-3-2,2-1-1,-1-9 0,3-9-1,-2-9 0,-5-19 0,0 0 0,3-15-1,-11-17 0,5-8 1,-4-9-1,4-1-1,-3-1 0,0 2 0,2 9-1,8 4 1,5 12 0,0 9-1,7 6-1,6 0-2,11 9-4,2-4-6,11 4-14,1 6-10,-1-6 0,6 4 0</inkml:trace>
  <inkml:trace contextRef="#ctx0" brushRef="#br0" timeOffset="670.3757">2777 12001 36,'12'6'32,"10"-6"0,20-6-11,9 6-11,5 4-23,9 3-13,-18-7-3,3 0-3</inkml:trace>
  <inkml:trace contextRef="#ctx0" brushRef="#br0" timeOffset="1400.9098">2712 11465 26,'16'11'25,"14"-11"-10,17 6-4,6-3-3,9 2-1,-1-5-2,-1 0-3,-10 2 0,-13-2-1,-9-2 1,-13-3-1,-15 5 1,0-14 2,0 14-1,-9-13 1,9 13-1,0-10 0,0 10-1,19 0 1,-4 6-1,4 3 0,-5 3 0,0 3 0,-6 0 1,-8 3 0,-9 1-3,-1-6-15,2 5-16,-11-12 0,15 4-1,4-10-1</inkml:trace>
  <inkml:trace contextRef="#ctx0" brushRef="#br0" timeOffset="1837.3879">3130 12083 34,'19'18'35,"-3"-5"0,8 4-3,5 7-15,-5-1-6,8 5-4,-5-4-5,-5 0-7,3-2-12,-10-2-17,-5-15-2,2-5 0,-3-10-1</inkml:trace>
  <inkml:trace contextRef="#ctx0" brushRef="#br0" timeOffset="1980.2479">3419 12133 27,'-9'-2'35,"-10"2"1,1 15-3,-10 0-12,-9 4-7,3 8-7,-1 1-6,3-1-10,9-3-17,7-5-9,-3-9 0,19 2-2</inkml:trace>
  <inkml:trace contextRef="#ctx0" brushRef="#br0" timeOffset="2256.3749">3736 11933 33,'0'0'34,"20"-8"0,15 5-3,6 3-16,1 0-8,6 0-8,1 0-13,0 7-18,-16-7-2,-2 7 0,-16-7 0</inkml:trace>
  <inkml:trace contextRef="#ctx0" brushRef="#br0" timeOffset="2414.0802">3784 12022 19,'0'0'29,"17"7"0,14-7-4,6 5-17,6-5-19,16 6-14,-6-7-3,9 5 0</inkml:trace>
  <inkml:trace contextRef="#ctx0" brushRef="#br0" timeOffset="2754.573">4753 11853 33,'-35'-27'30,"8"16"-4,-10-1-9,-3 7-5,2 13-4,1 3-4,6 11-1,6 6-1,9 9 0,9-1 0,14 3 1,8 0 1,13-3-1,10-5 1,8-6 0,1-13-1,3-6 1,-6-12-1,-6-7-1,-6-11-2,-10-7-3,-9-5-7,-13 1-15,-13-2-9,1 5-1,-10-2 0</inkml:trace>
  <inkml:trace contextRef="#ctx0" brushRef="#br0" timeOffset="3183.1173">4470 11533 8,'-3'-19'30,"19"19"1,8-4-1,13 4-12,10 9-5,9-5-5,9 9-1,-4-3-3,-4-1-2,-7-4-2,-8-5-1,-9 0 0,-11-5-2,-10-3 1,-9-7 0,-3 1 1,0-3-1,-3 3 2,3 4 1,0 10 1,6-9 0,-6 9 1,16 17 1,-7-2 0,-3 3 0,-6 2 1,0 2-2,-8 3-2,-3-5-10,-9-3-24,6 4-2,-12-12 0,9 1-1</inkml:trace>
  <inkml:trace contextRef="#ctx0" brushRef="#br0" timeOffset="3898.8777">5580 12010 36,'32'0'32,"9"-3"-1,24 3-11,11 0-9,7 0-4,0 3-6,-3 3-7,-6-3-11,-21 3-13,-3 4-1,-29-6-1,-8 5 11</inkml:trace>
  <inkml:trace contextRef="#ctx0" brushRef="#br0" timeOffset="4306.9128">5635 12126 41,'14'0'30,"25"0"-6,11 0-5,8 0-5,9 0-4,-1-4-5,-4 4-6,-4-5-6,-11-3-4,-11 0-4,-13-3-3,-8-2 0,-12-3 2,-3-1 4,0-5 7,-3 3 7,3 3 6,16-6 22,2 19-11,6 9-1,-1 2-2,4 9-1,-8 2-4,-3 8-2,-16-2-2,-2 5-1,-18-4-2,-8 1-2,-3 1-6,-4-14-10,2-2-22,8 0-1,3-12-1,7 3 1</inkml:trace>
  <inkml:trace contextRef="#ctx0" brushRef="#br0" timeOffset="11562.729">7008 11755 37,'0'-12'35,"0"12"-1,3 28-9,-3 5-7,0 17-7,-3 4-3,3 7-1,3-1-3,2-3-1,-1-5-1,-1-6-1,1-17 0,-4-10 0,0-19 0,0 0 0,-6-13 0,1-15 0,-4-12 0,0-6-1,-2-5 0,3 0 0,-1 0 0,3 3 0,-1 6 0,4 5 0,3 4-1,4 5 1,8 3 0,1 4 0,12 4-3,6 6-1,11 11-4,-1-4-9,9 10-17,3 7-4,-4 0 2,4 6-1</inkml:trace>
  <inkml:trace contextRef="#ctx0" brushRef="#br0" timeOffset="11803.9126">7050 12035 24,'-18'0'32,"18"0"1,16 0-1,9 0-18,14 0-12,5 0-19,9 4-12,-10-4-3,7 9 0</inkml:trace>
  <inkml:trace contextRef="#ctx0" brushRef="#br0" timeOffset="12142.0872">7360 12165 29,'0'0'32,"15"-5"2,7 5-2,3 0-18,1 0-5,2 6-3,-4 0-1,-8 7-2,-14 3-2,-5 8 1,-15-1-1,-6 2 0,-4-2 0,0-1 0,3-3 0,6-5-1,10-3 1,9-11 1,0 0-1,26 11 1,-2-11 0,6 0-2,2 0-7,-4 0-18,-4-7-10,4 3-1,-9-7 0</inkml:trace>
  <inkml:trace contextRef="#ctx0" brushRef="#br0" timeOffset="12577.6302">7625 12128 24,'0'0'32,"17"-9"2,0 4-4,4 0-12,13 5-6,-5 0-3,1 2-3,-8 5-3,-9 4 0,-10 3-2,-6 3 0,-11-2 0,-3-1-1,1-2 1,1-2-1,15-10-1,-3 10 1,18-10 0,7 0-1,6 0 1,3 0 0,0 9 1,-4 4-1,-5 6 1,-13 5 1,-9-2 0,-13 7-1,-11-6 1,-1-3-1,-6-3-3,-3-12-4,6 0-8,4-5-20,2-14-2,16 1-1,-4-7 0</inkml:trace>
  <inkml:trace contextRef="#ctx0" brushRef="#br0" timeOffset="13636.8607">8340 12034 34,'22'2'32,"-4"-4"0,14 2-8,2-5-10,8 5-6,4-4-5,0 4-10,-5 0-12,-7 0-13,-2 5 0,-13-5-1</inkml:trace>
  <inkml:trace contextRef="#ctx0" brushRef="#br0" timeOffset="13849.2738">8387 12180 17,'0'0'31,"0"0"2,25 0-6,9-5-8,8 5-5,2-6-4,2 6-7,0 0-14,-2 6-20,-21-6-2,-3 3-1,-20-3 0</inkml:trace>
  <inkml:trace contextRef="#ctx0" brushRef="#br0" timeOffset="14554.9133">9204 11743 42,'0'0'33,"6"22"-2,-12 10-8,2 9-7,4 16-4,-5 4-3,5 10-1,0-2-3,5-5-2,-1-8 0,2-10-2,-2-15 1,3-12-1,-7-19 0,7-16 0,-10-14 0,-3-14 0,0-9-1,-3-8 1,-1-7-2,-2 4 2,-1 2-2,4 6 1,3 8 0,6 3 0,0 12 0,9 1 0,7 5 0,9 6-1,9 8-1,9-2-6,14 15-8,1 2-19,4 2-3,3 9 1,-6-3 0</inkml:trace>
  <inkml:trace contextRef="#ctx0" brushRef="#br0" timeOffset="14796.7117">9166 12054 24,'0'0'30,"25"0"-1,12 0-1,7 0-19,9 0-14,4 9-20,-9-9-3,5 8-1,-13-8-2</inkml:trace>
  <inkml:trace contextRef="#ctx0" brushRef="#br0" timeOffset="15149.7887">9483 12322 29,'0'0'31,"15"0"-1,-6-9-10,5-1-6,0-2-4,-1-3-3,2 3-2,-5-2-1,2 5 0,-12 9 0,12-6 0,-12 6 1,4 17 0,-4-2-2,0 8 1,0-1-1,6 6-1,-4-2 1,2 0-2,-1-2-3,-3-9-8,6-3-21,-6-12-6,13 5 0,-4-10 0</inkml:trace>
  <inkml:trace contextRef="#ctx0" brushRef="#br0" timeOffset="15629.4286">9716 12225 25,'0'-12'32,"14"7"0,-4-2-8,9 3-7,5 4-4,1 0-5,3 4-2,-6 2-2,0 3-1,-9 5-2,-7-4 1,-6 2-2,-7-2 1,-3-1 0,2-4 0,-2 0-1,10-5 1,0 0-1,0 0 0,16 0 1,5 0-1,7 5 0,1-1 0,1 2 0,-5 6 0,-10 2 1,-11 3 1,-11-1 0,-11 2 0,-7-3 0,-5-2-1,-1 0-3,-3-7-11,8-4-22,7 5-1,1-7-1,18 0 1</inkml:trace>
  <inkml:trace contextRef="#ctx0" brushRef="#br0" timeOffset="20257.9265">10717 11976 20,'13'11'29,"6"-11"-1,14 0-8,17 6-4,8-6-4,13 4-3,2 0-4,-3-2-7,-5 3-8,-12 3-11,-16-5-10,-6 8 0,-31-11-1</inkml:trace>
  <inkml:trace contextRef="#ctx0" brushRef="#br0" timeOffset="20476.5416">10840 12092 31,'-18'0'30,"18"0"-1,18-3-9,20 3-4,15 0-4,7 0-4,13 0-3,-2 5-4,-1-5-2,-8 7-6,-13-7-10,-16-4-13,-5 4-2,-18-14-1,-4 4 2</inkml:trace>
  <inkml:trace contextRef="#ctx0" brushRef="#br0" timeOffset="20880.7461">11278 11947 30,'31'5'36,"3"12"1,-6 3-1,-14 1-15,-4 15-5,-18-4-10,-10 4-16,-14-7-25,2 0-1,-8-10-1,4-4-1</inkml:trace>
  <inkml:trace contextRef="#ctx0" brushRef="#br0" timeOffset="21226.3214">10945 11863 50,'-25'0'34,"-11"6"-3,-8 5-8,8 14-5,-2 3-4,14 12-4,8 2-4,22 0-10,19-2-31,22 0-1,11-22-2,25-8 1</inkml:trace>
  <inkml:trace contextRef="#ctx0" brushRef="#br0" timeOffset="24565.9145">11966 11646 11,'0'-25'30,"8"16"2,-8 9 2,0 0-16,0 41-2,0-1-5,6 18-3,-3 3-1,1 13-1,-4 0-3,0-3-3,0-2-4,0-17-3,0-3-4,-5-21-5,5-12-7,0-16-5,0 0-1,18-24 2</inkml:trace>
  <inkml:trace contextRef="#ctx0" brushRef="#br0" timeOffset="24739.0469">12113 12054 43,'0'-10'48,"-13"10"-28,-8 7-5,1 5-4,-4-2-4,8 7-1,4-2-3,12 0 0,9-2-3,13 0-5,10-4-11,8 1-16,-3-10-1,5 4 0,-10-10 0</inkml:trace>
  <inkml:trace contextRef="#ctx0" brushRef="#br0" timeOffset="25129.9129">12333 12206 31,'0'0'31,"0"0"1,13 0-3,-1-5-17,6 5-4,1 0-3,2 0-2,-2-4-1,0-2-1,-7-1 0,-2-1 0,-10-1-1,-4-1 1,-8 0-1,-6 4 0,-1 2 1,-6 4-1,1 6 0,2 2 1,0 7 0,9 6 1,8 5 0,5 1 1,12 0-1,3 2 1,4-5-1,6-3-3,2 0-12,1-5-22,-10-16 0,8 0 0,-1-14-1</inkml:trace>
  <inkml:trace contextRef="#ctx0" brushRef="#br0" timeOffset="25753.9123">13022 12147 19,'-16'8'27,"16"-8"-4,25 10-3,34-3-4,30 0-2,31 1-1,33-3-3,34 1-2,17-6-2,10 6-2,-6-6 0,-15 3-1,-25-3-2,-25 9 1,-41-3-3,-32 1-5,-29 2-16,-17 0-12,-24-9-1,0 0 0</inkml:trace>
  <inkml:trace contextRef="#ctx0" brushRef="#br0" timeOffset="29218.9146">13487 11746 19,'8'-19'25,"2"2"-7,-13-4-2,-4-1-4,-4-1-2,-8 0-2,1 3-2,-7 2 0,-1 7-2,2 5 0,-1 9-2,-3 8 0,6 7-1,4 9 0,3 1-1,10 4 0,7-2 1,9-2-1,8-6 1,9-7 0,3-8-1,4-7 1,1-4 0,-2-8-1,-8-4 1,-5 3-1,-9-3 0,-8 3 0,-4 13 1,-7-9 0,-5 13 0,0 6 0,-1 9 0,-1 3 1,3 8 0,3 2 1,8 4-1,0-4 0,6 3 0,-1-7 0,5-1-1,0-9-4,-4-5-11,-6-13-19,15 7 0,-15-7-1,15-9 1</inkml:trace>
  <inkml:trace contextRef="#ctx0" brushRef="#br0" timeOffset="29592.9168">13623 11880 31,'19'-4'30,"-1"-5"2,4 5-11,3 4-5,-1 4-5,1 1-3,-9 8-1,-1-3-3,-9 4 0,-6 4-2,-6 1 0,-5-3 0,-5 2 0,0-1-1,-3-4-1,4 2 1,5-9-1,10-6 1,0 0-1,0 0 1,10 8-1,7-11 0,4 3 1,0-7-2,0 7-4,-3-4-11,-2-2-20,1 6 1,-17 0 0,14-11 0</inkml:trace>
  <inkml:trace contextRef="#ctx0" brushRef="#br0" timeOffset="29978.53">13187 11370 16,'-4'-23'29,"4"23"1,0 0-6,-6 18-7,3 24-3,-3 14-5,6 13-2,-3 5 0,-1 3-2,-2 1-3,3-8-6,3-10-12,3-8-17,-3-20-1,3-6 1,1-15-1</inkml:trace>
  <inkml:trace contextRef="#ctx0" brushRef="#br0" timeOffset="30361.9135">13933 11411 61,'11'-22'25,"-3"6"-1,-8 16-5,10 9-3,-10 12-4,0 19-2,-4 11-4,4 12-1,-9 6-1,9 9 0,0-4-1,0 1-1,0-12-2,3-10-4,7-10-5,-10-11-12,2-12-16,7-7 0,-9-13-1,13 0 1</inkml:trace>
  <inkml:trace contextRef="#ctx0" brushRef="#br0" timeOffset="30542.6337">14163 11839 62,'0'0'35,"0"0"1,8 0-9,-8 0-37,0 0-21,10-4-3,-10 4-2,12-4-1</inkml:trace>
  <inkml:trace contextRef="#ctx0" brushRef="#br0" timeOffset="30842.8882">14448 11404 51,'0'0'33,"-12"7"-2,5 8-10,7 17-5,-9 10-5,9 13-1,-2 3-4,2 10 1,0-1-2,6 0-2,-1-6-3,-1-13-7,4-7-18,-1-9-13,-1-13 1,3-8-1</inkml:trace>
  <inkml:trace contextRef="#ctx0" brushRef="#br0" timeOffset="31429.1277">14841 11819 14,'16'-4'27,"-7"-7"-3,0 1-4,-7-1-2,-4-4-5,-5 2-3,-7-3-3,-1 0-1,-7 3-1,-5 4-2,-4 2-1,2 7 0,1 4-1,4 8-1,4 1 0,7 6 1,11 0-1,4 3 0,11-2 0,3-4 1,7-5-1,4-3 0,0-8-1,1-7 0,-1 1 0,-4-7 0,-5-2 0,-2 1 0,-7 2 1,-5 0 1,-4 12 1,0 0 1,-14 0 0,7 14 1,-1 5 0,3 6 0,-2 6 1,7 7-2,0-1 0,0 2 0,0-3-1,5-5-2,-5-3-1,0-9-10,0-19-25,0 10-1,0-10 1,12-18-1</inkml:trace>
  <inkml:trace contextRef="#ctx0" brushRef="#br0" timeOffset="31857.9166">14967 11872 31,'11'0'30,"-11"0"1,28-12-12,-5 12-5,0 0-4,2 3-2,-6 2-2,-3 5-2,-11 1 0,-5 1-2,-14 0 1,2-3-2,-5-2 0,1 0 0,2-1-1,14-6 0,0 0-1,4 9 0,13-5 1,-1 3-1,2 2 1,-3 3 1,-7 1 0,-8 1 0,-12 1 0,-7-4-2,-3 1-12,-1 3-19,-5-15-2,13 0 0,2-8-1</inkml:trace>
  <inkml:trace contextRef="#ctx0" brushRef="#br0" timeOffset="32166.5177">15297 11337 63,'3'-24'37,"-3"24"1,0 0-12,3 11-10,4 29-5,-7 11-6,4 17-1,1 9-1,4 9 0,-1 0-2,3-3 0,-2-3-2,-6-15-7,2-15-31,-3-6 0,-6-18 0,4-8 0</inkml:trace>
  <inkml:trace contextRef="#ctx0" brushRef="#br0" timeOffset="32745.9012">14925 12238 47,'26'3'32,"7"1"-6,14-1-5,15 3-5,3-2-4,10 4-3,-6-3-4,-2 0-4,-9 3-8,-15 1-23,-17-9-4,-11 7-1,-15-7 0</inkml:trace>
  <inkml:trace contextRef="#ctx0" brushRef="#br0" timeOffset="34218.5881">13917 12584 37,'10'12'35,"5"3"1,10 4-4,4 4-14,1 0-7,4 7-2,0 0-6,-3-6-6,1 5-14,-8-5-18,-12-13-1,5-2 0,-17-9-1</inkml:trace>
  <inkml:trace contextRef="#ctx0" brushRef="#br0" timeOffset="34407.2555">14280 12608 40,'-9'0'36,"-15"7"1,-1 3-3,-6 9-15,-3 0-7,0 9-5,-6 0-4,-1 3-4,4 2-7,3-10-9,5-4-19,8-1-1,8-14-1,13-4 1</inkml:trace>
  <inkml:trace contextRef="#ctx0" brushRef="#br0" timeOffset="34798.9174">14413 12461 19,'11'-22'33,"9"12"1,2-2 1,4 12-16,4 9-5,-11-1-5,-3 11-3,-11 4-3,-5 2 0,-9 6-1,-6-6-1,-4 0 1,0-4-2,2-2 2,6-4-2,11-6 1,0-9-1,28 4 1,0-4-1,3 0 0,3 0 0,2 0-2,-5 0-10,-6-3-24,-3 3 0,-11-4 0,-1 4 0</inkml:trace>
  <inkml:trace contextRef="#ctx0" brushRef="#br0" timeOffset="35408.3615">15863 12117 14,'-10'-6'31,"10"6"3,10 0-9,8-6-3,11 6-5,5-4-3,8 4-4,2-4-3,1 4-5,-5 0-4,-7 0-7,-2 4-13,-10 0-13,-21-4-1,13 9 0,-13-9 1</inkml:trace>
  <inkml:trace contextRef="#ctx0" brushRef="#br0" timeOffset="35603.7348">15919 12241 22,'0'0'34,"24"4"1,5-6 0,4-2-16,10 4-4,-2 0-6,8 0-5,-8 6-12,-1-1-25,-15-5-2,-1 0 0,-14-7-1</inkml:trace>
  <inkml:trace contextRef="#ctx0" brushRef="#br0" timeOffset="36775.3509">16660 11650 18,'3'-26'30,"-6"3"2,3 23-8,12 17-4,-9 17-6,10 19-3,-11 13-3,7 10-2,-9 4-2,7 0-2,-7-7-3,0-10-2,0-9-2,-7-16-3,7-13-2,0-25 1,0 0-1,10-15 1,5-9 2,4-8 3,3 0 5,-3 1 2,-1 1 3,-2 10 1,-7 2 0,-9 18 1,-12-4-1,-4 11-1,-8 3-2,2 2-2,3 5 1,3-3-2,4 1 0,12-1 0,12-2-1,7-1 0,9-1-3,0-4-2,6-1-5,0 0-4,0 0-1,-6-5 0,0 7 1,-9-7 3,-1 0 5,-9 3 5,0-3 17,-9 0-5,0 0 2,0 0 0,0 0-2,14 6-3,2-6-1,2 0-2,6 0 0,3-6-2,4 0 0,0-6-1,-2-2-1,-5-3 0,-7-2-1,-6-2 1,-11 4-1,-11 1 0,-6 3 1,-7 5-1,-7 8 0,-3 7 0,2 5 1,1 6-1,10 9 1,8 0 1,13 5-1,3-1 1,16-1 0,5-2 0,6-8 0,4-3-1,0-8-3,1 1-9,-3-5-24,-7-17-1,0 5 0,-4-12 0</inkml:trace>
  <inkml:trace contextRef="#ctx0" brushRef="#br0" timeOffset="37362.4609">17730 12048 26,'4'9'29,"10"-9"2,32 4-11,28-1-5,30-6-1,37 3-2,33-6-3,38 6-1,27-9-1,17 7-3,-6-3-1,-15 5-2,-31 0-2,-38 0-3,-40 5-9,-47 1-20,-47-6-3,-32 0 0,-26-10 0</inkml:trace>
  <inkml:trace contextRef="#ctx0" brushRef="#br0" timeOffset="38242.8252">17952 11188 37,'0'0'28,"0"0"-5,0 23-2,0 14-4,0 9-4,6 17-4,-6 9 0,6 5-1,-6 0-2,0-3-3,4-12-2,-1-7-3,1-8-7,-4-15-10,-5-13-15,5-2-2,0-17 1,0 15 0</inkml:trace>
  <inkml:trace contextRef="#ctx0" brushRef="#br0" timeOffset="38903.5068">18427 11579 32,'11'-10'19,"-5"-4"-1,0 1-2,-6-6-4,-5-4-1,-5 3-4,-6-2-1,-6 6-2,-5 0-2,-2 7-1,-2 7 0,3 6 0,1 7-1,9 7 0,6 2 0,7 4 0,8 2 0,8-6 1,8 2-1,3-9 1,5-3-1,-2-10 1,0 0-1,-1-14 0,-4 0 0,-6 1-1,-4-6 1,-3 5 0,-7-1 0,0 15 1,0 0 0,-10 6 2,3 9 0,5 13 2,-1 4-1,3 8 0,0-2 1,5 2-1,-1-6 0,5-2-1,-4-8-1,0-4-2,0-6-4,-5-14-10,0 0-20,0 0-1,0 0 1,13-5-1</inkml:trace>
  <inkml:trace contextRef="#ctx0" brushRef="#br0" timeOffset="39323.9278">18557 11814 47,'0'0'18,"14"-13"-3,-14 13-3,16-18-2,-9 6-2,3-4-1,-3-3-1,1 1 1,-2 0-1,-1 3 0,-5 2 0,0 13-1,0 0-1,0 0 0,-3 18-1,3 2-1,0 6-1,0-1 0,0 1 0,6-1-1,-2-3-5,-4-8-9,0-14-20,7 14 0,-7-14 0,10-12-1</inkml:trace>
  <inkml:trace contextRef="#ctx0" brushRef="#br0" timeOffset="39640.9136">18825 11171 32,'0'0'31,"4"-11"2,-4 22-9,0 15-5,-6 10-5,11 16-4,-5 10-3,7 13 0,-7 3-2,9 5-1,-2-12-2,3-6-2,-2-6-4,-4-16-6,5-11-15,-2-13-11,-7-19-1,0 0-1</inkml:trace>
  <inkml:trace contextRef="#ctx0" brushRef="#br0" timeOffset="39949.9151">19044 11189 47,'0'0'32,"8"22"3,-8 6-15,7 18-4,-7 8-5,13 17-2,-7 2-2,5 4-1,-4-7-3,1 0-1,0-13-3,-4-8-2,1-8-10,-5-16-20,-4-11-4,4-14 0,0 0 1</inkml:trace>
  <inkml:trace contextRef="#ctx0" brushRef="#br0" timeOffset="40496.4426">19467 11523 49,'0'-19'20,"-9"0"-3,-5 2-4,-3 2-3,-7 5-3,-2 6-3,-5 4-1,4 8-1,0 7-1,7 3 0,4 6-1,10-2 1,6 3-1,14-4 1,7-4 0,4-5-1,5-8-1,3-4-1,-3-9 1,-3-4 0,-5-6 0,-7 2 0,-5-4 1,-7 9 2,-3-5 1,0 17 1,-11-11-1,11 11 2,-12 17 0,12 3 0,-3 7-1,7 8 0,2 2 0,3 5 0,-2-5-2,4 4 1,-3-8-1,0-2-1,-4-7-3,-4-11-8,0-13-24,6 15-1,-6-15 1,10-8-2</inkml:trace>
  <inkml:trace contextRef="#ctx0" brushRef="#br0" timeOffset="40910.9205">19620 11657 42,'14'0'32,"-2"-11"-1,5 5-13,4 6-6,-1 0-3,3 7-3,-6 1-3,-2 4 0,-7-3-3,-8 4-3,-3-1-1,-6-3-3,3 4 0,6-13-1,-8 19 2,8-19 0,10 15 2,3-7 2,1 1 5,3 2 11,-8 10-7,-18-12 0,-8 2-2,-8-2-7,-1-1-17,-5-8-11,13 0-2,1-5 0</inkml:trace>
  <inkml:trace contextRef="#ctx0" brushRef="#br0" timeOffset="41210.7369">19988 11223 64,'10'-12'35,"-10"12"1,16 15-14,2 21-7,-10 15-5,1 19-3,-4 9-1,1 6-2,-4-2 0,2-5-4,-4-3-10,0-12-28,-7-18 0,7-12-1,-7-14 0</inkml:trace>
  <inkml:trace contextRef="#ctx0" brushRef="#br0" timeOffset="43333.7308">18246 12375 24,'-23'22'29,"-10"2"1,4 16-10,5 10-5,12 5-5,12 9-2,12-4-3,16-4-5,13-3-4,11-9-14,1-21-13,12-6 0,-11-17-1</inkml:trace>
  <inkml:trace contextRef="#ctx0" brushRef="#br0" timeOffset="43649.5508">18465 12472 39,'8'-31'32,"17"16"-1,4 6-8,1 9-6,4 12-4,-8 5-3,-3 10-3,-20 6-2,-10 8-1,-17-3-1,-3 2-1,-7-9 0,2-2-1,4-5 0,12-4 0,13-8-1,12-7 0,13-1-1,5-4-2,8 0-7,-4 0-20,1 0-7,5-4 0,-10 1 0</inkml:trace>
  <inkml:trace contextRef="#ctx0" brushRef="#br0" timeOffset="43850.9229">18737 12649 34,'-12'-6'31,"12"6"1,16 0-5,6-4-13,13 8-6,-2 0-8,3 0-8,1-4-17,0 8-6,-16-12-2,6 4 1</inkml:trace>
  <inkml:trace contextRef="#ctx0" brushRef="#br0" timeOffset="44053.744">19018 12555 57,'10'0'35,"12"9"-1,5 3-13,-2 3-6,6 5-6,-6 0-3,0 2-6,-2-2-7,-7-3-18,-5-10-11,3-3 1,-3-10-2</inkml:trace>
  <inkml:trace contextRef="#ctx0" brushRef="#br0" timeOffset="44206.005">19333 12564 65,'-26'5'35,"-1"9"-4,-11 5-11,-3 1-9,0 7-10,0 2-14,2 4-19,2-13-2,12 0 0,6-12 0</inkml:trace>
  <inkml:trace contextRef="#ctx0" brushRef="#br0" timeOffset="44483.4872">19343 12248 57,'27'0'37,"7"23"1,-1 9-6,-6 6-16,4 22-5,-20 6-4,-6 4-3,-13 1-2,-6-4-2,-9-6-5,-8-14-10,4-14-23,9-9-1,18-24 0,0 0 0</inkml:trace>
  <inkml:trace contextRef="#ctx0" brushRef="#br0" timeOffset="44851.5405">19701 12235 63,'18'0'35,"-3"0"-2,6 0-14,7 15-6,-10-1-4,-2 9-2,-16 0-3,-7 6 0,-14-2-2,-1 4-1,-4-8 1,4 0-1,9-4 0,13-4 1,22-3-2,17-7-3,17 1-15,3-6-19,-3-10-1,0 1 1,-9-17-1</inkml:trace>
  <inkml:trace contextRef="#ctx0" brushRef="#br0" timeOffset="47625.0364">12731 11592 6,'-16'33'25,"-34"18"0,-18 32-5,-35 34-15,-21 23-19,-12 28-8,-25-2 0,7 6 0</inkml:trace>
  <inkml:trace contextRef="#ctx0" brushRef="#br0" timeOffset="48233.6035">17416 11664 3,'15'4'26,"-36"9"1,-23 35-12,-33 31-1,-27 32-6,-30 27-6,-28 18-22,-9 25-4,-17-9-1,13 3 0</inkml:trace>
  <inkml:trace contextRef="#ctx0" brushRef="#br0" timeOffset="49225.276">19990 11147 5,'19'-18'20,"-9"23"-8,-31 23 0,-31 36-1,-30 28-1,-31 29-4,-28 29-12,-34 17-12,-13 27-2,-13-18-5</inkml:trace>
  <inkml:trace contextRef="#ctx0" brushRef="#br0" timeOffset="49756.9393">15266 11411 5,'-33'49'27,"-18"41"1,-38 22-10,-32 33-31,-20 32-4,-33 0-5,3 13-3</inkml:trace>
  <inkml:trace contextRef="#ctx0" brushRef="#br0" timeOffset="50549.3586">20687 11853 27,'36'5'28,"5"-9"2,25 4-13,8 0-7,7 4-5,2-4-5,-4 5-10,-10 0-8,-17-5-9,-10 10-2,-27-10 1</inkml:trace>
  <inkml:trace contextRef="#ctx0" brushRef="#br0" timeOffset="50789.8647">20695 11999 59,'30'4'20,"10"-4"-3,16 5-4,12-1-3,7-4-5,1 0-3,-3 0-3,-6 0-4,-13-4-6,-10 1-9,-21-12-7,-7 9-2,-22-12 0</inkml:trace>
  <inkml:trace contextRef="#ctx0" brushRef="#br0" timeOffset="50948.4144">21309 11904 24,'27'14'30,"-9"-5"0,2 7-8,-6 3-4,-8-1-6,-6 3-6,-11-4-8,-9 1-13,-13-9-16,5 3 1,-10-12-2,4 6 1</inkml:trace>
  <inkml:trace contextRef="#ctx0" brushRef="#br0" timeOffset="51144.2714">20691 11850 37,'-27'22'31,"14"10"-6,3 4-4,10 4-5,16 5-12,5-7-29,21 3-3,-4-22-2,15 1-2</inkml:trace>
  <inkml:trace contextRef="#ctx0" brushRef="#br0" timeOffset="52070.2573">2143 13667 21,'25'10'30,"15"-3"1,15-4-11,13-3-6,11 7-2,9-7-4,5 0-3,-6 0-7,-10-5-10,-11 0-10,-17 10-10,-27-10 1,-7 11-2</inkml:trace>
  <inkml:trace contextRef="#ctx0" brushRef="#br0" timeOffset="52287.2972">2167 13858 31,'16'0'31,"13"-4"1,20-1-12,15 2-5,10-6-5,12 6-3,2-2-6,-8-2-5,-2 5-11,-19 2-14,-25-10-3,-6 3-2,-23-8 2</inkml:trace>
  <inkml:trace contextRef="#ctx0" brushRef="#br0" timeOffset="52444.6146">2826 13616 55,'29'13'33,"2"7"-9,-6 11-4,-10 2-5,-3 6-4,-24 2-5,-13-3-11,-13-6-21,-5 0-8,-15-16-1,-1-5 0</inkml:trace>
  <inkml:trace contextRef="#ctx0" brushRef="#br0" timeOffset="52627.1752">2143 13622 45,'-26'17'32,"11"19"0,-1 3-12,7 11-9,9 6-8,18-10-31,30 4-2,9-18-2,27-5 0</inkml:trace>
  <inkml:trace contextRef="#ctx0" brushRef="#br0" timeOffset="54522.876">3694 13829 25,'0'0'31,"32"0"1,24-7-11,31 5-6,24-8-4,32 5-2,18-7 0,12 2-4,-1-3-2,-11-3-9,-18-5-24,-19 9-4,-37-10 0,-25 7-1</inkml:trace>
  <inkml:trace contextRef="#ctx0" brushRef="#br0" timeOffset="54927.3185">4001 12933 35,'0'-48'30,"0"13"-8,0 15-2,0 20-5,4 32-2,-4 11-3,0 20-3,-3 13-3,-1 10 1,-4 6-2,2-2-2,2-5-7,-2-15-14,-1-15-14,10-8 0,0-19-1,13-11 0</inkml:trace>
  <inkml:trace contextRef="#ctx0" brushRef="#br0" timeOffset="55417.9069">4560 13315 21,'3'-17'28,"8"8"0,-9-7-11,-2 0-4,-8 1-4,-7-2-2,-3 5-2,-7-2-2,-2 8-1,-4 2-1,-3 4 0,5 12 1,1 2-2,8 5 1,5 2-1,10 2 1,5-3 0,13 0 0,6-4-1,9-9 1,6-2 0,0-10-2,-1-5 1,-1 0-1,-4-3 1,-7 1-1,-5 1 0,-16 11 1,0 0 1,0 0 1,-13 12 1,-3 5 1,5 10 0,-2-1 0,3 8 0,2-2-1,8 2-2,0 2-8,8-2-21,-4-15-6,12 4-1,-8-14 0</inkml:trace>
  <inkml:trace contextRef="#ctx0" brushRef="#br0" timeOffset="55741.5145">4654 13459 17,'12'-16'31,"-1"-2"0,14 3-11,1 9-5,-1 1-3,-3 7-3,-8 7-3,-7 6-1,-14 5-3,-9 2 0,-8 4 0,0 1 0,-4-3-1,6 0 0,9-5-1,11-5 1,11-4-1,9-7-1,10 0-5,3-6-13,-2-6-14,7 1 0,-11-10 0,7 3 2</inkml:trace>
  <inkml:trace contextRef="#ctx0" brushRef="#br0" timeOffset="55921.7576">4984 12959 23,'11'-36'33,"-11"11"1,0 25 0,-3 17-16,-8 19-6,3 20-3,-4 14-5,0 15-9,-1 4-28,7 11-1,-5-8-1,8-3-1</inkml:trace>
  <inkml:trace contextRef="#ctx0" brushRef="#br0" timeOffset="56297.9162">4256 14161 20,'22'7'34,"1"3"1,12 12 0,-1 4-14,-2 5-9,8 7-5,-9 1-6,-6-4-11,-3-4-19,-6-2-6,-13-19 0,-3-10-1</inkml:trace>
  <inkml:trace contextRef="#ctx0" brushRef="#br0" timeOffset="56454.8683">4579 14183 42,'-13'5'36,"-12"9"-1,-6 13-2,-3 6-20,-9 1-6,2 6-8,4-1-13,7 1-20,-1-13-1,12-3-1,7-19 1</inkml:trace>
  <inkml:trace contextRef="#ctx0" brushRef="#br0" timeOffset="56815.714">4702 14024 25,'7'-16'32,"13"9"0,4 7-9,0-2-8,7 9-4,-12 5-2,-5 8-3,-14 6-3,-8 4 0,-7-2-1,-4 0-1,0 0 1,1-9-1,9-4 0,9-2 0,12-12 0,13-1 0,6 0 0,4 0-3,-1 3-14,2 3-19,-8-6 0,-1 0 0,-13 0 0</inkml:trace>
  <inkml:trace contextRef="#ctx0" brushRef="#br0" timeOffset="57124.9176">5471 13689 31,'17'0'32,"5"-9"1,14 9-6,5 0-14,7 0-7,-3 4-4,2 1-7,-7 0-8,-6 0-12,-7 4-7,-27-9-1,15 8 0</inkml:trace>
  <inkml:trace contextRef="#ctx0" brushRef="#br0" timeOffset="57290.2096">5550 13822 34,'0'0'34,"6"12"-1,11-7-8,12-5-8,11 4-6,1 0-9,3-4-18,-8 0-17,0 4-1,-13-8 0,-3 9-2</inkml:trace>
  <inkml:trace contextRef="#ctx0" brushRef="#br0" timeOffset="58116.6926">6152 13808 20,'31'0'29,"5"-3"-2,26 3-9,23 0-2,29 5-2,23 0-1,24-5-2,25 10-2,9-10-3,7 4-1,-7-4-2,-12 0-1,-22 0-4,-28 0-7,-20 0-15,-27 0-11,-36-4 0,-19 4-1</inkml:trace>
  <inkml:trace contextRef="#ctx0" brushRef="#br0" timeOffset="58611.9235">6712 13047 56,'0'-28'24,"0"18"-3,0 10-3,-8 22-4,8 20-3,-10 10-3,10 17-2,-6 8-1,3 3-3,-1 2-7,1-7-11,-2-14-18,11-6 0,-6-26-1,12-7-1</inkml:trace>
  <inkml:trace contextRef="#ctx0" brushRef="#br0" timeOffset="59085.7887">7138 13363 29,'0'0'28,"-6"-17"-6,-4 5-4,-4 0-4,-7-1-4,0 2-3,-7 6-2,0 5-2,-3 0 0,1 5-2,5 6 1,7 5-1,5 2 1,13 2-1,6-1 1,12-2 0,4-3-1,11-4 1,-1-4-1,5-6-1,-6 0 1,-3-10-1,-9 2 1,-5 1-2,-14 7 1,11-13 0,-11 13 0,0 0 1,-13 3-1,7 9 1,-4 5 0,8 7 1,2 5-1,0 7 1,0 2 0,2 2-2,8 1-5,-7-5-15,-3-9-14,12 0-1,-8-15 1</inkml:trace>
  <inkml:trace contextRef="#ctx0" brushRef="#br0" timeOffset="59372.4466">7293 13661 21,'16'-3'31,"-8"-14"0,8 2-10,0 0-4,-4-4-4,6 5-3,-7-5-1,-4 7-2,0 2-2,-7 10-1,0 0-1,6 13 0,-6 3-1,-6 8-1,3 0-2,3 5-5,0-3-16,3-1-13,-3-13-1,4 0 0,-4-12 1</inkml:trace>
  <inkml:trace contextRef="#ctx0" brushRef="#br0" timeOffset="59613.6638">7603 13048 24,'8'-39'34,"-8"4"1,7 22 1,-7 13-17,0 22-4,4 21-5,-11 14-3,7 15-2,-3 7-1,3 6-3,0 4-10,0-4-28,0-14 0,6-8 0,-6-18-2</inkml:trace>
  <inkml:trace contextRef="#ctx0" brushRef="#br0" timeOffset="60259.6859">6417 14076 44,'-23'3'31,"-12"12"-7,-8 9-3,0 17-5,0 9-4,7 11-2,5 7-4,19 4-3,15-2-2,16-9-6,19-10-9,8-7-18,4-21-3,12-3 1,-9-20-2</inkml:trace>
  <inkml:trace contextRef="#ctx0" brushRef="#br0" timeOffset="60582.3685">6512 14343 20,'-7'-39'32,"20"14"0,-1 3-8,11 6-6,7 13-5,-2 6-3,0 13-2,-10 7-3,-5 11-1,-13 2-2,-7 3 0,-15 1 0,-3-3-1,-5-5 0,4-4 0,5-4 0,6-11 0,15-13-1,0 9 0,12-9-2,12-3-5,11-1-16,5 4-13,-5-11 0,5 11 0</inkml:trace>
  <inkml:trace contextRef="#ctx0" brushRef="#br0" timeOffset="60800.7512">6818 14478 19,'0'0'31,"-12"-17"2,31 10-6,5 4-11,7 0-7,9 3-7,1 0-15,6 6-17,-14-9-1,4 9-2,-15-6 4</inkml:trace>
  <inkml:trace contextRef="#ctx0" brushRef="#br0" timeOffset="60997.5832">7113 14347 45,'9'-3'35,"2"-1"0,12 8-8,8 9-12,-3 4-6,6 6-3,-6 2-3,0 2-5,-3 0-7,-9-8-15,-7-5-11,0-5-2,-9-9 2</inkml:trace>
  <inkml:trace contextRef="#ctx0" brushRef="#br0" timeOffset="61140.959">7373 14359 63,'-12'9'35,"-10"2"0,-6 3-16,4 10-7,-7 1-10,0-1-10,2-3-25,8 7-2,-2-11 0,8-1-1</inkml:trace>
  <inkml:trace contextRef="#ctx0" brushRef="#br0" timeOffset="61402.6131">7453 14098 63,'43'28'35,"-3"7"2,2 10-18,2 16-7,-17 8-3,-8 10-4,-19-2-2,-12-4-6,-10-2-8,-10-10-24,-11-18-2,2-10 1,5-23-2</inkml:trace>
  <inkml:trace contextRef="#ctx0" brushRef="#br0" timeOffset="61787.6597">7776 14094 46,'9'-6'32,"-9"6"-8,28-14-4,-2 14-5,-1 0-4,2 11-1,-9 0-3,-5 8 0,-13 2-2,-10 4-1,-8 1-1,-4 1 0,1-3 0,5-2-1,10-5-1,12-5-1,15-2-1,11-10-7,8 5-29,4-1-1,-7-4 0,0 5 0</inkml:trace>
  <inkml:trace contextRef="#ctx0" brushRef="#br0" timeOffset="74217.0836">8717 13847 5,'-6'9'27,"21"14"1,10-10-8,9 0-7,19-4-1,12-9-2,12-11-2,4-17-2,6-10-2,-3-11-1,-7-7 0,-8-9-2,-11 0 0,-14 2 0,-10 4 0,-10 5 0,-8 6-1,-3 11 1,0 8-1,1 12 1,11 5-1,5 9 1,8 3-1,3 6 1,0 4-1,1-2 1,-2 3-1,-5-2 0,-10-4 0,-10-1 1,-15-4-1,0 0 1,0 0-1,-15-9 1,-1-3 0,1-4-1,-4-3 0,0 1 0,4 0 1,-1 2-1,4-1 0,0 5-1,12 12 2,-7-9-1,7 9 0,19 3 0,3 3 0,8 1 0,8 0 0,2 3 0,0-3 1,-6 2 0,-6-3 0,-9 3-1,-13-1-3,-12 4-8,-9 10-20,-13-6-2,0 16 0,-13 2-1</inkml:trace>
  <inkml:trace contextRef="#ctx0" brushRef="#br0" timeOffset="75021.7516">8819 14094 63,'35'0'24,"4"10"-2,1 8-4,4 15-3,-10 12-4,0 12-4,-6 7-1,0 6-2,-2 0-2,5 1 0,-1-11 0,10-4-2,7-7 1,5-9 0,5-8-2,5-6 1,3-9 0,0-11-1,-3-6 0,0-7-1,-6-6 1,-4-2 0,-8-2 0,-9 1 0,-11-1 1,-8 9-1,-16 8 1,-6-9 0,-11 5 0,2 0 0,-4-1 0,4-5-1,5 0 1,2-4-1,8 0 1,0-3-1,8 6 1,2 2-1,2 5 1,-2 4 1,2 0 0,1 11 0,2 0 0,0 5 1,-5 3 0,3 1 1,-11 1 0,2 4 0,-4-3-1,-3-1 0,0 0-3,-7-6-6,10-15-29,-10 20-1,1-20 0,9 0 0</inkml:trace>
  <inkml:trace contextRef="#ctx0" brushRef="#br0" timeOffset="75518.2461">10457 13304 37,'16'4'33,"11"9"2,0 3-9,1 7-10,7 14-4,-7 1-6,0 4-5,-1 1-7,-8-9-11,-10-8-17,4-1-1,-13-25 0,0 0 0</inkml:trace>
  <inkml:trace contextRef="#ctx0" brushRef="#br0" timeOffset="75690.2084">10798 13351 63,'0'0'35,"-25"12"-4,-6 0-13,3 10-6,-7 2-5,2 9-3,1 3-4,-2-4-4,9 0-7,4-3-14,0-7-10,11-5 0,0-13 0</inkml:trace>
  <inkml:trace contextRef="#ctx0" brushRef="#br0" timeOffset="76669.1069">10376 14589 43,'12'0'36,"0"12"1,7 12-1,-3 13-21,1 4-5,4 6-4,-1-2-6,-1-3-6,3-4-15,-1-9-15,-11-15-1,2-7 0,-12-7-1</inkml:trace>
  <inkml:trace contextRef="#ctx0" brushRef="#br0" timeOffset="76833.8024">10667 14642 41,'-15'-9'33,"-1"21"1,-13 5-8,-5 9-13,-2 8-5,-4 4-5,2-3-6,7 3-9,1-6-11,3-10-11,10 0 0,3-18 0</inkml:trace>
  <inkml:trace contextRef="#ctx0" brushRef="#br0" timeOffset="78144.4497">11307 13318 32,'0'0'31,"19"18"1,-2-6-12,8 5-7,9 2-2,-1-2-3,5 0-2,-5-2-3,-2-2-1,-9-2-1,-8-2 1,-14 1 0,-13 4 0,-13-1-1,-7 9 1,-4 0 0,1 2 0,-4 0-3,6-5-3,11 3-8,10-6-15,13-16-7,8 11-1,9-16 0</inkml:trace>
  <inkml:trace contextRef="#ctx0" brushRef="#br0" timeOffset="78505.5053">12016 13419 27,'-16'0'29,"8"14"1,-11 3-10,0 5-9,8 7-3,3 4-2,8 6-2,12-1-2,4-3 1,8-6-1,6-5 0,6-14 1,1-5 1,-1-15 2,-3-7 0,-11-12 2,-6-5-1,-16-7 0,-7 8-1,-17-4-2,-13 10-3,-5 8-16,0 10-22,-6 5-2,8 16 1,0 2-1</inkml:trace>
  <inkml:trace contextRef="#ctx0" brushRef="#br0" timeOffset="79114.7597">11466 14667 43,'-27'24'29,"-4"-10"-7,-9 8-6,-7 1-5,2-2-2,0 3-2,4-4-1,8-2-1,11-8 1,16 0 1,6-10 0,22 14 0,0-6 0,10 4-1,1 1-2,7 6-1,-6 4-4,-3-3-12,-5 1-25,0 1 0,-10-7 0,3 2-1</inkml:trace>
  <inkml:trace contextRef="#ctx0" brushRef="#br0" timeOffset="79541.8688">11943 14705 15,'-11'0'31,"-14"0"0,2 15 0,-3 2-17,-1 6-4,7 9-4,9 5-2,11 4-2,8-2 0,12-3 0,10-8 1,10-8 0,5-12 2,5-14 0,-8-16 1,-4-6 1,-14-15 0,-11 4-1,-22-2-1,-17 6-3,-14 8-6,-10 13-32,-3 1-2,10 17-1,-4-1-1</inkml:trace>
  <inkml:trace contextRef="#ctx0" brushRef="#br0" timeOffset="133653.2464">14420 5884 71,'-6'21'35,"15"6"-8,7 19-8,5 7-7,13 17-2,5 3-2,9 6-3,5-8-2,2-6-3,1-9-2,-2-15-2,-7-3-5,-11-16-3,-2-5-5,-16-6-7,-5-3-5,-13-8-7,0 0 2,-6 11 12</inkml:trace>
  <inkml:trace contextRef="#ctx0" brushRef="#br0" timeOffset="133871.3529">14872 6462 40,'27'4'32,"5"9"-8,0 3-1,-6 3-5,-5 6-4,-16-1-3,-5 5-3,-22-4-3,-8 2-5,-6-4-16,2-4-18,-10-10-1,12-5 0,-3-12-1</inkml:trace>
  <inkml:trace contextRef="#ctx0" brushRef="#br0" timeOffset="134374.8979">13787 5164 28,'-27'15'33,"2"17"2,-7 7-5,-5 11-11,10 9-4,2 3-6,13 4-5,12-1-7,12-7-9,15-14-16,11-6-6,5-18-1,7-5-1</inkml:trace>
  <inkml:trace contextRef="#ctx0" brushRef="#br0" timeOffset="134645.5908">14023 5392 16,'-15'-26'30,"-10"-2"0,0 19-1,-2 0-14,-4 9-6,8 17-2,-2 7-3,14 7 0,4 3-1,10 4-1,10-3 1,11-2 0,5-9 1,7-9-1,-2-12 1,-3-3 0,-6-17-2,-12-2-2,-7-6-6,-18-4-10,-4 1-18,0 8 0,-8 0 0,9 10-1</inkml:trace>
  <inkml:trace contextRef="#ctx0" brushRef="#br0" timeOffset="134863.2221">14156 5606 64,'-3'19'36,"3"5"-2,-12 0-8,2-2-36,7 2-20,-15-15-4,9 1-1,-2-14-1</inkml:trace>
  <inkml:trace contextRef="#ctx0" brushRef="#br0" timeOffset="135217.0565">14460 5407 49,'-9'-14'33,"-13"-4"1,-5 9-14,1 9-5,-5 5-6,6 9-3,4 10-2,6 3-1,12 1-2,11 4 0,12-8-1,9-2 1,3-7 0,1-11 1,0-8-2,-3-7-1,-7-5-4,-12-9-8,-11-2-15,0 3-6,-21-6-2,5 6 1</inkml:trace>
  <inkml:trace contextRef="#ctx0" brushRef="#br0" timeOffset="135426.9679">14495 5164 65,'39'9'36,"6"17"1,-3 11-7,-8 12-17,-4 14-5,-13 8-4,-11 4-3,-9-1-6,-16-10-18,-9-10-14,3-6-1,-8-17 0,6-12 0</inkml:trace>
  <inkml:trace contextRef="#ctx0" brushRef="#br0" timeOffset="141346.9443">16651 5634 22,'15'5'19,"12"10"-1,1-6-2,6 6-2,0-1-4,1 0-3,-4 1-2,-4 0-2,-8-1-2,-12 1 0,-7-1 1,-13 3-1,-9 0 1,-9 2 0,-5-2 0,-2 0 0,1 0 0,6-5-1,9-4-3,9-2-10,13 3-16,0-9-2,38-3 1,-13-4 1</inkml:trace>
  <inkml:trace contextRef="#ctx0" brushRef="#br0" timeOffset="141744.6581">17189 5690 23,'-10'-11'13,"10"11"0,-21 7-3,9 5-1,-3 5-1,2 6-2,6 4 0,7-1-1,7 4 0,14-2-1,8-3 0,8-10 1,10-4 1,-2-11-1,2-4 2,-12-11-1,-10-7-1,-20-5 1,-13-1 0,-17-1-2,-4 1-12,-12 5-23,8 9-1,0-1-1,20 10-1</inkml:trace>
  <inkml:trace contextRef="#ctx0" brushRef="#br0" timeOffset="145553.3476">12752 13653 16,'15'-3'29,"-15"3"0,22-7-7,-9 16-3,-7 1-4,3 12-3,-9 2-3,2 7-1,-2-3-2,0 1-1,0-5 0,16-12-1,9-15 0,20-18-1,21-20 0,34-10 0,12-12 0,13-5-3,-2 5-8,-19 7-29,-23 1-1,-18 19 0,-32 2 0</inkml:trace>
  <inkml:trace contextRef="#ctx0" brushRef="#br0" timeOffset="146269.9312">12888 14820 13,'31'17'30,"-3"0"-1,6 9-2,3 4-14,-6 3-4,1 6-2,-4-3-3,-5-5-4,-6-5-6,-1-7-7,-11-8-11,4 1-7,-9-12 1,0 0 3</inkml:trace>
  <inkml:trace contextRef="#ctx0" brushRef="#br0" timeOffset="146480.4551">13213 14852 45,'0'0'35,"0"0"1,-15 0-11,-11 23-6,-22 12-6,-8 14-13,-24 7-32,2 16-2,-15-4-2,-13 10 0</inkml:trace>
  <inkml:trace contextRef="#ctx0" brushRef="#br0" timeOffset="148950.4162">14923 13655 35,'0'0'33,"0"17"0,-20 15-8,-7 16-12,-3 11-3,-2 1-3,4 0-3,0-8-2,11-13-2,9-16 0,8-23 0,14-12-1,5-21 0,4-19 1,-1-16 0,6-7 1,-4 2 1,-2 2 1,0 10 0,-9 15 1,0 19-1,-2 22 1,5 29-1,-3 13 1,4 19-2,5 9 0,3 10-3,4 0-5,-2-7-13,-3-9-18,4-10 0,-6-20 0,0-9-1</inkml:trace>
  <inkml:trace contextRef="#ctx0" brushRef="#br0" timeOffset="149204.1572">15266 13802 32,'0'0'33,"0"0"2,5 13-4,-5 4-14,0 3-6,5 8-5,0-3 1,10 4-3,0-5-1,8-5-1,4-4 1,2-7-2,1-8 1,-4-13-1,-4-2 0,-5-4-2,-6-3-5,-8-5-8,-3 1-15,0 0-8,-13-5 1,7 6-1</inkml:trace>
  <inkml:trace contextRef="#ctx0" brushRef="#br0" timeOffset="149355.0457">15418 13633 44,'-9'-17'32,"9"17"0,-8-16-13,8 16-17,-5 11-26,5-11-5,0 18-2,-4-6-1</inkml:trace>
  <inkml:trace contextRef="#ctx0" brushRef="#br0" timeOffset="149542.0523">15573 13818 42,'14'16'37,"2"8"0,-4-2-4,-1-2-15,2 6-7,-1-4-3,0-2-3,-1-5-2,3-5-1,-2-10 0,5-6-1,-1-8 1,-1-4-1,3-5-2,-6 0-3,3 5-11,-8 2-22,-3 0-1,-4 16-1,0 0 1</inkml:trace>
  <inkml:trace contextRef="#ctx0" brushRef="#br0" timeOffset="149994.541">16055 13914 29,'0'0'29,"0"-24"2,0 9-10,-10 2-4,-5-3-6,-1 7-2,-5 1-3,0 8-1,-2 0-2,5 10 0,5 3-1,10 6-1,6 0 0,6 0-2,7-5 2,6-6-2,2-3 1,-1-5-1,1-10 0,-2-2 0,-1-2 2,-2-2 2,-6 3-1,2 6 2,-5 1 0,2 10 1,-12-4 0,19 23-1,-7-5-1,-2 1 0,4-2-1,4-3-1,2-6 1,1-8-2,1-6 1,0-6 0,3-5-1,-4-5 1,-2 1-2,-9-3-4,2 8-9,-6 5-25,-9 1 1,3 10-1,-16-7 0</inkml:trace>
  <inkml:trace contextRef="#ctx0" brushRef="#br0" timeOffset="150745.2483">16503 13754 34,'0'0'28,"-5"-9"-2,14 5-11,8 4-4,3-4-5,3 4-3,2 0 0,-2 0-1,-4-4 1,-5 4 1,-14 0 0,0 0 1,-11 18 1,0-5-1,-5-1 0,3 5 0,-2 3-1,5 4-1,5 1-1,5 0 0,12-1-1,9-3-1,10-3-3,4-8-5,14-2-1,4-14-9,9-3-4,-3-6-1,2 0 3,-12-5 7,-4 4 8,-9 1 7,4 2 24,-40 13-5,0 0 4,-24 19-4,9-1-6,-12-3-5,2 5-3,-4-5-3,2-3-3,2-6 1,3-6-2,3-11 0,5-3 0,7-6 0,7-3 0,7 2-1,2 2 1,6 10 0,3 5 0,0 12 1,2 7 0,0 4 0,0 7-1,-2-1 1,2 0 0,-3-6 0,1-6-1,2-10 0,-1-12-1,1-5 1,0-9 0,1-7-1,-2 0 1,3 2 0,-1 3 0,1 8 0,-1 7 1,-1 10-1,3 12 1,-6 7 1,1 6-1,-8 3 1,-7 2 0,-6-2-1,-6-3-3,-1-1-10,-4-9-26,-4-10-1,6-5 1,-1-5-2</inkml:trace>
  <inkml:trace contextRef="#ctx0" brushRef="#br0" timeOffset="150904.5035">17636 13987 83,'0'15'38,"0"5"0,-8 4-20,0-11-45,1 7-6,-7-13-4,14-7 0</inkml:trace>
  <inkml:trace contextRef="#ctx0" brushRef="#br0" timeOffset="151739.9314">18403 13729 22,'0'0'30,"-21"-16"0,7 16-6,-8 0-8,3 9-6,3 2-4,6 3-2,10 3-2,6-5-1,11-2 0,2-5 0,2 0 0,-3-5-1,-5 0 0,-13 0 0,0 0 0,-20 7 0,-3 3 1,-2 7-1,3 4 1,3 3 0,9 1 0,10-3 0,10-3-2,9-5-7,3-1-15,-1-19-9,4 2 1,-12-13-2</inkml:trace>
  <inkml:trace contextRef="#ctx0" brushRef="#br0" timeOffset="151911.9558">18352 13539 62,'-4'-21'31,"-7"-1"-2,6 12-30,5 10-22,-16 5-6,16 9-1,0-3-2</inkml:trace>
  <inkml:trace contextRef="#ctx0" brushRef="#br0" timeOffset="152078.9639">18489 13754 38,'45'56'35,"-11"-6"1,2 4 1,-6 0-20,-8-7-8,-4-5-8,-5-8-11,-8-11-19,-5-23-7,0 0 0,4-21 0</inkml:trace>
  <inkml:trace contextRef="#ctx0" brushRef="#br0" timeOffset="152242.9743">18752 13762 64,'-14'0'37,"-8"20"1,-14 13-10,-13 4-14,2 14-6,-9 1-6,7 2-5,2 3-9,4-10-13,12-11-13,16-7 1,10-20-1</inkml:trace>
  <inkml:trace contextRef="#ctx0" brushRef="#br0" timeOffset="152806.4475">19025 13849 34,'-19'-24'31,"4"9"1,-4-2-12,-6 6-5,3 8-4,-4 3-3,6 10-3,3 3-2,6 7-1,8 1 0,9 2 0,9 1 0,8-3-1,7-6 1,0-3-2,3-7 1,-2-5-1,-6-11-1,-5-2 2,-8-3-2,-4 0 1,-8 1-1,0 5 1,-3-1 0,3 11 1,0 0-1,0 0 2,0 0-1,0 0 1,17 8 0,-3-1 1,1 2 0,1 0-1,-2 1 0,-1-3-2,2 1-4,-6-8-6,5-2-5,-6-10-1,7 0-1,-5-13 2,6-1 5,-1-5 7,1-6 5,15-23 25,-17 40-9,-7 7 1,6 13-3,-13 0-3,8 29-4,-8 3-4,0 12-1,4 9-1,-4 10 0,0 3-2,0 2-2,0 0 0,0-11-3,0 1-6,-4-17-25,0-18-6,4-12 1,0-11 0</inkml:trace>
  <inkml:trace contextRef="#ctx0" brushRef="#br0" timeOffset="152966.294">19367 13964 39,'0'0'34,"0"0"0,12 0-1,8 0-23,2 0-28,-1-9-13,8 9-1,-1-12-1</inkml:trace>
  <inkml:trace contextRef="#ctx0" brushRef="#br0" timeOffset="153370.932">19894 13716 23,'-18'-8'32,"-11"-4"1,5 12-3,-1 0-12,0 5-6,7 7-5,5 4-3,10 3-1,7-1-2,7 0 0,5-1 0,3-7 0,2-1 0,-4-7 0,-3-2-1,-14 0 0,5-14 0,-5 14 0,-23-12 0,2 12 1,-4 0-1,-3 9 1,3 4 0,3 6 2,8 2 0,10 4 0,4-3 1,15 2-1,6-7 1,7-3-1,6-6-2,-1-8-13,-2-8-25,5-2 0,-9-9-1,2-1 1</inkml:trace>
  <inkml:trace contextRef="#ctx0" brushRef="#br0" timeOffset="153992.5628">20592 13696 63,'18'15'37,"16"12"0,4 5-11,-3 3-12,6 10-5,-8-3-5,-2-2-6,-5 1-11,-12-10-24,-14-14 0,0-17-1,0 0 1</inkml:trace>
  <inkml:trace contextRef="#ctx0" brushRef="#br0" timeOffset="154181.947">20915 13716 48,'-20'-10'35,"0"20"0,-15 4-3,0 6-21,-2 10-3,-6 5-2,3 4-3,2 1-4,2-3-3,10-4-5,-1-8-6,7-3-9,5-7-11,4-15-1,11 0 1</inkml:trace>
  <inkml:trace contextRef="#ctx0" brushRef="#br0" timeOffset="154430.5606">21032 13748 48,'12'-5'34,"15"5"0,-2 0 0,4 0-26,5 0-8,6 4-15,0 4-18,-11-8 0,-2 6-1,-13-6 0</inkml:trace>
  <inkml:trace contextRef="#ctx0" brushRef="#br0" timeOffset="154597.5727">21005 13866 28,'4'14'33,"7"-9"1,17 5-4,7-4-14,5 2-11,1-3-21,-3-5-14,8 0-2,-14 0-1</inkml:trace>
  <inkml:trace contextRef="#ctx0" brushRef="#br0" timeOffset="155489.7759">21730 13611 60,'-32'3'34,"2"16"-4,0 9-12,-3 1-6,6 14-3,5 3-3,13 4-3,9-4 1,10-1-2,13-10 0,8-7-1,3-14 1,2-14-1,-3-8 0,0-11 0,-9-12 0,-8-5 1,-16-4-2,-5 2 1,-13 4 0,-2 7-2,-3 9-6,-3 2-12,-1 11-17,14 5-2,0 7 2,13 4-2</inkml:trace>
  <inkml:trace contextRef="#ctx0" brushRef="#br0" timeOffset="155732.8016">21866 13992 65,'6'13'42,"-6"-13"-1,3 11 0,-3-11-20,-4 10-12,4-10-4,0 0-5,0 0-7,0 0-33,0 0-1,0 0-1,13-13 0</inkml:trace>
  <inkml:trace contextRef="#ctx0" brushRef="#br0" timeOffset="157693.0961">21993 13662 46,'0'0'32,"21"13"-1,6-7-14,1-6-7,5 3-2,-2-7-3,2-1-2,-6-3-1,-5-1 0,-8-3-2,-10-1 1,-4 13 0,-4-13 0,-6 13 1,0 4 1,-2 9 0,2 8 0,-4 5 1,7 8 0,1 2 1,3 8-2,3-2 0,0 0-1,4-5-3,0-10-3,4 0-11,-8-10-21,0-17-1,0 0-1,-11-19 1</inkml:trace>
  <inkml:trace contextRef="#ctx0" brushRef="#br0" timeOffset="157860.1138">22007 13847 69,'16'0'32,"12"5"-10,8-5-16,3 0-27,10 6-7,-4-12-1,9 6-2</inkml:trace>
  <inkml:trace contextRef="#ctx0" brushRef="#br0" timeOffset="158188.9323">22369 13641 32,'18'0'28,"0"-4"1,18 4-9,2 0-11,0-6-3,2 4-1,-6-6-3,-6 3 1,-4-2-2,-9 2 0,-15 5 2,0 0 0,-11-6 1,1 16 0,-5 3 1,-1 9-1,-3 6 2,7 5-2,3 1 0,9 7-1,0 0-1,0-1-1,8-5-4,-1-7-4,8-5-13,-2-5-15,-13-18 0,-10 0-1,-4-18 0</inkml:trace>
  <inkml:trace contextRef="#ctx0" brushRef="#br0" timeOffset="158355.9489">22417 13817 50,'13'5'30,"5"-5"1,12 0-17,6 5-10,4-5-24,10 5-8,-12-12-1,15 7-2</inkml:trace>
  <inkml:trace contextRef="#ctx0" brushRef="#br0" timeOffset="158775.9259">23082 13611 61,'0'0'32,"0"0"-2,-14 0-15,-6 0-5,0 5-5,-6 0-3,-5 3-1,-2-1-2,2-2 0,0 0-1,11-2 1,5 0 0,3-3 0,12 0 1,-11 9 2,11-9 2,-3 11 0,3-11 2,-4 20 0,-1-8 0,2 6 0,-4-5-1,7 4-1,-3-5-1,3 3-1,0-15-1,21 12-1,2-10 1,6 4-1,5 0 1,-2-1-1,2 5 1,3 2-1,-10 3 1,-5 4 0,-22 2 0,-7-1-1,-15-1 0,-6-4-2,-2-1-6,-13-1-28,3-13-3,14 0 1,10-13 0</inkml:trace>
  <inkml:trace contextRef="#ctx0" brushRef="#br0" timeOffset="159422.3613">23312 13878 80,'17'16'37,"-9"-1"-2,-8 2-17,6 3-6,-12-4-4,10-1-2,-4-15-3,0 10 0,0-10-1,-12-14-1,15-1 0,5-2-1,9-4 0,-6 1 0,6 0-1,0 6 1,2 6-1,10 8 0,-8 4 2,-3 7-1,-12 6 0,6 4 1,-12 0-1,2 2 1,-2-1 0,-5-3-1,-3-6 0,8-13 0,0 0-1,0 0-1,12-22 1,-6-1-1,1 0 1,10 1 0,-1 3 0,-7 1 1,10 7 1,-19 11 0,15 4 0,-1 11 2,-2 2 0,-6 5-1,3 2 1,-6 2-1,-7-3-1,10-1 0,-6-5-1,-3-6-5,3-1-16,11-10-19,-11 0-1,6-15 2,-3 2-1</inkml:trace>
  <inkml:trace contextRef="#ctx0" brushRef="#br0" timeOffset="159586.4833">23826 14018 97,'0'0'40,"17"10"-2,-17-10-37,0 0-34,0 0-5,7-13-2</inkml:trace>
  <inkml:trace contextRef="#ctx0" brushRef="#br0" timeOffset="311814.929">1920 16029 17,'0'-17'30,"0"17"1,5 63 6,-2-14-26,-3 11-2,9 8-3,-3 4-2,-6-5-6,7-1-7,-7-9-11,-4-19-10,11-4-4,-7-19 1</inkml:trace>
  <inkml:trace contextRef="#ctx0" brushRef="#br0" timeOffset="312017.2463">2095 16048 58,'13'-14'37,"-4"7"1,-7 20-14,5 24-8,-7 7-7,6 17-3,-1 5-3,12-2-2,2 6-8,-8-12-11,5-8-13,3-10-8,-12-16 1,3-8-1</inkml:trace>
  <inkml:trace contextRef="#ctx0" brushRef="#br0" timeOffset="312189.2571">1994 16392 54,'-12'-12'34,"12"12"0,19 7-18,4-7-33,16 3-11,-4-11-3,19 8-1</inkml:trace>
  <inkml:trace contextRef="#ctx0" brushRef="#br0" timeOffset="312657.4992">2963 16094 43,'34'-32'33,"6"20"-8,0 24-2,-5 16-5,-1 23-5,-15 9-3,5 12-2,-11 5-3,7-2-2,-13-6 0,3-14-1,-3-12-1,2-15-1,-4-9 1,-5-19-2,-4-16 0,-6 0 2,-7-5-1,-4 4-1,0 0 1,-7 5-1,3 12-2,-6 0-6,9 15-9,7 1-20,-4-11 1,13 5 0,6-10 1</inkml:trace>
  <inkml:trace contextRef="#ctx0" brushRef="#br0" timeOffset="312971.9702">3320 16453 43,'12'12'33,"-9"-1"0,-3 12-15,6 8-5,-2-4-4,8 4-2,3-3-3,4-3-2,-2-8-1,4-5-2,-3-12-2,0-12-5,-2 2-6,-10-15-11,-6-10-4,6-4 0,-6-5 5,-6-7 7,6 3 9,-3 5 9,0 2 8,-1-12 34,-4 36-20,8 17-8,0 0-20,-19 5-17,25 8-5,-6-13-2</inkml:trace>
  <inkml:trace contextRef="#ctx0" brushRef="#br0" timeOffset="313506.8403">3801 16441 35,'-22'0'31,"9"3"-8,-6 6-6,-2 3-4,5 6-3,4 1-3,6 3-4,6-1 1,9-1-3,7-2 1,6-6 0,-1-6-1,1-3 1,-3-3-1,-5-9 1,-4-2-1,-4 0-1,-6-5-2,0 2-1,0 1 0,7-2-1,1 4 0,3 1 2,1 6 1,6 4 2,-5 4 3,5 4 3,-11 4 0,2 8 0,-9-5 0,5 6-1,-5-7-1,4-4-2,-4-10-1,10-2 0,2-11-1,3-7 0,4 1 0,2-1 0,-2 2-1,6 9 1,-5 6 0,1 3-1,-3 14 1,-5 5-1,-4 3 0,-1 3 0,-4 3-2,-4-6-14,-4-6-23,4 6 0,0-22 0,10 17 1</inkml:trace>
  <inkml:trace contextRef="#ctx0" brushRef="#br0" timeOffset="314003.685">5007 16463 36,'0'-9'35,"15"17"1,-1 1-4,7 7-18,15 11-6,-2-1-3,7 7-3,3-1-8,-5-5-11,-3-6-19,-3 1 0,-14-14-1,2-4 2</inkml:trace>
  <inkml:trace contextRef="#ctx0" brushRef="#br0" timeOffset="314178.9854">5403 16473 34,'-20'-7'37,"0"15"0,-13 9-4,-10 3-15,2 9-7,-4 2-4,5 5-5,2-2-5,5-8-5,10 1-9,1-12-10,9-8-10,13-7 0,0 0 0</inkml:trace>
  <inkml:trace contextRef="#ctx0" brushRef="#br0" timeOffset="314499.2295">5862 16387 46,'-20'0'33,"3"12"-4,-9 0-11,-7 2-7,-3 6-2,-7-3-4,5 2-2,1-1-2,6-5 0,5-1-1,9 1 1,14-5-1,9 4 0,12 0 0,4 0 0,6 1 1,3 5-1,4 2-3,-5-4-9,3-3-21,2-1-1,-7-7 0,8 2 0</inkml:trace>
  <inkml:trace contextRef="#ctx0" brushRef="#br0" timeOffset="314815.0458">6092 16511 13,'-29'-7'30,"9"11"0,-8-4 2,7 7-21,4 10-3,4 0-2,13 12-2,9-2 0,11 3-2,7-2 1,9-1 0,4-4 0,6-5 1,-2-8 0,0-10 2,-11-10 0,-5-2-1,-12-8 1,-8-4-1,-19-10 0,-5 5-2,-9 5-3,-6 1-13,-4 4-25,8 10 0,-4-8-1,9 12 0</inkml:trace>
  <inkml:trace contextRef="#ctx0" brushRef="#br0" timeOffset="315393.1265">7549 16545 7,'0'0'30,"10"21"-1,-29-1-2,-8 7-14,-4 5-3,-9 0-3,-1-3-4,-3-9-1,8-10-1,2-13-2,9-8 1,9-9 0,12-6-1,8-2 1,9 0 1,8 6 1,3 14-1,5 8 1,1 12 1,-1 9-2,-4 4-3,0 9-10,-1 3-13,-9-15-7,8-3 1,-9-17-1</inkml:trace>
  <inkml:trace contextRef="#ctx0" brushRef="#br0" timeOffset="315662.9665">7661 16664 11,'0'0'29,"19"16"1,-16-6-9,4 7-7,-1 4-2,-3-4-4,3-2-3,-6-15-1,0 0-2,0-15 0,0-4-2,-4-3 2,4-10-1,0-1 0,7 1 1,-4 4 0,7 11 1,1 7-1,3 10 1,-2 10 0,3 11 0,-5 3-2,1 4-3,-1 10-7,0-9-12,0-3-9,8 0-1,-6-11-4</inkml:trace>
  <inkml:trace contextRef="#ctx0" brushRef="#br0" timeOffset="315920.3796">8152 16658 43,'-3'-13'24,"-10"-1"-6,-2 3-3,0 4-4,-8 1-3,2 6-1,-4 0-3,3 13 1,0-4-3,6 10 1,5-1-2,8-2 1,3-3 0,12 1-1,6-1 0,4-7-4,6-3-8,0-3-16,-4-5-5,5 2-1,-7-7 0</inkml:trace>
  <inkml:trace contextRef="#ctx0" brushRef="#br0" timeOffset="316243.3976">8238 16709 42,'0'0'33,"12"13"-1,1-4-14,-1-9-4,11 7-4,-2-7-2,6 0-3,0-7-1,2-2-1,-6-8-1,1 2-1,-8-2 0,-6-1-1,-10-5 0,-5 3 0,-13 2 0,-3 7 0,-4 3 0,-6 8-1,2 4 0,-2 5 1,9 14 1,4 5-1,12 10 1,6 4-1,0 4 1,10 5 1,1 1-4,0-5-9,-2-6-25,6 2 0,-12-16 0,4-3-1</inkml:trace>
  <inkml:trace contextRef="#ctx0" brushRef="#br0" timeOffset="316777.4927">8625 16670 11,'0'20'31,"0"-20"0,26 14-4,-1-11-13,5-3-4,2 4-2,2-8-3,-2-4-2,-4-1-2,-10-6-2,-10-2 0,-14-2-1,-8 0 1,-12 0-1,-6 8 0,-6 4 1,0 7 0,1 10 1,1 8 0,8 10 1,8 6 0,9 8 2,7 3-2,8 1 2,4-3 0,5-2-1,2-4-2,-2-9-4,3-5-11,-1-3-17,-15-20-1,18-4 1,-18-13 5</inkml:trace>
  <inkml:trace contextRef="#ctx0" brushRef="#br0" timeOffset="316954.51">8968 16554 33,'16'3'35,"-16"-3"1,13 26 0,-11-2-22,-2 3-12,0 2-17,-6-7-17,6 4-2,-3-15-2,3-2 0</inkml:trace>
  <inkml:trace contextRef="#ctx0" brushRef="#br0" timeOffset="317140.5211">8980 16188 60,'0'-18'33,"0"18"-7,-9 16-31,0-11-24,11 19-3,-2-7-1</inkml:trace>
  <inkml:trace contextRef="#ctx0" brushRef="#br0" timeOffset="317582.1656">9151 16648 31,'0'0'29,"7"28"-1,-1-8-13,-1 0-5,5 5-2,-6-6-2,1-10-2,-5-9-1,0 0-2,0-12 1,3-4-2,1-9 3,5-4-1,0 3 1,6 4-1,2 3 2,4 12-1,0 7 1,-2 7 0,-4 8-2,-1 11 0,-3 5-3,-1 0-6,-1 2-18,3 2-10,-6-11-1,11-2 1</inkml:trace>
  <inkml:trace contextRef="#ctx0" brushRef="#br0" timeOffset="317904.9498">9588 16620 43,'0'0'29,"13"-16"-12,2 10-7,4 0-3,1 2-2,0 4-2,-7 0-2,-13 0 1,0 0-1,0 19 1,-13-6 0,-6 3 1,-2 1-1,0 6 1,4-2-1,11 1 1,6 0-1,13-6 0,8-1-4,7-4-5,7-1-6,7-2-17,-3-15-2,10 7 1,-12-13 8</inkml:trace>
  <inkml:trace contextRef="#ctx0" brushRef="#br0" timeOffset="318228.8536">10060 16537 10,'-25'-10'30,"9"15"-1,-8 0-4,8 1-13,4 8-4,7 2-2,10-3-3,8 2-1,4-5-3,2-6 1,0 1 0,-1-5-1,-8 0 0,-10 0-1,0 0 2,-13 7 0,-6 1 2,-2 1 0,-1 5 1,0 3 0,7 2 2,6 0 0,9 1 0,13-3-1,5-2-1,10-1-5,6-9-14,-3-5-17,13 0 0,-8-14-1,11 6 1</inkml:trace>
  <inkml:trace contextRef="#ctx0" brushRef="#br0" timeOffset="319168.2278">10280 16571 24,'7'12'27,"-7"-12"-2,31 0-12,-1-4-3,4 0-4,6 4-1,0-9-3,-5 5 1,-8-4-3,-7 3 1,-20 5 0,0 0 0,-9-4 0,-11 13 0,-5 6 0,-3 2 1,1 8 0,3 3-1,7 3 1,8-2-1,12 3-4,9-9-4,14 2-6,7-16-3,15-9 0,4-5 0,7-12-3,9 1 2,-2-12 4,-4 5 7,-3-1 10,-14 7 6,-9 8 4,-10 21 21,-41 3-17,-16 8-1,-11 2-2,-10-2-6,4-1-3,-6-12-3,5-5-1,8-10-1,11-11 0,12-3 0,11-3-1,11-1 1,6 4-1,10 3 0,2 10 1,5 6 0,1 14 1,0 4 0,-3 1 0,0 6 0,3 3 1,-6-3-1,3-6 0,-2-10-1,3-9 1,-4-4-2,3-10 1,-2-4 0,-2-11-1,-2 1 0,-1 3 0,-3 4 0,-3 6 0,-1 8 1,-11 7 0,17 4 1,-11 11 1,0 4-1,3 5 1,-2-2 0,5 2 0,1-7-1,0-2-1,1-3-2,2-12-5,2 0-16,4-4-15,-9-11 0,10 2 0,-3-7-1</inkml:trace>
  <inkml:trace contextRef="#ctx0" brushRef="#br0" timeOffset="319357.78">11540 16774 59,'14'17'38,"-14"-17"-9,2 15-28,-2-15-28,0 0-8,0 0-1</inkml:trace>
  <inkml:trace contextRef="#ctx0" brushRef="#br0" timeOffset="320340.5469">11924 16152 14,'-35'0'31,"-6"28"2,-14 17-8,-9 20-8,4 20-3,4 14-4,19 19-3,17-5-3,27-2-1,27-10-7,21-12-26,14-27-4,26-11 0,0-29 1</inkml:trace>
  <inkml:trace contextRef="#ctx0" brushRef="#br0" timeOffset="321556.0576">12063 16641 24,'0'0'29,"30"11"-2,0-5-11,3 0-5,8 2-3,-1-4-4,-3 1-4,-3-5-7,-9 0-4,-13 0-2,-12 0 0,-5-17 0,-7 11 1,-11 0 5,-1 6 5,-26 6 14,28 9-1,3 6 0,10 7 1,6 0-2,3 3-5,7-4-8,2-5-19,15 3-4,-8-14-2,12-1 6</inkml:trace>
  <inkml:trace contextRef="#ctx0" brushRef="#br0" timeOffset="321825.9095">12537 16754 2,'-5'-20'27,"5"20"1,-22-5-4,9 5-11,-2 9-5,2 3-3,6 8-2,7 3-2,2-1 1,10 0-1,7-5 0,5-5 0,4 0 1,-3-9 2,3-8 0,-11-6 0,-6-5-1,-11-3-1,-13 0-10,-12-3-21,7 6-2,-7-7-1,10 9 0</inkml:trace>
  <inkml:trace contextRef="#ctx0" brushRef="#br0" timeOffset="322150.9624">13263 16676 33,'13'9'34,"12"10"1,0 5-6,-1 3-16,5 6-2,-5 2-5,4-4-6,-3-1-10,-3-2-19,-5-20-6,6-4 0,-10-19-1</inkml:trace>
  <inkml:trace contextRef="#ctx0" brushRef="#br0" timeOffset="322345.1761">13589 16707 22,'-16'-3'36,"-18"3"-1,-2 18 1,-11 5-15,-6 4-9,3 12-7,4 2-15,7 2-24,3-15-1,17-3-1,8-17 0</inkml:trace>
  <inkml:trace contextRef="#ctx0" brushRef="#br0" timeOffset="322900.9512">14275 16652 14,'-20'3'28,"-11"-3"-4,7 6-7,2 5-5,9 2-4,11 1-3,8 0-1,9-4-2,4-2 1,5-3-1,-2-5 0,-2 0-1,-9-7 1,-11 7-2,-12-7 1,-7 7 0,-6 4 0,-3 6 0,1 4 1,2 5 0,9 6 0,13 1 0,9-1 0,13-4 1,6-4-1,9-5-1,3-9 1,3-3 0,-2-15-1,-4-6 1,-6-4-1,-6-1 0,-4 4 0,-8 2 0,-7 4 0,-3 16 1,0 0-1,-9 7 0,5 12 1,4 5-1,-3 1-1,3 2-6,3 2-13,7-3-15,-10-12 0,8-4-1,-8-10 1</inkml:trace>
  <inkml:trace contextRef="#ctx0" brushRef="#br0" timeOffset="323084.965">14426 16506 39,'-6'-20'34,"-6"0"-1,12 20-5,-19-6-31,10 6-20,9 11-9,0-11 0,12 20-2</inkml:trace>
  <inkml:trace contextRef="#ctx0" brushRef="#br0" timeOffset="323279.9772">14559 16699 49,'22'42'32,"-8"-9"0,-2 1-12,4-2-7,-4-10-5,3-7-3,-2-15-2,3-6-1,1-11-4,-3-10-4,7-4-14,2 4-14,-8-9-1,5 12 0,-7-2 4</inkml:trace>
  <inkml:trace contextRef="#ctx0" brushRef="#br0" timeOffset="323614.8235">15072 16743 24,'0'19'34,"-7"7"0,-15-8 0,-6-4-16,-1 2-7,-4-9-7,7-7-3,9-9-2,4-7-1,13-5-1,6-2 1,13-1 0,1 5 0,6 3 3,-1 10 1,-3 6 1,4 10 2,-12 8 0,3 10 1,-7-2-2,4 6 1,-5-6-3,3-4 1,0-6-2,4-12 1,-1-9-2,4-10 1,0-9 0,0-5-2,-1-1 2,-1-1-1,-3 3 0,-1 12 0,-4 7-1,-9 9 1,12 18 0,-12 5 0,0 11-2,0-2-10,3 4-25,2 0 0,-5-13-1,11 0 1</inkml:trace>
  <inkml:trace contextRef="#ctx0" brushRef="#br0" timeOffset="324194.9526">15927 16854 3,'-6'21'27,"12"10"3,1-10-3,9-2-13,8-4-2,4-15-4,7-10-1,1-14-1,1-9-2,-8-12-2,-8-10-1,-12-10-1,-15 2 0,-12-1 0,-14 7 0,-11 11 0,-7 9 0,-5 11 0,2 21 1,6 10 0,8 14 0,13 11-1,19 5-2,17 2-6,18 0-12,13-8-12,21 2 1,6-12-2</inkml:trace>
  <inkml:trace contextRef="#ctx0" brushRef="#br0" timeOffset="324540.9505">16430 16675 28,'-34'-7'25,"3"11"-8,6 0-7,4 7-3,11 1-2,7 3-1,7 0-1,10 0-1,4-3-1,2-2 1,-2-3-1,-5-1 0,-13-6-1,9 12 2,-9-12 0,-25 17 2,6-1 0,-5 0 0,5 6 0,4-3 1,5 5 0,7-2 0,10-3-2,9-4-1,8-6-4,7-6-5,3-6-12,-2-13-13,10 3 0,-10-16-1</inkml:trace>
  <inkml:trace contextRef="#ctx0" brushRef="#br0" timeOffset="324968.8472">16517 16733 10,'0'12'27,"0"-12"-1,21 5-11,4-5-4,7 0-2,4 0-2,1-3-3,1-3 0,-8-4-2,-8 2-1,-9 0 0,-13 8 0,-13-2 0,-4 8 1,-9 3-1,-1 6 1,-2 5 0,5 6 1,8 1 1,7 0 1,9-4-2,16 1 2,2-8-2,10-2 1,0-10 0,6-8-1,-3-8-1,-3-2 0,-3-11-1,-4-1-1,-3 0 1,-3 0 0,-8 5-1,0 8 0,-7 13 0,0 0 1,0 0 0,6 28 0,-6-2 0,0 6-1,3 0-2,-3-7-13,0-3-20,7 0-1,-7-22 1,18 11 0</inkml:trace>
  <inkml:trace contextRef="#ctx0" brushRef="#br0" timeOffset="325586.9309">17116 16743 20,'26'14'33,"-12"-2"0,2 10-1,-9 2-15,-7 1-4,-3 1-5,-6-5-4,-2 2-2,0-6-1,2-13-1,9-4-1,-6-14 0,10-5-1,8-4 0,3-3 1,2-3-1,1 3 2,-2 6 1,-4 3 1,-12 17 0,9-7 1,-9 7-1,-3 15 1,-1 2-1,4 2 0,0 0-2,9 6-3,2-5-3,13-1-4,1-1-2,11 2-2,2-13-1,3 3 0,-4-8 2,-2-2 3,-4 0 4,-3-3 5,-7-8 3,-6-1 4,1-20 9,-11 13-6,-5-5-1,-3-1 0,-6-3 0,0 10-2,-9-1 1,-1 6-2,-6 7-1,2 6 0,-1 10 0,3 9 0,5 0-1,9 5 0,7 1-1,15 2 1,4-1-1,6-2-1,4-2-4,-2-17-11,-6-5-21,5 0 0,-13-14 0,1-6-1</inkml:trace>
  <inkml:trace contextRef="#ctx0" brushRef="#br0" timeOffset="325773.2551">17604 16480 52,'0'0'35,"-15"-8"0,7 26-4,-3-2-44,-1-2-20,7 13 0,-5-5-2</inkml:trace>
  <inkml:trace contextRef="#ctx0" brushRef="#br0" timeOffset="326556.4285">18253 16801 15,'0'0'31,"3"15"0,-6 9-2,-8-2-14,-9-3-6,0 8-1,-7-8-3,5-2-1,-5-7-1,4-10-2,2-9 0,6-7 0,8-5 0,7-4-1,7-3 0,3 3 0,5 3 0,3 10 0,4 12 0,-1 8 1,-1 8-1,-1 8 2,-2 6-2,2 2 2,-4-1-1,1-7 0,1-7-1,-1-9 1,-1-8-2,0-13 0,-3-4 1,-1-8-1,1 0 0,-5 2 1,-2 5 0,-1 7 0,-4 11 1,0 0 0,-5 8 0,0 11 1,-3-6-1,4 3 0,-4-6 1,8-10-2,-10 0 0,10-11 0,10-4 0,2-6 0,6 0-1,3-3 1,1 7-1,5 7 1,-3 6 0,-2 10 0,-5 4 0,-4 9 0,-4 3 0,-3 5-2,1 1-3,-4-8-3,8 6-9,2-6-8,5-7-5,10-2 0,1-11 1</inkml:trace>
  <inkml:trace contextRef="#ctx0" brushRef="#br0" timeOffset="326780.442">18833 16935 30,'11'-45'53,"-11"21"-29,-7-2-3,-8-6-6,0 13-4,-9-5-4,4 14-1,-5 5-2,4 9-2,3 5-1,8 9 1,6 5-2,11 5 1,6 2 0,5-2-1,5-3-2,1-8-6,3-3-11,-4-9-16,-6-18-1,0-6 1,-7-14-1</inkml:trace>
  <inkml:trace contextRef="#ctx0" brushRef="#br0" timeOffset="326974.4541">18907 16534 26,'0'-11'33,"-4"2"1,4 9-2,-18 13-24,8-6-33,10 11-4,-11-6-4,14 7 0</inkml:trace>
  <inkml:trace contextRef="#ctx0" brushRef="#br0" timeOffset="327803.9602">19530 16612 20,'0'0'27,"-25"-11"-7,8 11-6,-4 6-4,3 7-3,4 6-3,6 3-1,8 2-1,13-3-1,6 1 0,2-3 0,3-6 0,-3-4 0,-2-9 0,-9 0 0,-10 0-1,-11-4 1,-7 1-1,-6 3 1,0 4-1,-2 4-1,2 5 1,8 4 0,6-1 0,10 0 0,8 0 0,7-3 1,5-5-2,5-4 1,-2-7-1,2-6-1,1-7 0,-1 3 1,-2-6 0,2 0 2,0 5 1,0 4 3,1 10 1,-5 5 1,-3 12 0,-8-2 0,-7 10 0,-10-3-3,-5 3 0,-5-9-3,-1-7-1,3-9-1,5-9-1,10-3 0,10-7 0,11-4 0,2-4 0,7 0 1,3 5 0,-2 1 2,-6 6 1,-9 1-1,-6 8 2,-10 6-1,0 0 0,-22 6 0,4 6 0,1 1 0,2 3-1,5 3 0,6 3-1,12 1-2,7-4-5,11 0-10,7 2-13,1-14-5,10 1 1,-4-13 0</inkml:trace>
  <inkml:trace contextRef="#ctx0" brushRef="#br0" timeOffset="328157.9511">20216 16745 33,'-20'-17'29,"1"5"-8,-5 2-4,-5 8-4,2 2-3,-1 9-4,6 4-1,3 6-2,11 10 0,8 1 0,6 0-1,9-2 0,9 0 0,-1-9-1,4-4-1,-2-7 0,-4-11 1,-4-6-2,-8 1 0,-6-2 1,-3-1 1,0 11 1,-22 0 2,5 7 0,1 15 1,-5 6 1,6 9 0,0 5 0,6 7-3,1-5-1,3 5-7,11-6-20,8-4-11,0-14-1,10-3-2</inkml:trace>
  <inkml:trace contextRef="#ctx0" brushRef="#br0" timeOffset="328722.543">20393 16695 14,'-21'0'60,"10"9"-37,1 6-3,3 10-5,7 3-3,0-1-4,13 4-2,2-7-1,5-3-1,1-9 0,3-6-1,-1-13-1,0-4-1,-3-7 0,-4-2 0,-4 1-1,-3-5 0,-5 4 0,-4 9-1,0 11 1,0 0-1,-13 6 1,9 7 0,4 3-1,6 6 1,4 3 0,5-4 1,5-4-1,3-9 1,-2-4 0,1-4-2,-5-5-2,-8-11-7,-1-1-11,-8-3-10,-9-6-5,5-1 2,-3-5 3</inkml:trace>
  <inkml:trace contextRef="#ctx0" brushRef="#br0" timeOffset="328935.5564">20638 16556 58,'-6'-23'33,"6"8"-5,0 15-7,-7-15-14,7 15-14,-12-4-23,12 4-3,-9 9 0,13 3-1</inkml:trace>
  <inkml:trace contextRef="#ctx0" brushRef="#br0" timeOffset="329139.5679">20764 16699 42,'22'29'35,"3"5"0,-7-2-11,-7-6-7,7 1-5,-11-9-4,5 0-2,-12-18-2,21 7-2,-10-19 0,4 0 0,3-5-4,-5-5-7,5 3-17,-1 2-11,-12-2-1,-2 9 1</inkml:trace>
  <inkml:trace contextRef="#ctx0" brushRef="#br0" timeOffset="329341.1696">20992 16762 36,'19'19'37,"-11"-6"0,2 4 0,2-2-18,-9-1-7,7 2-4,-10-16-4,10 15-1,-10-15-2,11-5 0,-3-7-1,5-5 0,4 0 0,7-2-1,0 5 0,1 1 0,-2 9 0,-4 10 1,0 7-1,-9 6-1,1 10-6,-11-2-19,0-4-11,5 3 1,2-12 0</inkml:trace>
  <inkml:trace contextRef="#ctx0" brushRef="#br0" timeOffset="329623.5424">21602 16707 16,'-34'-17'31,"9"17"1,-9 0-3,9 9-11,6 11-6,7 2-4,12 10-3,0-1 0,16 1-1,0-2-1,6-2-1,-2-9 0,-1-9-1,-19-10 0,0 0 0,0-24 0,-20 8-4,0 4-7,-2-7-17,0 1-9,11 8 1,4-3-1</inkml:trace>
  <inkml:trace contextRef="#ctx0" brushRef="#br0" timeOffset="329917.3016">21664 16748 48,'19'12'37,"-3"0"1,-1 4-5,1 4-17,-11-4-6,1 5-5,-6-4-1,0-5-2,0-12 0,0 0-1,16-12-1,-5-3 0,6-5 0,3-3-1,7 1 0,1 3 1,2 9 0,-6 7 0,-2 9 1,-5 8 0,-6 10-1,-2 8 2,-9 6-5,-5-5-12,-5-3-23,10 4-1,4-18 0,16 2 1</inkml:trace>
  <inkml:trace contextRef="#ctx0" brushRef="#br0" timeOffset="330240.1365">22119 16160 55,'59'35'39,"9"27"1,4 31-6,-2 26-14,-25 4-6,-21 22-5,-40-6-5,-45-3-41,-33-18-2,-24-16 0,-24-28-2</inkml:trace>
  <inkml:trace contextRef="#ctx0" brushRef="#br0" timeOffset="419086.9657">3777 14725 9,'0'25'8,"7"13"0,3 4-1,6 8 0,5-2-1,8-1 0,2-2 0,10-8 0,5-10-1,6-11 0,9-11-1,8-10 0,3-11-1,14-7-1,13-7-1,16 0 0,9 2 0,10 5-1,0 10 1,-4 13-1,-4 13 1,-12 10 1,-13 8-1,-20 5 1,-11 0-2,-16-4-13,-3 1-11,-20-23-1,5 2-1</inkml:trace>
  <inkml:trace contextRef="#ctx0" brushRef="#br0" timeOffset="419806.9632">5693 15170 21,'30'-19'13,"13"6"-1,3 1 0,12 10-2,5 2-2,9 12-1,7 5-2,1 7-2,7 1-1,8 2-1,5-3 1,12-2-1,6-2 0,6-4 1,3-4-2,2-1 2,-1-4-1,-1-1 1,-8-6-1,-6 0 0,-4-15 1,-10-6-1,-5-11 0,-14-10-2,-15-8-7,-22-13-19,1 5 1,-31-12-2,-1 12 8</inkml:trace>
  <inkml:trace contextRef="#ctx0" brushRef="#br0" timeOffset="421056.9543">4507 15494 9,'21'3'11,"8"5"-2,1-1 0,-1-3-3,-1-4-2,-6 4-1,-4-8-1,-8 0-1,-10 4 1,0-10-1,0 10 0,-23-3 1,6 8-1,-6 3 0,0 10 1,3 6-1,2 5 1,8 1-1,3 2 0,7-3-1,10-1 1,6-8 0,6-5-1,8-7 0,1-8-1,4-4-1,-1-6 0,0-4 1,-6-5-1,-3 4 0,-10-2 2,-5 3 1,-4 2 2,-6 1-1,0 11 0,0 0 1,-6 13 0,6-13-1,22 13 1,-3-7 0,4-6 1,3 0 0,2-4-1,3-5 0,-6-5-1,-5 0 0,-10-3-1,-3-1 0,-14 1 0,-8-1-1,-8 4 0,-6 5 0,-5 5-1,-1 7 1,3 11 0,2 8 0,4 4 0,11 12 1,3 2 0,12 3 1,-3 4 1,6-1 0,3-10-1,0 0 2,3-9-2,-3-5-2,4-8-5,-10-14-9,0 0-14,17-5-1,-17-14 1,15 0 12</inkml:trace>
  <inkml:trace contextRef="#ctx0" brushRef="#br0" timeOffset="421259.9815">5067 15588 16,'3'-9'25,"7"13"-3,-10 4-7,5 12-5,-5 2-8,2 4-13,9 10-12,-11-12-1,7 7-1</inkml:trace>
  <inkml:trace contextRef="#ctx0" brushRef="#br0" timeOffset="421657.9628">5256 15604 17,'0'0'16,"-22"0"-1,16 7-4,0 7-2,6 2-2,0 5-2,3-3 0,6 4-1,6-6-1,4-5 1,0-4-2,1-7 1,0-3-1,-1-6 0,-5-6-1,-2-3 0,-4 0 0,-4 0-1,-4 5 0,0 3 0,0 10-1,-14 0 1,14 0 0,-7 20-1,7-3 1,7 0 0,3-1 2,5-1 0,4-5 2,2-1 0,1-9 0,0 0 0,-3-5 0,-2 1-2,-6-6-5,-2-2-12,-9-10-15,4 7 0,-11-13 0,7 4 7</inkml:trace>
  <inkml:trace contextRef="#ctx0" brushRef="#br0" timeOffset="421858.831">5479 15412 26,'-16'-22'28,"7"11"-2,-4 1-12,5 4-19,8 6-17,-13 6-3,13 8-2</inkml:trace>
  <inkml:trace contextRef="#ctx0" brushRef="#br0" timeOffset="422072.8455">5611 15526 16,'17'17'31,"-10"-4"0,3 10-5,-2 3-11,-2-1-2,3 6-2,-2-6-4,5 1-1,-5-11-3,4-1 0,0-10-1,2-4-1,-1-14 0,3 0 0,1-5-1,-4-5-4,5 4-14,4 2-16,-11-3 0,4 11-1,-4-1 1</inkml:trace>
  <inkml:trace contextRef="#ctx0" brushRef="#br0" timeOffset="422387.8613">5975 15588 14,'-10'27'25,"-2"-14"1,3 9-9,1 3-3,4 0-3,10 2-1,6-8-1,8-1-1,4-9 0,5-2 0,1-7-2,0-5-2,-4-6-2,-8-4-5,-3 0-9,-6-2-14,-9-5-7,0 3-1,-3-5 0</inkml:trace>
  <inkml:trace contextRef="#ctx0" brushRef="#br0" timeOffset="422590.8758">6208 15573 20,'0'0'32,"22"24"1,-17-1-3,-2 1-11,7 12-5,-10 1-4,0 10-2,0 0-6,-7-5-9,7-1-14,-6-3-13,-1-14-1,7-4 0</inkml:trace>
  <inkml:trace contextRef="#ctx0" brushRef="#br0" timeOffset="422898.6655">6260 15796 11,'31'-4'25,"-19"4"2,10 5-1,-4-5-18,8 0-5,-4-3 0,2-4-1,0 0 0,-1-3 0,-5 4 1,-2-2-1,-1 1 2,-15 7-1,16 0 1,-16 0 0,9 13 1,-9-13 0,19 21 0,-4-12-1,4 1 0,6-8 0,8-2 0,-1-6-1,3-5 0,-3-6-1,-6 0 1,-11-7-1,-12 4 0,-15 5 0,-12 5-1,-8 10-7,-3 13-29,-5-4 0,10 12-1,2-4 0</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5:28:36.279"/>
    </inkml:context>
    <inkml:brush xml:id="br0">
      <inkml:brushProperty name="width" value="0.05292" units="cm"/>
      <inkml:brushProperty name="height" value="0.05292" units="cm"/>
      <inkml:brushProperty name="color" value="#FF0000"/>
    </inkml:brush>
  </inkml:definitions>
  <inkml:trace contextRef="#ctx0" brushRef="#br0">2306 9615 31,'-31'0'28,"-18"0"-6,8 11-5,-1 12-5,7 5-2,15 9-3,13 0-2,18 1-2,11-2 0,11-7-1,4-7 0,8-4-1,-5-6 1,-9-6 0,-6-6-1,-25 0 0,0 0 0,-25 3 0,-7 1 0,-13 4-1,-2 5 0,3 6-1,1 5 1,6 5-1,14 7 1,6 2 0,13 0 0,17 2 1,9-7 0,4-5 0,12-8 0,2-7 1,4-8-1,4-10 1,-4-9 0,-5-5-1,-7-4 0,-5-1 0,-12 2 0,1 3-1,-7 5 1,-9 14-1,0 0 0,0 0 1,0 24-1,0-7 1,0 4 0,0 1 0,-5-7 0,5-2 0,0-13 0,0 0 1,0-18-1,0-2-1,5-2 1,4-3-1,0-1 1,4 3-1,8 4 0,-5 9-1,5 10 1,-2 9 0,-2 6 0,-3 7 1,-1 7-4,-4-2-5,3 6-11,4 1-15,-10-11-2,7 0 1,-8-11 0</inkml:trace>
  <inkml:trace contextRef="#ctx0" brushRef="#br0" timeOffset="149.5173">2712 10081 47,'0'0'35,"24"19"0,-20 1-5,-1 11-25,9 6-32,-15-4-4,6 4-2,-8-5-2</inkml:trace>
  <inkml:trace contextRef="#ctx0" brushRef="#br0" timeOffset="1459.3291">2799 9825 46,'19'-42'30,"9"10"-10,12 7-4,0 13-2,7 16 0,-7 17-2,0 23-2,-16 12-3,0 15-1,-13 0-2,-1 2-1,-10-5-1,6-12 0,-6-12-2,0-17 1,5-13-1,-5-14-1,-5-19 0,-1-3 0,-4-3 0,-5-3 0,-5 6-1,-4 7 1,-1 11-1,-6 11-4,8 14-7,-4 6-17,3-3-5,15 1 0,0-8 0</inkml:trace>
  <inkml:trace contextRef="#ctx0" brushRef="#br0" timeOffset="1812.8364">3425 10026 24,'-27'-10'27,"10"10"-1,-10 0-9,9 4-6,5 5-4,7 2-3,11 6-1,2 0-1,9 0-1,5 0-1,-2-7 1,0 0 0,-4-1-1,-5-5 0,-10-4 1,0 0-1,-17 0 0,-4 0 0,2 0 0,-3 2 0,1 2 0,6 9 0,3-4-1,5 7-2,7 1-3,0-2-12,15 7-10,-15-22-1,25 15 0</inkml:trace>
  <inkml:trace contextRef="#ctx0" brushRef="#br0" timeOffset="2317.5078">3298 10225 59,'0'0'28,"10"14"-9,7-4-6,3-3-9,3 1-16,0-8-15,2 8-2,-6-17-1</inkml:trace>
  <inkml:trace contextRef="#ctx0" brushRef="#br0" timeOffset="2483.38">3348 9839 16,'0'0'19,"0"0"-13,12 0-20,3 18-4,-11-9 10</inkml:trace>
  <inkml:trace contextRef="#ctx0" brushRef="#br0" timeOffset="2806.5146">3512 10007 37,'0'0'35,"24"33"-1,-8-1-3,3 10-14,9 17-6,-2 4-4,-3 7-2,-6 3-2,-9 2-2,-11-2 0,-10-11-1,-12-12 0,-8-13-1,-4-14 0,-3-17-1,2-16 0,7-17 1,7-15 0,8-10 0,16-12 0,16-6 1,11-1 0,16 3-1,7 6-1,0 6-9,6 6-18,-3 18-5,-13 7 0,-6 16-1</inkml:trace>
  <inkml:trace contextRef="#ctx0" brushRef="#br0" timeOffset="3302.8103">4067 10124 54,'-7'-20'21,"-4"2"-4,-2-1-4,-5 7-1,-2 5-4,2 7-1,-4 9-3,7 6 0,0 8-2,5 0-1,7 3 0,3 1 0,10-5 0,3-4 0,7-7-1,0-8 1,0-6 0,0-6 0,1-6 0,-5-2 0,-1-4-1,-8 3 1,-1 3-1,-3 1 0,-3 14 0,0-10 0,0 10 0,3 15 1,2-1-1,5 1 1,3 2 0,6-3 1,2-2 0,4-4 0,0-8 1,3 0-1,-7-4-1,-5-6-7,-4-1-20,-2 2-8,-10-8 0,-3 9-1</inkml:trace>
  <inkml:trace contextRef="#ctx0" brushRef="#br0" timeOffset="3505.5152">4359 9953 85,'5'20'36,"2"6"-9,3 15-11,-2 13-6,2 16-3,-2 5-4,0 8-2,-1 1-3,-7-4-3,2-2-6,-8-14-13,-4-16-13,4-16 0,-3-22 1</inkml:trace>
  <inkml:trace contextRef="#ctx0" brushRef="#br0" timeOffset="3657.7409">4365 10305 23,'24'0'28,"-8"-11"-1,15 11-9,-3-8-27,1-3-14,13 11-3,-10-17 0</inkml:trace>
  <inkml:trace contextRef="#ctx0" brushRef="#br0" timeOffset="4001.9251">4821 9974 37,'-34'-9'28,"9"9"0,0 4-14,6 1-5,7 8-4,8-3-3,7 4 0,4-3-1,6 2-2,1-5 0,0-1-1,-2-2-1,-2-3 1,-10-2-1,0 0 1,-13 10 2,-3-5 1,-2 0 4,2 8 1,-2 0 3,8 4 0,7-2 0,16 6-1,5-3-1,7-2-4,9-4-21,6 3-14,-8-15-3,6 8 0,-1-16 0</inkml:trace>
  <inkml:trace contextRef="#ctx0" brushRef="#br0" timeOffset="5038.4676">5702 9897 37,'13'-16'31,"5"16"-5,-9 9-5,-5 11-6,-1 11-4,-10 6-4,4 1-2,-6 0-1,1-3-1,1-11-2,7-9 0,0-15 0,15-5 0,4-14-1,1-5 1,2-6-1,-1 1 1,-1 1-1,-3 4 0,-4 6-1,-9 7 2,-4 11-1,0 0-1,-7 25 2,2-7-1,5 8 0,0 0 1,6 2 0,11-5-1,-3-8 0,10-3 0,-1-12 0,2 0-1,-2-13 1,-4-4-2,1-3 1,-9-3 0,-1 4 0,-3 0 1,-7 7-1,0 12 1,0 0 0,0 0 1,-10 19 0,10 3-1,3 1 1,4 4 0,5-5 0,10-2 0,2-6 0,4-4 1,0-10-1,0-10 1,-3-4-2,-3-5-2,-4-3-7,-6-7-9,-6-4-8,-3 1-1,-6 0 2,-3-5 5,-1 6 8,-4-4 8,2 2 8,-1-22 39,10 29-16,13 4-1,2 4-6,7 1-6,9 16-4,0 1-5,9 13-1,-5 11-1,-4 8 0,-7 9-1,-2 8-1,-7 3 1,-5 2 0,-4-3-1,-1 0 1,-1-8-1,3-6-1,2-13 0,0-10-1,-9-14-2,13 0-1,-13-10-1,-7-5-1,-8-2-1,-7 2 1,1 6 1,-7 0 0,3 9-3,0 0-2,9 4-7,7 4-11,9-8-4,0 0 1,0 0 0</inkml:trace>
  <inkml:trace contextRef="#ctx0" brushRef="#br0" timeOffset="5203.5207">6659 9961 21,'29'-15'62,"-14"15"-38,-6 10-5,-6 3-7,0 10-4,-7 3-7,-3 4-18,-3-6-13,7 5-2,-6-12-1</inkml:trace>
  <inkml:trace contextRef="#ctx0" brushRef="#br0" timeOffset="5445.5282">6809 9950 30,'0'0'34,"11"-7"2,0 15-1,4 3-14,5 10-7,-6 3-6,5 0-2,-4-2-2,4-3-2,-4-11 0,1-8 0,-4-9-1,-1-5-3,0 0-10,1-3-24,-12-6-1,-6 13 0,-6-1-1</inkml:trace>
  <inkml:trace contextRef="#ctx0" brushRef="#br0" timeOffset="5850.4021">7317 9948 61,'-21'-5'32,"-6"1"-10,-6 4-6,5 17-3,4-4-3,9 15-3,9-3-2,12 6-1,9-3-1,10 0-1,6-9 0,3-10 0,0-9 0,-3-5-1,-9-13 1,-4-10-1,-14-15 0,-7-10 0,-10-18-1,-2-4 1,-7-9 0,1 4-1,2 2-1,3 8-4,16 16-17,6 16-13,4 19-1,11 19 0,7 14-1</inkml:trace>
  <inkml:trace contextRef="#ctx0" brushRef="#br0" timeOffset="6407.3595">7522 10089 23,'10'12'30,"-10"-12"1,27 13-8,-3-9-9,2-4-2,4 0-3,-4-10-3,2-3-2,-10-5-1,-3-2-2,-15-2 0,-5-2-1,-8 1 0,-5 5-1,-7 10 1,-3 8 0,0 7-1,1 12 1,1 9 1,8 13 0,5 8 0,6 6 1,7 1-1,4-2-4,9-1-11,4-3-18,-3-18 0,7-3-1,-6-21-1</inkml:trace>
  <inkml:trace contextRef="#ctx0" brushRef="#br0" timeOffset="6581.749">7820 9946 35,'9'-13'33,"1"16"1,-10-3-1,9 25-19,-4 2-13,-2 1-26,5 11-6,-8-5-1,2 4-1</inkml:trace>
  <inkml:trace contextRef="#ctx0" brushRef="#br0" timeOffset="7167.5173">8018 9929 72,'15'0'34,"4"7"0,-3 8-16,-7-1-8,3 10-5,-8-1-2,-4 0-3,-3-1-1,-7-12-1,10-10-1,0 0 0,0 0 0,0-12 0,13-3 0,-2-5 2,2 3 0,0 3 2,-1 7 0,-12 7 0,15 3 0,-15 9 1,0 0-1,4 5 0,1 1 0,1 0-3,4-8 0,0-6 0,6-4-1,-1-5 0,7-5 1,-4-3 1,0 0 2,1 4 2,-4 4 2,2 5 0,-5 5 0,3 9 0,-8-1 0,-1 3-2,-6 1-1,7-3 0,-7-14-2,2 9 0,-2-9-1,13-10 1,-4-3-1,2-1 1,5-1 0,0 1 0,3 2 0,3 5 1,-2 7 0,1 0 0,-4 7-1,1 2 1,-9 8-1,-1 2-2,-5 6-5,-6-6-10,-5 2-19,4-2 0,-8-8 0,3-1 0</inkml:trace>
  <inkml:trace contextRef="#ctx0" brushRef="#br0" timeOffset="7319.4581">8476 9701 57,'-4'-45'37,"10"19"-1,-6 15-5,0 11-14,4 24-11,-2 9-32,2 5-9,-8 3-1,11 5 0</inkml:trace>
  <inkml:trace contextRef="#ctx0" brushRef="#br0" timeOffset="7880.4992">9387 9850 50,'34'0'35,"6"26"0,-6 6-7,-2 16-13,-1 16-5,-13 6-4,-5 6-2,-13-3-2,-4-3-2,-12-10-1,-10-18 0,-3-14-1,-5-18 0,9-20 0,0-16 0,7-13 0,9-16 1,9-1 0,15-5 0,7 3-2,2 3-7,10 9-10,0 12-13,-3 4-1,7 12 1,-14 0-1</inkml:trace>
  <inkml:trace contextRef="#ctx0" brushRef="#br0" timeOffset="8204.0381">9790 9932 78,'11'9'34,"6"6"-8,-5 3-6,-8 5-7,-2 1-5,-4-2-4,-2 2-2,1-5-3,-6-10 0,9-9-2,0 0-1,0-9-1,6-14-1,4 3 1,-2-9 0,2 3 1,2-2 2,-2 7 1,-2 4 2,-3 5 0,-5 12 2,0 0 0,0 12 0,-5 5 1,5 4-2,0 1 0,5 3 0,5-1-2,4-5-5,10-2-4,5-8-10,7-9-13,7 4-1,-3-12-1,8-1 1</inkml:trace>
  <inkml:trace contextRef="#ctx0" brushRef="#br0" timeOffset="8475.0614">10345 9987 51,'13'5'33,"-13"-5"-5,-13 15-6,-1 2-7,-12-6-5,1 2-2,-12-4-4,5-2-2,-2-7 0,3 0-2,3-10 0,7-4 0,7-5-1,10 0 1,10-1-1,6 3 1,9 3 0,4 9 2,3 5-1,3 10 0,0 3 2,-2 6-2,-2 4-3,-9-3-10,0-3-22,2 2-1,-5-9-1,10 2 1</inkml:trace>
  <inkml:trace contextRef="#ctx0" brushRef="#br0" timeOffset="8963.2384">10664 9988 44,'-22'-19'28,"4"6"-8,-1-2-4,-6 5-4,1 3-2,0 7-3,2 8-1,4 6-2,2 2-2,9 4 0,7 4 0,6-4-1,9-2 0,5-2 1,7-7-1,1-4 0,4-5-1,-2-7 1,-4-7-1,-6 0 0,-3-4 0,-8 3 0,-4-2 0,-5 7 1,0 10-1,-9-6 0,9 6 0,-3 14 1,3 0-1,3-1 0,7 4 1,4-5 0,6 0 0,4-5 1,2-2 1,-1-10-1,1 0 1,-7-4-1,0-6 1,-8-2-2,-5-5-4,-6 6-7,-8-2-16,-1 1-9,4 7 0,-8-1-1</inkml:trace>
  <inkml:trace contextRef="#ctx0" brushRef="#br0" timeOffset="9319.1854">11241 9888 49,'-13'-20'30,"4"14"-6,-7 6-5,-5 0-8,1 9-1,-4 5-4,7 7-3,3 5 0,5 2-2,9 1-1,9-2 1,6 0 0,6-3 0,2-10 1,2-5-1,-6-9 1,-1 0 0,-8-8 0,-10-2 0,-10-2 0,-8 0-2,-6 3-6,-4-1-14,1 1-15,7 5 1,-4-1 0,24 5-1</inkml:trace>
  <inkml:trace contextRef="#ctx0" brushRef="#br0" timeOffset="9506.5466">11416 9910 46,'0'0'35,"0"0"0,5 12 0,-2 2-17,-3 1-9,4 8-8,1 4-13,4 3-23,-6-11 0,4 3 0,-1-8-1</inkml:trace>
  <inkml:trace contextRef="#ctx0" brushRef="#br0" timeOffset="9791.5165">11811 9971 51,'-3'18'36,"-15"-10"-1,-1 6-3,-7 4-17,-7-7-5,3-3-6,1-1-3,1-7-1,7-5-1,2-10 0,8-2-2,5-4 2,6-1-1,11 3 1,1 3 1,7 5 1,2 11-1,6 5 1,1 11 0,-2 2-4,0 6-11,-2 4-20,-9-8-1,1 3 1,-6-10-2</inkml:trace>
  <inkml:trace contextRef="#ctx0" brushRef="#br0" timeOffset="10002.1216">11941 9936 51,'11'0'37,"-11"0"-1,19 14-1,-5 5-17,-5-1-9,4 2-4,-3-1-1,5-2-2,-5-12-1,4-5-1,2-3 0,-4-9-4,4 0-7,-6-7-18,-1 0-8,0 4 0,-6-2 0</inkml:trace>
  <inkml:trace contextRef="#ctx0" brushRef="#br0" timeOffset="10326.6332">12305 9960 77,'6'9'36,"0"7"-2,-6 6-13,-5-7-8,5 7-5,-7-6-5,2-2-1,5-14-2,0 0 0,0 0-1,15-7 0,0-7 0,1 1 0,9-1 1,2 4 0,-5 1 0,0 9 1,-1 5-1,-5 7 2,-1 4-1,-2 1 0,-6 6-1,-7-3-1,5 3-4,-8-13-12,3-10-20,-6 14 0,6-14 0,-12-19 0</inkml:trace>
  <inkml:trace contextRef="#ctx0" brushRef="#br0" timeOffset="10462.1255">12420 9578 62,'-10'-18'37,"8"27"-2,-10 9-6,2-3-53,10 22-6,-3-5-4,6 7-1</inkml:trace>
  <inkml:trace contextRef="#ctx0" brushRef="#br0" timeOffset="11431.2434">13387 9965 23,'-31'-22'60,"9"15"-38,1 7-6,3 4-5,5 2-4,7 8-2,6 1-2,10 4-1,7-2-1,2 1-1,0-7 0,2-1 0,-5-3-1,-7-4 0,-9-3 0,-9 0 0,-10-5-1,-2 5 1,-4 0 0,0 0 1,0 5 0,7 2 1,8 3-1,7 7 1,10-1 0,6 2 0,7-3 0,8-2 0,0-3 0,6-2-1,0-8 1,-5-5-1,-1-4 1,-3-4-1,-8 1 0,-4 1 0,-3 5 1,-10 6 0,0 0-1,0 0 1,0 14 0,-7-4 0,7 2 0,0-12 1,0 10-1,0-10-1,3-12 1,4-1 0,2-8 0,6 2-1,-1-8 1,1 5-1,0 3 0,3 4 1,1 6 1,-3 9 0,-4 4 0,-2 11 0,-5 4 0,-5 8 0,10 1-2,-7-4-5,2 3-10,-1-3-14,0-11-6,-4-13 0,9 5 0</inkml:trace>
  <inkml:trace contextRef="#ctx0" brushRef="#br0" timeOffset="11582.5657">13834 9956 60,'0'0'33,"19"-6"-4,-13 18-6,0 8-8,-6 5-10,3 4-18,3 6-19,-6-14-1,7 5-1,-2-9-1</inkml:trace>
  <inkml:trace contextRef="#ctx0" brushRef="#br0" timeOffset="11993.5181">14237 9962 24,'-6'-19'62,"-25"7"-37,6 12-6,-3 15-5,1 1-5,7 12-3,-4 2-2,17 3-2,7 0 0,14 1-1,6-7-1,8-5 1,-6-7 0,12-6-1,-3-9 0,-5-8 0,-5-3-1,-9-3 1,-5-4-1,-7 0 1,0 5-1,-12 5 1,-2 8 1,2 10-1,-6 7 1,-3 9 1,7 8-1,-1 7 1,12 3 1,6 0-1,9-1-2,-6-7-5,11-8-18,8-1-12,-5-22 1,11-5-2</inkml:trace>
  <inkml:trace contextRef="#ctx0" brushRef="#br0" timeOffset="12301.9833">14685 10040 78,'-17'12'34,"-1"-1"-10,-11 8-8,-6-6-3,-3 1-6,0-8-4,4-6-1,3-2-1,6-10-1,8-3 0,12-7 0,5 2 0,9 2 0,4 3 1,8 7-1,1 8 1,3 6 0,4 7 1,-4 5-1,-2 9 0,-2-4-3,-2 5-7,-6 1-22,-5-15-5,4 1 1,-12-15-2</inkml:trace>
  <inkml:trace contextRef="#ctx0" brushRef="#br0" timeOffset="12446.5757">14587 9811 58,'-14'-28'34,"10"14"-2,-6 5-7,10 9-37,0 0-18,3 11-2,11 5-3</inkml:trace>
  <inkml:trace contextRef="#ctx0" brushRef="#br0" timeOffset="12634.4694">14751 9988 63,'10'28'36,"2"4"0,-4 0-8,-8-8-14,6 4-5,-1-10-5,4-4-2,4-9-1,2-5 0,2-13-2,3-10-3,8 3-9,-2-3-23,-10-5-1,4 6 0,-9-2 0</inkml:trace>
  <inkml:trace contextRef="#ctx0" brushRef="#br0" timeOffset="13197.9481">15220 9919 66,'-16'0'30,"5"8"-12,4 6-4,7 1-6,3 3-2,8-2-2,6 1-3,1-8 0,1 1-1,3-5-2,-7-5 0,-15 0 0,0 0 0,0-9-1,-13 5 2,-2 4 0,-4 0 2,1 3 1,2 7 0,4-1 1,7 8 0,5-2 0,2 3-1,7 1 1,7-5-1,2 0 0,6-4-1,-1-10 0,3 0-1,4-10 0,-2-4-1,-1-5 1,-3-2-1,-4 0 0,-5 2 1,-2 0 1,-6 6 1,-7 13 1,0 0 0,0 0 1,-7 15 0,2 4-1,5 8 0,0 2-4,0-2-6,5-1-16,7-2-12,-3-10 0,10-4-1</inkml:trace>
  <inkml:trace contextRef="#ctx0" brushRef="#br0" timeOffset="13529.6315">15891 10044 65,'-16'10'35,"-5"8"-2,-5-4-12,-8-4-7,0 4-5,-7-6-5,10-8-2,0 0-1,5-8-1,7-3 0,8-7-1,11 0 1,5-1-1,9 6 2,3-2 0,9 10 0,2 5 1,0 5 1,1 10 0,-2-1 1,-2 10-1,-5 1 0,1-1-3,-9 5-4,-2-10-8,2-2-26,-3 2 1,-5-10-2,4 1 0</inkml:trace>
  <inkml:trace contextRef="#ctx0" brushRef="#br0" timeOffset="13672.1338">16117 10225 119,'0'0'42,"9"10"-2,-9-10-24,0 0-51,0 0-4,-6-19-2,9-5-1</inkml:trace>
  <inkml:trace contextRef="#ctx0" brushRef="#br0" timeOffset="18516.517">1946 10855 26,'0'0'31,"21"8"1,10-8-7,23 0-7,17 5-5,10-5-3,13 0-3,-3 0-3,-7 4-2,-9-4-6,-16 0-4,-16 8-8,-21-8-7,-22 0-4,0 0-1,-22 0 0</inkml:trace>
  <inkml:trace contextRef="#ctx0" brushRef="#br0" timeOffset="18674.5248">2399 10890 57,'-15'24'26,"5"8"-3,7 9-2,-1 2-5,8 15-3,-4-4-4,0 1-5,6-3-6,2-11-10,-1-9-17,8-4-5,-4-14-1,14-5-1</inkml:trace>
  <inkml:trace contextRef="#ctx0" brushRef="#br0" timeOffset="18960.3311">2736 11192 24,'-18'5'23,"-9"-1"-4,10 12-8,5 2-4,7 1-3,10 7 0,7-5 0,16 0-1,7-6 1,-2-2 0,2-13 2,3 0 2,-11-9-1,-2-6 1,-16-6-1,-14 2 0,-18 1-4,-1 4-16,-10 3-18,5 11-3,-5-4 0,10 15 0</inkml:trace>
  <inkml:trace contextRef="#ctx0" brushRef="#br0" timeOffset="19389.4272">3504 11168 47,'-10'-8'34,"0"8"-5,1 20-7,9 18-5,3 12-7,3 17-3,3 5-2,-5 6-3,5-3-3,0-5-6,1-8-12,-2-12-16,-8-24 0,4-9-1,-4-17 0</inkml:trace>
  <inkml:trace contextRef="#ctx0" brushRef="#br0" timeOffset="19539.5347">3525 11361 40,'19'-6'29,"8"12"0,-2-6-16,2 8-19,2 2-12,-8-10-10,4 0 0,-15-6-1</inkml:trace>
  <inkml:trace contextRef="#ctx0" brushRef="#br0" timeOffset="19795.1348">3769 11268 68,'13'13'33,"-13"6"-7,2-1-8,2 7-6,-4-4-5,0-2-4,3-9-4,-3-10-2,15-5 0,-2-10 0,6-6-1,2-3 1,1 1 1,0 3 2,3 7 3,-4 9 0,-5 8 1,-3 9 0,-8 7 0,-2 7-3,1 5-10,-4 1-22,-4-9-4,4-2 1,-3-12-2</inkml:trace>
  <inkml:trace contextRef="#ctx0" brushRef="#br0" timeOffset="19943.7736">3943 11007 57,'-4'-18'30,"4"18"-5,0 0-30,0 0-21,13 14-3,-13-5-2</inkml:trace>
  <inkml:trace contextRef="#ctx0" brushRef="#br0" timeOffset="20259.8191">4080 11182 56,'19'15'36,"-1"9"0,-6 3-13,-12-3-9,12 8-6,-12-6-4,0-1-2,-5-7-2,1-3-3,4-15 0,0 0 0,7-17-1,-1-7 1,9-1-1,-2-3 2,1 1 1,3 0 2,1 7-1,-8 3 2,-4 6-1,-6 11 1,0 0 1,0 9-1,0 7 1,0 0-2,0 4-2,6-1-7,10 3-10,2 2-15,1-10-2,9 1 0,-4-8 0</inkml:trace>
  <inkml:trace contextRef="#ctx0" brushRef="#br0" timeOffset="20614.3138">4635 11243 39,'-28'-20'25,"8"8"-7,-7 2-5,0 10-4,4 0-2,8 16-3,6 6-1,9 1-1,5 1-1,2 0 0,9-2 0,3-7 0,4-5 1,0-10 0,2-3 2,-1-10 0,7-2 0,-1-6 1,5 6 1,-3-3 0,-1 8 0,-7 5 0,4 10-2,-11 5 1,-11 8-1,-11 3-2,-6 3-5,1 1-25,-8-2-9,-5-8 1,1-2-1</inkml:trace>
  <inkml:trace contextRef="#ctx0" brushRef="#br0" timeOffset="21487.4161">5445 11185 7,'15'-5'25,"18"12"1,-7-12-6,9 5-9,-3 0-4,-3-3-3,-2-1-1,-9 0-2,-7 1 1,-11 3-2,-9 0 1,-8 5 0,-2 7 0,0 4 1,2 5-1,4 5 2,5-1 0,8 3 0,6-1 0,6-5 0,5-5-1,2-9 0,3-8 0,-2-2 0,0-11-1,-3-6 0,-1-4 0,-4-3-1,-1 2 0,-3 4 1,-1 7 0,-7 13 0,0 0 1,11 8 0,-8 11 0,-3 2 0,3 1 0,1 1 0,-1-4 0,4-10-2,-7-9 1,17 0 0,-4-5-2,2-5 1,-1-3-1,2 0-1,1-1 0,-3 7 0,-2 3 1,-2 4-1,-10 0 1,10 10 1,-5-1 0,-5-9 1,5 19-1,-5-19 1,7 9-1,-7-9 1,22 0-1,-3-4 1,2-3 0,9-1-1,5-5 0,1 2 0,3-1 2,-3 2 0,-3 6 1,-11 4 2,0 9 0,-13 0 0,-9 10 1,-9 2-2,-4 0-10,-5-4-27,3 1-3,-1-11 0,16-7-1</inkml:trace>
  <inkml:trace contextRef="#ctx0" brushRef="#br0" timeOffset="22162.755">6989 11160 46,'-16'0'29,"-15"0"-5,3 11-9,3 5-4,2 8-3,10 5-3,2 3-2,18 1-1,4-3-1,13-4 0,3-4 1,4-7-1,0-11 0,-3-4-1,-4-9 1,-7-5-1,-9-1 0,-8 1-1,-11 1 0,-3 8 1,-3 5-1,-2 7 1,0 10 1,1 10 0,2 11-1,10 6 1,0 5 0,6 3 0,0 0-1,9-8 0,-3-2-3,-3-12-10,4-13-18,4-3-1,-11-14 0,19-10-1</inkml:trace>
  <inkml:trace contextRef="#ctx0" brushRef="#br0" timeOffset="22448.123">7252 11207 46,'-19'-10'30,"14"22"-5,-2 0-11,4 6-4,3 6-4,7 2-1,8 3-2,4-6 1,5-3-1,4-10 0,0-5-1,-4-8 1,-4-6 0,-6-8-2,-7-2 0,-7-5-3,-12-3-7,0 3-12,-1 7-12,-6 1 0,7 7 0</inkml:trace>
  <inkml:trace contextRef="#ctx0" brushRef="#br0" timeOffset="22771.1233">7507 11318 42,'37'14'33,"-7"-9"-1,2-5-10,-1 4-8,-7-13-4,1 1-4,-8-7-2,-2-4-2,-7-4-1,-8-4 1,-5 4-3,-8-2 2,-8 8-1,-7 6 0,-3 11-1,-4 0 1,1 16 1,9 11-2,4 6 2,12 7 0,9 3 0,3 5 1,8 2 0,9 0 1,-2-6-2,3-4-1,1-2-9,-6-6-25,-1-18 0,4-6-2,-3-15 0</inkml:trace>
  <inkml:trace contextRef="#ctx0" brushRef="#br0" timeOffset="23253.1308">7848 11185 28,'15'-5'25,"13"10"-6,0-5-8,3 3-3,0-3-2,-3 0-3,-4 0-1,-5-6-1,-9 3 0,-10 3 0,0 0-1,-11-6 1,-3 6 0,-5 9 1,1 2 0,-1 5 1,6 6 0,1 4 1,8 2-1,4-3 1,11 2-1,1-4 0,6-4-1,4-6 0,3-8 0,1-9 0,-1-5-1,2-5 0,-6-6 0,1-6 0,-7 2 1,-2-3-1,-4 8 2,-6 4 0,-3 15 1,0 0-1,0 0 1,-9 23 0,9 1-5,0 5-15,6 3-17,-6-8-1,10 6-1,-1-14 0</inkml:trace>
  <inkml:trace contextRef="#ctx0" brushRef="#br0" timeOffset="23772.0794">8605 11156 22,'-15'-6'30,"2"12"-1,-12 3-7,10 8-7,-3 8-5,5-2-2,7 7-3,6-5 0,6 3-2,7-6 1,9-2-1,2-11 0,-2-4 1,-3-5-1,-4-8-1,-8-3-1,-7-2 0,-7-1-3,-9 0-5,1 3-16,2 7-11,-8-8 0,11 12 0</inkml:trace>
  <inkml:trace contextRef="#ctx0" brushRef="#br0" timeOffset="24004.918">8724 11175 64,'11'0'36,"0"10"-1,-6 11-12,-2 4-9,4 16-5,-4 5-3,5 6-3,2 4-1,-3 3-2,1-6-1,-1-8-1,1-7-4,-4-15-6,5-5-7,-9-18-10,0 0-7,3-23 0,-11-10 0</inkml:trace>
  <inkml:trace contextRef="#ctx0" brushRef="#br0" timeOffset="24133.5202">8797 11369 62,'10'-9'33,"8"9"-2,4 0-12,3 0-9,3 0-13,3 0-20,7 4-9,-8-11-1,8 5 0</inkml:trace>
  <inkml:trace contextRef="#ctx0" brushRef="#br0" timeOffset="24502.9753">9232 11108 39,'-16'0'27,"-8"0"-4,11 10-10,0 1-6,8 6-2,5 1-3,8 5 0,8-3-2,-1-1-1,7-6-2,-2-3 0,-1-4-1,-5-6 0,-14 0 0,6-7 1,-6 7 1,-22-13 4,-18 4 4,19 9-1,-1 7 1,6 0 1,7 5 0,9 3-2,0 0 0,7 3-1,2 0-1,6-1-2,1-2-7,0-1-15,-5-13-11,5 5 2,-7-13-2</inkml:trace>
  <inkml:trace contextRef="#ctx0" brushRef="#br0" timeOffset="24832.3701">9226 11015 58,'-10'-18'31,"10"18"-2,-6-19-17,6 19-17,0 0-12,12 0-5,1 11-1,2 1 4,1 8 6,8 2 7,-2 2 8,31 32 25,-25-19-5,-9-5 0,5 2-4,-4 2-5,-6-9-4,4-2-2,-3-7-2,0-7-1,-3-11 0,6-8 1,-8-9-2,5-3-3,-3-1-9,-3 2-23,-6-4-1,4 5-2,-7 1 1</inkml:trace>
  <inkml:trace contextRef="#ctx0" brushRef="#br0" timeOffset="25134.518">9759 11201 38,'15'19'34,"-9"-8"0,4 8-2,-7 3-16,-3-5-6,6 3-5,-6-7-1,0 0-2,0-13-1,0 0-1,0 0 0,15-17 0,-5 0-1,5-3 0,1 1 0,3 3 1,0 5 0,-1 5 1,-5 10-1,1 6 1,-3 9-1,-3 0-4,1 5-11,-6-1-18,-3-10-1,4 1-1,-4-14 0</inkml:trace>
  <inkml:trace contextRef="#ctx0" brushRef="#br0" timeOffset="25300.0794">10093 11201 53,'26'0'34,"-4"0"1,1 10-11,3 12-7,-12 0-7,3 9-3,-17-3-2,0 1-4,-9-1-8,-4-6-28,-12-17-2,10-5 1,-13-10 0</inkml:trace>
  <inkml:trace contextRef="#ctx0" brushRef="#br0" timeOffset="26134.4788">10859 11086 56,'33'15'33,"-1"11"2,9 11-11,2 16-13,-12 2-3,-9 16-4,-13 1-2,-13-2-3,-12-4-1,-13-14 0,-10-12-1,-8-16 0,5-15 0,5-21 0,10-16 2,14-11 0,13-12 1,10-5 0,12-4 0,8 5-1,7 3 0,1 10 0,-1 9-1,-5 11 1,-2 7 0,-8 11 0,-3 8 1,-1 5 1,-3 4 1,4 2 0,-2-1 1,9 0-1,-1-4 2,4 2-2,1-6 1,1-6-1,-3-4-1,-7-6 1,-4-3-2,-4-4 1,-8-4-1,-9-1 1,-5-3-2,-6 4 1,-6 6 0,1 5-1,-3 6 1,0 4 0,-1 9-1,7 9 1,2 10 0,6 1 0,5 7 0,4 2 0,8-1 1,3 5-1,3 1-1,0-7-7,2-4-17,4-3-9,-8-10 0,8-6 0</inkml:trace>
  <inkml:trace contextRef="#ctx0" brushRef="#br0" timeOffset="26442.4731">11751 11155 23,'0'0'31,"0"13"2,-16-3-1,2 4-15,-2 3-6,-12-5-3,7 2-2,-4-9-3,2-5-1,4-5-1,3-4 0,6-6-1,7 1 0,6-3-1,3 2 1,5 6-1,6 4 1,2 5 0,2 13 0,-2 3 1,0 6-3,-4 6-8,-2 3-17,-4-9-6,5 3 0,-9-15-1</inkml:trace>
  <inkml:trace contextRef="#ctx0" brushRef="#br0" timeOffset="26660.7882">11838 11049 74,'0'0'35,"15"15"2,-7 7-17,4 19-8,-6 1-6,5 15-1,-3 3-3,-2 8 0,-6 0-2,0-5-1,-6-1-8,-2-12-14,1-11-14,3-8 0,1-22 0,3-9-1</inkml:trace>
  <inkml:trace contextRef="#ctx0" brushRef="#br0" timeOffset="26818.801">11917 11324 10,'0'0'26,"24"0"1,-8-6-2,6 6-24,3 5-20,-7-10-4,10 5-2,-6-13 4</inkml:trace>
  <inkml:trace contextRef="#ctx0" brushRef="#br0" timeOffset="27067.4326">12154 11064 56,'0'0'34,"0"0"1,-10 3-13,16 20-5,-6 10-7,6 13-4,-2 3-1,2 10-1,0-1-2,0 1-1,-2 0 0,-4-8-3,0-8-3,0-11-11,0-13-21,0-6 0,0-13 0,3-14 0</inkml:trace>
  <inkml:trace contextRef="#ctx0" brushRef="#br0" timeOffset="27202.8101">12184 11313 39,'20'0'25,"-11"0"-9,9-5-30,10 5-7,-12-8-3,19 8 4</inkml:trace>
  <inkml:trace contextRef="#ctx0" brushRef="#br0" timeOffset="27495.5194">12500 11164 66,'13'5'34,"-13"6"-2,0 6-10,3 9-9,-6-6-4,3 4-4,0-8-2,-6-3-3,6-13 1,0 0-1,12-6 0,-2-8 0,3-4-1,4-1 0,3 1 1,4 3 0,-6 2-1,4 9 2,-3 4-1,-3 11 0,-8 6 2,-1 1-2,-3 4-1,-8 2-3,4 0-9,-3-1-17,-1-10-6,4 1 1,0-14-2</inkml:trace>
  <inkml:trace contextRef="#ctx0" brushRef="#br0" timeOffset="27652.5335">12569 10926 59,'-3'-12'29,"-4"-5"-9,7 7-33,0 10-11,0 0-5,13 23-1</inkml:trace>
  <inkml:trace contextRef="#ctx0" brushRef="#br0" timeOffset="27816.9733">12714 11108 76,'31'29'35,"-2"-1"-3,-7-1-13,11 3-8,-17-8-4,-4 1-4,-12-7-4,-7-7-16,-13-9-18,-2 6 0,-13-18-1,-1 6 0</inkml:trace>
  <inkml:trace contextRef="#ctx0" brushRef="#br0" timeOffset="28744.1283">13722 11142 42,'-31'-10'25,"9"10"-9,-2 0-4,2 7-3,4 5-3,6 6-2,8 2-1,4 2 0,10 0-2,-4-2 1,10-2 0,-5-6-1,2-3 0,-3-7 0,-10-2-1,0 0 0,-10-5 0,0 1 0,-4 0 0,0 4-1,-1 0 0,2 2 0,2 7 1,7 0-1,6 8 1,2-3 0,2 4 1,7-3 0,5 0 1,1-6-1,6-1 1,3-8 0,0 0-1,3-14 0,-4-2 0,1-1-1,-8-5 1,-2 3 1,-5-1 1,-9 3 0,0 7 0,-4 10 1,0 0-1,-9 14 1,4 4-1,-2 3-3,4 3-5,3 1-10,6 0-18,-6-12 0,0-3 0,0-10-1</inkml:trace>
  <inkml:trace contextRef="#ctx0" brushRef="#br0" timeOffset="28887.2555">13796 11035 36,'-9'-36'30,"18"21"-3,-9 0-10,0 15-27,0 0-14,0 13-4,12 8-1</inkml:trace>
  <inkml:trace contextRef="#ctx0" brushRef="#br0" timeOffset="29050.1661">13918 11267 70,'18'34'35,"-8"-7"0,2-8-14,7 1-7,-7-14-6,6-6-2,-18 0-2,19-21-3,-7 6-3,-2-9-8,0 1-18,-3 9-9,-7-7 0,0 9 0</inkml:trace>
  <inkml:trace contextRef="#ctx0" brushRef="#br0" timeOffset="29556.8194">14426 11239 74,'-19'13'32,"1"7"-6,-6-2-11,-7 0-6,2-2-3,-1-7-3,1 2-1,5-11-1,5 0 0,-3-12-1,10-2 1,8-4-1,8-2 0,5-3-1,4 5 2,5-1-2,4 8 1,-1 5 1,2 6-1,-6 11 1,-1 4 0,3 4 0,-3 4-1,3-2 1,-2 0 0,5-2 0,-3-4 0,3-7 0,2-3-1,-2-5 1,0-10-1,-3-3 0,2-6 1,-2-5-2,-2-2 1,-3 1 0,-2-1 0,-3 3-1,-4 4 1,-2 9 0,-3 10 0,0 0 1,0 10-1,0 7 2,0 5-2,0-1 1,9 2-2,-2 0-5,5-6-20,-3-6-9,10 1 0,-5-12-1</inkml:trace>
  <inkml:trace contextRef="#ctx0" brushRef="#br0" timeOffset="32184.5442">2255 12171 33,'-15'13'29,"1"10"-9,-8 5-2,-6-3-4,5 3-4,-4-8-4,1-6-2,0-9-3,7-7 0,7-15-1,5-5 0,7-5 1,0-2-1,5 5 1,4 5 1,4 12 1,3 7-1,8 14 1,2 8 0,-1 5-3,4 6-6,1-4-19,-4 3-7,-8-10-1,3-1 1</inkml:trace>
  <inkml:trace contextRef="#ctx0" brushRef="#br0" timeOffset="32337.06">2129 11988 32,'-15'-33'29,"15"20"-3,-6 4-17,6 9-28,0 0-6,9 10-3,10 7 5</inkml:trace>
  <inkml:trace contextRef="#ctx0" brushRef="#br0" timeOffset="32631.0511">2374 12194 33,'10'28'31,"2"8"1,-1-7-13,-5-3-5,2-2-3,-3-6-4,-5-4-2,0-14-1,0 0-2,4-18 0,-4-4 0,6-6-1,1-2 0,-4 0-1,8 5 0,2 1 0,0 10 0,2 11 0,3 7 0,-5 9 0,2 8 0,1 5-2,-6 1-4,2 3-11,0 5-16,-8-11-1,4 0 0,-4-11 0</inkml:trace>
  <inkml:trace contextRef="#ctx0" brushRef="#br0" timeOffset="33156.5199">2836 12160 6,'-38'-14'26,"14"14"-1,-1 4-7,6 3-6,11 5-5,8 3-2,6 2-1,9-2-1,1 1-1,9 0 0,-4-4 0,2-1-1,-8-6 1,-6 1-2,-9-6 1,0 0-1,-13 14 0,-8-11 0,2 3 0,-3 7 0,4 0 0,2-1 0,7 6 0,9-4 1,0 3 0,13-4 0,5-2 0,5-5 1,4-6 0,-3 0 0,7-10 0,-6-1-1,2-5 0,-7-5 0,1-2-1,-4 0 1,-6 1 1,-2 2 0,-5 8 2,-4 12 0,0 0 0,0 0 1,-3 16 0,-4 3-1,7 4-2,7 5-8,-1-7-14,-4-3-13,14 4-1,-4-16 0</inkml:trace>
  <inkml:trace contextRef="#ctx0" brushRef="#br0" timeOffset="33533.1098">3226 12373 39,'0'0'34,"20"15"-1,-11-6-11,3-5-7,6 3-4,-2-7-4,3 0-2,-3-7-1,-2-2-1,-1-4-2,-3-6 0,-7-4 0,-3 1-1,-9-2 0,-5 4 0,-10 6 0,3 5-1,-7 9 1,0 10 1,0 8-1,5 11 1,6 3 0,7 6 0,10 4 0,6 3-1,1-1 1,5-3 0,1 0-2,1-7-4,2-3-9,-7-4-21,-5-15-1,8-3 0,-12-9 0</inkml:trace>
  <inkml:trace contextRef="#ctx0" brushRef="#br0" timeOffset="33893.8796">3689 12332 24,'-6'-19'28,"6"7"-5,-16-1-3,-1 1-5,-1 7-5,-6 1-2,2 4-2,-2 6-3,1 7 0,2 6-2,15 3 1,6 2 0,3 4 0,10-5 1,9 1 0,5-7 1,4-7-1,4-10 0,-8 0-1,-5-14 0,-4-3-1,-15 2-4,-11-7-18,-14-3-13,-4 8-1,-17-4 0</inkml:trace>
  <inkml:trace contextRef="#ctx0" brushRef="#br0" timeOffset="39205.9682">4216 12504 9,'0'0'28,"0"28"0,-11-13-5,-7-1-23,9 1-20,-12-15-4,21 0-2,-10 0 9</inkml:trace>
  <inkml:trace contextRef="#ctx0" brushRef="#br0" timeOffset="39574.5184">4729 12245 31,'17'5'33,"-17"-5"-1,3 26-10,-10-3-4,-10 3-5,-2 4-3,-9-7-4,4-3-3,-2-7-2,-1-10-1,2-9 0,6-9-1,6-7 1,5-3-1,8-2 0,0-1 0,6 5 1,6 7 1,4 7-1,8 9 1,-2 9 0,3 8-1,-4 5-2,1 2-7,0 2-17,0 4-8,-15-9-1,4-1 1</inkml:trace>
  <inkml:trace contextRef="#ctx0" brushRef="#br0" timeOffset="39725.8029">4607 12137 39,'-6'-23'25,"6"23"-13,13 6-26,-13-6-8,15 9-5</inkml:trace>
  <inkml:trace contextRef="#ctx0" brushRef="#br0" timeOffset="40102.2251">4929 12366 18,'23'9'29,"-6"-9"-2,6 5-9,-1-5-4,-4 0-3,3-2-3,-7-8-2,-4-3-2,-5-2-2,-5-3 0,-5 1-1,-5-1 0,-6 2-1,-3 7 1,-2 5 0,-3 8 0,3 5 0,4 11 0,1 7 1,7 2-1,6 7 1,3 2-1,4 3 1,3-2-2,0 1-1,-4-8-8,4-7-18,-2 2-5,-10-12-1,5 0 1</inkml:trace>
  <inkml:trace contextRef="#ctx0" brushRef="#br0" timeOffset="40462.9828">5435 12291 30,'-9'24'29,"-6"-8"-6,-2-1-7,-5-1-3,-4-5-3,-2 2-3,-3-11-3,3 0-2,6-2 0,7-12-1,1 0 0,14-4 2,0 1 0,14 7 1,1 1 0,7 9 1,-1 3 0,6 13 0,-2 3-3,-4 7-15,-5-1-20,4 6-2,-6-8 0,5 1 0</inkml:trace>
  <inkml:trace contextRef="#ctx0" brushRef="#br0" timeOffset="41608.5652">6211 12252 27,'17'6'30,"3"14"-1,-9 7-10,-11 5-7,0 4-4,-8-1-5,-1-4-2,-1-8-2,3-9-3,7-14 1,0 0-2,13-23 2,0-4 0,2-2 3,1-2 1,-1-1 2,-1 6 1,-7 2 0,0 8 0,-7 16 0,0 0 0,0 0 0,-3 14-2,3 9 0,0-1 0,9 6-2,3-3 0,10 0-5,0-4-7,9-8-12,10 3-7,-10-13 1,9 1-2</inkml:trace>
  <inkml:trace contextRef="#ctx0" brushRef="#br0" timeOffset="41885.3393">6734 12355 20,'16'-4'30,"-16"4"2,0 0-8,0 11-5,-9 0-7,-4 5-3,-8-3-3,2 1-2,-6-4-2,3-7-1,-1-3-1,3-8-1,5-5 1,5-6-1,3-1 0,7-6 1,0 5 0,11 4 0,3 3 1,3 9-1,3 9 1,0 9 0,2 6 0,-1 10-2,-2 0-6,-4 3-14,-8-5-12,6 1 0,-9-12 0</inkml:trace>
  <inkml:trace contextRef="#ctx0" brushRef="#br0" timeOffset="42051.6989">6651 12101 29,'0'0'30,"0"0"-3,-6 21-11,6-2-35,-4-9-6,14 14-3,-10-8-1</inkml:trace>
  <inkml:trace contextRef="#ctx0" brushRef="#br0" timeOffset="42413.0581">6921 12353 31,'6'15'31,"12"7"0,-5 0-13,6-4-6,2 0-2,-2-8-3,3-5-2,-4-8-2,0-9-1,1-7-1,-5-10 1,-7-10-1,-7-7 1,-2-7 0,-10-1 0,-8-2 1,-7 9 0,-8 8 1,-1 13-1,-5 11 0,7 15-1,3 12 0,10 6-4,14 12-9,11 3-23,11-10-2,13 2 0,9-9 0</inkml:trace>
  <inkml:trace contextRef="#ctx0" brushRef="#br0" timeOffset="42984.4027">7457 12178 18,'-19'9'25,"-5"-5"-2,7 9-8,8 4-5,9 1-6,0 1-1,13-1-2,3 2 0,5-6-1,4-4-1,-4-3 1,-2-7-1,-4 0 0,-5-5-1,-10 5 1,-6-17 1,-9 8 1,-4 4 1,-6 5 1,0 0 0,-2 8 2,6 8 1,-2 1 1,13 6 0,8-3 0,11 5 0,6-9-1,10-1-2,6-3-8,4-2-26,-4-17-2,10 4 0,-14-11-1</inkml:trace>
  <inkml:trace contextRef="#ctx0" brushRef="#br0" timeOffset="43555.5245">8433 12201 49,'-31'5'29,"4"14"-7,-4 8-6,6 5-6,12 6-3,7-1-3,12-2-1,9-5 0,8-6-1,5-10 1,3-8-1,-3-6 1,-7-10-1,-11-7-1,-7-3-1,-9 0-4,-7-8-5,-3 6-6,-5-2-7,-1-2-7,12 12-1,1-2 3</inkml:trace>
  <inkml:trace contextRef="#ctx0" brushRef="#br0" timeOffset="43796.5335">8537 12299 63,'26'16'21,"-6"3"-4,-4 0-4,-10-3-4,-2-2-3,-4-14-5,0 0-1,0 0-1,9-10-2,3-3 1,1-7 0,6 0 0,2 3 2,2 2 3,-2 7 0,0 8 2,-5 7 1,-7 5-1,1 9 0,-8 2-7,-2 7-20,-3-6-8,3 0-2,-6-11 0</inkml:trace>
  <inkml:trace contextRef="#ctx0" brushRef="#br0" timeOffset="44015.4198">8949 12201 44,'-3'-10'35,"3"23"1,0 5-2,0 14-18,6 15-7,-6 5-3,7 11-2,-7-2-1,3 3-2,-3-4-3,0-12-8,-3-12-24,3-6-2,-7-16-2,7-14 2</inkml:trace>
  <inkml:trace contextRef="#ctx0" brushRef="#br0" timeOffset="44158.4255">8990 12422 17,'12'4'28,"-12"-4"-1,25 4-8,-10 6-34,1-14-8,9 8-4,-7-10 2</inkml:trace>
  <inkml:trace contextRef="#ctx0" brushRef="#br0" timeOffset="44699.8349">9356 12167 16,'-13'0'29,"-11"0"-1,9 8-4,1 4-10,3 2-5,11 6-4,5-1-4,5-1-1,5 0-3,4-4 0,2-4-2,-1-5 0,-2 0 1,-8-5 0,-10 0 1,0 0 3,-4-14 2,-9 14 1,-18 0 6,13 9-3,3 1-1,2 3 1,7 5-1,0-2-1,6 5 1,3-6 0,9 4-1,1-7-1,3-2 0,2-6-1,3-4-2,2-4-1,1-9 0,0-2-2,-4-11 1,1 1 0,-3-4 0,-1 3 3,-4 1 0,-4 7 2,-3 6 1,-6 12 1,0 0-1,5 14 1,-5 6-1,0 1-2,0 6-4,0 0-7,0-3-18,0-7-8,4-3-1,-4-14 1</inkml:trace>
  <inkml:trace contextRef="#ctx0" brushRef="#br0" timeOffset="44848.5232">9561 11988 66,'-10'-17'31,"10"17"-7,0 0-39,-16 2-11,20 12-3,-7-4-4</inkml:trace>
  <inkml:trace contextRef="#ctx0" brushRef="#br0" timeOffset="45179.2172">9868 12271 36,'-4'9'29,"-11"-2"-1,8 7-12,1 5-5,6 1-3,4 4-3,5-3-2,6-3 0,3-5-1,4-3-1,1-10 1,5 0 1,-7-12 0,-2-4 1,-11-3-1,-4-1 1,-13-2-1,-4 3-1,-11 6-12,1 1-23,-8-5 0,7 12-2,-3-4 1</inkml:trace>
  <inkml:trace contextRef="#ctx0" brushRef="#br0" timeOffset="45735.4407">10587 12262 25,'16'7'29,"12"14"-3,-14-1-9,2 4-3,-6 1-3,-10-5-3,0-2-2,0-18-2,-16 6-1,4-12-1,5-12 0,2-5-1,5-2 0,7-3-1,8 1 1,5 3 0,3 7-1,4 4 1,-2 10 0,0 6 0,-1 10 0,-7 4-1,-5 4-3,0 6-6,-6 1-13,-3-3-10,9 2 0,-5-9 0</inkml:trace>
  <inkml:trace contextRef="#ctx0" brushRef="#br0" timeOffset="46209.7152">11166 12303 51,'-4'-31'21,"4"6"-4,-7 3-2,-10 3-4,3 10-2,-6 1-2,-2 8-2,-1 12-1,3 5-1,2 5-2,7 5 1,6 2-1,5 0 0,11-3 0,7 1 0,3-8 0,4-5 0,-2-9 0,0-5 0,-1-9 0,-4-4-1,-5-6 1,-4-1-1,-4-3 1,-5 3-1,0 1 0,0 5 0,0 14 0,0 0 0,-13 0 0,13 17 0,0-1 0,6 4 0,3-1 0,4-1 1,4-2 0,5-4 1,0-7 0,1-5 0,-3-5 0,-1-5 0,-3-6-2,-9-4-4,-2-4-19,-5 5-11,-7-10 0,0 8-1</inkml:trace>
  <inkml:trace contextRef="#ctx0" brushRef="#br0" timeOffset="46735.6826">12271 12146 39,'6'14'32,"1"15"0,-11 7-12,-10-3-9,-5 2-1,-7-6-4,-2-5-3,-2-11 0,2-11-2,3-10-1,4-8 1,7-11-1,8-3-1,6 2 1,7 1 0,7 3 1,6 8-1,1 10 0,4 11 1,1 9-1,-1 9-2,-1 8-4,-6-1-7,1 1-12,3 7-8,-10-16 1,3 2-1</inkml:trace>
  <inkml:trace contextRef="#ctx0" brushRef="#br0" timeOffset="47016.4361">12438 12296 66,'13'0'30,"-13"0"-10,11 12-7,-7 5-6,-4-5-4,-3 1-1,3-13-3,-15 6-1,15-6-1,-7-16 0,7-2 1,4-5-1,5 0 3,4-3 0,9 5 3,0 8 1,-2 1 1,2 12 0,-6 9 0,-1 8 1,-6 7-3,-5 3-5,2 5-13,-2 1-16,-4-15-2,10 6 0,-6-15 0</inkml:trace>
  <inkml:trace contextRef="#ctx0" brushRef="#br0" timeOffset="47398.5202">12917 12105 27,'-25'-8'28,"9"15"1,0 3-12,4 2-5,3 8-4,9 3-2,6-3-3,4 2-1,7-3-1,1-4-1,-1-6 0,-1-1 0,-8-8-1,-8 0 0,0 0 0,-6-10 1,-9 10 1,-1-4 0,-6 4 0,5 6 2,4 4 0,0 2 2,7 2-1,0 1 0,10 5 0,4-4-1,8 3 0,-7-6-4,2-3-8,-4-10-24,11 2 0,-5-14 0,1 1-1</inkml:trace>
  <inkml:trace contextRef="#ctx0" brushRef="#br0" timeOffset="47543.0545">12910 11947 36,'-9'-29'33,"9"15"-1,-6 1-2,6 13-24,0 0-21,0 0-14,15 13-3,-9-2 0</inkml:trace>
  <inkml:trace contextRef="#ctx0" brushRef="#br0" timeOffset="47678.077">13062 12143 46,'34'55'32,"-6"-5"0,3 2-12,3 4-9,-6-3-8,-6-7-10,-2-14-20,4-1-4,-14-21-1,13-3 0</inkml:trace>
  <inkml:trace contextRef="#ctx0" brushRef="#br0" timeOffset="47834.1236">13228 12211 79,'-21'14'35,"3"15"-2,0 8-16,-5 1-7,5 8-5,-5 5-6,-4-5-12,0 0-21,2-4-2,4-11 0,0-4 0</inkml:trace>
  <inkml:trace contextRef="#ctx0" brushRef="#br0" timeOffset="48391.5063">13527 12129 27,'-12'8'25,"-10"-4"1,13 5-12,-1 4-5,10 2-5,7 1-1,5 0-2,7-1 1,-1-5-1,4-2-1,-3-4 0,-1-4-1,-6-6 0,-12 6 1,7-11 0,-7 11 1,-19-5 2,0 6 0,-3 8 1,7 4 0,-6 5 0,11 4 1,1 2-1,9 1-1,7-2 0,11 0 0,-3-9-1,7 0 1,2-14-1,2 0 0,-2-11-1,4-6-1,-6-6 0,2-5 0,-5-3-1,0 2 0,0 4 1,-7 3 0,-3 3 2,-9 19 0,0 0 0,0 0 1,6 23 0,-6-4-3,3 4-23,7 5-10,-7-9-1,9 2 0</inkml:trace>
  <inkml:trace contextRef="#ctx0" brushRef="#br0" timeOffset="49262.5208">14634 12117 33,'14'21'30,"-19"1"-1,-4 10-9,-2 6-5,-8-4-3,-1-2-5,-2-6-3,-1-7-2,1-10-2,5-9 0,3-16-1,4-6 0,6-4 0,4-2 0,4 0 1,8 4 0,-1 5 1,7 10 0,-1 6-1,4 10 2,0 8-1,0 7-1,-1 4-2,-4-2-5,1 3-6,-1-4-8,-3-8-7,4-2-1,-5-13 4,4 0 7,-1-8 9,0-3 9,-3 2 10,17-5 39,-29 14-20,15 0-3,-15 0-5,7 13-7,-7-13-5,0 0-3,0 0-2,0 0-2,10-15-1,-6-4 0,4-3 0,2-5-1,4 3 0,2 2 0,-1 5 0,1 6 0,-1 8 0,-2 8 0,0 7-1,-2 7-5,-8 0-11,-3 3-17,10 7-1,-10-7 1,11 2-1</inkml:trace>
  <inkml:trace contextRef="#ctx0" brushRef="#br0" timeOffset="49533.4044">15338 12216 38,'0'-22'30,"-10"-3"-5,-4 2-4,-3 8-5,-6 6-3,3 9-4,-3 7-1,5 11-2,3 4-3,10 6 0,5 0-1,4 1-1,6-2 0,7-3 0,3-7-2,-1-11-7,6-2-15,0-4-12,-13-19 0,7 2 0</inkml:trace>
  <inkml:trace contextRef="#ctx0" brushRef="#br0" timeOffset="49665.0813">15325 11993 32,'-15'-14'30,"15"14"-2,-19 0-13,7 8-32,12 8-7,0-16-4,9 27-2</inkml:trace>
  <inkml:trace contextRef="#ctx0" brushRef="#br0" timeOffset="49948.6935">15629 12109 21,'-22'-15'27,"13"15"2,-10-7-7,7 10-9,0 8-3,4 6-3,3 6 0,2 2-1,9 3 0,0 0-2,6-2 0,1-3-2,7-3 1,-10-6-1,4-4 0,-5-10-3,-9 0-4,0 0-9,0-10-19,-8-11 0,5 5-1,-7-9 0</inkml:trace>
  <inkml:trace contextRef="#ctx0" brushRef="#br0" timeOffset="50285.1628">15834 12092 6,'24'4'27,"-4"-4"0,8 0 0,-7 0-14,1-4-4,1-1-3,-8-2-3,0 3-2,-5-4-2,-10 8 1,0-10 0,0 10 1,-23 0 1,8 13 2,-15 14 7,14-7-5,9 5 0,1 1 0,10-1-1,4 2-2,4-5-2,5 1-5,1-8-7,1-6-18,5-3-4,-7-11 0,7 0-1</inkml:trace>
  <inkml:trace contextRef="#ctx0" brushRef="#br0" timeOffset="50586.7823">16365 12213 41,'-19'12'31,"1"6"0,-3-9-10,-4-1-8,3-2-5,-1-6-4,2-8-3,-1-2-1,4-3-1,8-6 0,2 0 0,8 0 1,0 1 0,8 1 2,2 5 0,5 7 1,4 8 0,-2 4 1,3 7 0,-5 3-1,5 5 0,-6 2-3,-1-2-9,-4-7-25,4 8 0,-7-12 0,3 1-1</inkml:trace>
  <inkml:trace contextRef="#ctx0" brushRef="#br0" timeOffset="50894.5294">16688 12080 40,'-25'-12'31,"12"12"-2,-11 0-9,2 5-5,6 8-4,-5 2-2,9 4-3,2 2-1,10 1-1,0-1-1,15-1 0,-2-3-1,6-3-2,2-6-1,-4-4-4,1-4-11,-6 0-18,-7-12-2,5-2 1,-10-10 0</inkml:trace>
  <inkml:trace contextRef="#ctx0" brushRef="#br0" timeOffset="51181.0574">16811 12128 58,'9'11'35,"5"7"1,-9 0-12,-5-6-8,7 5-6,-7-5-4,0-2-2,0-10-3,0 0-1,-4-10 0,7-5-1,7 1 0,2-4-1,0-1 0,4 0 1,-1 6 0,2 9 1,-2 4 1,-2 8 1,-1 7 0,-3 8-1,-3 1 2,0 5-3,-3 1-11,0-2-25,-6-9-1,3-4 0,0-15 0</inkml:trace>
  <inkml:trace contextRef="#ctx0" brushRef="#br0" timeOffset="51925.376">17803 11952 28,'12'0'33,"-12"0"0,8 23 0,-3 3-16,-2 4-4,3 11-6,-2-4-1,3 4-2,-2-4-2,1-5 0,-2-6 0,1-9 1,-5-17-2,0 0 1,0 0 0,0-19 0,0-2 1,3-4-2,4-2 1,4 0-2,8 3 0,6 5 1,6 2-1,4 7 0,2 5 0,-1 5 0,-1 5 0,-5 2 0,-6-2 0,-7 0 1,-4-1-1,-13-4 1,11 7-2,-11-7-3,0 0-34,0 0 1,0-15-1,0 15 0</inkml:trace>
  <inkml:trace contextRef="#ctx0" brushRef="#br0" timeOffset="53704.741">18947 12207 22,'-10'36'26,"-17"-11"-1,5 3-11,-9-9-7,4-7-6,0-12-2,7-14-1,2-3 2,7-12 1,8 1 2,3-1 3,12 6 1,0 6 3,8 13 0,-2 7 0,7 12-1,-3 2-2,3 12-2,-4 0-4,-2-1-3,0 0-10,-4-4-12,-5-12-9,6 3 0,-16-15-1</inkml:trace>
  <inkml:trace contextRef="#ctx0" brushRef="#br0" timeOffset="53958.5103">19086 12262 67,'0'0'27,"16"14"-5,-8 0-8,-8 1-5,6-1-3,-6-5-2,0-9-1,0 0-2,0 0-1,4-23 0,0-2 1,3-3-1,4-2 0,2 5 1,3 3 0,1 7 1,-1 6 0,0 9 0,-3 15-1,-2 6 0,-8 3-4,4 8-12,1 4-18,-8-10-1,13 1 1,-3-9-1</inkml:trace>
  <inkml:trace contextRef="#ctx0" brushRef="#br0" timeOffset="54238.8213">19609 12248 19,'-14'-57'62,"-3"27"-35,-1 0-6,-1 9-6,-6 1-4,1 15-2,-1 5-2,6 13-2,4 3-2,9 13 0,6 3-1,7-1 0,6 2 0,7-5-1,4-7-1,-1-4-3,3-7-5,-12-10-9,1-12-18,-2 2-2,-13-15 1,3 0-1</inkml:trace>
  <inkml:trace contextRef="#ctx0" brushRef="#br0" timeOffset="54379.972">19520 11966 38,'-9'-11'32,"9"11"1,0 0-6,0 0-36,0 0-16,6 14-5,10 10-2</inkml:trace>
  <inkml:trace contextRef="#ctx0" brushRef="#br0" timeOffset="54965.8892">19976 12165 10,'21'4'27,"-5"-7"1,15 3-8,-6 0-6,2 4-3,-1-4-4,-5 0-2,-3 0-2,-6-5-1,-12 5-1,0 0 0,0 0 1,-20-5 1,7 16-1,-7 3 1,6 8 1,0 3 0,6 7 0,8-5 0,4 2-1,7-8 0,7-2-1,2-10 0,4-9 0,-3-5-1,2-12 0,-5-5 0,2-2 0,-5-1-1,-3 3 1,-2 3-1,-1 6 0,-9 13 0,12-3 0,-9 14 0,1 2 0,-4 2 0,3 3 0,-3-4 0,3-5 0,-3-9 0,0 0-1,15-6 1,-4-6 0,3-3 0,1-6-1,4 5 2,-1 0-1,1 7 1,-1 9 1,-6 6-1,-3 6 0,-2 11-8,-3 5-27,-4-5 0,0 6-1,0-7 0</inkml:trace>
  <inkml:trace contextRef="#ctx0" brushRef="#br0" timeOffset="55433.4238">21199 12148 35,'31'27'33,"-4"4"0,8 11-3,-2 9-15,-7 1-5,-2 4-2,-11-1-3,-8-4-3,-12-10-1,-8-11-2,-11-9 1,-6-13-2,-1-11 1,3-14-1,8-10 0,11-14 2,14-11-1,10-1 2,11-1 0,9 1-1,3 7 1,3 4-3,0 11-7,-7 12-17,-9 5-7,2 14-1,-14-6 0</inkml:trace>
  <inkml:trace contextRef="#ctx0" brushRef="#br0" timeOffset="55742.029">21611 12267 52,'26'14'32,"-6"-5"-2,1-3-11,6 3-7,-9-9-4,4-5-3,-8-5-3,-2-4-1,-8-8-1,-4-3-1,-4-3 0,-8 5 0,0 3 0,-9 5 0,0 9 1,-1 6 0,3 13 0,2 9 1,0 7 0,7 5 0,3 7 0,7 1 1,3 0 0,1-2-1,7-4-3,-5-5-6,7-8-14,4 0-12,-6-17 1,6 3-1</inkml:trace>
  <inkml:trace contextRef="#ctx0" brushRef="#br0" timeOffset="56049.3956">22108 12222 45,'-19'3'32,"5"7"-2,-10 0-11,-6-5-7,2 3-3,-4-8-4,8-4-3,4-5 0,5-1-1,6-3-1,9 1 0,4 0 1,8 3 0,9 4 0,-1 8 1,4 7 0,1 4 0,-1 7 0,0 4-2,-1 0-8,-8 6-25,-11-12-1,8 0-1,-12-19 1</inkml:trace>
  <inkml:trace contextRef="#ctx0" brushRef="#br0" timeOffset="56276.3378">22179 12037 42,'0'0'35,"12"14"0,-3 11-2,0 13-17,-5 8-7,3 13-2,-1 1-3,-2 3-1,-4 3-2,3-5 0,-3-8-2,0-11-3,0-4-8,0-10-23,0-18-1,0-10 0,0 0 0</inkml:trace>
  <inkml:trace contextRef="#ctx0" brushRef="#br0" timeOffset="56432.3885">22268 12383 38,'21'5'31,"-4"-10"0,14 5-10,-7 0-24,-5-12-22,9 12-3,-17-10-1,8 10-2</inkml:trace>
  <inkml:trace contextRef="#ctx0" brushRef="#br0" timeOffset="56652.436">22530 12104 52,'0'0'37,"0"0"1,-4 25 0,8 4-21,6 14-8,-7 4-2,4 6-3,-3 1-4,6-2-2,-2-1-2,-11-13-5,3-2-16,0-8-14,-3-19 1,3-9 0,0 0 1</inkml:trace>
  <inkml:trace contextRef="#ctx0" brushRef="#br0" timeOffset="56798.4609">22564 12340 51,'14'0'33,"-4"0"1,8 6-10,0-1-34,-4-5-17,6 0-4,-9-4-2,19 4 0</inkml:trace>
  <inkml:trace contextRef="#ctx0" brushRef="#br0" timeOffset="57118.4638">22880 12213 39,'0'0'35,"15"9"0,-15-9 0,4 17-19,3-2-7,-7-2-3,5 0-3,-2-2-1,-3-11 0,0 0-2,0 0 1,16-13 0,-6-1-1,7-3 1,-2 0 0,3 3 0,1 4 0,5 5 0,-4 5 0,-9 10 1,6 5-1,-6 6 0,2 4 0,-5 4-2,-11-3-4,-2 7-8,2-3-24,-4-9 0,-3-3 0,-11-8-1</inkml:trace>
  <inkml:trace contextRef="#ctx0" brushRef="#br0" timeOffset="57278.3463">23050 11916 72,'3'-15'38,"7"18"0,-10 16-8,-4 4-56,13 15-6,-13-3-4,4 10-1</inkml:trace>
  <inkml:trace contextRef="#ctx0" brushRef="#br0" timeOffset="59391.5309">2061 13261 21,'13'22'27,"11"3"-5,1-4-4,6-4-5,3-6-2,-3-13-3,3-10-1,-6-12-2,-8-5-1,-6-10 0,-17-7-2,-12-9 0,-12-4 0,-13-1-1,-2 9 0,-3 5 1,-1 12-1,-1 13 0,13 21 0,11 14-1,16 15-3,19 13-8,14 3-18,5-7-4,22 4 1,6-10 0</inkml:trace>
  <inkml:trace contextRef="#ctx0" brushRef="#br0" timeOffset="59677.2968">2660 13280 11,'-20'9'26,"6"8"0,-14-11-5,3-1-10,2-5-4,-1-8-3,-1-4-2,10-7 0,2-1-1,10 1 1,6 0-1,13 3 1,6 6 0,2 10 0,4 10 1,-3 6 0,6 5-1,-6 6-10,3 7-21,-12-12 0,8 9 0,-9-17-1</inkml:trace>
  <inkml:trace contextRef="#ctx0" brushRef="#br0" timeOffset="60196.4413">3544 13150 28,'-32'-8'27,"17"8"-8,-4 0-3,1 8-5,4 1-4,5 3-2,9 4-4,7 1-1,5-4-2,9 0-2,-2-4 0,0-2 0,-1-7-1,-2 0 1,-16 0 0,3-10 1,-11 8 3,-30 2 7,16 5-2,4 5 0,-2 4 1,11 6 0,1-1-1,14 4 0,3-5-2,10 1 0,2-6-3,4-4-4,2-9-15,4 0-10,-12-15 0,0 1-1</inkml:trace>
  <inkml:trace contextRef="#ctx0" brushRef="#br0" timeOffset="60352.1107">3518 13017 55,'-6'-13'19,"-4"6"-25,1-3-10,9 10-7,0 0-3</inkml:trace>
  <inkml:trace contextRef="#ctx0" brushRef="#br0" timeOffset="60508.7366">3649 13133 43,'12'31'37,"7"9"1,-1-2-1,-3 3-18,11 12-11,-2-2-9,-3-5-11,2-8-22,2 1-3,-10-12-1,3-8 0</inkml:trace>
  <inkml:trace contextRef="#ctx0" brushRef="#br0" timeOffset="60669.2775">3877 13217 52,'-33'17'36,"-1"17"0,-6 2-3,-1 7-27,-2 7-28,0-9-10,10 7-3,-3-9-2</inkml:trace>
  <inkml:trace contextRef="#ctx0" brushRef="#br0" timeOffset="61377.0899">4263 13146 29,'-19'0'27,"-12"0"-4,12 6-8,5 6-5,4 2-5,10 1-2,12-3 0,4 1-2,2-5 0,6 0 0,-5-8 0,-3 0 0,-7 0 0,-9 0-1,0 0 0,-19-12 0,-2 16 1,-1 4-1,0 0 0,2 7 0,3 2 0,8 4 1,9-4 0,13 4 0,2-7 1,12-1-1,2-4 1,4-9 0,2 0 0,0-11 0,-6-4-1,-3-6 0,-2-1-1,-8-2 0,-3-1 1,-7 4 1,-6 4 0,0 8 1,0 9 1,-9 0 0,2 16 1,7 6-1,0 2 1,6 5-3,7 1-6,3-4-22,3-8-8,8 0-2,-2-14 1</inkml:trace>
  <inkml:trace contextRef="#ctx0" brushRef="#br0" timeOffset="62181.764">5122 13196 33,'27'2'28,"-10"-2"1,8 7-15,9 0-6,6 1-3,0-3-2,-3-1-3,-2-4-1,-9 0-1,-12-4 0,-14 4 0,0-13 0,-19 6 1,-2 3 2,-7 4 0,-1 4 1,2 6 1,6 4-1,2 5 1,8 4-1,8 2 0,10 3-1,14-1-1,3 0-4,10-4-5,1-5-6,-1-8-12,11-1 3,-5-9 0,0-5 1</inkml:trace>
  <inkml:trace contextRef="#ctx0" brushRef="#br0" timeOffset="62406.9311">5611 13322 37,'-30'-35'55,"15"28"-34,-4 7-6,1 0-5,4 7-3,4 6-4,10 9-1,11-1-1,5 2-1,6-3 1,2-5-1,4-5 1,1-5 0,-8-5 0,-2-6 1,-9-9-1,-5-1 1,-10-3-1,-5 0-6,-3-4-23,0 11-4,-8-4-2,11 13 0</inkml:trace>
  <inkml:trace contextRef="#ctx0" brushRef="#br0" timeOffset="62745.5258">6307 13207 44,'0'0'34,"0"0"-3,4 25-10,-2 2-6,-2 3-7,5 5-7,2 0-8,-7-3-23,3-15-4,4-4 1,-7-13-1</inkml:trace>
  <inkml:trace contextRef="#ctx0" brushRef="#br0" timeOffset="62899.7574">6266 13075 20,'-6'-21'26,"6"21"-8,0 0-17,0 0-19,15 10-7,-15-10 4</inkml:trace>
  <inkml:trace contextRef="#ctx0" brushRef="#br0" timeOffset="63233.1262">6626 13300 65,'-31'0'33,"-4"-5"-4,5 5-13,5 7-6,10 3-4,9 7-4,9 4 0,11 1-1,5-3 0,9 0 0,1-4 0,1-7 0,-4-8 0,-6-4 0,-3-9 1,-6-5-2,-5-10 1,-6-6-1,-9-13 0,-3-5 0,3-7-1,0-3 0,0 1-3,5-1-2,8 11-4,2 7-11,8 10-13,8 22 0,-2 6-1,11 19 9</inkml:trace>
  <inkml:trace contextRef="#ctx0" brushRef="#br0" timeOffset="63414.7345">6840 13264 29,'-7'13'31,"11"7"0,-4-5-1,9 2-22,-2 4-19,-7-8-17,13 8-2,-13-8-1,11 1 3</inkml:trace>
  <inkml:trace contextRef="#ctx0" brushRef="#br0" timeOffset="63730.5221">7110 13248 50,'-22'-14'30,"9"14"-4,4 0-11,-3 10-7,9 4-3,3 5-2,9 2-1,6 0 0,7 3-1,0-9 1,5-1 0,-2-6 0,0-8 0,-6-2 0,-3-7 0,-11-5 0,-5-4-1,-12 0-3,-6-3-16,-7 1-14,7 7-1,-8-3 0,8 12 0</inkml:trace>
  <inkml:trace contextRef="#ctx0" brushRef="#br0" timeOffset="64377.7899">8062 13114 50,'-4'14'34,"7"17"0,-8 7-12,0 4-10,5 9-3,0-2-3,0-1-2,0-10-1,7-5-1,-7-14 0,0-19-1,0 0 1,3-11-1,-8-13 0,-2-8 0,1-6 0,-4-5 0,-2-1-1,6 1 0,0 5 0,6 2 0,0 4 0,9 10 0,9 5-1,5 4-2,13 13-6,-2-4-10,4 4-17,11 7-1,-6-5 1,4 6 0</inkml:trace>
  <inkml:trace contextRef="#ctx0" brushRef="#br0" timeOffset="64708.4687">8031 13484 37,'0'0'31,"20"7"-2,12-7-9,5 5-8,4-5-8,6 0-11,-3-5-17,7 7-6,-17-9-1,1 7-1</inkml:trace>
  <inkml:trace contextRef="#ctx0" brushRef="#br0" timeOffset="64895.9492">8031 13324 49,'0'0'30,"35"10"-7,-5-5-9,7 2-11,6 2-21,0-16-9,8 7-1,-17-11-2</inkml:trace>
  <inkml:trace contextRef="#ctx0" brushRef="#br0" timeOffset="65415.1427">7941 12933 33,'0'0'30,"15"0"-1,1 0-10,15 0-5,9 0-4,8 8-2,3-6-3,5 1-5,-3-3-4,-7 0-5,-6-4-5,-11-5-1,-8-2-1,-9-3 1,-5-1 3,-7-2 5,0 3 4,0 14 7,0-12 18,0 12-9,9 21 0,-9-7-2,6 6-3,-6 1-2,-7-1-17,-7-7-17,4 8-1,-11-9-1,8 5-1</inkml:trace>
  <inkml:trace contextRef="#ctx0" brushRef="#br0" timeOffset="70631.3401">8997 13265 53,'14'6'34,"-11"13"-1,1 17-12,3 18-7,-2 8-4,2 5-4,1 3-9,-4-9-10,-1-11-19,6-3-3,-9-20-1,3-9 1</inkml:trace>
  <inkml:trace contextRef="#ctx0" brushRef="#br0" timeOffset="70793.0983">9039 13426 22,'22'0'26,"-6"-10"-4,14 7-22,8 3-20,-14-9-4,14 9-1</inkml:trace>
  <inkml:trace contextRef="#ctx0" brushRef="#br0" timeOffset="71171.996">9421 13216 38,'-15'4'32,"-9"-4"1,8 10-8,2 5-11,2-1-5,12 7-6,3-4-2,10-2-3,3 1-1,2-7-1,3 0 0,-5-9-1,-3 0 1,-13 0 1,0 0 1,-3-15 3,-10 12 2,-4 3 0,0 0 1,-2 9 0,0 1 0,7 5 0,3 1-2,9 1 0,7-1 0,8-1-2,9-2-4,1-4-11,0-5-18,11 3 1,-9-7-1,9 5 0</inkml:trace>
  <inkml:trace contextRef="#ctx0" brushRef="#br0" timeOffset="82946.4337">10298 13229 28,'-15'-7'29,"-12"-2"1,1 14-11,-2 11-6,7 5-4,9 9-3,12-3-2,8 2-2,14-4-2,9-7-3,4-7-4,0-11-4,-6-6-8,-3-5-7,-15-12-4,-4-1 0</inkml:trace>
  <inkml:trace contextRef="#ctx0" brushRef="#br0" timeOffset="83128.8211">10273 13087 20,'10'-5'-7,"-10"5"-3,18 7 8</inkml:trace>
  <inkml:trace contextRef="#ctx0" brushRef="#br0" timeOffset="83298.8644">10453 13087 54,'9'12'34,"10"14"-3,0 6-11,-3 1-7,11 7-4,-4-2-4,1-6-5,4-4-3,-6-10-1,-1-9-1,-8-9 0,-13 0 0,6-22 1,-15 10 3,-7 0 1,-6 7 2,-6 5 1,-3 0-1,1 5-3,7 4-16,8 7-13,-6-9-2,17 2 1,4-9-2</inkml:trace>
  <inkml:trace contextRef="#ctx0" brushRef="#br0" timeOffset="83584.0627">10986 13268 27,'13'8'33,"-23"-1"0,-5 5 0,-6 1-13,-7-7-8,4 4-4,-2-10-5,1 0-1,7-12-1,5-2-1,8-1 0,8-3 0,6 1-1,9 5 1,0 5 0,5 7 0,1 10 1,1 5 0,-5 9-6,-3 6-28,-2-7-1,3 3-1,-8-8 1</inkml:trace>
  <inkml:trace contextRef="#ctx0" brushRef="#br0" timeOffset="84321.5364">11569 13162 19,'22'4'28,"0"-8"2,13 4-7,1 0-10,-3-7-4,5 2-3,-5-2-2,-7 4-2,-7-1-1,-19 4 0,0 0 0,-14 16 0,-2 3 0,-4 3-1,5 2 1,2 1 0,10 1-1,11-1-3,12-6-4,8-5-5,8-4-5,6-8-3,4-2-1,1-7 4,-1 0 2,-3-5 6,-7 4 9,-8-3 6,6 3 30,-34 8-15,-10 0-1,-12 4-2,-2 3-4,-8-7-3,1 2-4,0-8-2,7-3-2,1-3-2,16-2 0,2 1-1,13 1 1,6 2-2,4 4 2,4 10 0,4 6-1,4 6 1,-5 4-3,3 3-17,0 5-14,-10-9-1,8 5 0,-1-12 0</inkml:trace>
  <inkml:trace contextRef="#ctx0" brushRef="#br0" timeOffset="84773.3888">12997 13146 31,'-10'13'28,"10"6"-2,-6 2-12,6 5-4,3 0 0,6 0-2,13-3-1,1-9 0,7-2-1,-6-12 0,2-9-1,-5-6-1,-2-2-1,-10-4-4,-9-1-5,0 5-13,-5 2-14,-9-1-1,14 16 0,-11-11 1</inkml:trace>
  <inkml:trace contextRef="#ctx0" brushRef="#br0" timeOffset="85013.1403">13308 13268 33,'0'0'33,"8"24"0,-8-24-6,0 0-10,0 0-7,0 0-4,-9-14-3,9-3-2,6-2 0,10-1-2,5-1 1,-5 5-1,5 2 1,-1 7 0,0 7 0,2 0 0,-6 12 0,-6 8-7,-10 1-15,6 1-11,3 5 0,-6-4 0</inkml:trace>
  <inkml:trace contextRef="#ctx0" brushRef="#br0" timeOffset="85276.709">13807 13229 41,'-4'-19'32,"-11"-3"-1,-1 3-10,4 7-7,-7 5-4,1 7-3,2 2-2,1 11-2,2 5 0,10 0-1,3 6-1,3-3 0,9-1 0,4 1-1,4-3-4,0-6-13,-2-10-17,4 1 0,-9-13 0,5-4-1</inkml:trace>
  <inkml:trace contextRef="#ctx0" brushRef="#br0" timeOffset="85439.2288">13765 13000 15,'-12'-7'22,"-10"-3"-15,7 7-7,6 7-15,9-4-8</inkml:trace>
  <inkml:trace contextRef="#ctx0" brushRef="#br0" timeOffset="85727.5214">13906 12978 52,'11'-14'36,"1"-5"-1,14 0-3,5 10-18,-6 1-5,9 16-4,-7 9-2,1 13 0,-5 6-1,-5 10-1,-6 0 1,-2 2-1,-1-5-1,3-6 1,-8-9 0,1-11-2,-5-17 1,13 6-1,-19-16 1,-1 0-1,-5 0 0,-13-1 1,3 8-1,-7 3 1,0 14-4,-8-4-7,12 5-22,9 4-3,-3-9-1,19-1 1</inkml:trace>
  <inkml:trace contextRef="#ctx0" brushRef="#br0" timeOffset="86074.1542">14547 13178 51,'0'0'30,"-13"-19"-3,1 7-8,-3 5-4,-3-3-4,-1 10-2,-3 0-2,3 6-3,-3 5-2,11 4-1,1 3 1,13 3-1,4-2 0,8 0-1,6-4 0,1-5-2,6-1-5,-6-9-8,5-5-13,-1 3-8,-11-9 1,-3 4 0</inkml:trace>
  <inkml:trace contextRef="#ctx0" brushRef="#br0" timeOffset="86240.9422">14693 13133 43,'6'-10'35,"6"10"-2,-12 0-2,0 0-15,13 17-8,-11 2-15,-2 5-25,0-10-1,0 11-1,0-8 0</inkml:trace>
  <inkml:trace contextRef="#ctx0" brushRef="#br0" timeOffset="86570.1576">14933 13155 47,'6'25'32,"-11"-7"1,5 4-7,0 0-14,-7 0-5,7-1-3,-4-6-2,1-3-2,3-12 1,0 0-1,-7-17-1,7 0 0,4-4 1,-4-2 0,5-3 0,3 3 2,1 3-1,3 7 1,5 4 1,5 9-1,-2 0 0,2 7 0,-3 5 0,-2 1-3,-2 5-2,-9-1-9,-2-1-21,-4 6-2,-7-9-1,7 3 1</inkml:trace>
  <inkml:trace contextRef="#ctx0" brushRef="#br0" timeOffset="86921.4715">15638 13220 12,'-12'2'29,"-1"13"0,-11-11 0,3 3-16,-2-1-4,-5-6-2,4 0-4,-6-10-2,1 0 0,4-9 0,6 0 0,4-3 0,5 3 1,10 0 1,7 4 0,8 5 1,10 10 1,3 0 0,4 10 1,-1 2-1,5 10 0,-10 1-1,1 3-2,-11-1-12,-1 0-24,-12-8-2,3-1 1,-6-16-2</inkml:trace>
  <inkml:trace contextRef="#ctx0" brushRef="#br0" timeOffset="87818.8318">16570 13006 18,'0'0'27,"-26"0"-3,9 9-7,-8 10-6,6 6-4,7 8-2,8 0-1,10-1-2,7-2 0,8-9-1,5-9 0,-2-7 0,-2-8 1,-7-6-3,-6-6-2,-9 0-6,-12-9-11,5 12-8,-10-8 1,13 9-1</inkml:trace>
  <inkml:trace contextRef="#ctx0" brushRef="#br0" timeOffset="88043.3818">16703 13083 50,'27'16'33,"-14"-6"1,-5 5-13,-4 1-6,-4-6-5,0-1-4,0-9-3,0 0-2,7-9 0,7-5-2,6 1 1,4-2-2,5 4 1,-5 3 0,-1 8 1,-2 0-1,-8 8-5,-6 3-12,-7-1-15,4 8-1,-10-7 0,6 6 1</inkml:trace>
  <inkml:trace contextRef="#ctx0" brushRef="#br0" timeOffset="88275.4059">17117 12990 36,'0'0'35,"0"0"0,7 26 2,-7 5-18,6 18-7,-6 2-4,3 12-1,-3 0-3,4 3-2,1-6-1,2-11-6,2-4-9,1-10-23,0-19 0,4-13-1,-4-19 0</inkml:trace>
  <inkml:trace contextRef="#ctx0" brushRef="#br0" timeOffset="88452.4374">17172 13196 44,'11'5'26,"-11"-5"-3,25-4-24,0 8-24,-1-9-1,13 5-1</inkml:trace>
  <inkml:trace contextRef="#ctx0" brushRef="#br0" timeOffset="88861.5024">17621 13025 55,'-12'-4'31,"-6"-8"1,0 12-18,6 0-4,1 7-5,7 6-2,4-1-1,9 2-1,6-2 0,1 1-1,2-6 0,-2 1 0,-2-2 0,-5-6-1,-9 0 1,0 0-1,-15 7 1,0-2 0,-2 0 0,2 2 0,2 1 0,4 6 1,9-2 0,0 3 0,13-5 0,3-1 0,4-1 0,2-4 0,3-4 0,2-9 0,-3-2-1,1-5 0,-5-3 0,1-1 0,-6 3 0,-2-1 0,-6 6-1,-7 12 1,0 0 0,0 0 0,6 12 0,-6 6-3,0 2-11,0 9-17,0-13-2,2 3 0,-4-8 1</inkml:trace>
  <inkml:trace contextRef="#ctx0" brushRef="#br0" timeOffset="89036.5404">17763 12843 63,'-7'-13'35,"-5"4"-1,12 9-13,0 0-28,-12 9-23,21 6-2,-3-3-3,11 10 1</inkml:trace>
  <inkml:trace contextRef="#ctx0" brushRef="#br0" timeOffset="89322.0419">18261 13096 61,'-9'18'33,"-13"-5"-2,-5-4-7,-1 2-7,-3-11-8,4 3-4,-1-7-2,6-6-2,4-5-1,10-1 0,5-2 0,8 3-1,6 1 1,5 6 0,3 8 0,5 3 0,0 10 0,0 5 0,0 6-5,-3-2-14,-7 0-16,5 2-1,-9-12 1,5 1-1</inkml:trace>
  <inkml:trace contextRef="#ctx0" brushRef="#br0" timeOffset="89931.2414">19237 13072 31,'14'8'32,"-14"3"1,-4 7-8,-11 6-10,-12-7-3,-5 1-3,-10-7-4,2-3-2,0-8-2,5-8 0,7-3-1,8-5 0,10 2 0,10 0-1,10 4 0,7 4 1,4 6-1,6 8 1,1 6 0,1 3 0,0 7-1,-5 1-4,-2-1-7,-5-2-14,-3-10-6,3 0-1,-5-15 0</inkml:trace>
  <inkml:trace contextRef="#ctx0" brushRef="#br0" timeOffset="90179.7961">19361 13159 63,'17'12'32,"-12"0"-7,-5 2-7,0 2-6,-11-4-4,11-12-3,0 0-2,0 0-2,-5-15 0,11-2-1,10-5 0,-1 1 0,8 1 0,1 5-1,2 6 1,-2 7 0,-3 4 0,-3 8 0,-4 7-4,-5-3-6,0 5-16,2 8-7,-6-15 0,8 8-1</inkml:trace>
  <inkml:trace contextRef="#ctx0" brushRef="#br0" timeOffset="90442.4023">19860 13159 35,'3'-16'20,"-8"0"-2,-2 2-2,-4 2-2,-6 2-2,-1 6-1,-4 4-2,4 10-2,0 1-1,8 8 0,1 0-2,9 3-1,6-1 1,7 2-2,4-3-1,4-8-3,1-1-9,-2-5-17,-3-12-6,4-1 0,-10-15 0</inkml:trace>
  <inkml:trace contextRef="#ctx0" brushRef="#br0" timeOffset="90616.9521">19867 12915 33,'-18'-11'31,"18"11"-1,-25 9-11,12-4-30,13 14-13,-5-9-4,13 11-2</inkml:trace>
  <inkml:trace contextRef="#ctx0" brushRef="#br0" timeOffset="90871.0036">20174 13075 61,'-28'-9'32,"2"15"1,1 2-18,-3 4-6,8 9-3,5-1-2,8 6-2,7 2 0,12-3 0,6-3-1,5-5 0,1-2 1,1-8-2,-6-4 1,-4-8 0,-8-3-4,-10-7-7,-8-3-23,2 6-1,-9-9 0,9 11-1</inkml:trace>
  <inkml:trace contextRef="#ctx0" brushRef="#br0" timeOffset="91193.5251">20337 13130 29,'10'-7'26,"15"7"0,-6-5-12,7 0-7,0 1-1,-4 0-4,-4 4-1,-7-1-1,-11 1 2,0 0 1,-11 0 1,-1 2 0,-3 7 0,-1-1 1,7 6-1,3 1 1,9 2-2,4 2-1,5-2-3,6 3-2,6-8-5,8-1-8,3-4-8,-6-11-7,13 4 0,-7-12 1</inkml:trace>
  <inkml:trace contextRef="#ctx0" brushRef="#br0" timeOffset="91449.9691">20876 13168 61,'0'0'30,"-15"7"-8,0 1-5,-6-4-5,-1 5-5,-3-9-4,2 0-2,1 0-2,5-11 0,3 1-1,9-3 0,5 1 1,5-2 0,9 5 3,2 5 0,5 2 0,1 6 1,2 4 0,-3 2 0,-1 6-1,-4-1-3,-1 4-13,-4 3-19,-8-8 0,4 3 0,-7-8-1</inkml:trace>
  <inkml:trace contextRef="#ctx0" brushRef="#br0" timeOffset="91774.1072">21286 13083 21,'-16'-21'42,"-2"17"-24,-4 4-4,-2 9-1,2 4-1,-1 1-4,11 7-1,3 0-2,9 0-1,3 1 0,10-4 0,0-3-1,3-2 0,-5-9-1,-11-4 0,13 0-4,-13 0-8,-3-19-21,3 19-1,-13-26-1,13 16-1</inkml:trace>
  <inkml:trace contextRef="#ctx0" brushRef="#br0" timeOffset="92065.4314">21306 13113 59,'19'5'35,"-6"-2"1,3 9-9,-5 2-14,-5-2-5,-2 3-3,-4-2-3,3-2-1,1-1-4,-4-10-1,0 0 0,16 0 0,-3-5 0,-1-5 0,5 0 1,-3 3 2,1 2 3,-2 5 1,-13 0 0,15 9 1,-11 4 0,-1 4-1,-3 2-2,0-6-6,6 2-17,1-1-13,-7-14 0,15 0-1,-10-13 0</inkml:trace>
  <inkml:trace contextRef="#ctx0" brushRef="#br0" timeOffset="92248.976">21692 13104 73,'20'10'37,"4"9"0,-2 10-16,-9-8-7,1 6-6,-9-3-2,-2-3-4,-6-5-2,-9-11-9,-2-5-28,-9-10 0,-7-7-1,2 0 0</inkml:trace>
  <inkml:trace contextRef="#ctx0" brushRef="#br0" timeOffset="92734.6618">22508 13017 46,'9'8'35,"-4"2"1,6 8-3,4 12-18,-7-4-4,4 11-2,-5-5-3,-1-2-1,-2-11-2,-4-9 1,0-10-2,0-11 0,3-8 0,-3-8-1,7-6 0,10-3 0,2 1-1,8 7 0,-2 9 0,1 4-2,2 15-3,0 0-11,2 8-23,-7 6-1,-3 0 1,2 4-1</inkml:trace>
  <inkml:trace contextRef="#ctx0" brushRef="#br0" timeOffset="92911.8567">22959 13189 82,'13'0'39,"3"7"-10,-16-7-34,-3-9-23,3 0-7,0-19-3</inkml:trace>
  <inkml:trace contextRef="#ctx0" brushRef="#br0" timeOffset="152082.0556">15989 6449 13,'0'0'23,"0"0"-4,-10 0-4,3 0-1,-7 8-4,3 2-1,-2 4-1,-2 1 0,2 3-2,3 4 0,1-3-1,6 4-1,3-4 1,4 3-3,7-5-2,2-3-10,0-4-19,8 5-2,-11-11 0,11 4 0</inkml:trace>
  <inkml:trace contextRef="#ctx0" brushRef="#br0" timeOffset="152931.5863">15972 6435 14,'0'0'12,"0"0"-1,0 0-1,0 0-1,0 0-1,7 10-1,-7-10 1,10 4-2,0 1 0,5-5-1,4 3-1,6-3 0,10-3-3,-2-1-2,4 4-4,-3 0-2,-4 0-8,-13-8-10,4 15-2,-21-7 3</inkml:trace>
  <inkml:trace contextRef="#ctx0" brushRef="#br0" timeOffset="153600.4509">15977 6691 10,'0'0'21,"0"12"-1,0-12-3,23 5-1,1-5-3,7 0-2,0 0-5,3 3-6,-3-3-12,-7-5-14,4 8-1,-15-3-2,2 4 10</inkml:trace>
  <inkml:trace contextRef="#ctx0" brushRef="#br0" timeOffset="154195.0689">16284 6491 10,'-17'0'11,"17"0"-1,-11 3 2,11-3-1,-15 11 1,5 1 0,-1 0 0,-3 2 0,6 6-2,1 2-1,4 5-2,6-1-9,7 6-24,-1-15-1,12 7-3,-5-11 1</inkml:trace>
  <inkml:trace contextRef="#ctx0" brushRef="#br0" timeOffset="155605.4873">16082 5620 32,'4'-13'26,"-4"13"-3,0 0-4,-7 20-4,7 14-5,0 14-3,-4 13-2,4 14-1,-7 12 0,4 10-1,-2 2-1,0-5-1,-2-4 0,-1-6 0,1-13 0,-2-6-1,5-19-2,-2-9-6,4-12-14,2-7-10,0-18 1,0 0-2</inkml:trace>
  <inkml:trace contextRef="#ctx0" brushRef="#br0" timeOffset="156372.5348">16079 5586 22,'0'0'19,"0"0"-1,-11 2-3,11-2-3,-16 12-3,1 0-2,-1-4-2,1 7-1,-1-1-1,1 0-1,5 1 0,-1-6-1,1-4 0,10-5 0,0 0 1,0 0-1,8-19 1,2 3 1,2-3-1,-3 5 1,4 0 0,-3 4-1,-1 6 1,3 4-1,0 9 0,-2 6 0,5 3-2,0-3-7,5-5-21,4 6-3,-9-13 0,10 4-1</inkml:trace>
  <inkml:trace contextRef="#ctx0" brushRef="#br0" timeOffset="157086.8266">16133 5247 33,'0'-12'21,"-4"2"-4,-5-2 0,-6 4-5,-1 2-1,-6 1-4,-3 7-2,1 3-1,2 5-2,3 4 0,7 3-2,2 3 1,10-1-1,3-2 1,8-5-1,7 0 1,4-7-1,5-9 0,-1-2 1,1-8-1,-1-3 0,-6-7 1,-1-4-1,-7-10 0,1-1 0,-11-4 1,3 0-1,-5 3 0,0 3 0,-5 7 0,3 4 0,-4 11 0,6 15 0,-13-4 0,8 17 0,1 9 0,1 6 0,3 7 0,3 2 1,1 4-1,4 2 0,2-2-2,-1-4-5,6-8-10,1 4-12,-10-20 0,7 0-1,-13-13 7</inkml:trace>
  <inkml:trace contextRef="#ctx0" brushRef="#br0" timeOffset="157560.7835">16355 5095 30,'7'9'22,"-11"1"-2,4 8-3,-6 2-3,-2 1-2,1 5-4,1-3-3,-3 0-1,2-6-1,5-3-2,2-14 0,0 12 1,0-12-2,8-17 1,-5-5 0,4-5 0,-1-1-1,3-5 0,-3-2 1,4 1-1,-1 1 0,0 6 0,0 7 1,1 6-1,-1 5 0,0 9 1,-9 0 0,19 19 0,-13 2 1,3 4 0,-2 5 0,2 6 1,-3-1-1,-3 4-1,4-2-2,-1-5-3,1-4-7,-2-2-9,1-14-12,4 4 0,-10-16 0,10 0 6</inkml:trace>
  <inkml:trace contextRef="#ctx0" brushRef="#br0" timeOffset="157750.8252">16328 5205 27,'0'0'28,"9"6"0,9-4-8,2-2-12,1 0-22,7 0-10,-10-5-2,8 5-2</inkml:trace>
  <inkml:trace contextRef="#ctx0" brushRef="#br0" timeOffset="158318.7979">16309 4858 24,'9'9'26,"-9"-9"-4,30-4-6,-3 4-5,6-5-3,5 5-3,2-1-2,-3-1-2,-3 2-1,-3-5 0,-9 5-1,-7-5-1,-15 5 0,9-9 0,-9 9 0,-11-15 1,11 15-1,-16-18 1,6 12-1,10 6 1,-9-8 1,9 8 0,0 0 0,0 0 0,9 7 2,1-1 0,2 2 1,-3-1 2,-9-7 2,13 21 1,-13-10 0,-6 3-1,-4 3-4,-5 3-28,-6-10-4,8 8 0,-3-8-3</inkml:trace>
  <inkml:trace contextRef="#ctx0" brushRef="#br0" timeOffset="161980.057">15977 6663 39,'0'0'19,"0"0"-3,0-10-4,-9 10-3,-16 0-1,-6 0-4,-15-4-1,-7 4-1,-21 5-1,-10 4-1,-9-5 0,-1 6 0,-2-3 0,7 4 0,6-4 0,12-1-2,19-6-8,21 5-16,9-12-1,22 7 0,0 0 7</inkml:trace>
  <inkml:trace contextRef="#ctx0" brushRef="#br0" timeOffset="162671.4583">15086 6644 25,'0'0'27,"0"0"-7,0 0-4,-10-3-5,-1 11-4,-6 1-3,5 3-3,-9 0 1,4 1-2,1-3 1,6 2 0,0-2 2,10-1 0,0-9 3,11 11-1,5-5 0,10 3 1,2-1-7,3 6-26,-3-10-3,6 11-1,-6-15-1</inkml:trace>
  <inkml:trace contextRef="#ctx0" brushRef="#br0" timeOffset="163347.959">14513 6485 10,'-6'17'24,"6"10"-8,3 0-2,-3 5-3,3 1-1,1-4-1,0-2 0,-1-8 1,2-4-2,-5-15 0,0 0-1,0-19-1,0 0-1,-8-5 0,1-6-3,0-1-1,0 1 0,2 1-1,5 5-1,0 10 2,4-1-1,7 10 0,3 5-1,12 3 1,0 1-4,8 4-8,1 1-14,-1-9-6,5 10-1,-9-10 2</inkml:trace>
  <inkml:trace contextRef="#ctx0" brushRef="#br0" timeOffset="163664.0809">14503 6715 17,'0'10'27,"0"-10"-3,19 0-3,-3 3-4,3-3-4,2 0-3,3 0-5,-2 0-6,2 0-11,-3 0-13,-7-3-5,2 3 0,-16 0-1</inkml:trace>
  <inkml:trace contextRef="#ctx0" brushRef="#br0" timeOffset="163869.2806">14441 6612 16,'22'-10'56,"-2"10"-36,7 0-6,-1 0-10,3 0-12,-5-5-15,5 8-4,-9-7-1,0 4 5</inkml:trace>
  <inkml:trace contextRef="#ctx0" brushRef="#br0" timeOffset="164474.5367">14441 6343 11,'0'0'37,"20"0"-21,-2 5-1,6-5-3,9 4-3,6-1-1,1 2-2,-3-3-2,-4-2-1,-2 3-1,-5-3-1,-10 0-1,-16 0-1,7-13 1,-7 13-1,-7-18 0,7 8 0,0 10 0,-10-20 0,10 20 1,0-12 0,0 12 0,0 0 0,0 0 1,0 0 0,6 11 0,-6-11 1,-7 18 0,-1-3 0,-3-3 0,1 4-10,6 4-20,-11-11 0,15 6-2,0-15 1</inkml:trace>
  <inkml:trace contextRef="#ctx0" brushRef="#br0" timeOffset="169323.3659">18099 5506 29,'-13'0'22,"-9"12"-4,-19 6-3,-9 15-2,-11 11-3,-10 14-3,0 12-1,1 8-2,9 3-2,11 2-1,12-4-1,12-10-2,11-11 0,15-13-1,0-13 1,5-8 0,-1-13 0,-4-11 0,0 0 1,0 0 1,-11-13 0,6 3 0,-2-2 0,1 4 0,1-4 0,2 2 1,3 1-1,-3-1 0,3 10 0,0-18 0,0 18 0,0-17 1,0 17 0,4-13 0,-4 13 1,0 0 0,0 0 1,-8 15-1,5-3 0,-1 4 0,4 3-1,-3 0 0,3-1 0,0-1 0,7-1 1,-2-4 1,3-1 0,-8-11 1,14 12 1,-14-12 0,11 6 0,-11-6 0,0 0 0,9-4-2,2-5 0,4-1-3,4-8-16,3-2-18,10 2-1,-2-8 0,8 6 0</inkml:trace>
  <inkml:trace contextRef="#ctx0" brushRef="#br0" timeOffset="171438.5361">17676 9748 24,'0'50'30,"13"24"0,-2 10-10,12 8-5,11 4-6,13-9-6,12-14-10,8-26-17,7-9-6,-14-33 0,-1-5-1</inkml:trace>
  <inkml:trace contextRef="#ctx0" brushRef="#br0" timeOffset="171942.8771">17717 9723 26,'-21'5'13,"11"9"-3,-3-4-2,1 7-3,2-6-2,5 0-1,5-11 0,0 0-1,0 0 1,0 0 1,-6-26 2,10 3 1,0-1 2,-1 0 0,4 7 0,-1 7 1,6 10 0,11 11-5,8 12-28,4-4-3,15 12-2,-4-17-1</inkml:trace>
  <inkml:trace contextRef="#ctx0" brushRef="#br0" timeOffset="174816.5494">17658 9782 23,'0'24'29,"-10"-8"-2,3 9-26,0 1-15,-10-14-7,17 3-4</inkml:trace>
  <inkml:trace contextRef="#ctx0" brushRef="#br0" timeOffset="175676.3629">18394 5315 13,'-12'5'17,"-13"-3"-1,2 10-3,-4 3-3,4 10-3,6 3-3,9 4 0,8 0 0,17-4-1,11-6 2,8-10 1,4-4 0,3-16 1,-2-4 0,-7-10 0,-8-6-3,-15-3-2,-11-2-7,-13 1-11,-2 8-14,-13-2 1,3 10-2</inkml:trace>
  <inkml:trace contextRef="#ctx0" brushRef="#br0" timeOffset="175909.6236">18395 5162 25,'0'0'25,"4"8"-6,-4 14-1,0 11-4,0 11-2,0 9-2,0 9-4,4 7-10,0 2-18,-4-12-7,8 0-1,-8-19 0</inkml:trace>
  <inkml:trace contextRef="#ctx0" brushRef="#br0" timeOffset="176437.5495">18551 5663 25,'3'8'30,"-3"-8"-1,-7 21-7,7-4-7,-3 0-6,3 4-2,0-6-1,5 1-2,-5-16 1,0 0-2,0 0 1,4-19-1,-8-2 1,-1 0 0,1-4-1,-1 0 0,-1 3-1,6 2-1,0 3 0,12 5-1,3 1-2,5 0-5,11 5-8,2-1-13,-3-4-7,6 11 0,-9-8 0</inkml:trace>
  <inkml:trace contextRef="#ctx0" brushRef="#br0" timeOffset="176671.5005">18547 5828 41,'0'0'29,"10"4"-2,9-4-10,9 0-9,1 0-11,2-5-13,4 10-12,-11-12 0,1 7-2</inkml:trace>
  <inkml:trace contextRef="#ctx0" brushRef="#br0" timeOffset="176876.3169">18556 5727 54,'19'-8'30,"18"10"-11,1-2-30,-8-11-11,6 16-5,-13-14-3</inkml:trace>
  <inkml:trace contextRef="#ctx0" brushRef="#br0" timeOffset="177601.1808">16709 7020 6,'21'-36'49,"-17"17"-29,2 1-3,0 0-1,-3-2-3,0 7-3,-3 0-1,0 13-2,0-15-1,0 15-3,0 0 0,0 14-1,0 0-1,3 5-1,0 2 0,1 3 1,2 1-1,0 3 0,-2-3 0,-1-4 1,-3-6-1,-7-1 1,-2-6-1,-4-4 0,-3-4 0,1 0 0,0-4 0,0-2 0,15 6-1,-9-4 1,18 4 0,10 0-1,7 0-5,6 0-14,-4-8-13,10 8 0,-11-10 0,1 4 0</inkml:trace>
  <inkml:trace contextRef="#ctx0" brushRef="#br0" timeOffset="177999.5509">16715 6732 32,'-25'-4'24,"-12"1"-5,-1 10-4,2 6-4,1 8-2,4 11-3,7 9-1,9 10 0,11 6-1,10 2 0,7-1 0,12 2 1,9-9 0,15-2 0,2-14-1,7-12 1,1-15-2,0-13 0,-7-18-1,-2-15 0,-17-16 0,-13-10 1,-20-4 0,-9 0 0,-20 7-1,-11 9 0,-6 12-5,-10 16-22,0 10-10,9 20-1,-1 2-1</inkml:trace>
  <inkml:trace contextRef="#ctx0" brushRef="#br0" timeOffset="179064.8203">18685 5141 17,'0'-13'14,"0"-11"-1,0 11-1,0-6-2,4 6-2,-4 3-1,0 10-1,0 0-2,0 0 0,0 14-2,0 5 0,0 3 0,0 3 0,0 0 0,0-2 0,0 1 0,0-4 0,-6-6 0,0-4-1,6-10 1,-16 9-1,16-9 0,-15 0 0,15 0 0,0 0 0,3-12 2,9 12-2,5 0 0,6 3-9,8 6-19,-9-9-1,10 9 0,-8-9-1</inkml:trace>
  <inkml:trace contextRef="#ctx0" brushRef="#br0" timeOffset="179363.9021">19009 5392 21,'0'0'30,"0"0"0,19 0-5,-1 0-10,4 3-7,6-3-8,3 0-13,3 7-15,-10-12-2,7 11 0,-17-12 3</inkml:trace>
  <inkml:trace contextRef="#ctx0" brushRef="#br0" timeOffset="179568.9487">18988 5486 37,'18'10'28,"1"-15"1,14 5-14,1 0-14,5-6-19,12 12-7,-11-13-3,7 7 0</inkml:trace>
  <inkml:trace contextRef="#ctx0" brushRef="#br0" timeOffset="179883.9504">19588 5282 50,'-28'-11'27,"8"11"-9,-8 7-6,4 6-5,0 10-3,1 1-1,5 8-2,9 7 1,5-3-1,10 3 0,9-2 2,8-6-1,8-4 1,3-10 0,3-10-1,-2-12 2,-3-7 1,-9-15-1,-7-2-1,-16-10 1,-5-4 0,-14 4-2,-9 1-10,-13 4-23,5 14-2,-11-1-1,9 13 1</inkml:trace>
  <inkml:trace contextRef="#ctx0" brushRef="#br0" timeOffset="181532.2655">15639 9189 18,'13'-12'25,"-3"-9"-5,12 2-5,6 5-5,4 0-20,9 14-11,-13-8-1,12 15-3</inkml:trace>
  <inkml:trace contextRef="#ctx0" brushRef="#br0" timeOffset="181908.5379">15910 9029 15,'3'-10'23,"15"7"-5,-2-9-4,14 1-7,5 1-11,1-5-16,11 11-2,-9-8-1,10 12 16</inkml:trace>
  <inkml:trace contextRef="#ctx0" brushRef="#br0" timeOffset="182300.5375">16501 8894 54,'19'-11'28,"15"8"-9,4-2-12,5 2-20,10 11-11,-13-8-2,8 9-2</inkml:trace>
  <inkml:trace contextRef="#ctx0" brushRef="#br0" timeOffset="182608.6141">17041 8933 46,'25'6'25,"-2"-6"-10,8 0-19,10 12-17,-10-12-2,10 10-2,-9-14 13</inkml:trace>
  <inkml:trace contextRef="#ctx0" brushRef="#br0" timeOffset="182917.0613">17534 9004 11,'14'0'25,"11"12"1,-2-6-5,5 3-25,8 8-16,-14-14-4,9 11 0</inkml:trace>
  <inkml:trace contextRef="#ctx0" brushRef="#br0" timeOffset="183124.1042">17918 9123 12,'25'17'21,"-12"-1"-3,2-3-25,0 10-9,-15-14-4,8 5 13</inkml:trace>
  <inkml:trace contextRef="#ctx0" brushRef="#br0" timeOffset="183712.0187">16527 9476 38,'-14'-27'26,"14"7"-8,0-2-3,7-3-3,5 4-3,5 6-3,3 8 0,3 7-1,-2 7-1,-6 7 0,-9 14-3,-6 3-1,-12 0-1,-3 0 0,-3-6 0,-1-3-1,6-6 1,7-5 0,6-11 0,13 0 1,7-8 1,6 3-2,-2 0-6,4-4-11,-2 9-11,-14-10 0,6 5-1</inkml:trace>
  <inkml:trace contextRef="#ctx0" brushRef="#br0" timeOffset="184036.962">16628 9244 19,'-25'-11'25,"-11"-5"-1,1 16-10,-4 0-4,1 16-4,0 5-2,2 11-1,5 6-1,5 6 0,12 8 1,7 5-1,13 3 0,9-7 0,16-4 1,10-10 0,11-9-1,10-15 0,0-15-1,1-15 1,-4-13 0,-10-13-1,-12-5 1,-18-11 0,-19-3 0,-25-5 0,-12 10-1,-10 6-7,-6 15-23,-8 1 0,12 19-2,-5 3 0</inkml:trace>
  <inkml:trace contextRef="#ctx0" brushRef="#br0" timeOffset="184740.2837">18476 10351 36,'-8'-23'24,"-12"0"-5,-2 8-4,-4 3-3,-4 9-3,4 9-2,2 7-2,8 11-1,5 4-2,11 0 0,12-1 0,10 2 0,8-10 0,5-4 0,1-8-1,0-7-2,-6-7-5,-8-4-12,-13-12-12,-3 4 0,-15-13-1,2 8 4</inkml:trace>
  <inkml:trace contextRef="#ctx0" brushRef="#br0" timeOffset="184951.7271">18423 10062 22,'0'0'26,"-9"14"-4,2 11-2,4 17-5,3 8-5,-5 10-4,5 1-7,0 6-11,6 1-11,-6-12-5,10-1 0,-10-22 0</inkml:trace>
  <inkml:trace contextRef="#ctx0" brushRef="#br0" timeOffset="185266.3895">18547 10650 8,'5'22'26,"-10"-8"-2,11 6-2,-6 1-13,0-1-3,3-3-1,-3-3-2,0-14 0,0 0 0,0 0 0,8-18 2,-8 0-1,-4-1 1,4-3 0,-5 2-1,5-1 0,0 4-1,0 0 0,7 5-2,2 0-1,6 4-3,1-1-5,4 3-10,7 6-13,-8-9 1,9 13-1</inkml:trace>
  <inkml:trace contextRef="#ctx0" brushRef="#br0" timeOffset="185505.7101">18559 10827 22,'9'4'27,"3"-9"-1,14 8-9,-2-3-16,-2-4-22,9 13-2,-15-17-3,8 13 4</inkml:trace>
  <inkml:trace contextRef="#ctx0" brushRef="#br0" timeOffset="185716.5733">18553 10715 43,'0'0'27,"21"0"-2,1 0-17,9-5-22,6 9-10,-9-12-1,10 8-2</inkml:trace>
  <inkml:trace contextRef="#ctx0" brushRef="#br0" timeOffset="186129.9239">18619 10062 14,'11'-9'25,"-5"-1"-5,10 6-4,2 0-4,-1 9-3,-1 3-2,-11 6-3,-5 5-1,-9 1-2,-5-1 0,-3 0 0,1-2 0,1-4 1,8-4 1,7-9 0,0 0 1,28 5-1,-1 0-2,2 0-9,8 9-19,-10-10-1,8 10-2,-9-5 0</inkml:trace>
  <inkml:trace contextRef="#ctx0" brushRef="#br0" timeOffset="186386.6381">18882 10425 47,'0'0'31,"0"0"1,25-8-10,-3 8-13,5 0-13,4 8-21,-5-13-5,7 11-1,-11-6-1</inkml:trace>
  <inkml:trace contextRef="#ctx0" brushRef="#br0" timeOffset="186600.1824">18898 10524 37,'12'8'29,"0"-8"-1,18 0-15,5 0-21,-4-4-16,18 10-2,-10-13-1</inkml:trace>
  <inkml:trace contextRef="#ctx0" brushRef="#br0" timeOffset="186898.241">19390 10285 36,'-25'9'29,"-9"3"-3,6 13-10,3 6-5,6 8-3,11 4-3,8 3-1,14 0 0,12-9 0,9-8 0,7-8 0,7-14 0,-2-12 0,-1-10 0,-12-16 1,-7-5 0,-17-7-2,-16-3 0,-15 7-8,-13 13-28,-12-3 0,2 15-2,-7-6-1</inkml:trace>
  <inkml:trace contextRef="#ctx0" brushRef="#br0" timeOffset="244846.2019">1912 14043 16,'6'-27'27,"-6"-2"-2,5 3-4,-2 6-1,-3 8-4,0 12-2,0 0-4,-6 14-2,1 1-2,5 10-3,0 5 1,0 7-2,0 2 0,8 8-1,-5 0 1,2 1-1,-5-3 0,-9 0 1,0-7 0,-1-6 0,-5-8 0,-1-9 0,1-6 0,0-6-1,3-3 1,12 0-2,-4-9 1,4 9-1,18-13-1,-2 11 0,5-1 0,4 3-3,6 0-7,-6 3-19,4-3-8,2 7 0,-4-5 2</inkml:trace>
  <inkml:trace contextRef="#ctx0" brushRef="#br0" timeOffset="245067.2523">2362 14461 39,'9'-4'37,"-9"4"0,0 0-1,0 0-15,0 0-17,0 9-25,0-9-13,0 0-3,-9 0 1</inkml:trace>
  <inkml:trace contextRef="#ctx0" brushRef="#br0" timeOffset="245725.4726">2895 14038 17,'0'14'30,"-3"8"0,3 15-6,-12 10-8,2 4-3,1 6-4,-3-5-3,9 1-1,0-11-2,3-7-1,0-15 0,0-20-1,0 0 0,10-11 0,-10-17 1,0-8-1,-2-7 0,-3-3 0,-5-5 0,10 2-1,-4 4 1,0 4-1,4 9 1,8 8-1,4 5 0,8 4-2,13 5-3,-2 1-9,7 1-19,14 8-2,-3-4 0,5 8 1</inkml:trace>
  <inkml:trace contextRef="#ctx0" brushRef="#br0" timeOffset="245991.0319">2882 14509 33,'0'0'32,"0"0"-5,23 0-6,1-1-8,7 1-9,0 0-12,10 1-18,-10-6-3,1 5-3,-12-9 1</inkml:trace>
  <inkml:trace contextRef="#ctx0" brushRef="#br0" timeOffset="246216.5742">2842 14270 24,'-12'5'33,"12"-5"0,22 0-3,2 5-15,8-5-11,9 6-20,-2-12-13,10 6-2,-5-10-2</inkml:trace>
  <inkml:trace contextRef="#ctx0" brushRef="#br0" timeOffset="246795.4479">2755 13812 66,'0'0'27,"18"0"-6,7 0-7,16 0-4,6 0-4,5 8-2,1-6-3,-3 5-3,-1-2-4,-11-5-3,-4 5 0,-19-10-1,-3 0 0,-6-7 3,-6 0 3,4-4 2,-1 1 4,2 5 3,15 1 9,-8 13-7,4 7 0,-4-1-2,-2 6 0,-7-4-2,-3 0-5,0-12-16,-6 20-13,-8-20 1,6 12-2</inkml:trace>
  <inkml:trace contextRef="#ctx0" brushRef="#br0" timeOffset="247291.6097">3767 13912 22,'14'-8'32,"-14"8"0,-4 12-6,-13 18-7,-12 11-5,-1 19-5,-16 6-1,8 8-3,-5 1-3,2-7-2,5-4-4,4-12-2,10-6-4,7-21-8,12-10-8,3-15-9,6-10 1,6-4 1</inkml:trace>
  <inkml:trace contextRef="#ctx0" brushRef="#br0" timeOffset="247532.6574">3992 13946 27,'-8'25'32,"-11"0"1,-6 11-11,-3 11-4,-6 6-4,3 9-4,-4-1-4,2 0-1,2-3-3,2-7-2,6-2-4,4-15-11,9-13-19,4-3-1,6-18 0,0 0-1</inkml:trace>
  <inkml:trace contextRef="#ctx0" brushRef="#br0" timeOffset="248201.7636">4308 14353 51,'-28'-8'22,"-8"5"-2,5 3-5,0 13-3,3 0-4,12 10-3,4 2-1,12 1-2,13 2 0,5-6 0,5-8-1,7-5 0,4-9 0,3-11 0,-3-13 0,0-7-1,-9-11-1,-4-9 1,-8-5 0,-3-3-2,-6 1 2,-4 7 1,-5 5 0,-1 14 1,-3 12 0,9 20 1,-16 0 0,7 23 0,0 6-1,6 12 1,3 10-1,-3 2 0,6 3-1,3 0-2,4 1-7,-2-7-20,2-13-6,6-3-1,-7-19 0</inkml:trace>
  <inkml:trace contextRef="#ctx0" brushRef="#br0" timeOffset="248645.1819">4681 14243 35,'-6'29'32,"-9"0"1,2 6-13,1 6-7,-4-3-4,5 1-2,-3-13-3,5 0-2,3-13 0,6-13-1,0 0 0,2-19 0,5-8 0,6-10 0,0-8 0,2-3-1,3-3 0,1 0 0,-1 5 1,-2 7-1,-1 9 1,-1 12 1,-3 8 1,-2 10 0,-2 15 0,1 5 1,-2 8-1,4 8 1,0 5-1,5 5 0,-3 0-2,4 1 0,-3-4-1,0-6-2,-1-7-4,-9-12-5,4-6-17,-7-12-10,0 0 0,-16-12 0</inkml:trace>
  <inkml:trace contextRef="#ctx0" brushRef="#br0" timeOffset="248867.3976">4629 14415 32,'15'10'31,"9"-6"-2,-1-8-14,8-1-26,9 5-13,-13-12-4,10 7-1</inkml:trace>
  <inkml:trace contextRef="#ctx0" brushRef="#br0" timeOffset="249192.9109">4576 13912 28,'0'0'31,"18"-5"1,0-1-2,11 5-18,8 1-6,7 3-5,2 1-6,4 1-5,-8-3-3,-3 6-1,-9-6-2,-7 0 1,-8-2 2,-15 0 5,6-14 7,-12 3 6,-6-7 15,12 18-6,-8-12 0,8 12 0,0 0-2,15 16-2,-7-7-2,0 4-3,-3-3-4,-2 2-19,-3-12-13,-6 15-1,-10-15-1</inkml:trace>
  <inkml:trace contextRef="#ctx0" brushRef="#br0" timeOffset="249786.3527">5651 14333 49,'-33'0'28,"9"10"-8,-1 6-5,6 7-6,11 5-3,8 1-3,17-2 0,5-4-1,9-4 0,2-9 0,2-4 1,-7-6-1,-6-12 0,-13 2 0,-12-3-1,-12 4-3,-15-3-8,-2 1-20,3 11-3,-7-7 1,11 11-1</inkml:trace>
  <inkml:trace contextRef="#ctx0" brushRef="#br0" timeOffset="250170.298">5972 14277 21,'-15'0'29,"-15"0"-1,11 7-8,-5 6-5,6 3-7,11 4-3,7 0-2,9 1-1,7-6-1,5-1-1,1-7 0,0 1 0,-6-6 0,-4-2-1,-12 0 1,0 0-1,-17-2 2,-2 4 0,-3 3 2,-1 3 0,4 1 0,1 4 2,8 0 0,14 5 0,8-6-2,13-1-4,7 1-15,9-1-18,-8-11 1,10 2-1,-5-11 0</inkml:trace>
  <inkml:trace contextRef="#ctx0" brushRef="#br0" timeOffset="250644.0161">6595 14434 27,'16'-9'28,"5"11"-1,-8 3-11,-4 5-5,-6 7-3,-7 2-3,-4 3-1,-5-4 0,-1 0 0,0-9-2,3-4 0,11-5-1,-4-14 0,13-5-1,4-1 0,5-4 1,-2 0-1,-1 4 0,1 4 1,-7 8 0,-9 8 0,0 0 1,-4 13 0,-5 3-1,3 7 1,6 3-2,0-4-2,10 2-5,11-5-8,7-4-7,13-3-8,-1-12-1,10 0 1</inkml:trace>
  <inkml:trace contextRef="#ctx0" brushRef="#br0" timeOffset="250899.259">7119 14485 45,'9'0'25,"-9"0"-2,-13 8-4,1-1-5,-12-1-6,1 0-3,-5-6-2,1 0-2,6 0-2,2-8 0,7-1-1,5-3 0,7-1 0,0 13 0,22-13 1,-3 13 1,2 0 1,2 9-1,2 5 1,-2 1 0,3 7-4,-8-1-4,-2-5-18,1 2-5,-17-18 0,7 14-1</inkml:trace>
  <inkml:trace contextRef="#ctx0" brushRef="#br0" timeOffset="251124.3057">6992 14247 36,'-12'-24'35,"-4"7"-1,16 17-7,-12 15-25,6-1-26,14 14-7,-4-5-3,14 9 0</inkml:trace>
  <inkml:trace contextRef="#ctx0" brushRef="#br0" timeOffset="251465.6454">7315 14498 29,'0'0'31,"2"19"-2,5-7-8,-2 2-5,5 5-4,0-6-3,8 1-4,-2-6-1,2-8-2,3-13-1,-1-4-2,-5-12 0,-2-11 0,-10-10 0,-10-13 0,-11-4 1,-11 2 1,-7 4 2,-5 10 0,-7 10 1,3 17 0,4 14 0,13 20-2,16 19-2,12 3-6,20 11-16,16 2-13,11-10-1,18 4-1,0-10 1</inkml:trace>
  <inkml:trace contextRef="#ctx0" brushRef="#br0" timeOffset="251864.1924">7808 14355 34,'-28'-5'28,"9"10"-2,-3-1-12,7 6-4,5 5-4,10 1-3,7 1-1,8-2 0,4-1-2,3-3 1,-2-3 0,-3-5-1,-7-3 0,-10 0 1,0 0-1,-17-7 2,-4 7 0,-4 0 1,0 4 1,0 2 0,10 8 1,6-1 0,9 4 0,12 0-3,10-4-7,6-1-19,6 1-9,-6-13 0,9 6-2</inkml:trace>
  <inkml:trace contextRef="#ctx0" brushRef="#br0" timeOffset="252638.163">8633 14345 37,'-28'-5'29,"10"12"-9,-6 8-4,-1 6-5,12 9-2,0 1-3,13 2-1,0-2-1,13-3-1,2-10 0,8-3 0,-6-12-2,-1-6-1,-6-7-2,-5-8-2,-5-1-4,-6-5-4,0 4-5,-3 0-6,-1 3 1,10 3 2,0 3 5,10 3 7,11 5 7,4 3 7,43 0 30,-30 5-13,-4 5-1,-3 2-3,-10 4-3,-8-5-6,-4 6-2,-9-4-2,-5-4-3,5-9-2,-10 0 0,10 0-1,6-13 0,4 1-1,5 0 1,1 2-1,5 7 0,-2 3 1,0 6 0,-4 8 0,-3 3-1,-3 7-6,-3 3-18,-6-9-8,4 3-1,-4-21 1</inkml:trace>
  <inkml:trace contextRef="#ctx0" brushRef="#br0" timeOffset="252880.2416">9073 14344 44,'19'11'35,"-13"9"1,3 13-2,4 10-20,-9 1-3,7 11-4,-4-1-3,-1 1-6,0-3-3,-6-12-12,-6-11-19,6-4-2,-10-18 1,10-7 0</inkml:trace>
  <inkml:trace contextRef="#ctx0" brushRef="#br0" timeOffset="253113.2826">9104 14610 53,'28'4'32,"-8"-4"-3,8 2-24,5 11-31,-11-13-4,6 4-2</inkml:trace>
  <inkml:trace contextRef="#ctx0" brushRef="#br0" timeOffset="253614.384">9487 14320 43,'-11'7'28,"-13"-5"-7,6 9-6,6 5-4,5 0-4,7 3-3,15-3-2,3-3-1,4-4-1,6-1-1,-5-8 0,-2 0-1,-8-5 0,-13 5 0,0-15 1,-12 11-1,-7 4 2,-1 0 1,-4 4 0,5 5 0,3 4 1,7 2 0,9 1 0,4 3 0,8-4 0,6-2 0,6-3-1,3-3 1,0-7-1,1-2 0,-3-8 0,2-6 0,-6-4-1,-1-2 0,-4 0 1,-4 0 0,-3 7 1,-9 15 0,7-11 1,-7 11 0,0 21 1,0 1-1,0-1-1,0 4-3,5 1-7,-1-3-15,-4-12-11,12 0-1,-12-11 1</inkml:trace>
  <inkml:trace contextRef="#ctx0" brushRef="#br0" timeOffset="253846.4354">9706 14108 31,'-3'-22'32,"-6"7"0,9 15-4,0 0-25,-7 12-29,17 10-4,-1-2-2,10 11 0</inkml:trace>
  <inkml:trace contextRef="#ctx0" brushRef="#br0" timeOffset="254089.4967">9997 14366 61,'-12'10'30,"-4"1"-7,2 2-9,7 7-5,7 2-4,3 2-2,10-1 0,8-4-2,4-5 0,6-4 0,4-10 0,-5-7-1,-2-6 1,-10-7 0,-8-6 0,-10 2 0,-13 2 0,-12 0-3,-8 9-14,4 7-17,-13-1 1,13 11-1,-1-1 0</inkml:trace>
  <inkml:trace contextRef="#ctx0" brushRef="#br0" timeOffset="254878.6575">10766 14315 44,'10'0'30,"15"9"-5,2 0-10,-2-2-7,6 3-2,-2-5-4,-2-5-1,-8 0-2,-7-8-1,-12 8 1,0 0-1,-12-5 1,-7 10 0,-3 5 2,2 8 1,0 3 0,4 8 1,10-5 0,6 3 0,6-8 0,10-2-1,6-5 0,2-10 0,3-6-1,1-4 0,-6-6 0,1-1-1,-8 0 0,-2 2 0,-13 13 1,15-8 0,-15 8 0,5 17 1,-5-3-1,4 6 1,1 1 0,3-4 1,1-5-2,4-7 0,0-5-1,1-8 0,3-5 0,-3-4-1,-1-5 0,-4 0 0,0 3 1,-2 4-1,-4 3 1,-3 12-1,0 0 1,12 0 1,-12 0-2,14 18 1,-3-12-1,3 0 0,3-6 0,-2 0 0,3-8 1,0 1-1,1 1 2,-3 3 1,3 3 1,-5 6 1,-3 5-1,2 9 1,-10 3-1,-3 1-4,0 0-16,0-2-17,-13-13-1,13-9-1,-16 0 1</inkml:trace>
  <inkml:trace contextRef="#ctx0" brushRef="#br0" timeOffset="255443.2011">12172 14276 57,'25'7'31,"-10"4"-3,-2 10-13,2 11-5,-15 3-5,0 1-1,-6-3-3,0-4 0,-4-9-1,10-20-1,-11 8 0,14-19-1,6-6 1,6-8 0,0-3 0,2-3 1,1-1 0,0 4 0,-5 7 0,-4 5 0,-9 16 0,0 0 0,0 0 0,0 17 1,-3 5-1,3 5 0,0-1 0,10 3-2,1-4-4,2-5-9,2-9-14,10-1-3,-10-13 1,10 0 1</inkml:trace>
  <inkml:trace contextRef="#ctx0" brushRef="#br0" timeOffset="255678.5665">12526 14318 38,'0'0'30,"0"0"-1,-7 9-9,7 9-6,0 1-6,6 5-3,4-2-2,5 0 0,7-6-1,3 0 0,3-10 0,0-6 0,0-4-1,-4-5 0,-5-6-2,-10-2-4,-4-1-7,-10-2-10,-7-5-11,2 8 0,-8-7-1</inkml:trace>
  <inkml:trace contextRef="#ctx0" brushRef="#br0" timeOffset="255939.6076">12674 14108 60,'34'-17'33,"0"5"-7,3 4-6,3 16-6,-7 4-3,4 15-2,-7 5-3,-2 12 0,-10 0-2,-2 4 0,-4-4-1,-2 0-1,0-10-1,-1-3 0,0-13 0,0-9-1,-9-9-1,9-3 0,-9 3 1,-8-17-2,-5 13 1,-8 4 0,-5 3-4,-8 3-12,0 8-20,11 4-1,2-8 1,13 3-1</inkml:trace>
  <inkml:trace contextRef="#ctx0" brushRef="#br0" timeOffset="256202.683">13186 14289 70,'0'0'36,"9"20"-2,-6 7-16,-3 1-13,4 6-27,-4-6-10,11 5-3,-1-12 0</inkml:trace>
  <inkml:trace contextRef="#ctx0" brushRef="#br0" timeOffset="256440.73">13334 14297 34,'0'0'33,"16"18"0,-10 0 1,7 2-20,-1 10-6,-3-8-2,8 5-1,-2-10-2,6-5 0,-2-12-1,-3-4-1,1-9-5,-1-6-15,-6-10-15,2 7-2,-12-5 1,8 13-1</inkml:trace>
  <inkml:trace contextRef="#ctx0" brushRef="#br0" timeOffset="256833.5511">13841 14330 39,'-29'0'32,"7"13"-2,4 3-10,6 2-6,8 8-5,4-3-3,13 5-2,8-6 0,4-3-1,3-6-1,0-9 0,-9-11-1,-1-6 0,-8-13 0,-4-13-1,-12-9 1,-3-11-1,-4-6 1,0-3-2,4 3-1,-2 2-1,7 15-7,4 14-14,4 12-11,14 22 1,-6 9 0</inkml:trace>
  <inkml:trace contextRef="#ctx0" brushRef="#br0" timeOffset="257187.7739">14107 14410 10,'12'19'27,"-12"-19"0,22 21 0,-4-16-15,1-5-5,-1 0-4,-3-13 0,-2-2-2,-6-5 0,-7-4-1,-4 0 1,-8 1 1,-7 5 0,1 9 2,-7 9 1,0 11 0,4 7 1,2 15 0,1 4 0,13 6-1,0 4-1,5 0-2,9-3-1,-2-3-4,5 0 0,-3-9-10,-1-10-22,10-3 1,-10-16-1,11-3 1</inkml:trace>
  <inkml:trace contextRef="#ctx0" brushRef="#br0" timeOffset="257421.3243">14389 14338 37,'0'0'35,"9"9"-1,-9 6 0,7 7-26,-2 12-34,-12-10-4,14 7-2,-7-11-2</inkml:trace>
  <inkml:trace contextRef="#ctx0" brushRef="#br0" timeOffset="258090.0085">14584 14365 46,'9'-6'31,"7"6"-6,-16 0-5,12 13-6,-12 3-5,-7 1-4,-2 4-1,-3-2 0,3-1-2,-2-5-1,11-13 0,0 0-1,10 4 0,4-18 0,4-3 0,1-2-1,2-3 0,-2 2 0,-4 1 0,-2 7 0,-8 2 0,-5 10 1,0 0 1,7 18-1,-7 1 1,6 2-1,-1-1 1,6-1-1,7-4 0,-1-6-2,2-9 0,5 0 0,-6-17 0,5-1 0,-2-5 0,-4 0 2,-3 0 1,-1 4 1,0 7 0,-13 12 1,17-3 0,-17 3 0,13 22 0,-8-9-1,-1 5 0,0-10-1,-4-8-1,14 10 1,-14-10-1,18-14 0,-5 4 0,2-3 0,-3 1 0,5 5 0,-5 2-1,0 5 1,1 12 0,-3 4 0,-1 1 0,-3 6-2,-4-2-5,3 1-17,2 3-10,-10-15 0,3 1-1</inkml:trace>
  <inkml:trace contextRef="#ctx0" brushRef="#br0" timeOffset="258327.0039">15024 14073 44,'0'0'22,"-18"-9"-16,5 2-20,13 16-10,0-9-3</inkml:trace>
  <inkml:trace contextRef="#ctx0" brushRef="#br0" timeOffset="258571.5132">15238 14238 50,'27'29'35,"2"8"0,-7-11-8,-4 3-14,2 0-4,-9-9-7,-4-2-6,-7-7-20,0-11-11,-17 0 0,3-7 0</inkml:trace>
  <inkml:trace contextRef="#ctx0" brushRef="#br0" timeOffset="259262.5547">16254 14187 51,'-33'-4'29,"18"13"-10,0 1-6,0 7-5,9 5-2,6-1-2,9 1-2,9-1-1,4-5 0,0-4 0,0-5-1,-3-7-1,-5-3 0,-14 3 0,4-16 0,-17 6 0,-9 3 1,-2 7-1,-4 0 1,-3 9 0,6 2 1,1 5 0,8 6 1,6 0-1,10 1 1,3-3 0,10 1 1,3-6-1,6-2 0,3-4 0,5-9-1,-5 0-2,2-8 1,-1-4-1,-5-3 0,1-1 0,-4 2-1,-2 2 1,-5 2 0,0 8 2,-11 2-1,10 8 1,-10-8 1,0 16-1,0-3 1,0-13 0,0 11-1,0-11 0,0 0 1,-4-19-1,4 2-1,3-2 1,3-5 0,1-1-1,6 3 0,1 3 1,2 4 0,2 6 1,2 9 0,-3 4 0,0 11 1,-3 2 0,-1 5-1,-3 4 0,-2 0-2,-1 1-6,-7-6-9,6-6-19,0 2-2,-6-17 1,9 5 0</inkml:trace>
  <inkml:trace contextRef="#ctx0" brushRef="#br0" timeOffset="259501.1039">16685 14232 25,'11'-7'35,"-11"7"1,13 9-1,-7 12-13,-3 4-8,4 8-7,-2 1-9,-1 4-25,-4-11-8,6 0-1,-6-15 0</inkml:trace>
  <inkml:trace contextRef="#ctx0" brushRef="#br0" timeOffset="260007.7564">17118 14266 30,'-19'-19'29,"0"10"-6,-7 3-5,-3 6-4,1 6-4,1 6-2,5 10-2,6 5-2,10 4-2,6 3 0,10-4-1,9-2-2,7-5 0,3-7-2,2-9 0,-3-7-1,-1-5 0,-7-7 1,-8 0 0,-9-5 1,-9 2 2,-5 2 1,-6 7 2,-2 6 1,-2 8 0,0 6 0,5 10 0,2 8 0,8 6-1,2-1 0,4 4-2,8-4-1,1-4-4,3-5-8,3 0-19,-4-20-2,6-2 1,-4-16-2</inkml:trace>
  <inkml:trace contextRef="#ctx0" brushRef="#br0" timeOffset="260291.9031">17479 14350 28,'11'7'32,"-23"-2"1,-3 10-3,-7-1-16,-7-7-5,-1 3-2,-1-6-3,5-4-1,3-9-1,10-3-2,9-7 1,7 0-1,8 2 1,6-1-1,4 8 1,6 7 0,-2 9-1,1 8 1,-3 8-2,-4 3-4,1 4-14,-3 3-15,-11-8 1,3-1-2,-9-23 1</inkml:trace>
  <inkml:trace contextRef="#ctx0" brushRef="#br0" timeOffset="260530.9502">17412 14001 32,'4'-14'31,"-10"2"-4,6 12-20,12 19-25,-17-9-9,15 12-3</inkml:trace>
  <inkml:trace contextRef="#ctx0" brushRef="#br0" timeOffset="260821.0251">17664 14304 30,'10'-7'32,"8"15"2,-8 5-7,-1 2-9,3 11-6,-5-6-5,4 6-1,-1-6-2,4-8-1,0-10-1,1-4 0,1-13 0,1-6-4,0 3-6,-4-6-25,-5-6-2,-1 10 0,-7 0-1</inkml:trace>
  <inkml:trace contextRef="#ctx0" brushRef="#br0" timeOffset="261427.7824">18168 14225 29,'-29'-6'28,"10"13"-1,-5 2-7,5 6-6,9 5-5,4 1-4,10 2-2,6-3-2,6-2 0,3-8-1,-2-4 0,0-6-1,-3-9 0,-7 0 0,-7-3 0,-6 1 0,-7 2 1,-7 6 1,1 3 0,-3 6 1,1 9-1,3-1 1,6 8-1,5-3 0,7 3 0,9-2-1,4-5 1,5-4-1,4-4 1,3-3 0,4-8-1,-4-4 0,4-6 0,-4-5 0,-1-3-1,-5 1 0,-1-2 1,-5 7 0,-4 6 1,-9 10 1,0 0 1,6 14 0,-6 7 0,0 4-1,0 2-5,5-2-22,11 1-8,-7-12 0,11-1 0</inkml:trace>
  <inkml:trace contextRef="#ctx0" brushRef="#br0" timeOffset="262203.4703">18695 14295 29,'-10'18'31,"-16"-6"1,7 6-7,-11 1-8,-5-7-7,7-1-3,0-11-2,4 0-2,4-11 0,8-7-1,7-4-1,5 2-1,10 0 1,4 2-1,7 10 0,2 8 1,5 7-1,3 12 0,0 5 0,0 3 0,4 3-1,-5-4 0,-1-2-1,-2-10 0,-1-5 1,-7-15-1,3-7 0,-4-11 0,-1-2 1,0-6 0,2 1 1,-1 2 0,2 6 0,-1 12 0,1 11 1,0 7 0,-5 10 1,-3 10 1,-9-1 0,-3 8 1,-8-7-1,-4 0-2,-2-6-13,-2-3-21,-8-16-1,9 2-1,-6-16 0</inkml:trace>
  <inkml:trace contextRef="#ctx0" brushRef="#br0" timeOffset="263338.1631">16393 8006 27,'9'-13'26,"10"9"-5,2-2-3,0 6-4,2 10-3,-6-3-3,-3 8-3,-8-1 0,-6 2-2,-10-3-1,-5-3 0,-1 0-1,-3-3 0,8-5-1,11-2 0,0 0-1,15 8 1,4-5 0,2 3 0,-1 4 0,-5 3 1,-8 3 0,-11 1 0,-9 2-4,-12-9-7,-6-5-17,7 2-4,-7-11 0,13-1 0</inkml:trace>
  <inkml:trace contextRef="#ctx0" brushRef="#br0" timeOffset="263708.1865">16479 7778 26,'-46'-12'26,"2"20"-5,-8 5-6,-1 16-5,0 11-3,7 10-3,9 14-1,9 6-2,12 5 1,16 1 1,13-2 1,14-10 0,17-4 1,9-13 1,15-18 0,5-23 0,8-18 0,0-23 0,-2-15-1,-12-15 0,-17-12-1,-28-14 0,-22 8-1,-31 3 0,-18 16-3,-18 18-6,-12 13-27,-2 5-3,8 27 0,6 2 0</inkml:trace>
  <inkml:trace contextRef="#ctx0" brushRef="#br0" timeOffset="265342.917">19701 13950 25,'0'0'31,"-26"18"-1,4 14-8,-3 20-5,-2 10-5,8 16-3,2 0-4,12 2-3,9-4-4,10-10-5,11-13-14,12-16-11,-2-25-1,6-5 1</inkml:trace>
  <inkml:trace contextRef="#ctx0" brushRef="#br0" timeOffset="265743.5493">19743 14219 18,'15'-7'30,"-6"-5"2,13 12-3,2 0-14,-2 3-4,1 9-3,-7 2-3,-2 10-2,-9-2-1,-5-1-1,-11 1-2,-3-4-1,-1-4 1,0-5-2,15-9 1,-9 0 0,9 0 1,22-6 0,-1 6 2,2 0 1,-4 6 0,-5 7 1,-11 3 0,-11 6-1,-10 0-2,-7-4-6,-4-3-8,2-2-14,1-13-4,13 0-2,5-17 2</inkml:trace>
  <inkml:trace contextRef="#ctx0" brushRef="#br0" timeOffset="266041.7557">20016 13999 20,'28'0'33,"-4"5"2,10 13-4,0 12-9,-9 11-7,0 12-4,-15 8-4,-5 7-1,-16-1-4,-9-1-2,-5-6-2,-4-11-1,4-7-4,-1-18-5,13-6-6,2-9-12,11-9-5,5-13 1,0-6 1</inkml:trace>
  <inkml:trace contextRef="#ctx0" brushRef="#br0" timeOffset="266282.3208">20458 14541 48,'0'0'38,"13"4"1,-13-4-1,0 0-21,10 18-47,-10-18-4,0 0-2,-13 0-1</inkml:trace>
  <inkml:trace contextRef="#ctx0" brushRef="#br0" timeOffset="313684.4061">1744 15240 21,'-29'-12'28,"0"-11"-4,7 5-3,19-4-4,6-2-3,16 7-2,12 6-4,12 15 0,1 8 0,8 17-2,-10 4 0,-11 14-1,-14 9-1,-17 7 0,-20-1 0,-6-5-2,-13-7 0,-7-11-2,1-16 0,3-10 0,6-18-1,11-12-1,10-10 1,4-1 0,11 1 2,8 5-1,10 9 1,9 8 1,7 9-1,1 10-1,-3 5 0,6 3-2,2 6-12,-9-2-23,-6-8-1,7 1-1,-14-11 2</inkml:trace>
  <inkml:trace contextRef="#ctx0" brushRef="#br0" timeOffset="313930.9424">2306 15570 60,'0'0'41,"0"0"0,0 0 0,0 0-20,0 0-13,6 12-20,4-7-26,-10-5-2,0 0-1,10-3-1</inkml:trace>
  <inkml:trace contextRef="#ctx0" brushRef="#br0" timeOffset="314465.5566">2674 15158 25,'0'0'31,"25"4"1,16-1-9,14-3-9,11 0-6,14 0-4,-2 0-6,-6 0-7,-7 5-10,-13 0-7,-24-5-3,-18 9-3</inkml:trace>
  <inkml:trace contextRef="#ctx0" brushRef="#br0" timeOffset="314713.9735">3028 15194 40,'-12'21'33,"3"4"-4,6 8-5,3 12-5,0 3-6,6 9-2,-6-5-4,12-2-5,-6-5-8,-2-8-12,1-12-18,8-5 0,-3-18-1,5-2 1</inkml:trace>
  <inkml:trace contextRef="#ctx0" brushRef="#br0" timeOffset="314970.0176">3313 15512 24,'-11'4'27,"11"17"-1,-7-5-11,7 5-6,3 3-3,6-2-1,6 2 0,6-10 1,3-2 1,-3-12 1,1-8 1,-7-12 1,3 3-1,-18-12 0,0 2-2,-14 2-3,-5 2-10,0 4-30,-2 11-1,-4 1-1,6 10 0</inkml:trace>
  <inkml:trace contextRef="#ctx0" brushRef="#br0" timeOffset="315332.1436">4111 15170 57,'3'20'35,"3"19"0,0 17-18,-6 10-7,6 12-5,4 4-12,-1 1-25,-3-18-2,12-6-1,-8-21 0</inkml:trace>
  <inkml:trace contextRef="#ctx0" brushRef="#br0" timeOffset="315661.9349">4420 15426 55,'0'0'35,"9"28"0,-9 0-10,-3-2-14,6 13-4,-3-2-2,0-1-1,4-4-2,-4-7-1,0-12 0,0-13 0,0-10 0,0-14 0,-4-12-1,2-7 1,-1-5-1,3 1 0,0 0 0,3 5 0,6 7 0,2 8-1,9 10-1,6 4-7,10 8-14,5 5-13,-4 0-1,10 4 0,-7-4 1</inkml:trace>
  <inkml:trace contextRef="#ctx0" brushRef="#br0" timeOffset="315918.0217">4457 15734 18,'0'0'33,"5"12"0,13-14 1,10-4-17,9 4-10,3-1-14,4 3-21,-11-6-4,1 1-1,-18-8 0</inkml:trace>
  <inkml:trace contextRef="#ctx0" brushRef="#br0" timeOffset="316174.0732">4424 15550 34,'-9'0'34,"23"9"0,6-5-1,11 1-24,9-1-17,0-8-21,10 4-3,-10-13-1,4 3-1</inkml:trace>
  <inkml:trace contextRef="#ctx0" brushRef="#br0" timeOffset="316452.1272">4389 15101 53,'22'0'32,"16"6"-9,0-1-8,4 0-5,3 4-4,-4-3-4,-3-2-2,-10-4-3,-7 0 0,-8-4 0,-13 4 0,13-15 1,-13 15 0,0-12 2,0 12 2,12-2 1,-12 2 2,9 13 0,-2 3 0,-7-2-3,0 1-11,-7-4-21,0 7-2,-4-12 0,11 3-1</inkml:trace>
  <inkml:trace contextRef="#ctx0" brushRef="#br0" timeOffset="316766.2109">5001 15187 31,'0'-22'37,"0"22"0,10-4 1,-7 20-16,8 17-7,-5 9-5,8 19-4,-5 6-1,4 10-3,-3-4-1,0-2-1,-3-4-5,-7-16-16,0-9-18,0-15 0,-7-13-1,7-14 1</inkml:trace>
  <inkml:trace contextRef="#ctx0" brushRef="#br0" timeOffset="317489.5539">5823 15444 30,'-24'0'20,"9"17"-7,-2-3-4,9 5-3,8-2-3,8-2-2,8-3-1,4-3-1,0-6 0,-1-3 0,-2 0-1,-4 0 0,-13 0 1,0 0 1,-15 0 2,-3 13 1,2 3 1,-1 2 0,3 5 1,9-3 2,12 1-1,3-4-1,12-1 0,6-10-1,2-3 0,4-8 0,1-3-1,-8-8-1,-4-3-1,-1-3 1,-7-3-1,-3 1 1,-3 5 1,-5 2 1,-4 17-1,0 0 1,0 0 0,4 14 0,-4 9-2,5 4-5,-5-1-12,0-3-18,10 2-2,-10-13 1,9-1 0</inkml:trace>
  <inkml:trace contextRef="#ctx0" brushRef="#br0" timeOffset="317747.1212">6009 15317 45,'-5'-9'22,"-5"2"-13,10 7-23,0 10-11,0-10-3</inkml:trace>
  <inkml:trace contextRef="#ctx0" brushRef="#br0" timeOffset="318006.6796">6192 15491 59,'16'28'37,"-1"5"0,-6 0-6,1-6-19,8 5-4,-8-8-4,5-5-1,-3-8-2,2-11 1,-3-12-2,2-9 0,3-10-2,-5-7-6,5 4-10,0 2-19,-7-2-1,6 13 0,-5 3 0</inkml:trace>
  <inkml:trace contextRef="#ctx0" brushRef="#br0" timeOffset="318271.2378">6722 15529 41,'-15'15'34,"2"9"-1,-5-5-10,-7-7-8,3 5-6,0-8-4,3-9-2,1-8-3,6-4 0,5-6 0,7-3-1,4 3 1,8-1 0,4 6 0,2 9 1,7 4 0,0 13 0,0 6 0,-4 2 0,0 1 0,0 2 0,-1-8 0,-1-5-1,-1-7 1,1-9 0,-3-12-1,2-7 1,1-6-1,-3-2 1,-2 2 0,-1 2 0,-4 9 1,-2 7 0,-7 12 1,9 16 0,-9 3-1,3 10-1,-3 7-10,0-2-17,6-2-11,7-5-1,9-15 1</inkml:trace>
  <inkml:trace contextRef="#ctx0" brushRef="#br0" timeOffset="318790.8983">7764 15432 34,'-10'9'31,"-12"-1"0,1 13-14,5 11-5,1 3-4,12 5-2,6-2-1,12-1-1,7-9 0,6-8-1,-3-11 1,2-9 0,-10-6-1,-7-8-1,-10-4-1,-7-4-4,-9 3-9,-2 4-19,-4-9-4,6 9 0,-2-4 0</inkml:trace>
  <inkml:trace contextRef="#ctx0" brushRef="#br0" timeOffset="319049.4662">7864 15509 16,'37'0'30,"9"7"1,-8-7-1,4 0-14,-2 0-12,1 0-11,-4 0-12,-12-11-11,-1 6 1,-10-9-1</inkml:trace>
  <inkml:trace contextRef="#ctx0" brushRef="#br0" timeOffset="319089.467">8164 15473 34,'-15'26'31,"-5"0"-4,5 5-6,5 4-5,2-6-6,8 5-6,8-8-7,2-3-12,3-14-13,12 1-4,-7-15 0,13-3 0</inkml:trace>
  <inkml:trace contextRef="#ctx0" brushRef="#br0" timeOffset="319348.5237">8456 15598 35,'-4'14'31,"-2"7"-3,-9 0-5,-8-5-8,2-3-5,-7-9-4,8-4-3,-4-12 0,15-6-2,4-3-1,5-2 0,12 1-1,6 6 1,4 6 0,0 7 0,5 10-1,-4 7 0,-2 8-5,-5-1-7,0-1-17,0 5-3,-13-12 0,12 1 0</inkml:trace>
  <inkml:trace contextRef="#ctx0" brushRef="#br0" timeOffset="319619.5868">8661 15582 18,'0'21'31,"-10"-1"1,10 6 0,4 2-15,0-5-7,10 2-4,4-9 0,5-8-2,1-8-1,5-8 0,-2-15 0,1-6 0,-5-10-1,-9-10 0,-10-8-1,-11-5 0,-14-1 0,-10 6 0,-7 9 0,-4 16 1,-9 12 0,9 20 0,4 8 0,15 18-2,19 12-7,10 6-28,15-13-2,22 3 0,19-14-1</inkml:trace>
  <inkml:trace contextRef="#ctx0" brushRef="#br0" timeOffset="320415.2076">9194 15466 36,'-27'4'29,"-8"5"-2,10 4-12,3 7-6,10 2-4,12 3-2,10-2-1,9-6-1,4-3 0,4-7 0,-3-2 0,-2-5 0,-7 0-1,-15 0 1,0-12-1,-13 12 1,-8 0 0,0 7 1,-5 5-1,5 1 1,3 1-1,8 5 1,10-3 0,9-2-1,6-5 1,7-4-1,4-5-1,4-5 1,1 0 0,-1-4-1,-3 3 0,-6 0 0,-3 4 0,-3 2 1,-4 6 0,-2-1 0,3 4 0,0 0 1,7-2 0,5-1-1,2-6 1,4 0 0,4-6-1,-3-2-1,-3-9 1,-5 0-1,-8-3 1,-7-3-1,-8-2 1,-12 1-1,-5 5 0,-6 3 0,-4 7 0,-5 6 0,1 9 0,0 10 0,2 9-1,9 4 2,4 7-1,4 3 0,9-1 0,10 2 0,4-2-1,5-6-4,1-4-9,4-1-18,-4-17-2,8-3 0,-5-11 0</inkml:trace>
  <inkml:trace contextRef="#ctx0" brushRef="#br0" timeOffset="320701.592">9858 15591 38,'-7'-29'33,"1"4"-5,-5 7-4,-5 1-6,-1 11-4,-4 4-3,6 12-3,-4 6-2,10 8-2,2 4-1,12 1-1,6-3-1,5-1 0,5-7-1,5-5 0,1-7-2,-5-12-6,0-3-14,-4-7-15,-9-12 0,-2-1-1,-7-9 1</inkml:trace>
  <inkml:trace contextRef="#ctx0" brushRef="#br0" timeOffset="320967.1541">9834 15244 58,'-7'-14'35,"-2"3"1,9 11-11,-12 0-21,12 0-33,3 25-4,2-10-2,8 9 0</inkml:trace>
  <inkml:trace contextRef="#ctx0" brushRef="#br0" timeOffset="321323.5742">10705 15454 45,'-19'-16'33,"1"11"-8,-7 8-5,0 6-5,0 10-4,-1 7-4,14 8-2,9 1-2,13 2-2,12-4 0,7-3 0,0-9 0,3-3 1,-2-11-1,-7-7-3,-8-7-4,-15-11-12,-13-4-17,3 5 0,-5-9 1,6 5-2</inkml:trace>
  <inkml:trace contextRef="#ctx0" brushRef="#br0" timeOffset="321647.7985">10953 15438 14,'0'-9'30,"0"9"1,-21 0-6,7 4-9,-1 6-5,-1 1-4,8 5-2,8 1-2,6 3-1,9-2-2,5-3 0,2-5-1,1 2 1,-5-8-1,-4-1 0,-14-3 1,0 0 0,-11 8 3,-4 3 1,-3 0 0,0 6 1,4 0 0,8 5 0,6-6-1,14 2-3,8-4-10,0-5-20,5-13-6,12 1 0,-2-15-1</inkml:trace>
  <inkml:trace contextRef="#ctx0" brushRef="#br0" timeOffset="322084.5574">11690 15484 16,'20'0'31,"-6"6"0,12 11 1,-8 2-17,-7 5-4,-4 5-4,-10 0-1,-3 0-2,-3-10-1,-4-5 0,4-10-2,9-4 0,0-19 0,7-2 0,8-5-1,3-3 0,1 0 1,0 5-1,-5 3 0,0 8 0,-14 13 1,0 0-1,7 12 1,-7 9 0,0 6-1,0 3 0,8 3-3,4-6-5,10-1-13,9-4-13,-1-17 1,10-5-2,-2-12 3</inkml:trace>
  <inkml:trace contextRef="#ctx0" brushRef="#br0" timeOffset="322359.6174">12271 15579 55,'0'0'34,"-5"19"-4,-12-6-10,-8 1-5,-8-9-6,5 2-4,0-7-2,6-8-3,6-6 0,8-7-1,8-3 0,12 2 0,9 2 0,1 8 1,3 4 0,3 8 0,-4 13 1,2 9-1,-5 3-1,-6 3-6,-1 1-14,-1-2-13,-13-13-1,5 0 1</inkml:trace>
  <inkml:trace contextRef="#ctx0" brushRef="#br0" timeOffset="322633.6762">12228 15269 35,'-15'-33'32,"15"33"-6,0 0-16,-13 0-30,22 26-7,-4-1-5</inkml:trace>
  <inkml:trace contextRef="#ctx0" brushRef="#br0" timeOffset="322903.7442">12514 15490 51,'-14'9'35,"8"11"0,1 1-5,5-2-21,11 7-1,3-3-4,7-2-1,6-6-1,1-7-1,3-15 0,-2-10 0,-2-10-1,-6-9 0,-5-10 1,-9-9 0,-14-6-2,-9 0 1,-11 5 0,-6 13 0,-5 10 0,-9 10 1,4 17 0,6 12-3,15 16-5,7 7-20,15-1-8,16 6-2,11-8 1</inkml:trace>
  <inkml:trace contextRef="#ctx0" brushRef="#br0" timeOffset="323212.3124">13003 15426 36,'-10'-14'32,"10"14"-2,-24 4-8,8 3-8,7 4-5,-1 2-3,10 3-3,7 0-2,5-4-1,6-1 0,-1-6-1,-2-5 0,-3 0 1,-12 0-2,0 0 2,0 0 0,-22-3 2,7 8 1,-3 11 0,2 3 1,10 6 0,6 0 0,7 1-1,14-1-7,10-5-18,6-12-12,9-3-1,1-17-1</inkml:trace>
  <inkml:trace contextRef="#ctx0" brushRef="#br0" timeOffset="323671.8045">13871 15374 23,'-15'0'30,"-14"0"0,5 13-5,0 13-12,2 6-2,10 9-3,5-2-1,14-1-1,2-5-1,9-4 0,-2-14-1,2-9-2,-6-10-1,-7-13-3,-5-3-6,-15-8-10,0-4-17,3 6 1,0-6-1,12 11 0</inkml:trace>
  <inkml:trace contextRef="#ctx0" brushRef="#br0" timeOffset="323948.364">13952 15422 65,'28'16'36,"-12"-6"0,-5 4-17,-4 8-6,-10-7-5,3 2-3,-7-7-3,7-10-1,0 0-2,-5-14 0,13 1 1,8-3-1,6 0 0,-1 2-1,3 5 2,2 9 0,-4 10 0,-3 6 0,-5 8-1,-7-2-5,-1 9-11,0-1-19,-6-11 0,0-4 1,0-15-1</inkml:trace>
  <inkml:trace contextRef="#ctx0" brushRef="#br0" timeOffset="324225.4292">14293 15303 54,'10'-5'36,"4"22"1,-1 17-5,0 10-19,6 18-5,-11 3-3,5 6-2,-4-3-4,-3-3 0,-2-6-7,-8-15-15,-5-14-14,0-10 0,-1-18 0,10-2-1</inkml:trace>
  <inkml:trace contextRef="#ctx0" brushRef="#br0" timeOffset="324269.4303">14378 15630 32,'21'0'29,"-7"-10"-4,9 6-17,7 4-31,-12-11-3,20 11-3</inkml:trace>
  <inkml:trace contextRef="#ctx0" brushRef="#br0" timeOffset="324731.763">14831 15370 28,'-24'0'29,"-10"-5"0,11 10-13,4 5-5,6 5-5,6-1-2,12 6-2,4-2 0,8-1 0,2-2-1,-1-2-1,2-5 0,-5-3 0,-15-5-1,9 3 0,-9-3 0,-19 0 1,4 0 0,-3 4 0,2 5 2,2 0 0,6 5 0,3-1 1,10 4 0,4 0 0,7-1 0,2-3 0,6-6-1,0-4 0,1-6-1,1-7 0,-2-4-1,0-10 1,-2 0-1,-5-3 0,-1 3 1,-7 0 0,2 10-1,-11 14 1,0 0 1,0 0-1,0 18 0,0 3-1,0 4-3,0 4-10,0-1-16,-2-12-5,6-1 0,-4-15 0</inkml:trace>
  <inkml:trace contextRef="#ctx0" brushRef="#br0" timeOffset="325007.8163">14992 15182 45,'-14'-34'33,"8"19"-2,-6 8-10,12 7-39,0 19-10,0-2-4,16 14 0</inkml:trace>
  <inkml:trace contextRef="#ctx0" brushRef="#br0" timeOffset="325285.3716">15308 15445 43,'0'0'33,"-20"0"-2,5 0-12,2 12-4,-4-1-6,8 8-2,1 3-4,8 2 0,0-3-2,12 1 1,7-7-2,3-3 1,4-7 0,0-9-1,2-9 1,-3-3-1,-7-6 1,-8-2-1,-15 3-3,-13-1-16,-13-2-16,4 11 0,-13-1 0,6 8 0</inkml:trace>
  <inkml:trace contextRef="#ctx0" brushRef="#br0" timeOffset="325987.5563">15943 15395 42,'-9'-12'32,"9"12"1,9 10-11,3-5-10,11 3-4,4-2-3,5-2-1,2-4-2,0 0-1,-4-7 0,-5-2-1,-10 0-1,-15 9 0,0 0 0,-15-4 0,-4 14 1,-5 5-1,2 7 1,2 5 0,7 3 0,9-1 0,8 1 0,9-7 1,7-8-1,5-5 0,3-10 0,-1-7 1,1-7-1,-4-4 0,-4-3 0,-4 2-1,-3 4 1,-5 5 1,-8 10-1,10 11 1,-7 7-1,-3 7 1,0 3 0,6 1 0,0-4-1,0-5-1,3-8-3,-9-12 0,20-6-2,-11-10-2,3-6-3,-6-9-3,4 3 0,-5-5 1,2 4 3,2 2 5,0 8 4,1 6 3,17 7 17,-13 9-5,6 9 1,-4 2-1,3 5-3,-3-3-3,2 3-1,-8-4-2,1 0-3,-4-1-5,-7-14-9,0 0-23,-16 6 0,4-12 0,12 6 0</inkml:trace>
  <inkml:trace contextRef="#ctx0" brushRef="#br0" timeOffset="326340.7601">16685 15432 49,'0'0'36,"25"15"2,-11 0-7,-7 0-12,8 10-7,-15-4-5,6 6-4,-6 0-9,-12-3-30,-3-17-2,15-7 1,-13 0-2</inkml:trace>
  <inkml:trace contextRef="#ctx0" brushRef="#br0" timeOffset="327198.5677">17499 15343 18,'-24'-7'25,"14"13"-2,-11 1-9,9 6-4,5 3-3,7 3-3,12-3-1,2 0-1,4-2 0,1-3 0,-1-3-1,-6-3 1,-12-5-2,0 0 1,0 0-1,-21 3 1,2 2-1,-4 2 1,0 2-1,3 4 1,2-1 0,8 6 1,7 2 1,3-5 0,11 3 0,3-8 1,5-2 0,4-5 0,3-3-1,-1-7 0,1-3-1,-3 1-1,-3 0-1,-2 4 1,-5 0-1,-3 5 0,-10 0 1,4 14-1,-4-14 0,-6 17 1,6-17 0,-14 0-1,14 0 1,-12-25-1,12 6-1,3-3 1,4-2 0,8 0 0,-1 7 0,6 3 1,4 9 0,-2 5 1,-1 11 0,0 4 0,-1 9 0,-6 2-1,-1-1-2,-2 4-8,-5-2-19,-6-12-6,11-1 0,-11-14 0</inkml:trace>
  <inkml:trace contextRef="#ctx0" brushRef="#br0" timeOffset="327467.7995">17899 15365 29,'26'10'32,"-17"6"0,5 10 1,-6 1-24,4 5-13,-4 8-23,-8-12-3,7 4-1,-14-12-2</inkml:trace>
  <inkml:trace contextRef="#ctx0" brushRef="#br0" timeOffset="327761.8595">18349 15349 64,'-26'-6'30,"-8"3"-11,3 8-4,3 9-4,1 6-5,12 7-2,8 3-1,11 2-1,10 0-1,8-4 1,6-4-2,5-10 1,-2-8-1,-2-6 0,-4-6 0,-6-5 1,-6-3 1,-9 6 0,-4 8 2,-12-6 0,0 15 0,0 10 1,-3 5-1,6 12-1,0-1-6,5 1-9,8-3-23,7 3-2,4-14 0,14 3-1</inkml:trace>
  <inkml:trace contextRef="#ctx0" brushRef="#br0" timeOffset="328196.7594">18842 15444 11,'16'13'65,"-27"-7"-33,-9 7-12,-6 7-6,-9-7-3,1 3-5,-3-8-2,4-8-2,4-9 0,8-3-1,9-6 0,9-3-1,9 2 1,6 3-1,7 4 1,5 12-1,4 12 0,4 5 1,1 10-2,-7-1-7,-1 6-19,-4 1-7,-14-15-1,2 3 1</inkml:trace>
  <inkml:trace contextRef="#ctx0" brushRef="#br0" timeOffset="328489.9929">18776 15182 34,'0'-24'25,"15"16"-6,-15 8-17,0 0-24,15 15-4,-13 0 1</inkml:trace>
  <inkml:trace contextRef="#ctx0" brushRef="#br0" timeOffset="328533.0136">18923 15342 44,'21'34'36,"7"3"-2,-8 1-7,-2-3-6,5 0-6,-10-11-6,6-4-4,-6-12-2,1-8-3,-2-11-4,-3-10-7,2-4-23,0 3-4,-5-6 0,4 6 0</inkml:trace>
  <inkml:trace contextRef="#ctx0" brushRef="#br0" timeOffset="329002.5566">19415 15336 46,'-29'-4'29,"16"13"-3,1 0-12,9 4-5,9 4-4,7 1-3,8-1-1,1 0-1,2-8 0,-1-1-2,-4-8 1,-7 0-1,-12 0 0,-6-13 2,-11 6 1,-6 3 2,0 4 1,-4 4 0,2 8 1,2 1 0,9 6 0,2 3-1,12 1-1,12-4 0,2-2-1,5-6 0,7-6 0,2-5-1,2-2 0,-2-7-1,-1-6 0,-3-1 0,-2 0 0,-8-1 0,-1 2-1,-4 5 1,-9 10 0,9-9 1,-9 9 0,3 14-1,-3 2 1,6 4 0,-2-1-1,2 5-9,-3-1-20,-3-23-6,15 17 0,-15-17 0</inkml:trace>
  <inkml:trace contextRef="#ctx0" brushRef="#br0" timeOffset="329461.4911">20038 15366 26,'0'0'32,"0"27"1,-14-11-8,-1 4-7,-3-1-4,-8-1-4,0 0-3,-3-7-4,4-2-1,1-9-1,4-8-1,6-4 0,7-2-1,7-3 1,7 0-1,4 3 0,2 4 0,5 7 1,1 7-1,1 7 1,0 3 0,-1 2 0,-1 3 0,-1-5 0,-2 1 0,1-8 1,-1-7-1,3-5 0,1-7 1,1-1-1,6-3-1,3 4 2,-2 2-1,-1 5-1,-1 5 2,-3 12-1,-4 6 0,-9 3 1,-9 4 0,-6-1-2,-7-5-10,-8-4-23,7 0 0,-6-15 0,7 0-1</inkml:trace>
  <inkml:trace contextRef="#ctx0" brushRef="#br0" timeOffset="329858.5479">20858 15086 49,'-33'9'35,"3"22"-3,3 11-9,-4 11-7,14 13-5,6 2-5,15 6-1,8-9-2,10-9-3,8-10-8,1-14-20,2-19-8,10-10 1,-10-17-2</inkml:trace>
  <inkml:trace contextRef="#ctx0" brushRef="#br0" timeOffset="330213.6261">20955 15243 30,'19'-11'30,"-1"-2"-4,10 6-8,6 7-3,-5 4-4,1 5-2,-10 3-3,-7 3-3,-15 0 0,-10 2-2,-7-5 0,-1 3-1,2-8 1,7 1 0,11-8 0,9 16 0,14-7-1,13 2 0,3 2 0,2 3 1,-13 2-1,-11 5 1,-17-3-1,-13-2 1,-15-4-4,-14-7-5,-3-7-19,5 0-5,-1-16-2,19 4 1</inkml:trace>
  <inkml:trace contextRef="#ctx0" brushRef="#br0" timeOffset="330492.1896">21320 15091 46,'44'6'36,"-1"10"1,4 15-6,-2 15-15,-11 4-3,-5 12-5,-16 2-3,-10 2-1,-19-4-4,-14-11-3,-9-5-7,-9-12-15,4-14-13,15-4-1,5-12 1,24-4 0</inkml:trace>
  <inkml:trace contextRef="#ctx0" brushRef="#br0" timeOffset="330765.2486">21754 15587 73,'16'4'40,"-16"-4"0,0 10-7,-23-13-61,11 3-6,-11-16-4,16-7-1</inkml:trace>
  <inkml:trace contextRef="#ctx0" brushRef="#br0" timeOffset="333845.3226">1582 16202 7,'6'-16'21,"8"4"-4,8-1-2,4 0 1,4 3-1,1 5-1,-3 11-1,-7 10-2,-2 8-3,-14 5-1,-5 5-3,-11 0 0,-5 0-1,-7-8-1,0-7-1,1-12-1,3-7 0,7-9 0,6-3 0,9-4 0,8 4 1,6 7 0,11 5 0,6 7 0,0 11 0,-1 10 0,-1 4 1,-10 8-1,-11 3 1,-11-4-1,-10-2-1,-15-8 2,-2-9-1,-7-9-1,-5-7 0,2-9 0,8-8-3,5 3-3,2-7-6,14 5-13,8 12-10,11-13 1,11 16-1</inkml:trace>
  <inkml:trace contextRef="#ctx0" brushRef="#br0" timeOffset="334123.3619">2145 16564 70,'0'0'39,"0"0"1,0 0-3,7 9-31,-7-9-40,0 0-3,0 0-2,-9-8-2</inkml:trace>
  <inkml:trace contextRef="#ctx0" brushRef="#br0" timeOffset="387982.7416">2967 16174 29,'13'0'27,"-26"5"-5,-7 0-3,-8 1-4,-8-6-3,-1 4-4,-10-4-4,6 0-1,4 0-2,10 0 0,11-4-1,16 4 0,0 0 1,18 16 1,8-2 0,7 8 2,0 5 1,-6 7 0,-12 4 1,-6 8-1,-18 0 0,-4 1-2,-14-9-2,-5-2 0,-1-6-1,2-7-1,9-10 0,10-6-1,12-7 1,0 0 1,14-5-1,9 5 0,8 0-5,0 0-17,2 0-12,11 7-1,-7-7 1</inkml:trace>
  <inkml:trace contextRef="#ctx0" brushRef="#br0" timeOffset="388493.3336">3053 16440 37,'0'9'32,"0"-9"0,21 8-11,2-3-11,2-5-2,5 0-2,-5-4-3,3 4-1,-7-5-2,-2 1 1,-10 4-1,-9 0 1,0 0-2,-12 14 2,-1-3-1,0 5 1,-2 2-1,-2 7 1,4 1 0,6-2 0,7 0 0,7-7 0,5 0 0,4-5-1,3-7 1,6-5-1,2-3-2,-6-9-3,2 1-1,-8-5-4,6 2 1,-8-5 1,2 0 2,-8-3 4,-1 7 2,4 6 6,-10-3 2,0 12 4,0 0-1,5 9 1,-5 3-3,6 7-5,1-1-3,-3-3-5,8 1-6,-3 1-19,0-9-7,6 1-1,-15-9 0</inkml:trace>
  <inkml:trace contextRef="#ctx0" brushRef="#br0" timeOffset="388783.1618">3679 16474 27,'0'0'34,"17"10"1,-8-1-7,3 4-10,3 8-6,-3-5-2,0 6-3,-8-4-2,-4 1-3,-12-1-8,-5-7-20,-6-11-10,4 8-1,-5-18 1</inkml:trace>
  <inkml:trace contextRef="#ctx0" brushRef="#br0" timeOffset="389606.8111">4467 16390 16,'0'0'21,"-21"0"-8,11 4-3,-2 2-3,12-6-2,-6 16-2,12-3-1,6-4-1,3 1 1,1-1-1,3-4 0,-1-2 0,-5-3 0,-13 0 0,9 0 0,-9 0-1,-16 9 1,1-3 0,0 5-1,-2 1 0,3 3 0,4 1 0,3-1 0,7 1-1,7-2 1,5-1 0,1-6 1,9 1 0,-3-8 0,5 0 0,-3 0 1,1-5-1,-6 1 0,0-1 0,-5 5 0,-11 0-1,13-5 0,-13 5 1,0 0-1,0 0 1,-14 10 0,14-10 0,-16-17-1,9 2 2,1-4-1,6-1 2,6-3-1,4 3 2,1-1-1,6 11 1,1 2 0,3 8 0,-2 7 0,-4 6 0,1 6-1,-1 8-1,-6-1-2,5 1-2,-3 1-8,-1-4-10,-4-7-12,7-2 0,-13-15 1</inkml:trace>
  <inkml:trace contextRef="#ctx0" brushRef="#br0" timeOffset="389887.1351">4907 16409 44,'0'0'34,"11"0"-7,-5 16-5,-6 2-6,6 4-8,0 6-17,5 2-22,-11-6-1,15 2-2,-4-13-1</inkml:trace>
  <inkml:trace contextRef="#ctx0" brushRef="#br0" timeOffset="390182.6997">5272 16424 31,'-28'-13'33,"12"13"-3,-6 5-9,-3 3-6,7 9-4,-3 4-5,9 2-3,9 3-1,9 0-1,8-6 0,7 2-1,7-9 1,1-7-1,-5-6 1,1-5-1,-8-5 0,-6-4 1,-8-1 0,-6 3 0,-6 2 1,-2 10 1,-3 5 0,2 10 1,-1 6-1,4 10 0,3 6 0,6 8-3,4 5-8,1-3-23,2-10-7,11-1 1,-1-11 0</inkml:trace>
  <inkml:trace contextRef="#ctx0" brushRef="#br0" timeOffset="390629.1193">5744 16462 37,'-5'22'33,"-13"-7"-1,-5 6-10,-7 4-6,-7-6-6,3-2-6,-3-8-3,2-9-2,8-7-1,5-3 1,9-8-1,7-3 1,6 2 1,13 6 1,5 5 0,8 8 2,4 14-1,3 5 0,-1 3-1,-1 5-4,-3 4-10,-3-4-20,-13-10-2,-1 0 1,-11-17 0</inkml:trace>
  <inkml:trace contextRef="#ctx0" brushRef="#br0" timeOffset="390919.6948">5597 16229 49,'0'0'30,"9"-14"-8,0 24-30,7 17-18,-12-3-4,15 11 0</inkml:trace>
  <inkml:trace contextRef="#ctx0" brushRef="#br0" timeOffset="390969.6969">5817 16455 53,'0'0'38,"22"22"-1,-8-5-5,-7 0-21,12 5-2,-8-6-2,7 4-3,-2-10-2,-2-10-1,-2 0 1,1-13-2,-4-4-3,-3-9-14,-6 2-21,6-2 0,-6-3-1,10 9 1</inkml:trace>
  <inkml:trace contextRef="#ctx0" brushRef="#br0" timeOffset="391613.3916">6409 16363 23,'-16'0'27,"-8"-4"0,4 10-12,6 2-4,7 3-5,7 4-3,10-3-1,3 1-1,5-3 1,-3 0-1,0-5 0,1-1 1,-16-4-2,13 0 1,-13 0 0,-16 0 0,1 0-1,-1 5 0,1 3 0,-4 0 0,7 8 0,2-2-1,7 2 1,6 1 0,7-5 1,6-2-1,4 0 1,3-6-1,4-4 2,1-7-2,-3-2 0,0-3 0,-4-9-1,-2 5 0,-5-6 0,-3 3 1,-5 2 0,-6 3 1,0 14 2,-4-8-1,4 8 1,-8 17 0,8 3-1,0 1-6,2 1-13,11 7-13,-6-11-1,8 2-2</inkml:trace>
  <inkml:trace contextRef="#ctx0" brushRef="#br0" timeOffset="392140.2928">6796 16413 42,'-18'-7'29,"6"7"-6,-1 5-6,-3 0-7,4 3-4,5 1-3,7-9-2,0 15-2,0-15 0,20 10-1,-4-10 1,-1 0-1,0 0 1,-6 0 0,0 0 0,-9 0 2,0 0 1,0 0 1,-9 7 0,-3-1-1,5 3 1,-5 5-1,6 0 0,0 2-1,6 0 0,0-2 0,6-3-1,4-3 1,1-8 0,5-7 0,3-2 1,5-3-1,4-5 1,4 3-1,-1 5 2,0 0-1,0 9 1,-6 8 1,0 6-1,-13 2 1,-3 6 0,-13-2 0,-2 5-1,-9-4-5,-6-9-13,-6-5-21,7-3-1,-1-8 0,10-2-2</inkml:trace>
  <inkml:trace contextRef="#ctx0" brushRef="#br0" timeOffset="393990.2945">7786 16206 37,'-16'9'33,"-15"7"-5,-3 10-5,2 17-6,-2 2-5,13 17-3,9 0-4,12-1-3,9-3-8,9-11-12,5-9-17,16-9 0,-4-18-1,2-5 1</inkml:trace>
  <inkml:trace contextRef="#ctx0" brushRef="#br0" timeOffset="394329.3753">7978 16552 12,'0'-10'31,"-12"-10"2,12-1-4,-3 0-11,3-10-6,0 6-2,0-2-1,3 3-3,-3 2-1,4 7-1,-4 15 0,0 0-1,0 18 0,0 10 0,0 9-2,-2 6 0,-1 0 0,3 1 0,-2-1 0,2-6-1,-7-12 1,3-7 0,4-18-1,0 0 1,0 0 0,0 0-1,4-14 0,6 5-4,9 9-7,-4-1-19,6-4-7,1 5-1,-3-4 1</inkml:trace>
  <inkml:trace contextRef="#ctx0" brushRef="#br0" timeOffset="394618.4456">8252 16345 39,'23'9'35,"6"15"1,-8 4-7,-6 4-14,-2 13-2,-13-1-5,-4 2-6,-6-4-15,-4-5-22,-11-16-2,7 2 0,2-17-1</inkml:trace>
  <inkml:trace contextRef="#ctx0" brushRef="#br0" timeOffset="394990.5218">8711 16648 36,'0'0'34,"13"22"0,-26 0-6,-7 8-28,2 1-20,-10-11-8,8-2-4,-5-18-2</inkml:trace>
  <inkml:trace contextRef="#ctx0" brushRef="#br0" timeOffset="395285.2818">9090 16266 27,'-23'6'34,"-11"8"0,4 17-4,0 11-12,0 5-6,12 14-3,9-1-4,14-1-3,14-2-5,9-14-11,10-13-21,14 4-1,-8-28 0,8-6 0</inkml:trace>
  <inkml:trace contextRef="#ctx0" brushRef="#br0" timeOffset="395581.3568">9290 16512 11,'-14'-17'30,"-1"-12"1,11 8-4,10 0-10,4 4-4,11 12-3,0 2-3,4 8-1,-6 7-1,-9 5 0,-13 8-2,-7 7-1,-15-2-1,-2 2 0,-5-5 1,2-2-1,7-5-1,14-1 0,9-9 1,18-5-1,8-5 0,10 0-3,8 0-14,4 0-18,-9-9 0,1 1-1,-13-10 1</inkml:trace>
  <inkml:trace contextRef="#ctx0" brushRef="#br0" timeOffset="395878.9162">9558 16290 47,'24'8'36,"1"11"1,6 15-3,0 12-20,-10 5-5,-2 9-3,-13 3-6,-11-1-9,-8-9-28,-9-3 0,-15-17-1,3-6 0</inkml:trace>
  <inkml:trace contextRef="#ctx0" brushRef="#br0" timeOffset="396269.003">10149 16615 33,'0'0'32,"19"24"-1,-19-10-11,-6 8-23,3 9-20,-15-15-5,11 3-2,-9-19-1</inkml:trace>
  <inkml:trace contextRef="#ctx0" brushRef="#br0" timeOffset="396983.2464">10531 16476 29,'9'0'29,"16"4"-1,-4-4-14,6 0-5,2 0-3,0 0-2,-4-6-2,-7 4-1,-6-1-1,-12 3 0,0 0 0,-19 0 0,-2 0 1,0 11-1,-1 0 2,6 9-1,2 2 0,6 1 0,8 4 0,13-6-1,5 2-2,11-2-3,4-6-3,5-5-6,5-3-1,-3-7-3,1 0 0,-1-5 0,-6 0 2,-7-7 6,-2-3 6,-5 1 10,-5-3 3,-6 0 7,-4 0 2,-5 1 2,-6 1 1,-7 2-2,-2 6-2,-4 2-5,0 5-1,-4 9-4,7 6-3,3 4-1,6 4-1,7 0-1,11-2 0,6-2-1,6-2 1,2-8-1,-1-5 1,-1-4-5,-11-11-16,-6-1-14,-2 2-3,-12-12 3,2 7-2</inkml:trace>
  <inkml:trace contextRef="#ctx0" brushRef="#br0" timeOffset="397479.8056">11737 16364 15,'0'-13'32,"0"13"1,5 14-3,-5 8-10,0 15-6,-5 1-6,5 11-2,0-3 0,0-1-3,0-8 0,0-6 1,0-15-2,0-16 0,0 0 0,0-23-1,-6-11 1,-1-5 0,-3-8-1,2-2 0,-1 3-1,1 0 1,8 10-1,0 9 1,14 11-2,7 6-2,10 10-5,4 6-15,6-2-14,7 6-1,4-6 1,4 4 0</inkml:trace>
  <inkml:trace contextRef="#ctx0" brushRef="#br0" timeOffset="397774.4757">11724 16658 20,'-10'15'31,"10"-15"1,7 12-7,17-10-10,5-2-5,8 3-6,7-3-12,-2 0-18,-10-8-6,5 8 0,-20-9-1</inkml:trace>
  <inkml:trace contextRef="#ctx0" brushRef="#br0" timeOffset="398074.0433">11693 16528 38,'0'0'31,"22"9"1,5-3-12,7-2-18,4-4-22,7 0-8,-7-7-1,3 7-3</inkml:trace>
  <inkml:trace contextRef="#ctx0" brushRef="#br0" timeOffset="398376.1055">11554 16119 16,'17'14'30,"1"-14"-1,18 10-3,11-5-16,1-1-2,9 3-3,2-1-4,-3-3-4,-3 3-4,-10-6-2,-12 0-2,-11 0 0,-6-5 0,-14 5 3,0-19 4,0 8 6,-8-1 3,8 12 3,0-17 3,0 17 2,0 0 0,11 14-2,-11 0-2,3 5-3,-3 3-5,-7-5-11,-5-5-20,7 9-1,-8-13-1,10 6 0</inkml:trace>
  <inkml:trace contextRef="#ctx0" brushRef="#br0" timeOffset="398675.1693">12209 16569 63,'0'0'37,"0"0"1,16-14-11,-4 14-13,-12 0-15,12 9-33,-12-9-2,13-7-1,-9-3-1</inkml:trace>
  <inkml:trace contextRef="#ctx0" brushRef="#br0" timeOffset="399141.2721">12724 16573 9,'13'-8'27,"-13"-11"1,0 7-9,-6 1-4,-10-4-5,-1 3-2,-7 1-2,-4 6 0,-3 5-2,1 2 0,1 10 0,8 5-2,2 4-1,10 3 0,9 3-1,10-3 1,8-2 0,3-8-1,7-9 1,3-10 0,0-9 0,0-4 0,-3-10-1,-2-8 0,-8-7-1,0-9 0,-6-1 1,-5-2 0,-3 6 1,-4 3 0,-7 8 1,3 13 1,-7 14-1,2 19 1,-1 17 0,3 12-1,2 10-1,5 7 0,0 6-2,5-1-2,5-4-9,-3-6-12,2-16-11,9-6 0,-8-13-1</inkml:trace>
  <inkml:trace contextRef="#ctx0" brushRef="#br0" timeOffset="399525.4767">13028 16391 15,'0'15'31,"-4"8"2,-5 0-3,-3 6-14,6 5-3,-4-4-3,5-2-4,-2-6-1,3-6-2,4-16-1,0 0 0,-5-16-1,10-10 1,-1-13-1,0-10 0,4-6 0,2 4 0,2 0 0,-2 10-1,2 9 1,-3 11 0,4 16 0,3 18 0,-1 13 1,0 8-1,0 9 0,5-1 1,1 3-2,3 0 0,-5-3-1,0-10-4,-1 0-7,-5-13-11,-8-6-13,3-4-1,-8-9 0,0 0 5</inkml:trace>
  <inkml:trace contextRef="#ctx0" brushRef="#br0" timeOffset="399821.5413">12975 16524 25,'0'0'31,"0"0"1,15-9-5,11 6-20,7 3-25,-4-9-10,14 9-2,-12-12-1</inkml:trace>
  <inkml:trace contextRef="#ctx0" brushRef="#br0" timeOffset="400141.6053">12941 16066 9,'0'0'31,"0"0"2,0 0-1,18 0-12,11 3-7,14 3-3,0-3-4,7 0-2,-2-3-3,0 0-2,-11 0-2,-12-6 0,-12-3 0,-13-3-1,-4 2 0,-4 0 1,8 10 0,-14-13 1,14 13 1,0 0 1,14 23 1,0-5 1,-1 3 1,-4 4 0,-5 0-2,-4-3-11,-10-7-20,7 3 0,-12-12-2,11 4 0</inkml:trace>
  <inkml:trace contextRef="#ctx0" brushRef="#br0" timeOffset="400495.1842">13624 16424 35,'-13'0'34,"23"5"-1,-10-5-8,30 0-9,5 4-5,2-4-7,8 3-5,0-1-8,-5-2-15,-9 0-10,0 0-1,-17 0 1</inkml:trace>
  <inkml:trace contextRef="#ctx0" brushRef="#br0" timeOffset="400792.7556">13662 16520 4,'-17'7'31,"17"6"0,0-13 0,27 9-14,11-6-10,8 1-18,16 2-16,1-14-2,14 8-2</inkml:trace>
  <inkml:trace contextRef="#ctx0" brushRef="#br0" timeOffset="401112.8411">14550 16283 16,'-19'-13'30,"-13"0"1,-1 13-5,-7 0-8,-3 9-7,2 15-4,4 6-3,12 9 0,10 6-1,15 1-1,12-5 0,16 0 1,12-9-2,11-8 1,1-10-1,3-14 0,-3-12 0,-9-9 1,-14-11-1,-16-9 0,-13 0 0,-16-1 0,-6 4-1,-11 8-7,2 12-20,0 10-8,-3 5 0,19 16 0</inkml:trace>
  <inkml:trace contextRef="#ctx0" brushRef="#br0" timeOffset="401405.9047">15023 16616 62,'15'7'35,"-15"-7"-35,0 0 0,0 0-25,8-16-9</inkml:trace>
  <inkml:trace contextRef="#ctx0" brushRef="#br0" timeOffset="426139.5715">1760 17720 27,'0'0'27,"19"-18"-2,-7-2-14,5-7-1,4-12-4,-1-7 0,-3-4-4,-2-1 3,1-6-4,-8 12 5,2-2-4,-10 9 4,0 17 2,-5 11-3,5 10 0,-13 10-2,13 10 0,-3 5-2,6 14 2,3 7-3,11 0 1,6 0 0,4-2 2,-1-1-4,-1-6 1,4-5-7,-8-11-4,-1-4-11,-11-3-12,-9-14 0,-11 8-2</inkml:trace>
  <inkml:trace contextRef="#ctx0" brushRef="#br0" timeOffset="426446.3961">1903 17609 6,'12'0'25,"16"5"-2,-7 5-12,3-10-23,9 12-7,-11-12-2,6 3 9</inkml:trace>
  <inkml:trace contextRef="#ctx0" brushRef="#br0" timeOffset="426494.4053">1779 17458 14,'-28'-4'29,"2"-1"-4,16 13 2,3 1-23,7-9-24,21 22-3,-4-17-5,16 13 2</inkml:trace>
  <inkml:trace contextRef="#ctx0" brushRef="#br0" timeOffset="426801.4818">2337 17653 15,'12'8'32,"10"-2"1,-8-2-1,3-8-14,6 4-5,-5-12-4,-3 5-2,0-8-3,-5-2-1,-10 2-2,0 1 1,-16 0-1,-1-3 0,-8 10 0,-5 2 0,-5 7-1,3 8 0,2 4-1,8 6 2,9 4-2,3 10 1,10 4 0,0-38 0,21 78 1,-21-78-2,31 73-4,-31-73-10,17 62-13,-17-62-6,0 0 0,20 17-1</inkml:trace>
  <inkml:trace contextRef="#ctx0" brushRef="#br0" timeOffset="427121.5452">2892 17577 13,'-12'22'31,"2"2"1,-14-8-1,2-1-13,-3-2-7,-6-7-7,6-2-1,-6-4-2,7-10-1,5-2 1,3-3-1,7-1 0,6 5 0,6 0 2,10 2 1,2 6 1,7 3 1,3 5 0,6 6-1,-1 4 0,2-3-8,-1 3-29,0 0-1,-13-6-1,10-4-1</inkml:trace>
  <inkml:trace contextRef="#ctx0" brushRef="#br0" timeOffset="427643.3851">3978 17440 23,'-16'-15'27,"-16"-4"-7,-7 4-1,-5 3-4,-5 5 0,-1 9-5,0 6-3,7 14 1,8 3-4,17 7 1,11 2-3,14 2 1,12-4-2,14-2 0,11-9 1,8-6 0,2-11-1,-1-7 1,-5-8-2,-4-9-4,-9 0-5,-14-10-10,-11-2-13,-5 1-2,-17 1-1,0 3 2</inkml:trace>
  <inkml:trace contextRef="#ctx0" brushRef="#br0" timeOffset="427947.1226">3813 17125 22,'0'0'34,"0"0"0,-12 31-9,5 3-4,7 14-7,-6 6-5,6 16 0,3-1-4,4 8-1,2-7-4,-3-5-2,6-9-14,1-8-20,-4-16 0,7-16-1,-16-16 0</inkml:trace>
  <inkml:trace contextRef="#ctx0" brushRef="#br0" timeOffset="428290.1947">4084 17802 46,'0'0'32,"0"0"4,0 61-16,0-61-16,0 66 3,0-66-5,-4 58 0,4-58-3,0 0 2,0 46 0,0-46 3,3-38 5,-3 13-7,0-4 2,-3-6-2,3 2 2,0-3-1,0 0-3,0 13-2,3 1 2,3 2 1,4 4-1,8 7-1,-3-1-2,10 5-6,-1 5-7,4 4-9,1-4-10,-5 6-1,1 2 0</inkml:trace>
  <inkml:trace contextRef="#ctx0" brushRef="#br0" timeOffset="428594.2593">4173 18015 13,'0'0'32,"0"0"-1,0 0-9,49 31-20,-49-31-14,62 0-17,-62 0-4,47 0 8</inkml:trace>
  <inkml:trace contextRef="#ctx0" brushRef="#br0" timeOffset="428907.1478">4167 17873 35,'0'0'33,"17"0"1,-3-3 0,-14 3-29,42-12-30,-22 12-5,11-3-1,-10-7-1</inkml:trace>
  <inkml:trace contextRef="#ctx0" brushRef="#br0" timeOffset="429224.213">4691 17554 31,'21'-8'31,"13"8"2,-3-2-5,6-1-21,-2 3-8,2 5-11,1-5-16,-16 0-3,2-5 1,-19-5 3</inkml:trace>
  <inkml:trace contextRef="#ctx0" brushRef="#br0" timeOffset="429278.2119">4765 17626 15,'0'0'33,"12"7"-1,6-7-3,7 0-16,9 6-23,-2-9-16,12 5-2,-12-9-3</inkml:trace>
  <inkml:trace contextRef="#ctx0" brushRef="#br0" timeOffset="429824.0773">5723 17053 7,'-16'-10'31,"-14"-3"2,6 16-2,-6 8-13,1 7-6,10 17-2,4 8-4,10 10-1,10 10-2,5 10 0,7 1 0,5 14-1,-1 6 1,-4 1-3,-4-6 2,-5-2-1,-8-2 0,-8-15-6,-3-15 3,11-55-5,-37 53-3,37-53-8,0 0-12,-40-34-4,30-9-1,10-1 6</inkml:trace>
  <inkml:trace contextRef="#ctx0" brushRef="#br0" timeOffset="430192.1437">5811 17510 4,'-8'-12'29,"-18"-5"1,-2 5-12,-3 7-1,-7 5-3,0 8-2,0 1-4,3 9-1,4 3-4,9 10 0,10 3-1,12-3 0,15 1 0,12-3 0,8-5 1,10-2 0,6-11 1,4-8-1,-7-12 0,-5-8 0,-12-7 0,-8-6-1,-16-5-2,-14-9-3,-8 3-11,-10 2-20,-4 2-2,5 7 0,-2 0-1</inkml:trace>
  <inkml:trace contextRef="#ctx0" brushRef="#br0" timeOffset="430868.5639">6353 17351 24,'0'21'29,"0"10"0,-9 8-8,3 2-12,3 3-1,-4-5-4,7-1 1,-6-16-3,6-7 0,0-15 2,0 0 0,-6-25 0,6 3 0,-5-7 0,0-5-1,0 1 0,1-4-3,4 1 1,0 3-3,9 2 2,0 6-2,4 5 2,5-1-4,7 11-2,-2 1-3,8 13-8,1 2-15,-2-2-2,7 8 0,-7 0 15</inkml:trace>
  <inkml:trace contextRef="#ctx0" brushRef="#br0" timeOffset="431176.0716">6351 17662 20,'0'15'31,"12"-15"-1,15 0-8,4 0-4,1-6-6,5 6-8,0 8-12,-1-5-19,-13-3-4,2-3-1,-25 3-1</inkml:trace>
  <inkml:trace contextRef="#ctx0" brushRef="#br0" timeOffset="431494.1584">6390 17568 30,'12'4'31,"-2"-4"-1,17 3-14,1 1-13,1-4-22,11 6-6,-12-11-3,9 2-1</inkml:trace>
  <inkml:trace contextRef="#ctx0" brushRef="#br0" timeOffset="431805.7352">6369 17152 30,'0'-12'31,"12"12"-1,6-8-3,10 4-18,12 4-4,5 4-4,1-4-3,4 5-4,-4 0-3,-6 1-2,-9-6-1,-6 0 0,-13-7 2,-8-2 4,-4-3 5,-4 0 5,1-2 5,-3 1 2,6 13 2,-4-13 0,14 21 0,-3 2-3,5 5-2,0 3-4,-2 1-5,-1 2-11,0 3-22,-9-24 2,0 15-2,0-15 1</inkml:trace>
  <inkml:trace contextRef="#ctx0" brushRef="#br0" timeOffset="432118.8004">6980 17522 36,'0'0'39,"0"0"0,0 0-1,0 0-16,11 0-9,-11 0-7,0 0-8,13 0-28,-13 0-8,6-10-1,-6 10 0</inkml:trace>
  <inkml:trace contextRef="#ctx0" brushRef="#br0" timeOffset="432733.9412">7566 17532 29,'-7'-14'30,"-14"-2"-3,-1 2-8,0 0-5,-9 6-3,3 8-2,-3 4-3,10 12-1,-5-3-2,11 9-1,3-2-2,12 4 0,3-4 0,12-1 1,4-7-1,6-5 2,8-7-2,-1-3 2,2-6-1,0-3 0,-3-9 0,-5-11 0,-5-4-1,-6-5-2,-3 1 1,-8-6-1,-4 3 1,0 1 1,-6 10-1,2 7 1,-5 11 0,0 2 1,9 12-1,-9 5 1,9 6-1,0 8-1,0 6 3,0 6-1,0 8 0,0 6 2,2-3-1,-2 5 0,7-2-2,-7-7-2,9-3-13,3-8-20,-5-15 0,5-9 0,-12-3 0</inkml:trace>
  <inkml:trace contextRef="#ctx0" brushRef="#br0" timeOffset="433170.0281">7887 17384 39,'0'27'34,"-12"-3"0,-3 4-10,2 4-9,-8 0-4,6 2-4,-1-4-4,4-2-2,2-11 1,10-17-2,0 0 1,0 0-1,5-17 0,6-3 0,4-6 1,-1-8-1,6-4-1,-1 0-1,2 3 1,-2-1 0,0 6 0,-5 4 0,-3 6 0,-2 8 0,-9 12 2,9 10 1,-9 7 0,0 5 2,0 12-2,0 6 2,9 0-2,1 0 2,8 1-3,1-8-2,3-2-3,0-4-5,2-8-6,-9-10-16,-5-5-6,0-4 0,-14-13 0</inkml:trace>
  <inkml:trace contextRef="#ctx0" brushRef="#br0" timeOffset="433486.603">7860 17581 7,'-11'0'29,"11"0"0,11 0-1,5-8-16,9 5-15,2-8-18,13 2-5,-11-5-3,14 2 4</inkml:trace>
  <inkml:trace contextRef="#ctx0" brushRef="#br0" timeOffset="433805.178">7891 17127 42,'0'0'34,"0"0"-2,19-4-11,6 4-6,3 0-6,5 4-5,4-4-3,3 6-3,-2-2-3,-7-4-3,-3 0-2,-15 0 0,-2-4 0,-11-6 1,0 10 3,-11-14 4,1 5 2,1 6 3,-1 0 3,10 3 1,0 0 1,4 17 0,2-8-2,3 8-1,-2 0-1,1-2-8,-2 2-12,4-4-17,-10-13 1,-10 10 0</inkml:trace>
  <inkml:trace contextRef="#ctx0" brushRef="#br0" timeOffset="434373.9985">8465 17483 37,'17'6'34,"1"-9"0,4-2-13,12 5-6,-3 0-6,9 5-5,-3 4-11,-3-3-17,-8-6-10,-1 14 0,-14-14-1</inkml:trace>
  <inkml:trace contextRef="#ctx0" brushRef="#br0" timeOffset="434691.8926">8497 17584 41,'19'6'33,"-3"-6"-4,4-3-7,15 3-4,-7 0-4,12 8-7,-5 1-14,1-2-25,-10-4-2,2 2-3,-10-8 1</inkml:trace>
  <inkml:trace contextRef="#ctx0" brushRef="#br0" timeOffset="435404.1392">9185 17654 14,'9'4'34,"4"-4"-2,18 4-5,16-1-6,15 1-4,21 6-2,8 1-4,16 1-5,11 2-2,7-5-5,5 3-7,-10-2-8,-8-10-19,-10 0-2,-21-4 0,-16 4 0</inkml:trace>
  <inkml:trace contextRef="#ctx0" brushRef="#br0" timeOffset="440089.9077">9765 17202 7,'22'-4'17,"-13"1"-1,3-2-2,-4-4-1,-3-5-2,-5-1 1,-10-1-4,-1 0-1,-9 2-2,-4-1-1,-4 9-1,-3 2 0,0 8-2,0 9 0,7 7 1,4 8-3,11 0 1,9 6-1,6-8 2,10 3-3,5-9 3,3-8-2,9-12 1,-5-5 1,-1-12 0,-3-5 1,-2-5-1,-9 1 1,-4-2-1,-5 7 2,-4 4 0,-6 8 0,6 9 0,-16 0 0,16 0-1,-11 21 1,11-1 0,0 2-2,0 4 1,2 3 0,3 0 1,2 8 0,-1 4 0,-1-1 0,-5-8-1,4 2 2,-4-5-3,0-3-1,4-6-6,-7-8-6,3-12-22,12 3-2,-12-3-1,12-17 0</inkml:trace>
  <inkml:trace contextRef="#ctx0" brushRef="#br0" timeOffset="440409.9565">10025 17398 21,'0'0'33,"0"15"0,-9 1-1,6 2-17,3 4-4,-3-3-6,3 0-3,3 1-7,-3-1-7,6-4-10,-6-15-10,6 9-2,-6-9 1</inkml:trace>
  <inkml:trace contextRef="#ctx0" brushRef="#br0" timeOffset="440735.0045">9989 17224 29,'0'0'33,"-7"-17"2,7 17-7,0 0-32,-6-12-23,15 15-2,-9-3-3,18 0 0</inkml:trace>
  <inkml:trace contextRef="#ctx0" brushRef="#br0" timeOffset="441062.0728">10144 17437 12,'8'27'26,"-8"0"-2,7-3-8,-4 1-7,-3-9-3,4-4-1,-4-12-2,0 0 2,8-12 0,-1-2 2,-1-1 0,6-1 0,-5-5 1,8 7-1,-3 2-1,4 8 0,-3 1 0,2 3-1,-5 4 0,3 8-1,-8 1-1,4 6 0,-9 0-2,0-3-5,0 0-29,4 1-4,-8-4 0,4-13-1</inkml:trace>
  <inkml:trace contextRef="#ctx0" brushRef="#br0" timeOffset="441443.406">9867 17881 25,'-3'-20'34,"-16"3"2,-2 7-2,-4-1-13,25 11-9,-62 17-2,62-17-4,-64 76-8,39-26 4,8 11-3,11-2 1,9 6-2,7 0 2,9-9-2,-19-56 0,62 61 1,-62-61-8,68 21-9,-68-21-8,62-14-10,-62 14-2,0 0-4</inkml:trace>
  <inkml:trace contextRef="#ctx0" brushRef="#br0" timeOffset="441767.4713">9653 18166 34,'0'0'37,"0"0"-12,0 0-5,0 0-6,65-39-11,-65 39-6,81 8-22,-81-8-9,77-4 0,-77 4 0</inkml:trace>
  <inkml:trace contextRef="#ctx0" brushRef="#br0" timeOffset="442097.0481">10100 18320 31,'0'0'33,"-50"15"-5,50-15-7,0 0-11,-40 55 1,40-55-8,-3 57-1,3-57-1,24 55 0,-24-55 0,50 15-1,-50-15 0,62-6-3,-62 6 6,50-46 2,-50 46 0,19-77-1,-19 77 0,-22-55-5,22 55-6,-41-45-23,41 45-7,-55-6-1,55 6 0</inkml:trace>
  <inkml:trace contextRef="#ctx0" brushRef="#br0" timeOffset="476845.577">10869 17548 15,'21'17'27,"-7"-9"-5,10-3-10,1-5-5,5 0-7,3 0-10,-10-5-14,13 5-1,-21-3 2</inkml:trace>
  <inkml:trace contextRef="#ctx0" brushRef="#br0" timeOffset="477165.8156">10895 17682 8,'14'0'30,"17"8"-1,-3-3-12,1-5-32,13 4-6,-11-4-3,11-10 1</inkml:trace>
  <inkml:trace contextRef="#ctx0" brushRef="#br0" timeOffset="477919.3521">11901 17270 24,'-32'-17'20,"-4"8"-5,-4 9-2,-3 7-3,-2 11-1,2 7-3,10 10 0,9 7-2,13 9-2,14-7 0,16 0 1,13-10-1,13-8 0,5-10 0,3-9 0,-2-7-2,-6-20-2,-8-2-4,-9-10-5,-16-1-3,-8 3-9,-14-6-3,1 6-5,-13-2 23</inkml:trace>
  <inkml:trace contextRef="#ctx0" brushRef="#br0" timeOffset="478246.6825">11814 17149 21,'-9'-3'26,"9"12"-4,-9 10-4,4 6-4,5 16-4,-5 7-1,5 12-2,-3 3-1,3 7-3,0-2-8,0-1-13,-3-11-13,11-4-1,-8-15 0</inkml:trace>
  <inkml:trace contextRef="#ctx0" brushRef="#br0" timeOffset="478754.7807">12028 17754 30,'0'17'17,"0"-17"-3,0 44 3,0-44-3,-4 47-2,4-47-3,0 0-1,-3 51-1,3-51 0,0-11-4,-4-4-4,4-11 2,0 0-2,0-2 1,0-5-2,0 1 1,0 9 0,0 3 3,0 4 1,5 5-2,-5 11 2,22-14-3,-3 14-6,2 0-9,5 0-17,9-3 1,-6-1-1,9 4 7</inkml:trace>
  <inkml:trace contextRef="#ctx0" brushRef="#br0" timeOffset="479078.4731">12045 17947 30,'0'0'30,"0"0"-2,62 19-13,-62-19-7,46 10-13,-46-10-17,47-6-5,-47 6-1,34-27 0</inkml:trace>
  <inkml:trace contextRef="#ctx0" brushRef="#br0" timeOffset="479404.3543">12059 17810 27,'0'-10'33,"14"5"1,-3 0-6,6-7-10,8 6-7,-3 0-2,4 3-7,0 3-12,-5 3-23,-7-6-1,3 6-2,-7 0 2</inkml:trace>
  <inkml:trace contextRef="#ctx0" brushRef="#br0" timeOffset="479972.8018">12184 17215 23,'0'0'20,"9"-20"-2,-2 5-3,0-3 0,-1 0-4,3 2 1,-6 1-3,-3 15-2,12-15-1,-12 15 0,0 0-2,12 25 0,-8-3-3,2 7-12,0-4-22,9 7-1,-5-10 1,10 4-2</inkml:trace>
  <inkml:trace contextRef="#ctx0" brushRef="#br0" timeOffset="480363.8926">12745 17323 37,'0'0'29,"0"0"-4,7 18-4,-7 3-6,0 8-3,0 0-6,0 8 2,0 1-5,3 0-1,4-5-7,-7-9-9,-7-8-19,7-3-1,-10-6 1,10-7-1</inkml:trace>
  <inkml:trace contextRef="#ctx0" brushRef="#br0" timeOffset="480687.2725">12702 17533 23,'31'-4'26,"13"4"-9,2 0-30,-12-10-6,6 6-3,-14-4 11</inkml:trace>
  <inkml:trace contextRef="#ctx0" brushRef="#br0" timeOffset="481023.3397">13570 17256 10,'-22'-26'32,"-5"8"-9,-7-3 0,-6 7-6,-4 7-2,-3 3-5,7 15-2,3 7-4,10 11-2,10 6 2,14 5-2,10 0-1,17 5 1,6-4 0,12-9 1,10-10-1,1-8-2,-3-14-2,-1-3-2,-7-10-4,-16-15-9,-7-3-11,-6 3-8,-19-10 2,-1 2 4</inkml:trace>
  <inkml:trace contextRef="#ctx0" brushRef="#br0" timeOffset="481358.0148">13495 17014 27,'-8'-10'33,"8"10"-1,-16 26-7,7 3-5,2 18-8,-1 4-2,4 21-2,-1-2-3,5 10-2,0-1-4,0-8-7,0-8-20,9-5-7,-6-17-1,9-17-1</inkml:trace>
  <inkml:trace contextRef="#ctx0" brushRef="#br0" timeOffset="481867.7593">13707 17720 27,'3'20'26,"-6"-4"-8,6 2-6,-3-4-2,6-2-5,-2 3 2,-4-15-1,0 0-1,0 0 0,2-12 0,-7-5 1,2 0-2,-4-7 2,3 1-3,1-3 1,3 7-1,0 4 0,0 15-2,14-14 1,3 8-2,5 9-4,3-3-8,3 5-15,7-2-8,-11-6 1,7 1 1</inkml:trace>
  <inkml:trace contextRef="#ctx0" brushRef="#br0" timeOffset="482193.8997">13753 17849 29,'0'0'33,"0"0"-1,0 0-4,43 19-14,-18-25-11,-25 6-10,56 15-15,-56-15-5,40 0-5,-40 0 1</inkml:trace>
  <inkml:trace contextRef="#ctx0" brushRef="#br0" timeOffset="482525.4722">13784 17725 19,'0'0'31,"16"0"0,-6 7-1,11-7-20,0 4-27,-8-4-9,8-4-3,-11-9-3</inkml:trace>
  <inkml:trace contextRef="#ctx0" brushRef="#br0" timeOffset="482866.5486">13790 17097 6,'3'-23'27,"4"14"-5,5-4-3,3 4-3,6 4-2,-1 1-4,1 13-2,-7-2-2,-3 8-2,-8 2 0,-9 5-1,-5-3-2,-8 4 1,0 0 0,1-6-2,1 0 1,8-1-2,9-6 1,0-10-1,23 11 1,1-11-4,4 0-5,3 8-23,-3-12 0,6 4 1,-13-7-1</inkml:trace>
  <inkml:trace contextRef="#ctx0" brushRef="#br0" timeOffset="483379.491">14519 17208 12,'0'0'32,"5"19"4,2 4-2,0 12-12,-7 0-8,6 13-3,-6-5-4,7 2-1,-1-6-6,-6-3-6,2-8-8,-6-13-12,-7-10-11,11-5 2,-27-10-2</inkml:trace>
  <inkml:trace contextRef="#ctx0" brushRef="#br0" timeOffset="483710.0763">14413 17449 38,'35'0'32,"-4"-5"-2,11 5-19,6 4-31,-12-10-4,17 2-4,-12-9-2</inkml:trace>
  <inkml:trace contextRef="#ctx0" brushRef="#br0" timeOffset="484045.3338">15449 17169 34,'-25'-17'31,"-15"0"-6,-6 2-5,-4 6-4,-5 6-4,1 6-3,4 6-4,10 15-2,9 2-2,14 10-2,17-1 3,14 1-1,13-2 0,12 0 0,9-8 0,12-11-2,4-9-1,-6-8-5,-3-7-6,-9-7-12,-13-11-6,-7 0-3,-21-9 0</inkml:trace>
  <inkml:trace contextRef="#ctx0" brushRef="#br0" timeOffset="484385.418">15305 16941 24,'0'0'33,"0"0"1,5 32-7,-5 1-5,0 20-6,-3 6-5,3 16-3,-5 0-4,0 5-5,5-5-19,6-5-15,-6-11 0,7-7-2,-1-18 0</inkml:trace>
  <inkml:trace contextRef="#ctx0" brushRef="#br0" timeOffset="484729.4834">15613 17593 8,'0'14'28,"4"8"2,-9-3-3,5 3-12,-4 2-2,2-3-7,2-3 1,0-18-2,-3 9 1,3-9-2,-7-11-1,3-6 1,1-3-1,-2-5 0,0 1 0,1 3-1,4 4 0,0 4 1,3-1-1,6 7 0,5 4-3,8 3-5,-1 3-11,4-3-17,9 0-1,-4 0-1,7 0 0</inkml:trace>
  <inkml:trace contextRef="#ctx0" brushRef="#br0" timeOffset="485073.5774">15632 17781 29,'-3'11'32,"3"-11"0,3 18-5,9-18-12,7 0-8,4 5-8,4-5-16,5 0-14,-10-7 1,4 4-3</inkml:trace>
  <inkml:trace contextRef="#ctx0" brushRef="#br0" timeOffset="485131.5811">15623 17658 38,'0'0'31,"0"0"1,28 0-9,-7 3-12,7-1-20,8-2-17,-12-6-5,10 1 0,-15-7 0</inkml:trace>
  <inkml:trace contextRef="#ctx0" brushRef="#br0" timeOffset="485604.3186">15665 16871 9,'7'-14'31,"5"11"0,-2-4 0,6 3-14,7-2-6,2 3-3,4 3-3,-3 0-2,-1 6-1,-10 3-1,-6 0 0,-9 2 0,-6 3-1,-6 1 0,-3 2 0,4 0 0,3-1 1,8-3-1,10 4 0,4-1 0,6 1 1,-2-2 1,-3-1 2,-11-1-1,-8 3 0,-17-6 0,-7-4-1,-3 0-18,2-1-18,-8-7 0,13 2-3,9-17 2</inkml:trace>
  <inkml:trace contextRef="#ctx0" brushRef="#br0" timeOffset="500520.0878">16181 17362 18,'15'0'28,"17"5"1,-3-2-10,10-3-8,2 0-6,2-5-6,-5 1-13,-8-2-10,1 6-4,-18-7-1</inkml:trace>
  <inkml:trace contextRef="#ctx0" brushRef="#br0" timeOffset="500852.662">16217 17479 24,'0'0'32,"21"16"1,3-16-8,8 0-5,5 0-5,3 0-14,4 7-27,-11-11-5,2-1-1,-15-5-2</inkml:trace>
  <inkml:trace contextRef="#ctx0" brushRef="#br0" timeOffset="501361.5794">17233 17205 33,'-9'-17'26,"-16"5"-2,-6-5-3,-6 7-3,-10 1-6,-1 9-1,-2 5-5,1 15-2,8 6 0,9 10-3,13 7 1,16 1-1,16 0 0,15 2 0,15-6 1,9-12-1,4-12-1,1-11 1,-4-10-3,-8-10-2,-13-9-3,-14-9-7,-9-3-4,-9-1-10,-13-4-4,4 11-3,-9-3 7</inkml:trace>
  <inkml:trace contextRef="#ctx0" brushRef="#br0" timeOffset="501704.2892">17091 16973 31,'0'0'29,"0"0"-3,-4 17-3,8 19-4,-4 5-3,3 17-4,-3 6-2,0 16 0,-3-4-4,-1-1-2,-2-5-2,1-14-3,5-3-12,0-7-24,0-21 1,11-9 0,-11-16 0</inkml:trace>
  <inkml:trace contextRef="#ctx0" brushRef="#br0" timeOffset="502264.5145">17351 17631 23,'0'0'31,"0"14"1,-7 2-3,7-5-11,0 11-4,-5-2-4,5 1-3,0-4-1,5-5 0,-5-12-1,0 11-1,0-11-1,0-13 0,-3-4 0,-1-3-1,-2-5-1,3 2 0,-1 4-1,4 0 0,0 2 0,5 1 0,7 9-1,4 0-4,9 7-9,2 0-20,1-6-4,9 2 1,-5-3 0</inkml:trace>
  <inkml:trace contextRef="#ctx0" brushRef="#br0" timeOffset="502598.506">17357 17845 43,'0'0'31,"12"-3"2,5-3-13,3 0-6,3 6-6,5 3-1,-28-3-6,53 9-8,-29-9-15,3 0-10,-15-5-1,8-2 0</inkml:trace>
  <inkml:trace contextRef="#ctx0" brushRef="#br0" timeOffset="502941.5865">17388 17711 37,'-9'-5'32,"22"8"-3,1 0-8,7-6-9,4 6-11,2-6-24,7-2-5,-11-7-2,8 6-2</inkml:trace>
  <inkml:trace contextRef="#ctx0" brushRef="#br0" timeOffset="503391.7868">17351 16915 23,'0'0'31,"2"-17"0,9 5-9,6 3-6,5-2-4,6 11-2,0 0-3,2 0-2,-6 5-1,-6 7-1,-9 0-2,-9 10 0,-13-4 0,-5-2 0,-3-4 0,1 1-1,4-6 1,16-7-1,-2 13 1,17-13-1,7 0 1,8 3-1,2 2 0,-1 3 0,-5 3 2,-12 3 0,-14-4 0,-9 5 1,-18-3-1,-8-1-1,-4-2-11,1-2-25,-3-14-2,14-5 0,5-8 0</inkml:trace>
  <inkml:trace contextRef="#ctx0" brushRef="#br0" timeOffset="512994.9599">18004 17307 26,'13'7'23,"0"-7"-2,8 0-4,8 0-2,-1 5-1,8-5-4,-2 4-6,0-4-6,-5 5-7,-5 0-11,-13-5-9,5 0 0,-16 0-4</inkml:trace>
  <inkml:trace contextRef="#ctx0" brushRef="#br0" timeOffset="513574.8068">18007 17429 10,'0'11'16,"0"-11"0,0 0 2,17 0 0,-1 0 0,8 5-1,3-5 2,7 4-6,0-8-2,4 4-5,-1 4-26,2-4-11,-18-5-2,5-2 1</inkml:trace>
  <inkml:trace contextRef="#ctx0" brushRef="#br0" timeOffset="518110.7321">18766 17149 31,'0'0'21,"0"0"0,0 24-4,0-4 0,5 11-3,-5 1-2,7 14-1,-7 2-2,5 8-3,-5-8-2,6-7 1,-6-7-4,0-2 0,0-13 0,0-19 1,0 0 0,0 0-1,-7-24-1,2 1 1,-2-5-1,0-11-2,-1-4 1,1-3-2,2-2 2,0 2-1,2 4 2,0 1-1,3 7 0,0 9 2,6 9-1,3 9 1,5 7-1,8-3 1,5 3-2,7 5-2,8 0-5,3-7-7,2-3-9,2 5-10,-15-10 0,1 10-1</inkml:trace>
  <inkml:trace contextRef="#ctx0" brushRef="#br0" timeOffset="518446.8021">18817 17575 35,'0'0'34,"13"11"-2,4-11-8,4 0-6,3-3-5,7 6-2,0 1-5,3-4-5,-1 0-11,-6 0-16,-7 0-8,1 0-1,-12-6 1</inkml:trace>
  <inkml:trace contextRef="#ctx0" brushRef="#br0" timeOffset="518794.8991">18791 17345 44,'0'0'36,"25"0"1,3 4-12,3-4-6,14 9-5,-5-5-6,5 4-15,-10 3-26,8-1-1,-16-10-2,3 0-2</inkml:trace>
  <inkml:trace contextRef="#ctx0" brushRef="#br0" timeOffset="522737.4324">19752 16785 17,'-12'-49'29,"2"22"-1,-6 10-7,-4 17-5,1 21-2,-4 14-4,5 23-2,0 12-3,6 24 0,0 8-1,8 9 0,-1 3-1,5 1 1,0-10-2,0-3 0,-2-16 2,-1-8-2,-3-25 1,-1-8-2,7-45-3,-21 50-6,21-50-11,-11-6-12,0-13-6,11 0 1,-9 2-1</inkml:trace>
  <inkml:trace contextRef="#ctx0" brushRef="#br0" timeOffset="523271.7524">19734 17309 16,'-15'-23'31,"0"9"-2,-8 0-5,-4 3-5,-2 5-6,-5 2-3,3 13-4,-1 3-1,7 12-1,7 6-1,10 6 0,8 0-2,12 8 1,6-6-1,12-3 1,8-12-2,3-13 2,4-10-2,-5-15 1,-4-9 1,-9-17-3,-13-4 1,-10-6-1,-18 5-2,-10 4-9,-11 6-23,4 14 0,-7 5-1,10 17 2</inkml:trace>
  <inkml:trace contextRef="#ctx0" brushRef="#br0" timeOffset="523941.7572">20241 17452 21,'-6'-15'28,"-1"5"-2,-8-4-6,-3-1-2,-3 5-5,-3 1-2,2 9-4,0 5-2,4 7-1,5 4-1,10 3-1,6 4-2,6 2 0,7-6 0,7-6 0,5-9 1,2-7 0,0-11-1,-1-5-1,-2-12 2,-2-14-2,-9-5 1,-4-4 0,-6-5-1,-6 2 1,0 3 0,-9 4 3,-1 9-2,-1 17 2,-3 12-1,4 12 0,-1 17 0,6 12 2,0 8-2,5 13-1,0 5 2,7 3 0,-1 3-1,2-5 0,0-8-4,-3-1-7,4-9-11,0-14-15,-9-24-2,14 12 0,-8-22-1</inkml:trace>
  <inkml:trace contextRef="#ctx0" brushRef="#br0" timeOffset="524422.2829">20539 17212 13,'6'12'33,"-14"5"1,4 8-1,-4 7-11,-5 0-8,4 10-2,-3-5-5,4-1-2,2-8-3,3 0 1,3-14-3,0-14 1,6-10 0,1-18-2,1-8 0,0-11 0,0-4 1,0-11 0,1 5 1,1 6-1,-3 6 0,-1 11 2,1 12 0,3 12 1,0 10-1,4 10 0,-4 9 0,5 8 1,1 7-1,4 3 2,-1 1-2,2 5 0,-1 1-1,-5 2-1,-2-2-2,-4-7-3,2-1-10,-11-8-12,0-9-11,0-19 0,0 0-1</inkml:trace>
  <inkml:trace contextRef="#ctx0" brushRef="#br0" timeOffset="524758.945">20527 17382 34,'0'0'35,"0"0"2,14 0-2,3 0-14,8 0-7,1 0-8,2 6-33,-4-2-8,5 2-1,-13-12 0</inkml:trace>
  <inkml:trace contextRef="#ctx0" brushRef="#br0" timeOffset="576073.0421">19650 16491 23,'18'-7'20,"0"-3"-2,2 10-2,1 0-2,0 5-4,2 3-2,-2 4-2,4 0-1,-1 1-2,3-4 0,4-5-1,1-1-1,3-3 0,0-6 0,-1-1 0,-4 0 0,-6-2 0,-4 3 0,-4 3-1,-5 0 0,-11 3 1,0 0 0,9 0-1,-9 0 0,0 0 1,0 0-1,13 0 0,-13 0 0,13 7 0,-3-1-1,1 9 1,1-8 0,0 4 0,-1-2 0,3-4 1,3-5-2,1 0 1,2-3 1,1-8-1,3 3 0,0-2 0,0 1 0,0-1 0,0 6 0,-5 4 0,0 0 0,-1 7 0,0-3 0,2 5 1,5 1 0,2-4 1,6 3-1,4 1 1,5-4 0,-2 4 0,-1 1-3,-4-2-5,-8 8-24,-14-13-3,2 9 1,-15-13-1</inkml:trace>
  <inkml:trace contextRef="#ctx0" brushRef="#br0" timeOffset="577050.7148">19865 16082 20,'-10'-5'19,"-2"-10"-3,7 2-1,2-2-2,6-2-2,6 2-2,5 1 0,5 7 0,2-1 0,3 13-1,-5 0-1,-1 9-2,-9 4 0,-5 5-1,-12 5-1,-5 3-1,-11 0-1,-5-2 0,-2-4 0,1-6-1,1-2 0,3-10 0,8-1-1,6-6 1,12 0 0,0 0 1,10-16 0,7 16 1,3 0-1,7 5 1,-2 0-1,-2 4-1,1 5-8,-5-2-20,-4-6-7,1 4 0,-16-10-1</inkml:trace>
  <inkml:trace contextRef="#ctx0" brushRef="#br0" timeOffset="577426.2943">20111 16082 7,'0'0'30,"0"0"0,0 15-1,4-4-11,-4 2-6,0 7-4,0-1-1,0 0-2,0 1-2,5 1 0,-5-1-1,0-6-1,3 1-1,-3-6-2,0-9-7,0 11-12,0-11-11,0 0 0,-12-20-1</inkml:trace>
  <inkml:trace contextRef="#ctx0" brushRef="#br0" timeOffset="577907.4281">20102 16108 18,'0'0'28,"16"4"0,-16-4-11,22 0-4,-8 0-3,0 0-2,5 0-4,-4-4-1,1 4-1,-4 0-2,-2 0 1,-10 0-1,12 2 0,-12-2 1,0 0-1,9 9 1,-9-9-1,0 0 2,0 0 1,0 0 0,7 10 0,-7-10 0,0 0 1,0 0-1,0 0 1,0 11-1,0-1 0,-4 0-2,4 4 1,0-1 0,0 6 0,0 0-1,0 1 0,4 4-3,-4-7-3,6 1-11,-3 5-19,-3-13 0,0 5 0,0-15 0</inkml:trace>
  <inkml:trace contextRef="#ctx0" brushRef="#br0" timeOffset="578433.2368">20427 16150 13,'0'0'26,"0"0"-2,-5 15-7,5-3-3,3 1-3,1 8-2,-4-3 1,8 5-2,-8-2-2,6 4-1,-6-10 0,4 1-1,-4-8 0,0 1 1,0-9-2,0 0 1,0 0-1,0-15 0,0 6-1,0-2 1,0-2-3,0-2 1,4 2-1,3 0 1,3-3-1,0 6 0,5-1 0,1-1-1,2 5 0,0-3-1,1 6-2,-6-1-4,4 9-10,-5 3-18,-12-7 1,11 10-1,-11-10 2</inkml:trace>
  <inkml:trace contextRef="#ctx0" brushRef="#br0" timeOffset="581931.5908">20864 16384 16,'0'0'30,"7"22"-2,-7-22-3,21 4-6,-3-8-4,2-10-3,8-6-3,-3-13-2,5-8-3,-5-8-1,0-2-2,-6-2 2,-5 5-1,-10 4 0,-4 7 0,-11 10 1,-2 12-1,-6 10 1,0 10-1,1 10 0,0 8-1,6 11-1,4 7 1,11 5 0,9 3-1,8 0 0,11-4 0,10 1-9,-3-7-26,4-15-2,4-3-1,-13-17 1</inkml:trace>
  <inkml:trace contextRef="#ctx0" brushRef="#br0" timeOffset="623801.5954">20774 16260 60,'0'0'39,"0"-10"0,0 10-9,0 0-11,0-10-10,0 10-22,0 0-22,-5 17-3,5-17-1,0 0 0</inkml:trace>
  <inkml:trace contextRef="#ctx0" brushRef="#br0" timeOffset="627065.3149">21692 17098 36,'19'0'33,"-19"15"2,0 13-12,0 17-7,-9 6-5,9 10-1,-7-2-6,7 3-4,0-7-13,0-9-17,-10-20-5,7-7 0,-11-19-1</inkml:trace>
  <inkml:trace contextRef="#ctx0" brushRef="#br0" timeOffset="627417.8937">21465 17290 15,'28'5'33,"1"-5"2,20 0-1,4-7-15,4-5-7,9-2-3,-4-4-4,-2-2-1,-9 4-3,-12 3 1,-16 1-2,-18 3 1,-16 9-1,-14 5 0,-13 7 0,-16 9-1,-6 6 2,-4 3 0,2 2-1,5 3-2,9 1-6,-1-7-10,8-10-17,19-4 3,1-15-4,11-4 1</inkml:trace>
  <inkml:trace contextRef="#ctx0" brushRef="#br0" timeOffset="627759.8807">21475 17171 60,'52'20'39,"11"9"1,11 12-5,13 8-24,-3 2-41,9 7-3,-13-13-3,4-14-2</inkml:trace>
  <inkml:trace contextRef="#ctx0" brushRef="#br0" timeOffset="628502.4998">1981 1389 23,'7'-72'35,"-7"72"0,0-36 1,-4 53-13,8 27-6,-4 26-4,3 1-7,-3 17 1,7 10-4,0 2 1,3-3-5,-1-16-1,-9-26-5,8-11-14,-1-9-18,-7-35-1,0 0 1,-17-18 0</inkml:trace>
  <inkml:trace contextRef="#ctx0" brushRef="#br0" timeOffset="628862.5876">1791 1846 58,'13'-9'34,"12"6"0,6-7-16,12-8-10,7-6 0,12-3-8,1 0-3,4-7-7,-17-4-2,2 5-2,-18-5-1,-9 9-1,-16 15 2,-9 14 3,-18-18 5,-10 28 6,-8 4 3,-50 46 7,37-14-3,-2-11-4,2 7-4,7 0-8,3-11-6,11 0-9,-1-11 1</inkml:trace>
  <inkml:trace contextRef="#ctx0" brushRef="#br0" timeOffset="629225.1642">1742 1545 62,'0'0'39,"22"11"0,4 4-8,19 30-18,2 3-6,7 2-1,-2 9-1,6-4-6,1 1-9,-21-6-27,-5-16-2,-7-17 0,-5-6-1</inkml:trace>
  <inkml:trace contextRef="#ctx0" brushRef="#br0" timeOffset="629764.4969">2145 1413 32,'-19'21'36,"-4"20"-2,-13 24-14,-9 17-35,4 27-8,-30-2-5,-10 28-4</inkml:trace>
  <inkml:trace contextRef="#ctx0" brushRef="#br0" timeOffset="631503.5627">2833 1659 30,'0'0'31,"10"17"-3,-10 6-7,0 14-6,0 19-5,-4 7 0,4 1-3,-7 0-1,7-7-2,-3-9-1,3-5-2,0-10 0,0-15 1,0-18-1,0 0 0,4-22 0,-4-9-1,-3-13-1,3-10 2,-10-7-2,7-3 2,-2 5-2,5 4 0,-4 9 1,8 7 0,8 9 1,7 12-1,11 6-1,2 9-5,12 3-10,1 3-18,2-8-2,9 14 0,-10-1 1</inkml:trace>
  <inkml:trace contextRef="#ctx0" brushRef="#br0" timeOffset="631860.1457">2817 2203 54,'25'7'36,"3"-4"-1,10-3-14,5 9-7,-3-4-7,3-5-12,-2-2-23,-1 2-7,-12-10-1,-6 3 0</inkml:trace>
  <inkml:trace contextRef="#ctx0" brushRef="#br0" timeOffset="632228.127">2813 1996 32,'23'-4'35,"15"10"0,-2-6-6,1 4-13,7-4-11,-7 0-19,7 6-18,-19-9-1,0 10-1,-16-7-1</inkml:trace>
  <inkml:trace contextRef="#ctx0" brushRef="#br0" timeOffset="632591.3829">3428 1992 71,'6'13'39,"-6"-13"0,7 9-13,-7-9-14,0 0-4,0 15-3,0-15-5,0 0-11,0 0-27,0 0-1,0 0 0,0 0-1</inkml:trace>
  <inkml:trace contextRef="#ctx0" brushRef="#br0" timeOffset="633044.9917">3949 1881 30,'-27'-12'26,"-1"-7"-8,3-1-2,2-14-5,8 1-1,6-4-1,16 6-1,2-1 0,13 14-1,5 11 0,8 11 0,-1 22 0,-4 11-2,-14 3-1,-6 13-1,-14 13 0,-11-3-2,-10-5-1,-5 0-1,-6-16 1,-1-7 0,6-8-1,7-15-1,12-16 1,12 4 0,0-17 1,11 2 0,5 6 0,9-1 1,2 6-1,1 11-1,-2 7-4,-1-3-10,-7-2-20,4 11-1,-7-8 0,0-1 0</inkml:trace>
  <inkml:trace contextRef="#ctx0" brushRef="#br0" timeOffset="633497.625">4154 1977 25,'0'0'33,"9"11"1,0 0-3,-5 10-15,-4 5-5,9-2-3,-9 0-1,9-2-3,-5-9-3,-4 3 0,0-16 0,0 0-1,0 0 0,-4-16 0,1-6 0,-3 0-1,1-6 2,1 0-1,4 1 0,0 8-1,4 0 1,3 10-1,4 4 2,4 5-2,4 0 1,2 6-1,1-3 1,2-3 0,-2 2 1,-2-2-2,-2 0 1,-7 0 0,-1 6 0,-10-6 1,9 4 0,-9 10-1,4 0 1,-4 4 1,0 5-1,0 0 1,0-1-3,0 3 0,6 3-6,0-11-11,0-8-18,10 5 0,-4-12 0,9 2-1</inkml:trace>
  <inkml:trace contextRef="#ctx0" brushRef="#br0" timeOffset="633854.5092">4535 1993 39,'0'0'35,"0"0"1,15 14-8,-2 10-12,-6 5-6,2 3-2,-3-1-3,3 3-1,-5-12-2,1 0 0,-5-6 0,0-16-1,0 0 0,4-23 0,-1-1-1,3-8 1,3 0-1,1-6 1,5 4 0,4 2-1,1 13-1,0 2 0,4 17-4,-4 0-10,-2 10-23,4 13 0,-7-8-1,10 7 1</inkml:trace>
  <inkml:trace contextRef="#ctx0" brushRef="#br0" timeOffset="634222.5894">5014 2227 38,'0'8'34,"0"-8"0,23-10-14,-6 0-4,-1-9-5,8-7-3,-2-15-2,1-3-1,-4-17-5,-5 1 2,-9-10-2,-5-13 2,-5-1-3,-11 12 2,-5 10-2,-3 19 1,-7 21 2,5 15-1,4 29 0,7 26 1,7 20 1,8 4 0,9 13 1,9-8-2,6 0 1,3-1-3,8-12-11,-1-13-28,-10-23 1,2-2-1,-9-19 0</inkml:trace>
  <inkml:trace contextRef="#ctx0" brushRef="#br0" timeOffset="634715.4848">5530 1959 43,'0'0'36,"20"5"-2,2-10-12,12 5-6,-2 0-7,7 0-6,2 8-8,-6-8-12,-5-6-18,-2 9 1,-16-3-1,1 4 0</inkml:trace>
  <inkml:trace contextRef="#ctx0" brushRef="#br0" timeOffset="635067.4203">5581 2067 23,'0'22'37,"13"-19"0,15 4 0,7-2-16,-1 0-6,8 3-13,-2-5-34,-2 3-3,-10-9-1,-1 6-1</inkml:trace>
  <inkml:trace contextRef="#ctx0" brushRef="#br0" timeOffset="640392.4084">6263 1968 27,'0'0'31,"13"5"1,20-5-2,29 12-16,34-9-4,22 2-2,25 1-4,13 0-6,7-6-15,-10 0-16,-4 0 0,-32-20-2,-24 12 1</inkml:trace>
  <inkml:trace contextRef="#ctx0" brushRef="#br0" timeOffset="641037.8736">6756 1264 46,'0'0'29,"-24"-46"-7,24 46-6,0 0-5,-60-31-2,60 31-4,-55 2-2,55-2-1,-44 22 0,31-2-3,10 13 1,3 4 1,13-14-2,6 5 2,6-9-1,5-3 1,-1-7-1,-1-9 1,-28 0 1,49-50-1,-49 50 0,31-43-1,-31 43 1,0 0 2,6-50 0,-6 50-1,-15 22 0,2 11 1,4 3 0,-3 12 1,6 11-2,-4 5 1,7 5-2,3-1 1,0-18-2,9-1-6,-5-8-14,-1-10-15,8-16-1,-11-15 0,20 7-1</inkml:trace>
  <inkml:trace contextRef="#ctx0" brushRef="#br0" timeOffset="641410.0579">6899 1654 44,'12'-7'34,"-12"21"1,6 6-7,-2 9-13,-4-3-6,0 1-3,0 2-7,-4-2-12,4-9-21,0-7-1,0-11 0,0 0-1</inkml:trace>
  <inkml:trace contextRef="#ctx0" brushRef="#br0" timeOffset="641469.5789">6901 1475 44,'0'-22'34,"7"4"0,-7 18-5,0-19-22,0 19-21,0 0-17,13 6-2,-13 3 0</inkml:trace>
  <inkml:trace contextRef="#ctx0" brushRef="#br0" timeOffset="641842.6446">7041 1575 18,'4'14'28,"10"13"1,-6 1-10,-2 1-6,0 4-2,-3-4-3,2-1-2,-5-2 0,0-26-1,0 0-1,14 0 1,-5-19 0,6 0-1,-2-6 3,12-11-1,-4 1-1,4 13-1,-1 4 1,-1 11-1,-5 9-1,0 7 1,-8 8-2,-4 20-1,-6 4-2,-4-9-14,-2-2-24,6 2 1,3-3-2,11-2 1</inkml:trace>
  <inkml:trace contextRef="#ctx0" brushRef="#br0" timeOffset="642263.749">6949 2282 39,'-25'-19'33,"-1"10"-8,-6 9-4,-9 9-5,1 13-4,-4 2-3,10 7-1,3 4-4,14 11-1,9-4 0,14 0-1,15-8 0,11-7 0,12-8-1,2-3-4,7-6-6,-5-10-13,-7-10-14,-2 3 0,-16-11-1</inkml:trace>
  <inkml:trace contextRef="#ctx0" brushRef="#br0" timeOffset="642630.8182">6663 2450 31,'0'0'31,"24"7"0,11-1-9,2-2-19,4 2-23,8 6-8,-5-12-2,2 7 0</inkml:trace>
  <inkml:trace contextRef="#ctx0" brushRef="#br0" timeOffset="642996.909">7082 2552 26,'-12'7'28,"9"12"-2,-1-5-9,4 5-3,6 0-2,4-5-1,11 5 0,-2-7-1,12-5-1,-4-7-1,5-5 0,-7-10-3,-5 1 0,-15-4-1,-5-5-1,-19 1-2,-6 3-6,-6 0-33,-12 5-1,-8-5 0,-1 8 0</inkml:trace>
  <inkml:trace contextRef="#ctx0" brushRef="#br0" timeOffset="682683.0516">20430 2684 7,'-14'-26'26,"14"2"1,0-12-7,9 7-4,37-35 7,-11 44-15,2 11 0,5 9-1,-4 15 0,1 16-2,-5 8-1,-3 20-1,-5 7 0,-5 4-1,-5 1 0,-1-3 1,-4-8-3,-2-8 1,-3-9 0,1-12 0,-7-13 1,0-18-1,-11-3 0,0-12 0,-4-7 0,0-2-1,-3 4 0,0 6 0,-3 9 0,1 11-1,-5 13 1,-3 5 0,-1 7-2,-2-1 0,2 2-6,1-14-13,5-10-14,13-3 0,4-18 0,19 4-1</inkml:trace>
  <inkml:trace contextRef="#ctx0" brushRef="#br0" timeOffset="683053.64">21158 2803 19,'0'0'31,"0"0"0,19 0 1,3 5-19,4-5-4,6 0-7,7 5-11,3 4-18,-7-9-4,3 0 0,-14-6-1</inkml:trace>
  <inkml:trace contextRef="#ctx0" brushRef="#br0" timeOffset="683115.6568">21202 2948 4,'28'17'35,"3"-25"-44,14 11-5,-3-13-1,17 10 15</inkml:trace>
  <inkml:trace contextRef="#ctx0" brushRef="#br0" timeOffset="683484.7226">21745 2938 25,'0'0'33,"40"12"0,12-12 1,17 0-21,20 9-3,8-4-3,4 4-6,5-2-15,0 1-19,-30-11 0,-9 3-1,-28-11-1</inkml:trace>
  <inkml:trace contextRef="#ctx0" brushRef="#br0" timeOffset="683871.1469">22209 2253 29,'-31'0'29,"-15"-4"-1,-1 24-12,2 11-4,4 7-4,10 13-2,10 5 1,21 0-2,14-1 1,24-6-1,10-20 0,10-10 0,5-14 1,4-15-2,-7-13 0,-8-14-1,-24-18-1,-16-1-2,-18 5-2,-11-4-3,-10 11-10,-9 14-18,-6 1-4,9 22 0,-1 7 1</inkml:trace>
  <inkml:trace contextRef="#ctx0" brushRef="#br0" timeOffset="684240.6614">22147 2510 53,'10'10'37,"11"11"1,0-1-5,2 10-24,4 10-31,-5 1-9,8 2-4,-10-6-1</inkml:trace>
  <inkml:trace contextRef="#ctx0" brushRef="#br0" timeOffset="696000.1786">21977 3718 46,'16'-19'21,"7"-7"-2,4-9-4,1-14-3,2-3-3,-4-9-3,-6 5 0,-7 0-1,-9 15 1,-14 7-2,-5 13 0,-10 21 0,-1 19-1,-1 13 0,7 16-1,12 10-1,13 8 1,16 3-2,19-3-2,17-10-27,11-1-5,-6-21 0,3-7 0</inkml:trace>
  <inkml:trace contextRef="#ctx0" brushRef="#br0" timeOffset="700600.4518">7848 1862 13,'34'-4'26,"9"12"2,-3-8-13,0 5-13,-2 5-16,-10-7-10,-3 11-1,-19-3 5</inkml:trace>
  <inkml:trace contextRef="#ctx0" brushRef="#br0" timeOffset="700979.3867">7820 1995 20,'15'4'30,"4"-4"-1,15 6-6,6-6-20,0-3-24,10 9-3,-7-6-4,7 6 0</inkml:trace>
  <inkml:trace contextRef="#ctx0" brushRef="#br0" timeOffset="701363.4788">8436 1931 20,'-9'-4'30,"24"4"-1,10-5-8,23-2-2,27 7-4,22-7-4,23 7 0,10 0-3,13-3-3,-1 3-5,-5 0-14,-19 0-21,-13 8 0,-31-6 0,-17 5-1</inkml:trace>
  <inkml:trace contextRef="#ctx0" brushRef="#br0" timeOffset="701962.4652">8702 1298 20,'0'0'20,"24"-57"0,-24 57-1,47-49-2,-47 49-3,59-27-3,-59 27-1,55 12-2,-33 10-1,2 7-2,-7 13-1,-1 12-1,-5 6-1,2-5-1,-4 0 1,0-11 0,-5-10-1,2 1-1,-6-15 1,0-20 0,0 0 0,-7-10 1,4-9-2,-3 10-1,6 9 3,-8-23-2,4 9 0,4 14 0,0 0-1,-10 7 1,2 11 0,-2-9 1,-6 1-2,-5 7 1,-4 0 0,-6-2-1,0-4 1,3-11 0,3 0-4,4 0-5,11 0-12,10 0-14,10-9 0,11 6 1</inkml:trace>
  <inkml:trace contextRef="#ctx0" brushRef="#br0" timeOffset="702429.5745">9173 1683 32,'19'-3'29,"-5"-9"-6,6-4-5,5-11-4,-1-12-6,1 5-2,-4-12-1,-4-5-2,-6-8-1,-1 0 1,-10-3-2,-3 21 1,3 41 1,-31-72-1,31 72 1,-44-22 0,44 22-2,-46 33 1,30 12 0,7 0 0,9 9-1,18 2 2,10 5-4,7-10-6,14-2-18,4-12-8,-10-13-2,4-5 1</inkml:trace>
  <inkml:trace contextRef="#ctx0" brushRef="#br0" timeOffset="703021.1436">8847 2220 32,'-22'0'30,"-12"0"-5,-3 11-4,3 7-7,-3 4-4,5 9-2,2 8-2,12 4-1,5-1-3,13 2 1,15-4-1,10-6 0,9-5 1,6-5-2,5-11-3,-2-10-5,3-3-8,-8 0-17,-11-15-2,-8 5-2,-19-9 2</inkml:trace>
  <inkml:trace contextRef="#ctx0" brushRef="#br0" timeOffset="703410.6978">8599 2430 33,'9'4'31,"16"6"-2,1-10-10,12 8-15,3 4-25,1-14-6,6 13-3,-10-14 0</inkml:trace>
  <inkml:trace contextRef="#ctx0" brushRef="#br0" timeOffset="703779.7834">9070 2569 40,'-16'2'30,"7"3"-9,-2 3-5,11-8-5,-13 21-4,13-4-2,0 2-2,12-6-1,0 5 0,8-5-1,4-3 1,-2-4 1,2-6 2,-7-12-1,-2 0-1,-9-2 1,-6-3-4,-10 1-16,1 0-16,-13-6-2,8 10-1,-6-12 0</inkml:trace>
  <inkml:trace contextRef="#ctx0" brushRef="#br0" timeOffset="704441.6058">10094 1874 43,'12'10'25,"19"-10"-3,19 10-4,12-1-4,12-4-3,7 5-4,-3-1-3,-1-2-5,-8-2-6,-14-2-7,-15-3-14,-11 5-3,-29-5-1,7 0 2</inkml:trace>
  <inkml:trace contextRef="#ctx0" brushRef="#br0" timeOffset="704823.1919">10138 2014 2,'14'10'24,"0"-10"-3,17 0-5,3 0-5,12 0-1,9 0-4,-1 3-5,5-8-4,-4-3-6,-2 1-5,-10-7-4,-5 6 0,-17-10-1</inkml:trace>
  <inkml:trace contextRef="#ctx0" brushRef="#br0" timeOffset="704889.2006">10692 1809 30,'12'-20'20,"-2"9"0,11 6-2,3 5 0,2 5-4,5 11-1,-9 8-3,-1 7-3,-14 4 0,-7 3-3,-16 1 1,-6 2-2,-9-12-1,-3-1-7,5-11-26,6-4-3,1-13 0,22 0-1</inkml:trace>
  <inkml:trace contextRef="#ctx0" brushRef="#br0" timeOffset="706450.3829">10935 2603 18,'0'0'29,"5"11"-2,-5 6-9,0 12-4,-3 6-5,3 7-1,0 3-2,0 3 0,0-3-3,3-1-1,-3-4-1,6-10 1,-6-7 0,3-9 1,-3-14-2,0 0 1,-3-22 0,0-7-1,0-11 1,-2-5-1,1-6 0,-2 0-2,2 6 2,1-2-2,3 9 1,0 5-1,0 6 1,10 7-1,2 6 1,7 0-1,7 3-1,6 3-2,9 8-9,2 0-17,1 0-2,6 6 0,-7-6-1</inkml:trace>
  <inkml:trace contextRef="#ctx0" brushRef="#br0" timeOffset="706827.9555">10903 3136 32,'0'0'24,"12"0"-2,7 0-4,7 0-4,5 0-4,9 0-2,3 0-5,0 0-6,-2-4-15,3 4-12,-18-5 0,-2 5 0</inkml:trace>
  <inkml:trace contextRef="#ctx0" brushRef="#br0" timeOffset="707216.9185">10909 2877 17,'-12'-11'27,"12"11"2,20-3-11,5-1-6,4 8-2,8-1-3,4 2-6,-3-3-14,7 8-14,-9-13-2,9 6-1</inkml:trace>
  <inkml:trace contextRef="#ctx0" brushRef="#br0" timeOffset="707282.9283">11551 2866 44,'0'0'33,"0"0"1,25 0-10,-1-4-11,13 4-5,0 0-2,4-5-4,1 5-6,-6 0-11,-7-2-13,-1 4-5,-16-2-1,-1 5 1</inkml:trace>
  <inkml:trace contextRef="#ctx0" brushRef="#br0" timeOffset="707656.0046">11616 2985 73,'21'0'27,"7"7"-7,4-3-13,6 6-29,-5-14-3,9 4-5,-8-13-2</inkml:trace>
  <inkml:trace contextRef="#ctx0" brushRef="#br0" timeOffset="712161.2017">12342 2622 43,'34'-25'28,"4"8"-6,2 13-4,-3 16-2,-6 10-2,-15 11-5,-16 18-2,-16 7-4,-12 5-1,-11-1-1,-5-5 0,1-11-1,3-7-1,5-11 1,19-13 0,16-15 0,0 0 3,13-4-1,14 1 1,4-2 0,7 5-1,-1-2 1,0 4-2,0 5-8,-9-1-22,-5-6-6,-2-4-1,-6-7 0</inkml:trace>
  <inkml:trace contextRef="#ctx0" brushRef="#br0" timeOffset="712625.9948">12759 2505 37,'0'0'30,"10"-13"-3,-10 13-5,7 22-4,-7 6-6,3 14-2,-3 5-3,5 14 0,-3 3-2,4 0-3,0 3-4,-2-8-7,4-8-11,3-5-13,-6-18-2,1-4 0,-6-24-1</inkml:trace>
  <inkml:trace contextRef="#ctx0" brushRef="#br0" timeOffset="713007.2082">12947 2892 47,'0'0'28,"-19"13"-5,4-5-5,-8 1-5,3 6-3,0-2-2,5 7 0,4-3-1,11 0-2,8-5 0,8 0 0,5-2-2,0-3-3,8 0-13,2-7-22,-12-7 0,12 7-1,-10-7 1</inkml:trace>
  <inkml:trace contextRef="#ctx0" brushRef="#br0" timeOffset="713408.2943">13077 3087 33,'0'0'31,"23"9"-1,-5-6-10,3-3-6,5 0-4,-5-8-3,0 1-1,-7-6-2,0 1-2,-8-2-1,1-5 0,-7 2 0,-7 0 0,-6 0 0,-4 10-1,-2 7 1,-6 0 0,3 12 0,1 10 1,4 2 0,9 9 0,5 2 2,9-2-1,6-4 0,6 2-1,5-11-1,1-8-7,10-4-22,1-4-8,3-10 0,17-2 0</inkml:trace>
  <inkml:trace contextRef="#ctx0" brushRef="#br0" timeOffset="714122.2435">13570 2883 34,'31'9'25,"15"-9"-2,27 4-3,19 0-2,20 5-2,18-1-4,0-3-3,1 2-3,-14-2-7,-16-2-11,-31-9-21,-15 6 0,-34-14-2,-21 14 1</inkml:trace>
  <inkml:trace contextRef="#ctx0" brushRef="#br0" timeOffset="717079.4518">13917 2467 21,'16'-38'30,"6"8"1,6-1-11,-1 6-3,8 11-3,-4 9-2,6 24-2,-9 8-3,0 15-2,-7 8-1,0 2 0,-5-2-1,-3 3 0,-4-10-1,-3-9 0,-3-9 0,1-11 0,-4-14-1,0 0 1,0-24-2,-4 1 0,1-5 0,-3-8 0,1 2-1,-5 7 0,0 8 0,1 10 0,-3 9 1,-3 14 0,2 8 0,-6 11 0,1 0 2,-7 0-1,1-6 0,-2-3-2,1-5-7,-3-5-20,2-11-8,9-3 0,-2 0-2</inkml:trace>
  <inkml:trace contextRef="#ctx0" brushRef="#br0" timeOffset="717620.7968">13914 3173 52,'0'11'26,"4"7"-4,2 5-2,-3 1-3,6 12-1,-9-8-4,12 5-3,-12-9-2,7 0-2,-7-8-1,0-16-1,0 0-1,-11 0-1,11-19 0,-7-3 0,7-5-1,5 2 0,2-3 0,8 2 0,7 9 0,9 2 0,2 8 0,5 7 1,-3 0-5,-5 0-33,-5 0 0,-3 7-1,-22-7 1</inkml:trace>
  <inkml:trace contextRef="#ctx0" brushRef="#br0" timeOffset="725906.2561">10519 2089 6,'0'0'25,"6"31"-4,-6 27-4,3 23-2,-3 30-3,6 29-1,-6 25-2,0 17 0,0 8-4,0 0-1,0-15-8,3-16-16,-3-27-9,6-24-1,-2-41 0</inkml:trace>
  <inkml:trace contextRef="#ctx0" brushRef="#br0" timeOffset="726764.1262">10686 2155 20,'96'0'13,"26"-8"0,46-4-1,38-2-1,44 0-1,36 1 0,35 1-1,26-2-1,10-1 0,3 3-1,-7 5-1,-19 7-4,-27 0-11,-24 0-18,-45-8-2,-29 13 0,-44-19-2</inkml:trace>
  <inkml:trace contextRef="#ctx0" brushRef="#br0" timeOffset="727345.0442">14925 2053 20,'-5'29'18,"5"31"0,-5 23-1,-3 24-4,-2 32 1,-2 15-2,2 15-3,0 6 0,7 2-1,3-14-2,0-9 0,0-20-4,6-26-9,2-19-20,1-8-4,-12-32-1,0-9 0</inkml:trace>
  <inkml:trace contextRef="#ctx0" brushRef="#br0" timeOffset="727953.6314">10538 3941 14,'-10'0'22,"10"0"-5,0 0-3,37-13-2,25 9-3,25 1-1,39-3-3,38 3 1,39-3-1,42 0-1,40-1 0,31 0-1,33-1 1,25 1 0,11-1 1,13 3 0,-5 0-1,-21 2-4,-31 3-14,-33 4-16,-72-8-1,-49 8-1,-78-17-1</inkml:trace>
  <inkml:trace contextRef="#ctx0" brushRef="#br0" timeOffset="930100.8026">7764 12966 29,'-3'-19'20,"3"19"-2,-6 12-2,6 12-2,-4 12-2,1 14-3,3 14-3,-3 8 0,3 8-4,0-2-7,4-3-15,-4-16-10,9-2-1,-4-28 0</inkml:trace>
  <inkml:trace contextRef="#ctx0" brushRef="#br0" timeOffset="930529.3605">8568 12980 33,'2'-9'24,"-2"9"-2,7 23-1,-7 9-4,0 20-2,0 10-5,0 15-1,3 4-5,0 0-8,4-3-19,3-4-9,-7-20-2,5-5 1</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6:31:02.123"/>
    </inkml:context>
    <inkml:brush xml:id="br0">
      <inkml:brushProperty name="width" value="0.05292" units="cm"/>
      <inkml:brushProperty name="height" value="0.05292" units="cm"/>
      <inkml:brushProperty name="color" value="#FF0000"/>
    </inkml:brush>
  </inkml:definitions>
  <inkml:trace contextRef="#ctx0" brushRef="#br0">20075 14006 32,'0'0'13,"0"0"-2,0 0-2,-9-10-1,9 10-2,0 0 0,-7-9 0,7 9 0,0 0 0,-8-12 0,8 12 1,0 0-1,-13-11-1,13 11-1,-10-9 1,10 9-2,-13-7 0,13 7-1,-14-7-1,14 7 0,-11-7 0,11 7 0,-12-8-1,12 8 0,-12-7 1,12 7-1,-12-7 0,12 7 0,-16 0 0,16 0 0,-15-3 0,15 3 1,-13 0-1,13 0 0,-9-2 1,9 2-2,0 0 2,-10 0-1,10 0 0,0 0 0,-11-4 0,11 4 0,-12 0 0,12 0 0,-10-3 1,10 3-1,-15 0 0,6 3 0,-1-3 0,10 0 0,-17 6 0,17-6-1,-15 3 1,15-3 0,-14 4 1,14-4-1,-11 3 0,11-3 0,-13 4 0,13-4 0,-12 6 0,12-6 0,-12 3-1,12-3 1,-10 0 0,10 0 0,0 0 0,-11 9 0,11-9 0,-10 9 0,10-9 0,-11 8 0,11-8 0,-13 17-1,13-17 1,-13 12 0,13-12 0,-8 9 0,8-9 1,-5 9-1,5-9 0,-8 10 0,8-10 0,-7 9 0,7-9 0,-7 14 0,7-14 0,-6 16 0,6-16 0,-3 17 0,3-9 0,0 2 0,0-10 0,-2 16 0,2-6 0,-4 1 0,4-1 0,-5 3 0,5-3 0,0-10 0,-4 19 0,4-10 0,0 4 1,0-4-1,0-9 0,3 16 0,-3-6 0,0 3 0,0-3 0,0 2 0,0-3 0,0 1 0,0 2 0,0 0 0,0-4 0,3 1 0,-3 4 0,0-3 0,4 1 0,-4 0 0,3-2 0,-3-9 0,0 17 0,0-17 0,0 9 0,0-9 1,0 10-1,0-10 0,3 12 0,-3-12 0,0 10 0,0-10 0,0 15 0,0-15 0,4 16 0,-4-16 0,4 13 0,-4-13 1,0 12-1,0-12 0,7 11-1,-7-11 2,4 17-1,-4-17 0,5 15 1,-5-15-1,6 18 0,-6-8 0,0-10 0,8 13 0,-8-13 0,8 15 0,-8-15 0,7 14 0,-7-14 1,11 10-1,-11-10 1,11 12-1,-11-12 1,12 10-1,-12-10 1,10 7-1,-10-7 0,11 4 1,-11-4-1,10 4 0,-10-4 0,12 6 1,-12-6-1,15 10 0,-15-10 0,13 8 0,-13-8 0,10 8 0,-10-8 1,12 3-1,-12-3 0,11 4 0,-11-4 0,13 7 0,-13-7 0,15 8 0,-15-8 0,15 10 0,-15-10 0,12 5 0,-12-5 0,13 0 0,-13 0 1,10 0-1,-10 0 0,13 0 0,-13 0-1,12 0 2,-12 0-1,12 0 0,-12 0 0,16-2 0,-16 2 0,18-7 0,-9 1 0,1 2 0,1 0 0,-2 1 0,2 1 0,-11 2 0,13-9 0,-13 9 0,13-6 0,-13 6 0,12-13 0,-12 13 0,13-14 0,-13 14 0,18-14 0,-18 14 0,17-17 0,-17 17-3,12-15-5,-12 15-24,8-10-1,-14-2 1,6 12 0</inkml:trace>
  <inkml:trace contextRef="#ctx0" brushRef="#br0" timeOffset="1282.0671">21416 15161 24,'0'0'12,"0"0"1,0 0 14,-15-7-16,15 7-3,-9-6-2,-1 2-1,10 4-2,-14-10-1,4 5 0,0 0-1,0-2 0,2 1-1,-5-1 1,0 0-1,-1 2 0,1 0 1,0 0-1,-1-1 2,1 3-1,0-1 0,1 1 0,2 3 0,0-3 1,0 0-1,0 0-1,10 3 1,-16-6-1,16 6 1,-18-5-1,18 5 0,-15-6 0,15 6 0,-17 0 0,17 0 0,-17 0 0,17 0 1,-16-3-1,16 3 0,-16 0 0,16 0 0,-12-5 0,12 5 0,-10 0 0,10 0 0,-15 0 1,5 0-1,1 2 0,-1-2 0,1 0 1,-2 0 0,11 0-1,-16 3 1,16-3 0,-13 4-1,13-4 1,0 0 0,-9 3 0,9-3-1,0 0 0,0 0 1,-10 5-1,10-5 0,0 0 1,-14 8-1,14-8 0,-17 9 0,17-9 0,-18 13 0,8-8 0,10-5 0,-15 10 0,15-10 0,-12 9 0,12-9-6,-10 17-15,10-17-8,-6 21-1,6-21 1</inkml:trace>
  <inkml:trace contextRef="#ctx0" brushRef="#br0" timeOffset="2388.1884">20846 15656 10,'0'0'26,"0"0"-16,5 10-1,-5-10 0,0 0 0,10 12-1,-10-12 0,13 11-1,-13-11-1,15 9-1,-15-9 0,17 10-1,-7-6-1,0 1 1,2-3-2,0-2 1,-4 5 0,6-5-1,-3 0 1,3 5-2,-2-5 1,-1 0-1,1 4 1,0-4-1,1 0 0,-1 0 0,0 0 0,0 0 0,-2 3-1,5-3 1,-4 0 0,0 0-1,-2 0 1,0 0 0,1 0-1,-10 0 1,16 0-1,-16 0 1,15 0-1,-15 0 1,18 0-1,-18 0 1,17 0-1,-17 0 0,17 5 0,-17-5 1,14 0-1,-14 0 1,15 0-1,-15 0 1,12 0-1,-12 0 0,13-5 1,-13 5-1,12 0 0,-12 0 0,12 0 0,-12 0 0,13 0 0,-13 0 1,12 0-1,-12 0 0,14-9 1,-14 9-1,14-9 0,-14 9 0,10-6 1,-10 6-1,9-7 0,-9 7 0,10-5 0,-10 5 0,11-6 0,-11 6 0,13-11 0,-13 11 1,16-13-1,-16 13 0,13-14 0,-13 14-1,11-10-2,-11 10-9,0-12-20,0 12-1,-4-11 0,4 11 0</inkml:trace>
  <inkml:trace contextRef="#ctx0" brushRef="#br0" timeOffset="7747.7197">8396 16409 16,'0'0'9,"-6"-12"11,3-3-11,3 15-1,-4-13 0,1 3-2,3 10-1,-5-15 0,1 4 0,4 11-1,-5-16 0,-2 7-1,7 9 0,-7-13-1,7 13 1,-11-17-1,11 17 0,-9-14 0,9 14-1,-10-12 1,6 3 0,4 9-1,-11-13 0,11 13 1,-10-14 0,10 14-1,-12-12 2,12 12-1,-15-10 0,15 10 1,-13-6-1,13 6 0,-15-6 0,5 6-1,10 0 0,-18-8-1,18 8 1,-16-9-1,16 9 1,-16-3-1,16 3 1,-16 0-1,16 0 1,-15 0 0,15 0-1,-19 0 1,11 0-1,-5 0 1,4-7 0,-3 3-1,2 4 1,1-3-1,0 0 1,9 3 0,-16 0 0,16 0 0,-13 3 0,13-3-1,-15 0 1,15 0 0,-15 0 0,5 0-1,10 0 0,-16 0 1,16 0-1,-14 3 1,14-3 0,-17 7-1,17-7 0,-14 9 1,14-9 0,-17 7-1,17-7 1,-18 8-1,18-8 0,-13 5 1,13-5-1,-12 4 0,12-4 0,-13 10 0,13-10 0,-14 10 0,14-10 0,-13 11 0,13-11 0,-14 10 0,14-10 0,-14 11 1,14-11-1,-10 8 0,10-8 0,-12 11 0,12-11 0,-9 14 0,9-14 0,-9 16 0,3-5 0,2 2 0,4-13 0,-11 20 0,4-6 0,7-14 0,-12 14 0,12-14 0,-13 14 0,13-14 0,-12 13 0,12-13 0,-7 10 0,7-10 0,-6 15 0,6-15 0,-6 13 0,6-13 0,0 14 0,0-14 0,-6 14 0,6-14 0,0 14 0,0-14-1,0 13 2,0-13-2,0 15 1,0-6 0,6 1-1,-6 0 1,3-1-1,-3 1 1,4 2-1,-4 2 1,3-1-1,-3-13 1,0 18 0,0-18 0,5 19 1,-5-9-1,4 1 0,-4-11-1,9 11 2,-6 0-1,0 0 0,-3-11 0,12 15 0,-12-15 0,7 13 0,-2-2 0,-5-11 0,11 13 1,-11-13-1,12 15 1,-12-15-1,12 13 0,-12-13-1,18 13 1,-8-9 1,0 6-1,3-1-1,-5-5 1,5 2 0,-4-3 0,3-3 1,-3 5-2,0 2 1,1-7 0,0 0 0,-2 0 0,-8 0 0,16 9 0,-6-9 0,-1 7 1,0-7-1,1 0 0,-10 0 0,17 6 0,-7-6 0,0 0 0,-10 0 0,15 3 0,-15-3 0,15 0 0,-15 0 0,16 6 0,-6-6 1,-1-4-2,3 4 2,-3 0-1,0 4 0,1-4 0,-10 0 1,16 0-2,-16 0 1,15 0 0,-15 0 0,19 0 1,-10 3-1,0-3 0,4 0 0,-4 0 0,4-3 1,-4 3-1,0-5 1,-9 5-1,16-10 0,-16 10 0,15-9 0,-5-1 0,-10 10-1,15-4 2,-15 4-1,16-5 0,-16 5 0,12-10 1,-12 10-1,9-5 1,-9 5-1,11-12 0,-11 12 0,10-14 0,-10 14 0,10-15 0,-10 15 0,13-17 0,-13 17 0,7-14 0,-1 4 0,-6 10 0,5-12 0,-2 0 0,0 0 0,3 0 0,-3 3 0,1-2 0,-1-3-1,2 0 1,-1 2 0,0 1 0,-2 0 0,2 1 0,-4-5 1,5 1-1,-5 1 1,0-6-1,0 5 1,0-6-1,-5 1 1,1-3 0,4 5 0,-6-2 0,2 0 0,-4 2 1,1 6-1,-6 2-3,-4 0-8,1 4-25,-3 5-1,-6 0 0,4-4 0</inkml:trace>
  <inkml:trace contextRef="#ctx0" brushRef="#br0" timeOffset="10417.8226">9166 16235 35,'0'0'14,"-15"6"-2,15-6-1,0 0-3,-13 10-1,13-10-1,-13 0-1,13 0-1,-11 6 0,11-6 0,-14 9-1,14-9-1,-17 10 1,11 0-1,-1-1 0,7-9 0,-12 17-1,6-7 1,6-10-1,-12 17 0,12-17-1,-10 16 1,10-16-1,-9 14 1,9-14-1,-12 13 0,12-13 1,-7 15-1,7-15 1,-8 16 0,4-5-1,4-11 1,-6 17-1,6-8 1,0-9-2,-7 12 2,7-12-1,-4 15 0,4-15 0,-2 16 0,2-6 0,0-10 0,0 19 0,0-19-1,0 18 1,0-18 0,0 14 0,0-3-1,0-11 1,0 13 0,0-13 0,0 16 0,0-16 0,4 17 0,-4-8 0,0-9 1,8 11-1,-8-11 1,4 12-1,-4-12 1,0 0-1,10 10 1,-10-10-1,5 11 0,-5-2 1,0-9 0,9 17 0,-9-17 1,10 16-1,-4-6 0,-6-10 0,10 12 0,-10-12 0,0 0 0,12 9-1,-12-9 0,5 11 1,-5-11 0,10 8 1,-10-8 0,13 13-1,-7-3 1,-6-10-1,18 14 1,-18-14-1,17 13 0,-17-13 0,14 14-1,-14-14 2,16 12-1,-16-12 1,16 5-1,-16-5 0,18 10 1,-18-10 0,16 5-1,-16-5 0,15 0 0,-15 0 0,15 4 0,-15-4 0,14-4-1,-14 4 1,14 0-1,-14 0 1,17 5-1,-17-5 1,15 7 0,-15-7-1,16 10 1,-16-10 0,15 0-1,-15 0 0,8 0 1,-8 0-1,13 0 0,-13 0 0,16 0 0,-16 0 0,18 4 1,-8-4-1,3 0 0,-4 0 0,-9 0 0,18 0 1,-18 0-1,16 0 0,-16 0 0,12 0 1,-12 0-1,11 0 1,-4 0-1,-7 0 0,17-3 1,-17 3-1,17 0 0,-7-4 0,2 8 0,-3-8 0,1 1 0,-10 3 1,18-4-2,-18 4 1,17-10 0,-17 10 0,14-11 1,-14 11-2,13-6 1,-13 6 1,9-9-1,-9 9 1,12-8-1,-12 8 0,10-9 0,-10 9 1,9-14-1,-9 14 0,9-16 0,-3 5-1,-6 11 1,11-7 0,-11 7 0,6-11 0,-6 11 0,8-11 0,-8 11 0,10-10 1,-10 10-2,10-17 2,-10 17-1,9-15 0,-9 15-1,12-13 2,-12 13-1,6-14-1,-6 14 1,4-11 0,-4 11 1,0-12-1,0 12 0,0-14 0,0 14 0,0 0 0,0-18 0,0 18 0,0-19 0,3 4 0,-3 5 0,0 1 1,0-6-1,0 3 0,0 2 0,0-2 0,0 12 1,-4-11-1,4 11 1,0-13-2,0 13 1,0 0 1,-6-11-1,6 11 0,0 0 0,-6-15 0,6 15 0,-3-8 0,3 8 0,-7-9 0,7 9 0,-6-15 0,6 15 0,-6-12 0,6 12 0,-8-12 0,8 12 0,-11-12 0,11 12-1,-11-16 1,4 5 0,1 2 0,1-1-1,-2 0 1,3 0 0,4 10 0,-9-15 0,9 15 0,-10-12 0,10 12 0,-11-9-1,11 9 2,-10-9-1,10 9-1,-15-10 1,6 0 0,9 10 0,-17-12 0,5 6 0,3-1 0,-5 4 0,4-2 0,-3 1 0,3 0 0,-2 1 0,-1 3 0,4-4 0,0 4 0,-1-6 0,-2 6 0,4-4 0,-3 0 0,2 4-1,9 0 1,-19-5 1,8 1-2,1 4 2,0-4-2,10 4 1,-17 3 1,7-3-1,1-7 0,9 7 0,-13 0 0,13 0 0,-16 4 0,16-4 0,-15 0 0,15 0 0,-16 5 0,6-5 0,2 5 1,-2-5-1,-2 0 0,2 3 0,-5-3 0,0 4-1,0 3-4,-1-2-28,0 8-4,5 11-1,-9-5 1</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5:42:21.868"/>
    </inkml:context>
    <inkml:brush xml:id="br0">
      <inkml:brushProperty name="width" value="0.05292" units="cm"/>
      <inkml:brushProperty name="height" value="0.05292" units="cm"/>
      <inkml:brushProperty name="color" value="#FF0000"/>
    </inkml:brush>
  </inkml:definitions>
  <inkml:trace contextRef="#ctx0" brushRef="#br0">19570 10108 23,'-12'-4'29,"5"14"-1,-13 8 8,17-6-23,3-12-1,7 20-2,3-18 0,9 5-2,-5-15 1,6 7-1,-9-11-1,1 7-2,-12-7 0,0 12-3,-8-17-6,-4 7-12,2 2-22,10 8-1,-9-20 0,15 4 0</inkml:trace>
  <inkml:trace contextRef="#ctx0" brushRef="#br0" timeOffset="399.0196">19677 9513 32,'-20'-12'27,"10"14"-5,-3-2-5,0 10-4,5-1-2,8-9-3,-7 19-1,7-19-1,13 18 0,-13-18 0,22 2 1,-7-6-1,0-1 0,-5-5 0,-1 0-1,-9-4-1,4 2-1,-7 2-2,-2 0-6,5 10-14,0 0-18,-15-18-1,15 18 1,13-25-1</inkml:trace>
  <inkml:trace contextRef="#ctx0" brushRef="#br0" timeOffset="821.1594">19728 8918 18,'-20'0'23,"9"5"-5,-1 0-2,12-5-2,-10 16-1,10-16-1,11 8 0,2-8-1,7 0 0,-5-9 0,6 3-1,-6-7-2,1 3-1,-13-5-1,-3 6-2,-12 0-1,-4 2-7,-1 7-18,-2 7-15,-7-2-1,2 8-1,-2 2 2</inkml:trace>
  <inkml:trace contextRef="#ctx0" brushRef="#br0" timeOffset="1549.0329">16811 14824 51,'0'0'33,"4"-17"-8,-4 17-6,-6-12-4,6 12-2,-13-12-4,13 12-2,-20-7-2,9 7-2,-3 0-1,-1 4-1,0 3 0,3 1-1,2 1 0,4-1 1,6-8-1,6 12 0,4-12 0,3-3 0,5-1-5,-6-5-12,-6-2-20,-6 11 1,0-10-1,-7 12 0</inkml:trace>
  <inkml:trace contextRef="#ctx0" brushRef="#br0" timeOffset="1961.873">16303 15057 23,'-13'2'23,"7"9"-10,-3 1-3,3 0-1,6 2-1,0-3 1,6-1 2,-6-10 0,13 3 1,-13-3-1,18-12 1,-15 1-1,-3 11-2,0-19-2,0 19-5,-7-10-10,7 10-27,-18 4 0,18-4-2,-21 10 0</inkml:trace>
  <inkml:trace contextRef="#ctx0" brushRef="#br0" timeOffset="2360.5659">15888 15342 12,'0'0'26,"0"0"-2,-13 3-6,3 6-6,1 6-3,4 3-2,1-1 2,8 1 1,1-6-1,11 1 0,-4-13 0,10 7 0,-7-12-3,1-3-12,-9-8-27,7 0-1,-10-10-1,11-10-1</inkml:trace>
  <inkml:trace contextRef="#ctx0" brushRef="#br0" timeOffset="3061.8746">23005 11693 18,'-5'-17'25,"5"17"0,0 0-11,0 0-2,-8 9-4,8-9-1,7 19 1,-7-19 0,17 15 2,-6-15 1,7 8 0,-18-8-2,16-4 1,-16 4-3,9-13-2,-18 4-2,9 9-9,-15-11-16,3 7-15,3-4-1,9 8 0,-4-14 0</inkml:trace>
  <inkml:trace contextRef="#ctx0" brushRef="#br0" timeOffset="3420.8726">23449 11482 37,'10'3'28,"-10"-3"-3,0 0-7,0 0-7,-4 9-3,20-3-2,-7-6 2,7 6-1,-16-6 1,13 0 0,-13 0-2,0-12 0,0 12-1,-14-9-1,14 9-2,-24-9 0,10 9-3,3-3-5,11 3-13,0 12-18,0-12 0,0 0 0,11-5 0</inkml:trace>
  <inkml:trace contextRef="#ctx0" brushRef="#br0" timeOffset="3805.687">23895 11285 17,'0'0'30,"3"-12"-1,-3 12 2,0 0-16,-14 4-5,14-4-4,-4 13-1,4-3 1,0-10-1,8 15 2,-8-15 0,14 11 1,-1-11 0,2 0-1,-15 0-1,5-13 0,-10 1-3,1 3 1,-6 3-4,-6 1-7,-3 5-32,-8 2 0,10 5-1,-1 12 1</inkml:trace>
  <inkml:trace contextRef="#ctx0" brushRef="#br0" timeOffset="4574.1539">19719 17113 39,'0'0'29,"-15"-17"-5,4 8-6,2 6-5,-4 3-3,13 0-2,-13 0-2,13 0-1,3 10 0,7 2 0,-10-12 0,21 14 2,-21-14-2,20 7 1,-20-7-1,0 0-3,0 0-3,-13-10-15,4 1-21,9 9-1,-13-11-1,13 11 1</inkml:trace>
  <inkml:trace contextRef="#ctx0" brushRef="#br0" timeOffset="4993.8742">19628 17483 25,'0'0'31,"-15"0"1,15 0-4,-12 10-10,12-10-5,0 0-1,-9 0-5,9 0 0,11 10-1,-1-6 0,-10-4 0,19-7 1,-13-2-2,-6 9-1,0 0-1,6-17-3,-6 17-6,-10-15-16,10 15-18,-9-8 0,9 8 1,0 0 0</inkml:trace>
  <inkml:trace contextRef="#ctx0" brushRef="#br0" timeOffset="5422.1348">19588 17919 36,'0'0'34,"0"0"0,0 0-7,0 0-8,-45 14-5,45-14-3,0 0-5,0 0 2,0 0-1,0 0-4,21 44 4,-21-44-6,0 0 1,0 0 4,0 0-2,0 0-8,0 0 7,0 0 1,0 0-17,0 0-27,0 0 1,0 0-5,0 0 5</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6:31:55.598"/>
    </inkml:context>
    <inkml:brush xml:id="br0">
      <inkml:brushProperty name="width" value="0.05292" units="cm"/>
      <inkml:brushProperty name="height" value="0.05292" units="cm"/>
      <inkml:brushProperty name="color" value="#FF0000"/>
    </inkml:brush>
  </inkml:definitions>
  <inkml:trace contextRef="#ctx0" brushRef="#br0">16135 7548 12,'-18'-3'23,"36"3"-3,119 0 19,-10 0-22,41-4-2,33 4-3,26-5-2,18 5-3,0-5-1,-3 5-1,-25-7-2,-20 7 1,-39-7-1,-31 7 0,-40-4-1,-25 4 1,-25 0-2,-19 0 0,-18 0-6,-15 14-22,-9-14-9,1 6 1,-7-8 0</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5:43:43.954"/>
    </inkml:context>
    <inkml:brush xml:id="br0">
      <inkml:brushProperty name="width" value="0.05292" units="cm"/>
      <inkml:brushProperty name="height" value="0.05292" units="cm"/>
      <inkml:brushProperty name="color" value="#FF0000"/>
    </inkml:brush>
  </inkml:definitions>
  <inkml:trace contextRef="#ctx0" brushRef="#br0">2143 8855 36,'-31'-2'18,"2"6"-1,-5 5-3,-2 6-2,7 5-1,2 6-3,16 3-2,8-1-2,11 0-1,11-5-2,7-4 1,10-4 0,3-6-2,-5-5 2,-10-4-1,-10 0 0,-14 0-1,0 0 1,-21 0-1,-9 5 1,-9 7 1,-1 3-2,4 7 2,7 2-1,6 5 1,10 2-1,6-2 0,7 3 0,17-7-1,7-4 1,1-5-1,11-5 2,3-9-3,4-7 3,2-7-2,-2-8 1,-5 1 0,-9 0-1,-2 2 0,-7 5 1,-3 4 0,-17 8 1,14 8-1,-14 7 2,0 4-2,3 0 2,-3 0-1,0-7-1,0-2 0,0-10-1,-3-10 0,6-8 0,0-6 0,1-3-1,1-4 1,8 2-1,2 5 1,4 1 0,-2 13 0,1 5 0,2 10 1,-1 5-1,-1 7 0,-8 5 1,-4 4-2,3 1-6,-9 2-10,9-11-16,-6 2 0,-3-11-1,16 4-1</inkml:trace>
  <inkml:trace contextRef="#ctx0" brushRef="#br0" timeOffset="149.7261">2656 9208 17,'4'-19'31,"8"14"0,-12 5-6,16-6-7,-10 16-5,-3 5-8,-3 7-14,-10-3-21,13 13 0,-9-10-1,13 4-1</inkml:trace>
  <inkml:trace contextRef="#ctx0" brushRef="#br0" timeOffset="518.5305">2771 9054 6,'6'-41'30,"-2"-4"2,20 13 1,7 9-14,3 6-4,9 22-2,-6 12-2,1 16-2,-7 12-2,-3 12-2,-12 4 0,-2 4-2,-1-4 0,-6-2 0,1-12-1,2-11-1,-3-7 1,-1-15-1,-6-14 0,6-14-1,-12-15-1,-7 1 1,-3-4-1,-11 0 0,2 6-1,-7 11 1,1 10-1,3 15-1,8 12-6,-2 7-22,6-2-6,16 2 0,-4-5 0</inkml:trace>
  <inkml:trace contextRef="#ctx0" brushRef="#br0" timeOffset="893.0424">3416 9224 31,'-22'-13'28,"11"13"-4,-6 0-10,-1 6-6,9 3-2,5 4-4,8 0-2,7 2-2,2-1 0,3-5-2,-1 0 1,3-3 0,-7-3-1,-11-3 2,0 0 2,-15 0 2,1 6 2,-4-2 1,2 5 0,-3 0 1,7 3 0,3 0-1,9 7-1,6-4-2,0-1-4,7-2-13,5 3-14,-18-15-1,21 0 0,-17-15 5</inkml:trace>
  <inkml:trace contextRef="#ctx0" brushRef="#br0" timeOffset="1276.9531">3403 9041 23,'-6'-34'31,"-8"1"0,7 16-2,-3 11-18,10 6-18,-10 24-13,4-5-5,13 9-1,-1 1 5,7 2 5,5 0 7,4 1 9,40 34 30,-25-28-3,-6 0-1,0 7-4,-3 2-4,-15 2-6,-5 5-4,-16 0-2,-8-1-3,-12-3 0,-2-8-2,-5-9 0,-3-15 0,8-14-1,5-14 0,13-17 0,12-14-1,11-9 0,5-3 1,15-3-1,3 0 1,-1 7 0,2 8 0,-4 7-6,-9 10-12,-9 5-14,9 10-1,-22 9 1,21-3-1</inkml:trace>
  <inkml:trace contextRef="#ctx0" brushRef="#br0" timeOffset="1968.9437">3965 9314 24,'-6'-15'19,"-4"-3"-2,-1 4-2,-9 2 0,4 6-2,-5 6-2,-3 3-1,5 12-3,-1 4 0,9 3-2,5 2 0,12 0-2,4-4 0,7 1-1,11-10-1,0-4 1,0-7-1,3-7-1,-7-4 1,-1-4 0,-6 1-1,-4-3 1,-6-2-2,-1 4 1,-6 3-1,0 12 2,0-10-1,0 10 0,0 0 0,-9 13 0,9 3 1,6-2 0,0 2 1,4 0-1,1-1 1,6 1 0,4-6-1,1-4 1,0-6-1,-2 0 0,-1-10-1,0-3-1,0-8-3,-9-5-2,4-2-1,-7-1-1,3 0 0,-5 1 2,5 6 1,-7 0 3,0 8 3,-3 14 3,0 0 3,10 28 11,-5 2-9,-5 4-1,4 13-1,-4 6 0,5 9-3,-5 0 0,4 6-2,-4-8-1,0-6-1,0-3-5,-4-15-6,4-13-27,0-8 0,0-15 0,0-18-1</inkml:trace>
  <inkml:trace contextRef="#ctx0" brushRef="#br0" timeOffset="2103.6587">4256 9469 31,'0'0'28,"12"-9"-4,7 6-18,16 3-28,-11-9-4,14 9-1</inkml:trace>
  <inkml:trace contextRef="#ctx0" brushRef="#br0" timeOffset="2466.3632">4771 9197 38,'-25'-4'28,"-3"-3"0,10 7-14,5 8-5,3 4-4,10 0-1,0 5 0,10-3-2,5 3-1,1-7-1,-3 0-1,-4-3 0,-9-7-1,0 0 0,0 0 1,-15 0 1,-4-3 2,0 6 2,-2-1 2,8 9 2,-3-2 1,16 10 0,0-2 0,10 5-1,8-7-3,6 3-5,9-13-35,4 7-1,-3-12 0,6-9-2</inkml:trace>
  <inkml:trace contextRef="#ctx0" brushRef="#br0" timeOffset="3338.4279">5460 9174 8,'28'11'27,"-9"0"1,4 15-3,-12 6-11,-5 4-5,-1 6-2,-5-9-2,-6-1-2,-1-9-3,1-9-1,6-14-1,5-9 0,4-9 0,4-7 1,-1-4-2,3-5 2,-2 5 1,2 3 0,-5 5 0,0 2 1,-8 6 0,-2 13 2,0 0 0,0 0 0,0 19 0,-2 0 1,2 0-1,5 6-1,1-4 1,8 1-1,3-7 0,2-1-1,6-11 0,0-3 0,-1-8-1,2-9 1,-5-2-1,-1-3 0,-4 1-1,-3 1 1,-6 8 0,-1-1 0,-6 13 1,0 0-1,-5 21 2,5 0-2,0 3 2,6 1 0,4-4 0,8 0 0,3-5 1,3-9-1,1-7 1,0-10 0,-5-3-1,-7-5-1,-3-1-5,-10-8-7,-5 3-16,0 4-7,-9-2-1,7 3 1</inkml:trace>
  <inkml:trace contextRef="#ctx0" brushRef="#br0" timeOffset="3653.4954">6018 9072 19,'21'-19'32,"-1"0"0,10 4-4,-2 11-7,6 6-6,1 15-3,-4 3-4,2 15-3,-5 4 0,-2 2-1,-5 5 0,1-2-1,-6-4-1,-1-1 0,0-7 0,-5-5-3,2-7-1,-10-11-2,-2-9 0,0 0-2,0 0 1,-20-9-1,7 3 1,-5-3 1,-4 9 1,-4 0 2,5 0 1,0 9-1,2-4-5,3 0-12,1-5-13,15 0 0,0 0-1,15 0 0</inkml:trace>
  <inkml:trace contextRef="#ctx0" brushRef="#br0" timeOffset="3828.0613">6533 9258 51,'9'-9'35,"4"9"0,-13 0-6,5 12-13,-2 8-7,-3-1-11,0 5-20,-5-1-12,5 3-1,0-10 0</inkml:trace>
  <inkml:trace contextRef="#ctx0" brushRef="#br0" timeOffset="4075.5333">6694 9252 72,'13'12'34,"2"5"-9,6 7-9,-5 0-5,3 7-3,-7-9-2,7-3-2,-3-9-2,1-6 0,1-11 0,-1-9-1,-1-6-3,-5-3-11,-7-2-22,2 4 0,-9-1-1,-2 8 0</inkml:trace>
  <inkml:trace contextRef="#ctx0" brushRef="#br0" timeOffset="4496.2172">7218 9249 53,'-37'-6'31,"9"12"-3,0 6-10,11 8-6,10 5-4,10 1-1,15-2-2,4-1 0,11-5 0,-1-8-2,2-10 1,-7-10-2,-7-12 1,-11-12-2,-6-9 0,-6-12 0,-4-13-2,-5-2 0,1-3-2,4 7-4,-1 8-5,8 12-12,8 15-11,-1 15 0,7 22-1</inkml:trace>
  <inkml:trace contextRef="#ctx0" brushRef="#br0" timeOffset="4827.7629">7426 9318 37,'16'16'31,"-1"-9"0,4-2-11,2 5-5,3-10-4,2 0-4,-4-8-2,-1-4-1,-5-6-3,-5-2 0,-6-2-1,-5-2 1,-8 4-2,-4 3 1,-6 8 0,-1 9 0,-3 12 0,-3 6 1,4 7 1,6 10 0,-1 5 2,9 9-1,4 0 0,6 2 0,1-4-4,-1-5-12,1-4-22,4-1 0,-1-18-1,5-2 0</inkml:trace>
  <inkml:trace contextRef="#ctx0" brushRef="#br0" timeOffset="5203.3992">7859 9215 31,'0'0'31,"11"15"-1,-11 7-10,0 9-7,0 4-9,0 1-18,5 2-13,-10-14-2,11 3-2</inkml:trace>
  <inkml:trace contextRef="#ctx0" brushRef="#br0" timeOffset="5775.3306">8058 9193 32,'19'4'31,"-9"2"2,2 11-1,-9 6-18,-3-2-6,4 8-3,-4-4-3,0-4-3,-4-4-2,4-8-1,0-9-1,15-11 0,-2-4 0,2-7 0,4 0 0,-3-2 4,1 2 2,-3 8 1,-8 4 2,-6 10 1,0 0 0,-6 24 0,-4-9 1,7 7-3,-3-3 1,6 0-2,6-4-1,7-6-1,3-9 0,2-7 0,4-6-1,-2-2 0,2-3 0,-3 1 1,2 5 0,-4 4 2,-4 8 0,-2 10-1,-5 5 2,1 6-1,-7-1 0,3 1 0,-3-5 0,0-1-1,0-15-1,0 0 0,21 0 0,-8-16 0,3-1-1,4 0 1,1-1-1,0 3 2,-1 3-2,-2 5 2,-4 7-1,1 12 0,-4 2 1,-7 5-1,-1 5-2,-3-2-6,0 1-19,0 0-8,-7-8 1,4-6 0</inkml:trace>
  <inkml:trace contextRef="#ctx0" brushRef="#br0" timeOffset="5925.5773">8550 8918 50,'0'0'32,"0"0"-2,0 0-25,-3 31-27,-3-14-7,11 13-2</inkml:trace>
  <inkml:trace contextRef="#ctx0" brushRef="#br0" timeOffset="6504.2496">9352 9157 23,'14'-11'32,"14"21"0,0 6 0,5 15-15,2 15-6,-4 4-3,-4 11-2,-14 5-2,-13-2-2,-13-7-1,-14-8 0,-11-15-2,-3-15 1,-1-15-1,4-18 0,10-18 1,9-11-1,7-6 1,12-4-1,9 2 1,10 5-4,6 5-8,3 12-20,-1 2-1,4 16 0,-9-2 0</inkml:trace>
  <inkml:trace contextRef="#ctx0" brushRef="#br0" timeOffset="6826.7841">9747 9218 43,'14'7'35,"-5"7"-1,-9 4 1,-11 1-23,5 9-3,-9-6-3,5 0-3,-2-5-3,5-4-1,7-13-1,0 0 0,9-21-1,1-2 0,8-4 0,1-4 1,-1 1 0,0 1 2,-3 5-1,-4 5 1,-8 10 0,-3 9 0,0 0 1,-12 23 0,8 0 0,4 5 0,0 0-2,10 0-9,6-1-17,11-3-5,-2-10-1,15-1 0</inkml:trace>
  <inkml:trace contextRef="#ctx0" brushRef="#br0" timeOffset="7113.2137">10270 9281 55,'0'0'31,"-15"9"0,-3-4-14,-1 2-6,-9-7-3,0 4-3,-3-8-2,4-2-1,2-5-2,5-6 1,11 1-1,9-1 0,3 2-1,10 1 1,6 6 0,5 8 0,4 0 0,-1 13 1,-1 6 0,-5 3 0,-2 2-1,0 0-9,-9-2-23,5 1-1,-6-12 0,12 1-1</inkml:trace>
  <inkml:trace contextRef="#ctx0" brushRef="#br0" timeOffset="7647.6725">10587 9235 42,'0'-20'26,"-7"11"-7,-6-3-3,-2 3-4,-3 5-2,-6 4-3,1 3-1,-1 5-3,5 6 0,3 4-1,7 2-1,9 0 0,7-1-1,11-3 1,1-2 0,8-8 0,2-1 0,2-11-1,-6-4 1,-2-3-1,-6-4 0,-4 0-1,-4 5 0,-6-2 0,-3 4 1,0 10-1,-16-5 1,16 5 1,-13 15-1,8-1 2,5 1-1,0 2 2,15-3-1,0-1 2,7-3 0,3-4 0,3-6 0,3-9-1,-3-1 0,-4-8 0,-7-2-1,-6-1-3,-11-1-5,3 1-17,-6 10-12,-9-3-1,0 10 0,0-1 0</inkml:trace>
  <inkml:trace contextRef="#ctx0" brushRef="#br0" timeOffset="7994.0393">11104 9160 67,'-15'-15'27,"2"7"-9,-2 8-4,-4 0-6,1 8-4,-2 4-1,6 6-2,4 8 0,10-1 0,0 1 0,13-2-1,2-6 2,4-4-1,-1-3 1,1-6 0,-8-5 0,-11 0 0,5-11-2,-13 2-4,-6 0-13,1 4-15,-11-4 0,9 9 0,-2-10-1</inkml:trace>
  <inkml:trace contextRef="#ctx0" brushRef="#br0" timeOffset="8187.91">11292 9165 67,'15'9'32,"-10"3"-6,0 5-9,1 5-7,-6 2-7,5 3-25,-5-5-8,0 2-2,-4-12-1</inkml:trace>
  <inkml:trace contextRef="#ctx0" brushRef="#br0" timeOffset="8497.4188">11798 9252 56,'-21'15'32,"-6"-4"0,-2-2-13,-2-1-9,-3-3-5,3-5-3,0-5-2,5-4 1,6-6-3,7-4 2,7 2-1,9 2 1,10 1 0,5 5 2,8 9-1,1 0 1,2 14 1,2 5-1,-1 0-1,-5 3-6,-1 0-19,-2 0-9,-9-10 0,5-1 0</inkml:trace>
  <inkml:trace contextRef="#ctx0" brushRef="#br0" timeOffset="8691.8874">11945 9181 71,'10'4'36,"6"10"-1,-7 2-13,-1 1-11,8 3-4,-4-5-3,0-4-1,-1-8-1,2-3-3,1-7-4,-5-6-11,-4-4-20,2 3 0,-7-5 0,0 7-1</inkml:trace>
  <inkml:trace contextRef="#ctx0" brushRef="#br0" timeOffset="9022.5417">12271 9208 67,'6'12'36,"1"7"-1,-7 3-13,0-7-10,0 7-4,-3-10-3,3 2-3,0-14-1,0 0-1,21-10-1,-9-5 0,8-3 0,1 1 0,3 2 0,-2 5 1,0 4 0,-3 12 0,-1 7 2,-2 6-2,-9 5 2,-1 5-2,-6 1-3,0-5-7,-4-3-23,4-3-3,0-19 0,-9 11 0</inkml:trace>
  <inkml:trace contextRef="#ctx0" brushRef="#br0" timeOffset="9174.7781">12438 8847 52,'-9'-16'34,"9"16"-1,-18 14-12,8 3-43,17 13-7,-11-3-3,16 9-2</inkml:trace>
  <inkml:trace contextRef="#ctx0" brushRef="#br0" timeOffset="10201.4908">13396 9150 52,'-24'-22'26,"8"17"-11,-6 5-3,4 0-5,5 8-3,3 7-1,8-1-2,6 3 0,9-1 0,5-3-1,0-2 1,4-2 0,-1-3 0,-1-6-1,-9 0 1,-11 0-1,0 0 0,-22 0 0,7 0 0,-7 3 1,4 6-1,-3 2 1,4 7 0,11-1 1,6 3 0,11-3 0,7 1 0,3-9 0,4-2-1,6-7 1,-3-5-1,0-5 1,0-4-1,-7-1-1,-2 2 1,-5 2-1,-3 3 1,-11 8 0,12 0-1,-12 0 0,0 19 0,0-9 1,0 0 0,0-10 1,-9 10-1,9-10 0,-7-15 0,7 0-1,7-6 1,2-1-1,3 0 1,7 0-1,0 4 0,0 7 2,5 7-1,-2 8 1,-4 5 1,-1 9 0,-4 2-1,-2 4-2,-5 2-6,0-4-20,1 3-8,-14-10 0,13 2 0</inkml:trace>
  <inkml:trace contextRef="#ctx0" brushRef="#br0" timeOffset="10381.5308">13937 9140 53,'21'10'25,"-15"6"-5,-3 10-8,-3 2-15,0-4-20,4 8-2,-4-13-3,15 5-1</inkml:trace>
  <inkml:trace contextRef="#ctx0" brushRef="#br0" timeOffset="10795.3185">14320 9099 50,'-33'5'28,"-7"0"-9,8 11-5,7 6-4,4 5-4,12 5-1,9-3-2,11 3 0,6-9-1,10 1 0,2-11 0,-2-4-2,4-9 0,-9-8 0,-4-5 0,-8-3-1,-10-2 1,-4 1 1,-8 2-1,-4 9 3,-2 6-1,-3 9 1,5 7 0,8 11 0,1 7 0,4 6-1,3 2-1,6 0-4,3-5-7,4-4-15,-10-9-8,11-7 0,-3-17 0</inkml:trace>
  <inkml:trace contextRef="#ctx0" brushRef="#br0" timeOffset="11103.535">14686 9244 83,'-15'5'33,"-1"4"-12,-4-1-7,-5-3-5,2-3-4,1-4-2,5-5-2,3-5 0,4-4 0,8-2-1,8-1 0,2 4-1,7 3 1,3 5 0,5 7 0,3 4 0,-4 11 0,1 7 0,-3 2-1,-1 4-3,-7-3-10,-3-3-19,-4 5-1,-5-16 1,5 3-1</inkml:trace>
  <inkml:trace contextRef="#ctx0" brushRef="#br0" timeOffset="11261.5344">14693 9010 45,'-19'-32'33,"13"10"-1,-8 2-5,5 11-34,9 9-19,-2 10-5,11 4-1,-3-4-1</inkml:trace>
  <inkml:trace contextRef="#ctx0" brushRef="#br0" timeOffset="11439.8313">14790 9125 57,'20'27'34,"-10"-5"1,11 0-12,-4 0-7,1-7-7,0-4-3,3-6-1,0-5-2,-2-10-2,-4-4-5,-1-4-16,2 4-16,-16-5 0,3 2-1,-10 0 1</inkml:trace>
  <inkml:trace contextRef="#ctx0" brushRef="#br0" timeOffset="11996.8367">15293 9053 28,'0'0'28,"-20"3"0,13 8-10,4 4-4,3 2-6,11 6-2,3-5-3,5 2-1,4-6-2,1-4 0,-6-5-1,-1-5-1,-7 0 1,-10 0-1,0 0 0,-17-11 1,0 11 1,-4 0 1,1 8 1,-4 0 0,5 5 2,4 4 0,6-2 0,9 4-1,8-4 1,6-2-1,4-4 0,6-5 0,5-8-2,3-1 0,-1-9-1,0-4 0,-3-5-1,-1 3 0,-6-3 1,-2 3 1,-7 4 0,-5 6 2,-7 10 0,0 0 1,0 0 0,-3 23 0,-1 0-3,4 0-6,0 1-16,12 1-14,-12-8 0,13-3 0,-3-5-1</inkml:trace>
  <inkml:trace contextRef="#ctx0" brushRef="#br0" timeOffset="12344.8048">16111 9193 35,'-12'5'33,"-1"8"0,-13-4 0,0 4-17,1 3-3,-10-7-6,0 0-2,2-5-1,-1-4-2,6-7 0,2-3-1,11-5-1,10-4 0,7 0 0,8 2 0,8-2 1,5 6 0,4 1 0,4 12 1,-1 0 0,3 12 0,-11 1 1,1 8 0,-4 1-1,-6 5-2,0 2-7,-10-3-20,-3-8-10,10 1-1,-6-7 0</inkml:trace>
  <inkml:trace contextRef="#ctx0" brushRef="#br0" timeOffset="12494.908">16281 9299 72,'19'9'39,"-19"-9"-2,19 11-18,-7-3-43,-12-8-9,6-13-3,-1-6-2</inkml:trace>
  <inkml:trace contextRef="#ctx0" brushRef="#br0" timeOffset="56276.4962">1928 9876 33,'6'-14'32,"-6"14"0,0 0-9,9 37-6,-9 10-5,0 23-4,-3 10-7,3 2-8,3 2-15,2-4-11,-5-24-2,8-10 1</inkml:trace>
  <inkml:trace contextRef="#ctx0" brushRef="#br0" timeOffset="56507.5511">2257 10014 19,'-13'0'26,"-21"4"-2,-6 13-9,-5 5-6,-3 4-2,3 2-1,6 3-2,16 1-2,11 1-1,19-5 0,14-5 0,5 0-2,14-5-4,8 2-12,-1-11-9,8 6-1,-10-15 0</inkml:trace>
  <inkml:trace contextRef="#ctx0" brushRef="#br0" timeOffset="56787.5464">2663 10253 36,'-11'24'32,"-1"5"-2,-13-3-9,-4-6-7,0-3-4,-2-12-4,3-5-3,6-9-1,4-6-1,5-7 0,4 3-2,9-3 1,0 6 0,16 3 0,-1 4 0,7 9 0,2 7 1,2 9-1,2 2 0,-1 6-4,-5 2-12,-6-6-16,2 9-1,-11-17 0,-1 2 1</inkml:trace>
  <inkml:trace contextRef="#ctx0" brushRef="#br0" timeOffset="56923.2755">2526 9973 40,'-10'-8'17,"10"8"-16,4 22-19,-4-12-6,16 19 9</inkml:trace>
  <inkml:trace contextRef="#ctx0" brushRef="#br0" timeOffset="57275.5404">2812 10251 46,'-10'14'32,"16"8"-4,3 5-11,-2-4-5,8 5-2,7-9-2,8-4-3,-1-9-1,2-12-1,0-9-1,0-9-1,-4-13 1,-4-8-1,-11-8 0,-12-8-1,-10-3 0,-5 4 0,-13 12-1,-9 7 1,1 12-1,-6 12 1,3 17-1,13 13-3,12 10-5,4 5-13,10 0-12,25 4 0,-4-8 0</inkml:trace>
  <inkml:trace contextRef="#ctx0" brushRef="#br0" timeOffset="57657.8221">3295 10099 16,'-18'0'23,"11"12"-1,1-3-12,12 3-5,6 0-3,1 0-1,2-4 0,-3-3-1,-2 0 0,-10-5 0,0 0 0,0 0 2,-19 4 2,-2 1 3,-1 6 1,3 2 1,4 4 1,2 2 1,13 6 1,0-3-3,20 2-1,-1-7-5,8-5-14,-3-5-21,11-2-1,-7-14-2,11-1 0</inkml:trace>
  <inkml:trace contextRef="#ctx0" brushRef="#br0" timeOffset="58140.5278">4157 10164 11,'-15'10'25,"-10"-3"-3,0 10-6,12 7-5,7 3-4,6 5-1,9-4-2,4-4 0,9-2 0,-1-5 2,-2-10 1,-3-2-1,-16-5-1,0-10 0,-13 1-5,-6-1-7,-5-3-17,6 4-7,-7-6-1,25 15 0</inkml:trace>
  <inkml:trace contextRef="#ctx0" brushRef="#br0" timeOffset="58394.7309">4271 10249 23,'23'5'33,"-2"13"1,-6-4-3,-8 4-12,-1 4-6,-3-5-7,0 0-3,3-8-4,-6-9-1,15 0-2,-4-16 1,7 0 0,-2-3-1,2 0 2,4 1 1,0 8 3,-5 4 0,-3 9 0,-2 10 0,-6 10-3,-6 1-13,-4 0-17,2 8 0,-8-11-2,14 4 0</inkml:trace>
  <inkml:trace contextRef="#ctx0" brushRef="#br0" timeOffset="58635.473">4662 10072 68,'7'22'36,"-1"12"2,3 14-12,-9 11-16,10 12-1,-7 9-3,0 8-1,-3-5-3,-4-5-2,1-8-7,-6-18-14,2-13-17,7-16-1,0-23 0,0 0 0</inkml:trace>
  <inkml:trace contextRef="#ctx0" brushRef="#br0" timeOffset="58778.8186">4644 10401 25,'10'-3'26,"7"6"-5,-1-3-20,-1-8-23,18 13-2,-9-10-1</inkml:trace>
  <inkml:trace contextRef="#ctx0" brushRef="#br0" timeOffset="59312.8557">5151 10132 40,'-23'-10'24,"10"10"-7,-4 0-5,1 8-6,4 3-2,5 2-2,7 2-1,0 0 0,10-1-1,2-1 0,2-2 0,0-3-1,0-3 1,-3-5-1,-11 0 0,0 0 0,0 0 1,0 0 0,-18-6 0,2 6 1,2 7 1,0 2 0,1 4 1,7 1 2,6 4-1,0 2 1,10 1 0,3-5 0,1 1 0,7-7-1,2-3-2,2-7-1,-2-7-1,2-5-1,-2-5-1,-4-5 1,-4-5-1,1 2 0,-7 2 2,-3 0 1,-1 9 0,-5 5 2,0 9 0,0 0 0,3 19 0,-3-1 0,0 1-3,3 5-4,-3-2-9,0-8-18,3 2-2,-3-16 0,0 0 0</inkml:trace>
  <inkml:trace contextRef="#ctx0" brushRef="#br0" timeOffset="59442.7656">5299 9915 25,'-6'-25'29,"6"25"-4,0 0-14,-9 0-28,15 20-6,-6 1-6</inkml:trace>
  <inkml:trace contextRef="#ctx0" brushRef="#br0" timeOffset="59787.5571">5680 10221 36,'0'0'26,"-23"-19"-9,8 15-5,-2 4-2,-2 6-3,3 7-1,3 9-3,6 3 1,7 1-1,10 6 0,5-9 0,8 1 1,1-10-2,5-5 1,-1-12 0,-4-11-2,-5-1-8,-5-3-22,-14-10-2,-4 4 0,-12-8 0</inkml:trace>
  <inkml:trace contextRef="#ctx0" brushRef="#br0" timeOffset="60275.8774">6297 10323 10,'7'9'29,"2"14"0,-9-4 0,3 0-14,-3 3-5,0-10-2,0-3-3,0-9-2,0-11-1,6-11-1,0-4 0,1-5 0,2-3-1,6 3 1,0 3-1,2 6 1,-2 12-1,4 10 1,-5 9 0,4 10-1,-5 9-1,0 4-5,-6 1-12,-2-6-13,11 9 0,-10-14 0,10 4 3</inkml:trace>
  <inkml:trace contextRef="#ctx0" brushRef="#br0" timeOffset="60735.5381">6769 10430 13,'0'-29'24,"9"7"-5,-9-6-4,0 1-3,0 0-3,-9 3 0,-4 4-1,-6 6-3,0 7-1,-5 7-1,5 12-1,0 7-1,4 3 0,7 7 0,8 0-1,0 2 0,14-6 1,2-4-1,5-6 1,-1-7 0,4-8 0,-2-4 0,-3-10 0,-1-5 0,-5-3 0,-7-2-1,0 4 1,-3 2 0,-3 1-1,-3 8 0,3 9 0,0 0 1,-4 14-1,8 2 0,2 4 0,6-1 0,4 0 2,2-5 0,5-1 1,1-9 1,4-4 0,-1-7 0,1-3 0,-8-9-2,-2 0-3,-5-7-9,-10 6-20,-12-12-3,-1 13-1,-11-5 0</inkml:trace>
  <inkml:trace contextRef="#ctx0" brushRef="#br0" timeOffset="61237.538">7981 10224 57,'0'34'28,"-18"-5"-12,-4 3-5,-1 0-3,-1-11-4,0-7-2,-1-11 0,4-13-1,8-9-1,3-9 1,10-1-1,3-2 1,7 3 0,5 5 0,7 6 1,3 17 0,0 7 0,2 13 0,-5 7-3,-3 5-7,-3-4-20,5 11-2,-12-12-1,7 0 0</inkml:trace>
  <inkml:trace contextRef="#ctx0" brushRef="#br0" timeOffset="61522.7983">8176 10216 48,'16'19'31,"-7"-1"1,0 10-12,-5 3-10,-4-5-3,0 0-3,0-11-3,-3-5-1,3-10-2,0-15 0,6-6-1,0-9 0,6-3 0,1 1 1,2 4 1,4 2 1,-1 10 2,0 13 0,12 30 2,-22 2-4,-2 3-6,-2-1-19,2 8-6,-6-13 0,12 1 0</inkml:trace>
  <inkml:trace contextRef="#ctx0" brushRef="#br0" timeOffset="61877.1747">8631 10164 40,'-26'-8'27,"8"8"-2,1 8-12,10 2-6,7 8-2,3-3-2,8 3 0,5-2-2,2-1 1,2-3-1,-2-3-1,-6-5 1,-12-4-1,0 0 1,0 0-1,-24 0 1,8 6 2,-6 1-1,3 4 2,4 2 1,6 6 0,5-1-1,11 4 1,-1-3-1,6-4-2,4-1-7,-3-4-21,2-15-7,0 0-1,-6-15 1</inkml:trace>
  <inkml:trace contextRef="#ctx0" brushRef="#br0" timeOffset="62021.2141">8649 9888 62,'-6'-22'34,"-4"5"-2,10 17-12,-12-2-30,2 7-21,10 9-2,0-2 0,10 10-1</inkml:trace>
  <inkml:trace contextRef="#ctx0" brushRef="#br0" timeOffset="62156.3424">8801 10160 38,'40'57'28,"-9"-2"1,1 7-12,-3 2-8,-6-4-6,-8-1-5,-5-12-14,3-4-11,-13-20-1,5-10-1</inkml:trace>
  <inkml:trace contextRef="#ctx0" brushRef="#br0" timeOffset="62329.3848">8993 10211 62,'-16'-5'34,"-2"16"-3,-6 15-12,-8 3-6,1 14-4,-6 2-5,0 6-6,3 4-12,2-2-19,-1-11-2,10-2 1,5-18-2</inkml:trace>
  <inkml:trace contextRef="#ctx0" brushRef="#br0" timeOffset="62861.3787">9244 10132 25,'-9'0'24,"6"15"1,-3-5-14,6 7-4,0 2-3,2-1-2,8 1-2,-2-6 0,0-3-1,-8-10-1,12 5 1,-12-5-1,0 0 2,-16-10 1,4 10 1,-25 6 5,22 8-2,5 3 1,3 2 1,7 3 0,4-2-1,9 3 0,2-7 0,9 0-2,-3-10 0,5-6-1,-1-6-2,3-6-1,-4-8-1,1-7-1,1-3 0,-8-1 0,4-1 0,-7 7 1,-5 5 2,-5 9 1,-5 11 1,0 0 1,0 22 0,7 2 0,-7 1-2,9 1-6,0-4-23,4 3-7,-4-11 1,6 0-2</inkml:trace>
  <inkml:trace contextRef="#ctx0" brushRef="#br0" timeOffset="63765.5422">10425 10194 13,'13'18'30,"-19"0"0,-1 10-4,-12 4-10,-8 0-4,0-3-3,-4-8-4,3-7-2,2-11-1,5-8-1,6-10-1,8-8 0,7-4 1,0-2-2,9 3 1,0 1 0,4 10 0,2 8 0,0 12-1,1 8 1,1 10-2,-3 4-3,5 6-3,-3-5-2,8 0-4,-4-9 0,1-7-1,1-10 1,-1-6 5,-3-6 6,-1-2 5,7-9 18,-24 21-6,12 0 1,-8 9-1,-4 3-2,3 5-3,-3-4-3,3 1-2,-3-14-2,0 0-1,0 0-1,13-24 1,-8-3-1,4-4 0,1-3 0,2 2 0,1 3 0,3 5 0,3 10 0,-1 11 0,1 9 0,-2 11 1,-5 6 0,-2 6-2,-3 4-2,-1-1-6,0-4-15,4 3-7,-5-13-1,8 2 0</inkml:trace>
  <inkml:trace contextRef="#ctx0" brushRef="#br0" timeOffset="64020.3249">11082 10299 34,'-7'-28'28,"1"8"-4,-8 1-5,-5 6-4,2 7-5,-5 6-3,5 8-2,3 5-2,7 6 0,3 5 0,10 3-1,4-5-1,5 3 1,7-7-3,-3-3-6,6-10-15,-2-5-9,-12-10-1,4-9-1</inkml:trace>
  <inkml:trace contextRef="#ctx0" brushRef="#br0" timeOffset="64150.8057">11050 9974 48,'-13'-13'24,"13"13"-15,0 22-25,-2-8-6,9 11-4,-7-3 10</inkml:trace>
  <inkml:trace contextRef="#ctx0" brushRef="#br0" timeOffset="64433.0626">11324 10197 56,'-21'-3'27,"7"11"-9,-2 6-7,2 9-5,8 2-2,3 5 0,8 2 1,2-3 0,7 0 1,3-8-1,2-6 1,-2-5-1,1-7 1,-10-10-3,-1-4-6,-3-5-14,1-4-16,-14-8-1,9 5 0,-10-6-1</inkml:trace>
  <inkml:trace contextRef="#ctx0" brushRef="#br0" timeOffset="64749.5379">11407 10197 29,'21'-4'26,"17"8"-2,-3-8-13,4 1-3,-2-3-3,-6 0-1,-4-1-1,-9 0 0,-5 3 0,-13 4 1,0 0 1,0 0 0,-11 1 1,0 11-1,1 3-1,-3 8 0,2 5 0,5 1-1,-1-1-1,7 2-1,7-3-2,2-1-2,3-9-4,10-5-8,6-5-11,0-11-2,11-1-5,-5-12 1</inkml:trace>
  <inkml:trace contextRef="#ctx0" brushRef="#br0" timeOffset="64999.052">11983 10301 36,'17'0'32,"-25"0"0,-5 13-10,-7-3-6,-4-3-6,1 2-4,-3-9-3,1 0-1,2-9-2,6-4 0,7-2 0,7-3 0,8 1-1,4-2 1,5 9 0,6 3 0,2 7 1,3 7-1,-2 7 1,-1 5 0,-1 3-4,-7-1-9,0-2-19,2 4-2,-7-11 0,7 5 0</inkml:trace>
  <inkml:trace contextRef="#ctx0" brushRef="#br0" timeOffset="65292.5398">12370 10207 22,'-22'-46'50,"4"32"-31,-2 8-4,-3 6-2,-2 10-3,6 8-3,0 3-2,8 6-1,5 4-2,6-2 1,5-5 0,7 0-1,1-6 0,5-8-1,-5-6-1,-4-6-3,1-7-6,-4-4-11,-6-6-12,0 2 0,-3-7-1</inkml:trace>
  <inkml:trace contextRef="#ctx0" brushRef="#br0" timeOffset="65578.0489">12386 10262 48,'19'13'33,"-4"-6"0,-3 5-12,1-2-6,-13-10-5,15 18-5,-15-18-2,0 0-5,0 0-1,12-10-2,-1-3-1,0-4-1,9 3 1,3-1 1,9 3 2,-1 6 4,0 6 2,-4 6 3,-4 6 1,-4 12 1,-8-2 0,-7 7-1,-8 3-1,-1-3-5,1-3-12,4-1-23,-5-10-1,11-3-1,5-15 0</inkml:trace>
  <inkml:trace contextRef="#ctx0" brushRef="#br0" timeOffset="66097.1607">13341 10104 35,'18'23'32,"-5"0"1,8 8-5,-1 9-13,-6-5-5,-1 3-3,-10-13-2,3-2-2,-6-23 0,0 0 0,0-20-1,6-5 0,4-4 1,8 0-2,5-3 0,5 9-1,4 8 0,1 2-9,0 7-26,1 12 0,-9-6-1,4 9 0</inkml:trace>
  <inkml:trace contextRef="#ctx0" brushRef="#br0" timeOffset="66879.1164">14454 10133 20,'15'11'30,"-1"14"3,-14 0-7,-4 6-10,-12 6-2,-9-9-3,1-4-3,-4-10-3,-3-6-2,6-16-2,0-6-1,9-10 0,7-3 0,9-5-1,0 3 0,10 3 0,3 7 1,2 12 0,9 7 0,1 10 0,4 8 1,-5 10-1,1 1 1,2 4-1,1-2 1,-4-5-1,-1-5 1,-5-7-1,-5-12 0,2-9 0,-5-5 0,-3-7 0,1-1 0,-2 1 0,-6 2 0,7 2 1,-7 15-1,0 0 0,0 0 1,0 0-1,0 0-1,0 0 0,0 0 0,12 0-1,0-10 0,-1-3 0,3-1 1,5 0-1,0 4 1,-1 2 0,1 8 1,-8 4 1,2 6-1,0 8-2,-4 2-7,0 2-14,4 6-9,-10-10 0,12 6 0</inkml:trace>
  <inkml:trace contextRef="#ctx0" brushRef="#br0" timeOffset="67148.1308">15186 10230 60,'-10'-28'20,"-6"0"-2,1 5-4,-6 7-3,-3 8-3,1 8-1,1 10-1,5 9-1,10 6 0,7 4-1,3 0-1,14 4 0,0-6-1,6-1-2,5-6-4,-2-12-9,-7-11-20,1-2-1,-6-17 1,-5-2-1</inkml:trace>
  <inkml:trace contextRef="#ctx0" brushRef="#br0" timeOffset="67276.7571">15195 9927 70,'-16'0'28,"16"9"-21,11 11-28,-11-11-5,13 13-2,-6-7-1</inkml:trace>
  <inkml:trace contextRef="#ctx0" brushRef="#br0" timeOffset="67901.5604">15755 10118 30,'8'-5'27,"20"5"-7,-1-4-5,6 4-3,-3-3-2,2 3-4,-6-3-2,-7 0-2,-8 3 0,-11 0-2,0 0 1,-25 8 0,6 2-1,-3 4 1,3 5 0,1 6 0,10 3 1,6 3 0,8-1 1,7-1-1,8-5 0,2-6 0,5-8-1,2-5-2,-5-11 1,3-6-2,-9-3 1,0-4 0,-7 1 0,1 5 1,-10-2 1,-3 6 1,0 9 0,0 0 1,8 14-1,-8-14 0,-5 15 1,5-15-1,-3 12-1,3-12 1,0 0-1,12-17 0,0 2-1,3-2 1,4 2-1,0 1 1,-1 4-1,-3 10 0,2 4 1,-8 8-1,0 6 0,-6 7-3,-3 0-9,-3-3-20,3 6-2,-4-13 1,4-1-1</inkml:trace>
  <inkml:trace contextRef="#ctx0" brushRef="#br0" timeOffset="68142.6837">16375 10169 52,'11'-13'35,"6"18"0,-3 7-7,-1 3-13,3 12-6,-7-3-4,6 5-2,-6-7-1,1-3-1,0-6 0,1-13 1,-1-8-1,2-7 0,4-7 0,0-4-1,2-1-3,-6-5-17,-5 0-16,5 7-1,-12-1 0,7 11 0</inkml:trace>
  <inkml:trace contextRef="#ctx0" brushRef="#br0" timeOffset="69359.5457">2081 11129 18,'-26'0'19,"7"13"-7,4-4-4,4 8-3,5-3-1,9 1-1,5-3 0,8-4-1,8-4 1,4-4-1,-6 0 1,1-4-1,-8-2-1,-6 2 1,-9 4 0,0 0 1,-24 4 1,-2 11 0,1 2 0,0 2 0,6 4 0,5 1 0,7-1-1,11-1-1,11-5 0,7-6 0,8-5-1,6-6 1,-7 0 0,2-5-1,-3 1 0,-5-6 0,-6 2 0,-3 2-1,-14 6 0,0 0 1,10-8-1,-10 8 1,0 0-1,0 0 0,0 0 0,-5-10 0,5-5 0,5-2-1,-1-3 1,2-3-1,5 0 0,6 4 0,2 0 1,-1 10-1,4 5 1,-6 13 0,2 1 0,-2 12 1,-4 3-1,1 3-2,-7 3-10,-6-7-16,12 6-2,-12-14 1,9 4-1</inkml:trace>
  <inkml:trace contextRef="#ctx0" brushRef="#br0" timeOffset="69532.4019">2560 11169 21,'0'0'32,"16"0"-1,-16 0 1,0 24-15,0 3-11,0 2-16,12 7-19,-12-7-2,9 7 0,-9-10-2</inkml:trace>
  <inkml:trace contextRef="#ctx0" brushRef="#br0" timeOffset="69945.9987">2939 11218 32,'-16'-11'29,"-8"-4"1,-2 11-13,-1 4-5,-1 6-4,5 7-2,2 6-3,9 8 0,12 0-2,9-2 0,10 2 0,9-5-1,5-3 0,2-7-3,-2-4 1,-5-8-1,-5-5 1,-11-4-1,-6-1 0,-10 1 1,-7 1 2,-6 6 2,2 2 0,-3 14 0,0 7 1,5 9-1,7 8 1,2 3-3,4 7 0,12-6-6,4-5-16,10-3-9,1-22 0,4-6 0</inkml:trace>
  <inkml:trace contextRef="#ctx0" brushRef="#br0" timeOffset="70230.3505">3431 11246 24,'-6'11'32,"-3"9"1,-13-1-4,-5-1-14,4 1-4,-7-5-5,8-7-2,-3-7-4,4-11 1,4-2-2,11-4 0,6-4-1,0 1 2,13 1-1,0 5 2,5 4 0,7 10 0,0 10 1,1 8 0,-6 6-1,-4 3-7,3 2-15,-1 5-12,-11-12 0,1 0-1</inkml:trace>
  <inkml:trace contextRef="#ctx0" brushRef="#br0" timeOffset="70382.3527">3320 10994 51,'-6'-25'31,"6"25"-3,0 0-26,0 0-26,0 28-4,-4-10-3,14 8 3</inkml:trace>
  <inkml:trace contextRef="#ctx0" brushRef="#br0" timeOffset="70584.8948">3533 11211 50,'17'20'35,"4"7"1,-3 0-10,-2-4-11,6 2-6,-6-7-3,-1-2-2,-3-10-2,1-6 0,-13 0-3,18-26-1,-8 11-9,-8-4-19,4-4-7,0 5 0,-6 1 0</inkml:trace>
  <inkml:trace contextRef="#ctx0" brushRef="#br0" timeOffset="71126.3786">4005 11201 12,'0'0'26,"-21"0"1,21 0-8,-7 11-6,7 0-4,9 1-2,3-4-2,2 3 0,0-2-2,3-1-2,-3-3-1,-14-5-2,0 0-1,0 0 1,-11 5-1,-9-1 1,-1 1 0,2 5 2,-5-1 2,5 8 0,6-2 2,8 4 0,5 0 0,13-5 0,2 0 0,5 0-1,6-5 0,5-9-1,0 0 0,0-11-2,-1-5 0,-5-2 0,0-3 1,-6-2-1,-6 4 1,-5 1 2,-4 4-1,-4 14 1,0 0 1,0 0-1,-9 6 0,9 12-1,-4 1-3,4 3-7,4 2-13,-4-1-3,6-8-11,12 2 0,-5-12 0</inkml:trace>
  <inkml:trace contextRef="#ctx0" brushRef="#br0" timeOffset="71411.208">4635 11322 67,'-7'19'32,"-5"1"-11,-6 3-4,-6-5-6,-2-3-6,1-7-3,0-8-2,4-10-2,-1-8 1,10-4-1,5-6 0,7-1 1,3 5 1,10 3 2,5 8 1,1 8 0,9 12 1,-6 8-1,6 12-1,-4 6-7,-1 5-27,-12-6-2,8 6 0,-9-12-1</inkml:trace>
  <inkml:trace contextRef="#ctx0" brushRef="#br0" timeOffset="72104.5401">5526 11206 35,'-16'5'23,"-9"1"-7,8 6-5,6 2-3,11 4-3,11 1-3,9-5 0,8 1 0,-2-6-1,4 1 0,-8-10 0,-4 0-1,-18 0 1,0 0 0,-18-6 1,-6 6 3,-5 4 0,2 2 1,-1 3 0,8 5 1,7 0 0,13 6-1,6-2-1,11 4-1,3-6-3,3-1-3,5-3-10,-3-2-20,-3-17-2,-1-3 0,-11-12-1</inkml:trace>
  <inkml:trace contextRef="#ctx0" brushRef="#br0" timeOffset="72224.4457">5600 11073 33,'-16'-23'25,"16"23"-10,-7-11-22,7 11-13,0 0-3,0 0 1</inkml:trace>
  <inkml:trace contextRef="#ctx0" brushRef="#br0" timeOffset="72366.9644">5688 11197 24,'34'49'35,"-3"1"1,5 9-1,-3 7-12,-6-4-11,4 2-6,-3-6-8,-6-10-15,-6-15-17,-2-9-2,-14-24-1,21-9 1</inkml:trace>
  <inkml:trace contextRef="#ctx0" brushRef="#br0" timeOffset="72533.0061">5963 11277 29,'-17'8'33,"-12"8"0,-1 18 1,-14 4-18,-1 6-7,5 10-5,0-2-7,2 0-10,5-6-20,14-3 0,0-17-1,19-3 0</inkml:trace>
  <inkml:trace contextRef="#ctx0" brushRef="#br0" timeOffset="73057.8426">6223 11203 15,'-22'-6'29,"7"12"0,-7 0-3,9 8-11,4 6-7,9-3-2,7 0-4,5 0 0,4-3-2,2-4 1,-2-6-2,-2-4-1,-14 0 1,10-7-1,-10 7 0,-24-7 1,3 7 1,-2 0-1,0 5 2,2 0 1,3 9 1,6-5 1,12 7 0,9-3 1,10 0-1,4-3 1,6 1-1,6-8 0,2-3-1,-1 0-1,-1-5-1,-4-8-1,-4-3 0,-7-7 0,-2 1 0,-6 3-1,-6 0 1,-3 2 0,-3 7 1,0 10 0,0 0 1,-12 18-1,12-1 1,0 3-4,0 3-16,4 0-16,8 1 0,-3-10-1,12-1 0</inkml:trace>
  <inkml:trace contextRef="#ctx0" brushRef="#br0" timeOffset="73607.5496">7330 11212 21,'0'0'30,"-22"14"-2,-3 6-8,4 6-4,-1 6-3,7 5-3,5 1-3,16 4-2,9-10-2,13-5 0,2-7-1,3-8 1,-3-12-1,-4 0 0,-8-12-1,-15-5-1,-10-2-2,-10-2-5,-3 3-10,-5 3-13,-2-6-4,6 7 0,-1-4 0</inkml:trace>
  <inkml:trace contextRef="#ctx0" brushRef="#br0" timeOffset="73752.9641">7401 11286 12,'37'-5'26,"13"7"0,-4-5-4,2 3-13,-2 0-10,0 0-11,-2 2-13,-19-8 0,-1 6-1</inkml:trace>
  <inkml:trace contextRef="#ctx0" brushRef="#br0" timeOffset="73916.4933">7668 11313 37,'-3'24'29,"-6"-1"-7,9-1-5,3 1-6,1-2-7,3-2-12,-4-6-18,11-3-2,-14-10-2,27 0 3</inkml:trace>
  <inkml:trace contextRef="#ctx0" brushRef="#br0" timeOffset="74195.1019">8083 11347 46,'0'22'32,"-22"-8"0,-2 4-13,-4-4-7,-4-7-5,4 0-3,-2-11-2,8-6-1,7-7-1,9 1 0,6-5 0,12 1 1,4 3-1,5 6 2,1 7 0,6 6 0,0 5 1,-1 10-1,-6 3-1,-1 5-5,-1 2-15,-1 0-14,-12-13-2,6 2 1,-12-16-1</inkml:trace>
  <inkml:trace contextRef="#ctx0" brushRef="#br0" timeOffset="74508.944">8275 11337 40,'0'23'33,"-5"-4"0,10 4-12,7 5-8,1-4-2,8-1-3,2-8-2,5-7-1,0-14-2,-1-8-1,-5-8-1,-2-14 1,-7-7-1,-10-8 0,-10-5-1,-9-5 0,-12-3 0,-6 7 0,-7 10 0,-3 10 0,-4 15-1,8 9 1,10 17-1,9 10-2,17 15-8,8 3-19,12-2-5,17 4 0,5-6 0</inkml:trace>
  <inkml:trace contextRef="#ctx0" brushRef="#br0" timeOffset="75225.1604">8748 11175 10,'-28'-11'28,"9"16"-1,-2 1-2,11 8-12,6 4-2,6 1-4,13 3-2,1-6-2,5 1-2,4-4-1,-3-6-2,0-3-1,-7-4 0,-7-4-1,-8 4 0,0 0 1,-18-5 2,1 9 1,-3 1 2,-5 3 1,-16 18 5,30-10-4,1 0 0,10 1 0,7-3-1,11-3-1,5-2-1,5-5-1,3-4-3,2 0-2,-1-4 0,-2-3 1,-2-1 1,-9-1 1,-3 4 2,-2 1 2,-14 4 3,19 4 2,-19-4 0,19 11-1,-9-4-1,7 3-1,3-6-1,0 1-1,3-5 0,1-5-1,-2-5 0,0-1 0,-6-4 0,-1-5-1,-11-5 0,-4 3 1,-4 0-2,-9-1 1,-2 8-1,-8 5 2,-1 10-2,3 2 1,-1 12 0,3 8-1,4 6 2,2 5-1,6 8 0,5 1 0,4 4 1,3-3-2,4 6-4,-2-8-13,1-7-16,8-1 0,-3-17 1,10-2-1</inkml:trace>
  <inkml:trace contextRef="#ctx0" brushRef="#br0" timeOffset="75526.19">9591 11384 41,'-12'-20'34,"-12"-7"-2,-5 3-11,6 9-3,-10 3-4,8 12-4,-2 0-2,9 14-4,1 0-1,9 9-1,8 1 0,12 3-1,3-5 0,8-2 1,4-6-2,4-4-2,0-6-7,-3-8-14,-6-7-14,2-6 1,-11-11-1,0 1-1</inkml:trace>
  <inkml:trace contextRef="#ctx0" brushRef="#br0" timeOffset="75649.9473">9574 10999 83,'-10'-23'34,"10"23"-11,0 0-20,-19 11-28,19 14-5,-2-2-3,8 9-1</inkml:trace>
  <inkml:trace contextRef="#ctx0" brushRef="#br0" timeOffset="76127.6732">10348 11038 52,'3'-31'34,"-3"31"-2,12 0-11,-12 28-6,4 22-2,-7 11-5,3 15-4,5 7-5,-5-3-11,0-7-23,7-2-1,-1-21 0,3-8 0</inkml:trace>
  <inkml:trace contextRef="#ctx0" brushRef="#br0" timeOffset="76450.3235">10655 11290 46,'0'19'32,"6"13"2,-6 0-13,0 2-10,4 10-1,-4-10-3,6-1-1,-6-11-2,5-7-1,-5-15-1,0 0-1,0-23 1,-3-6-1,-3-11 0,0-6 0,0-4-1,3 1 0,3-1 0,6 8 0,3 4 0,4 10 1,8 10-3,4 5-3,8 13-9,0 7-19,0-4-2,4 8-1,-4-6 1</inkml:trace>
  <inkml:trace contextRef="#ctx0" brushRef="#br0" timeOffset="76689.3967">10659 11579 30,'0'0'32,"30"7"1,-5-7-1,15-6-19,1 6-10,2 0-12,1 0-20,-12-7-2,-3 3-1,-18-8 0</inkml:trace>
  <inkml:trace contextRef="#ctx0" brushRef="#br0" timeOffset="76849.5627">10704 11388 18,'-15'-8'31,"15"8"0,0 0-1,29-7-14,2 7-11,8 0-21,8 0-12,-9-4-2,9 4 0</inkml:trace>
  <inkml:trace contextRef="#ctx0" brushRef="#br0" timeOffset="77224.0214">10607 10969 45,'24'0'27,"3"0"-12,13 0-6,7 0-2,0 6-2,5-3-1,-6 3-3,-5-3 0,-9-1-1,-6-2-1,-14 0 1,-12 0-1,13 0 1,-13 0 0,0 0 0,0 0 1,0 0 0,0 9 1,0-9-1,0 17 1,0-7-3,0 0-4,0-10-18,3 8-5,-3-8 0,0 0 0</inkml:trace>
  <inkml:trace contextRef="#ctx0" brushRef="#br0" timeOffset="77524.4497">11271 10926 38,'0'-20'34,"0"20"1,0 8-7,-4 18-8,8 18-7,-4 7-5,5 19-3,0 4-1,3 1-1,1 3-4,0-13-1,1-4-6,-6-15-12,-4-14-17,8-8 0,-8-11 0,0-13 1</inkml:trace>
  <inkml:trace contextRef="#ctx0" brushRef="#br0" timeOffset="77668.4485">11508 11555 69,'10'0'41,"-10"0"1,11 5-4,-11-5-54,0 0-18,0 0-5,0-26-1</inkml:trace>
  <inkml:trace contextRef="#ctx0" brushRef="#br0" timeOffset="95530.9181">20635 6067 30,'4'-14'35,"-1"6"-20,-3 8-3,0 0-2,0-12-3,0 12-1,0 0-3,6-12-1,-6 12-1,0 0 0,0 0 1,0 0-1,11 0 1,-11 0 0,3 13 0,-3-2 0,3-3 1,-3 6 0,0-4-1,4 3 0,-4 0 0,4 0-1,-4-1 0,4-2 0,-4-1 0,0 1 0,-4-1 0,4-9 0,-11 8 0,11-8 0,-18 6 0,7-3 0,0-3-1,2 0 0,-1 0 1,10 0-2,-14 3 1,14-3 0,0 0 0,0 0 0,13 9 0,1-9 0,5 4 0,3-4 0,3 4-4,-3-4-7,1-3-20,1 8-1,-10-8-1,6 3 1</inkml:trace>
  <inkml:trace contextRef="#ctx0" brushRef="#br0" timeOffset="96260.4297">20713 5969 40,'-9'-19'16,"2"10"-4,-5-1-1,-3-1-3,-4 6-2,-2 2-1,-3 3-1,-3 0-2,0 6 0,-2 5-1,2 6-1,2 5 1,1 2-1,2 5 1,6 3 0,5 6 0,8 2 1,3-1-1,7-4 1,9 4 0,6-5 1,3-2-1,9-4 0,4-6-1,0-8 0,6-6 0,-2-8 1,-1-5 2,3-7 0,-7-11 3,0 0 0,-9-14 1,-1 4 0,-13-13 1,-4 4-2,-10-6-2,-7 6 0,-9 1-2,-9 6-1,-5 8-1,0 3 0,-2 9-2,1 8 1,2 7-1,3 0-1,9 3-1,2 1-1,15-4-3,-19 11-5,19 0-9,-6-1-16,6-10 1,-12 19 0,2-10 1</inkml:trace>
  <inkml:trace contextRef="#ctx0" brushRef="#br0" timeOffset="97469.0374">21562 7682 35,'9'-16'21,"-9"16"-2,14-9-4,-4 9-2,3-3-2,2 3-3,4 0-1,-2 3-2,1 4 0,-3 0-2,-5 4-1,-1-2 0,-9 3 0,-6-1-1,-6 3 0,-4 0 0,-5-1-1,1-3-1,-2 3 1,0-4-1,4 0 0,6-2 1,12-7 0,0 0 0,6 9 1,11-9 0,0 3-1,7-3 2,0 2-3,0 2-6,-5 0-16,-5-4-9,2 4 0,-16-4 1</inkml:trace>
  <inkml:trace contextRef="#ctx0" brushRef="#br0" timeOffset="98040.4807">21698 7570 43,'-10'-16'25,"-7"-2"-4,2-1-6,-3 6-3,-4-1-3,1 10-2,-8 4-2,3 4 0,-2 6-3,-2 10 0,2 5-1,4 5 0,2 6 0,6 0 0,4 3-1,6-1 1,6 2-1,4-7 1,7 1-1,5-4 1,4-2 0,2-3-1,5-2-1,0-4 0,4-5 0,-1-6 0,5-4 2,-1-4-1,1-10 1,0-5 3,-3-9 1,5-5 2,-9-11 1,0 1-1,-14-8 0,0 1-1,-14-4-1,0 8-1,-16 4-1,-3 6-2,-8 8-2,-2 11-1,2 9-5,-4 4-6,9 7-6,0-1-4,11 6-3,-2-4-2,13-8-8,-7 16 0,7-16 19</inkml:trace>
  <inkml:trace contextRef="#ctx0" brushRef="#br0" timeOffset="99761.8634">18969 5478 24,'0'0'13,"0"0"-1,0 0-1,8-11 0,1 8-2,3-2-2,3 3 0,3 2 0,2-4-2,2 4 1,0 3-2,-4 4 0,-4-2 0,-3 6-1,-11-1 0,0 2-1,-5-2-1,-5 2 1,-1-3 0,-2-3-1,0-2 0,4-4 0,9 0 0,-15 0 0,15 0-1,0 0 1,0-14-1,11 14-1,-1 0 1,2 0 0,0 10-1,4-2 1,-2 3 0,-5 3 0,-1 3 0,-8-2 0,0 2 1,-11-5-1,-2-3 1,-5-2 0,-3-2-2,0-5-1,2-4-2,1 0-2,4-5-5,4 5-9,0-8-10,10 12-1,7-13 1</inkml:trace>
  <inkml:trace contextRef="#ctx0" brushRef="#br0" timeOffset="100303.2301">19111 5395 10,'-31'-13'30,"12"9"-18,-8 4-2,2 0-2,-2 9-3,-1 3 0,-1 1-1,3 6-1,4 3 1,2 4-1,4 8 1,5-2 0,7 2 1,7 3 1,9 0-1,7-4 0,9 0 0,6-5-1,7-5 0,2-4 0,4-5-1,-1-9 1,2-5 0,-3-9 1,0-6 0,-12-12 1,0-2 0,-13-12 0,-3-1-1,-14-6 0,-6 3-2,-12-1 0,-6 7-1,-5 10-1,-5 3-1,-3 13-1,-2 4-3,3 14-12,0 6-21,-5-2 0,9 7 0,-6-4-1</inkml:trace>
  <inkml:trace contextRef="#ctx0" brushRef="#br0" timeOffset="134145.8059">18559 6128 10,'0'0'13,"0"0"-10,-10 0 0,10 0 1,0 0 0,0 0 1,0 0 1,0 0 0,-8 10 1,8-10 1,0 0-2,0 9 0,0-9-1,-7 10 0,7-10-2,-8 14 0,8-14-1,-6 13 0,6-13 0,-8 18 0,8-18 0,-3 13 0,3-13 1,0 14-1,0-14 0,-3 15 1,3-6-1,0-9-1,0 16 0,0-16 0,-3 16-1,3-6 1,0-10 0,0 15-1,0-15 1,0 18 0,0-18-1,3 14 1,-3-14-1,6 15 0,-6-6 1,3 0-1,-3-9 1,0 18-1,0-9 1,0-9-1,5 14 0,-5-14 1,0 12-1,0-12 0,5 12 0,-5-12 0,0 0 1,6 13-2,-6-13-2,6 9-3,-6-9-9,0 0-14,10 10-1,-10-10 1,0 0 9</inkml:trace>
  <inkml:trace contextRef="#ctx0" brushRef="#br0" timeOffset="134761.5513">18534 6157 18,'0'0'17,"0"0"-2,12 4-3,-12-4-2,15 0-2,-2 3-2,2 0 0,2 1-2,2-1-1,2 1-1,-2-2-1,1 2 0,-4-2 1,-4-2-3,-2 0-3,-10 0-5,9 0-13,-9 0-4,0 0 0,0 0 10</inkml:trace>
  <inkml:trace contextRef="#ctx0" brushRef="#br0" timeOffset="135430.1095">18712 6191 3,'0'0'16,"0"0"-3,0 0-2,0 0-3,-3 12-2,3-12 1,0 0-2,-3 10 0,3-10 1,-3 14-1,3-14 0,-4 13-1,4-13 0,-7 14-2,7-14 0,-4 17 0,4-17-1,-5 13 1,5-13 0,-3 15 0,3-15 0,0 13 0,0-13-1,0 12 1,0-12 0,0 17-1,0-8 0,0-9 0,5 14 0,-5-4 0,0-10 0,4 15-1,-4-15 1,3 17 0,-3-17-1,6 15 1,-6-15 0,7 14-1,-7-14-1,7 12 0,-7-12-1,8 10 0,-8-10-1,10 13-1,-10-13-1,0 0-3,9 12-1,-9-12-8,0 0-10,0 0 1,0 0 2</inkml:trace>
  <inkml:trace contextRef="#ctx0" brushRef="#br0" timeOffset="136064.2498">18712 6498 16,'0'0'11,"0"0"0,0 0-1,0 0 1,0 0-1,-9-7-1,9 7 0,-11 0-1,11 0-1,-16-3 1,2 1 0,1 2 0,-5-4 0,2 4-1,-3 0 0,2 0-2,-1 0 0,6 0-3,3 0-8,9 0-26,0 0 0,0 0-1,13-18-1</inkml:trace>
  <inkml:trace contextRef="#ctx0" brushRef="#br0" timeOffset="137462.7952">18599 6346 32,'-24'-4'12,"-2"-4"-1,-10-2-2,-16-5-2,-18-2-1,-15-2 0,-12-4 2,-9 2 0,-8-6-2,0 3 0,6 0 0,7 5 0,10 0 2,15 2-2,6 0-2,14 7 0,9 0-1,10 5 0,8 0 0,9 1-3,6 4-4,5 0-10,9 0-18,9 5 1,0-5-2,14 0 1</inkml:trace>
  <inkml:trace contextRef="#ctx0" brushRef="#br0" timeOffset="138131.5486">17381 6026 29,'10'0'17,"-10"0"-1,0 0-3,0 0-3,0 0-1,-15 0-3,4 0-1,-3-5-1,-4 5-2,-4-4-1,0 4 0,-3-6 0,1 6-1,1-7 1,2 7-1,4 0 0,5 5 0,2 0 2,10-5 1,0 17 1,4-7 1,8 4 0,4-1 1,4 3 0,1-1 0,4 2-4,-1-4-17,3 3-16,-13-10-1,7 3-1,-11-9 0</inkml:trace>
  <inkml:trace contextRef="#ctx0" brushRef="#br0" timeOffset="138996.2892">16936 6445 3,'0'0'23,"0"0"-5,5 12-3,-5 2-4,0 1-2,0 3 0,0 2-2,0 2-1,0 0-2,0-2-1,0-1 0,0-1-1,3-2-1,-3-4 0,4-1 0,-4-11 0,3 13 0,-3-13 1,0 0-1,0 0 1,4-14 0,-4 0-1,0-1 1,-4-6-1,1 0 0,-3-1-1,0-2 0,0 1 0,0 0 1,2 5 1,-2 2 0,6 3-1,0 0 1,0 3 0,0 10 0,21-10-1,-6 10-1,5 0 1,3 0-2,4 0-4,-1 0-5,2 5-12,3 3-9,-12-8 1,7 8-1</inkml:trace>
  <inkml:trace contextRef="#ctx0" brushRef="#br0" timeOffset="139394.2606">16926 6679 28,'0'0'22,"15"12"-2,-15-12-3,24 5-3,-4-5-4,1 3-4,2-3-2,1 4-2,-1-4-6,-2 0-5,-2 0-7,-8 0-7,3 0-5,-14 0 0</inkml:trace>
  <inkml:trace contextRef="#ctx0" brushRef="#br0" timeOffset="139643.506">16941 6584 32,'0'0'24,"17"0"-4,-5 0-3,7 0-7,2 0-2,3 4-5,-2-4-11,-3-4-15,6 8-5,-13-9 1,7 5 0</inkml:trace>
  <inkml:trace contextRef="#ctx0" brushRef="#br0" timeOffset="140272.8585">16910 6300 29,'0'0'16,"0"0"-3,0 0-2,0 0-1,0 0-1,20 4-1,-8-1-2,6 3 1,8 0-2,3-1-1,3 4-1,2-1-1,-1-6-1,-1 7 1,-3-6-1,-5-3-1,-8 5 1,-6-10 0,-10 5-1,0-10 0,0 10 0,-13-14-2,0 5 1,3 1-1,-1 1 0,1 4 0,10 3 0,-12-4 1,12 4 0,0 0 0,0 0 1,20 12 0,-4-2 0,-1 0 0,1 0 1,-4 3 0,-6-1 0,-6 2 0,-9-2-1,-5-4-9,-8-8-18,13 10 0,-5-13-1,14 3 1</inkml:trace>
  <inkml:trace contextRef="#ctx0" brushRef="#br0" timeOffset="141274.9803">17975 6133 15,'14'0'14,"-14"0"-1,0 0-2,12 0-2,-12 0-1,0 0-2,10 0-1,-10 0-2,0 0-1,0 0 0,9 0-1,-9 0 0,0 0 0,0 0 1,0 0 0,-11 0-1,1 4 1,-5-4 0,-4 2 0,0 1-1,-3 2 1,1-1-1,-2-1 0,5 0 0,4 1 0,3 1 1,1-2 0,10-3 1,-5 9 1,5-9 1,11 13 0,-1-1 0,0-3 2,5 4-1,-2-1-1,2 1 0,-2-2-2,0 1 0,-1 0-1,0-4-3,-2 6-9,-1 1-23,-9-15-1,13 23 0,-13-23 0</inkml:trace>
  <inkml:trace contextRef="#ctx0" brushRef="#br0" timeOffset="142213.7279">17862 6774 9,'10'-4'36,"-10"4"-19,10-6-2,-10 6-2,6-14-1,-6 4-3,-4-3-1,-3-1-3,0-3 0,-6 5-3,0 0 1,-3 0-2,-2 2 1,0 5-1,1 5-1,-1 4 0,2 3-1,2 1 1,1 3-1,5 0 2,4 5-1,4-3 0,9 2 1,2 0 0,4-1 1,2-3-1,4-2 0,0-3 0,1-6 0,-3 0 0,-4-10 0,-1 0 0,-3-6-1,-4-5 0,-3-2 2,-4-5-3,3 4 2,-3-4-1,-3 6 0,-1-1 0,4 4 0,-6 4 0,6 15 0,-3-12 0,3 12-1,0 0 1,0 0 1,-7 12-2,7 3 2,0 4 0,0 3 0,0 1 2,0 1-2,7 0 1,0 2 0,0-2 0,0-5 0,0-2-2,-1-2-1,2-1-7,-8-4-11,0-10-14,6 14 0,-6-14-1,0 0 1</inkml:trace>
  <inkml:trace contextRef="#ctx0" brushRef="#br0" timeOffset="142859.9609">18063 6593 29,'10'0'51,"-10"0"-31,9 11-4,-9 0-4,0 6-2,-9 0-2,9 6-2,-10-1 0,4-1-3,-3-3 0,4 2-2,-1-5 0,2-4 0,4-11 0,-6 14 0,6-14 0,0 0 1,0 0-1,2-12 0,-2 1 1,5-3-2,2-2 1,1-6-1,0 0 0,-2-1 0,1-1-1,2 0 1,-3 3-1,0 1 1,-1 4-1,-2 4 1,-3 2 0,0 10-1,8-14 1,-8 14 0,0 0-1,13 0 1,-13 0 0,15 14 0,-4-1 0,-3 3 1,1 4 0,0 2-1,-3 2 1,0 2 0,-1 3-1,-2-2 0,-3-3 1,7-1 0,-4-5-1,1-3 0,-1-1-1,1-5-1,-4-9-5,10 10-6,-10-10-12,16 6-10,-16-6 0,9-7 1</inkml:trace>
  <inkml:trace contextRef="#ctx0" brushRef="#br0" timeOffset="143110.1648">18017 6720 12,'0'0'27,"0"0"0,19 8-7,-1-4-4,2 1-6,3-5-4,2 5-4,-1-5-14,2 4-15,-10-8-1,2 4 0,-13-8 4</inkml:trace>
  <inkml:trace contextRef="#ctx0" brushRef="#br0" timeOffset="143884.7945">18020 6428 11,'0'0'15,"-10"0"1,10 0-2,0 0-1,0 0-1,0 0-2,10 0-1,0 0-2,3 0-2,7 0-1,-1 3-1,6-3 0,-1 4-2,0-4 1,-2 5-2,-3-2 1,-6-3 0,-2 0 0,-11 0-1,10 0 0,-10 0-1,0 0-2,0 0 0,0 0 0,0 0-1,-11-9-1,11 9 1,0 0 0,-13-10 1,13 10 1,0 0 0,-12-11 2,12 11 0,0 0-1,-8-11 1,8 11 1,0 0-1,10-8 1,-10 8 1,20 5 0,-6-2 0,3 6 1,3 1 1,-3 4-1,-2-2 0,-3 3 2,-7-6-1,1 2 0,-6-11-1,-9 13-2,-1-8-16,10-5-13,-25 4-1,25-4-1</inkml:trace>
  <inkml:trace contextRef="#ctx0" brushRef="#br0" timeOffset="182092.9359">22039 6663 15,'0'0'21,"0"0"-2,0-10 0,0 10 11,0 0-19,18-4-2,-7 12-3,0 0-1,5 6-2,-2 2-1,0 4-1,-2 2 1,-2 3-1,-8-1-1,-2-3 2,-3 1-3,-6-6-3,7 2-5,-2-7-13,4-11-9,-6 12 1,6-12-2</inkml:trace>
  <inkml:trace contextRef="#ctx0" brushRef="#br0" timeOffset="182673.103">22099 6663 15,'0'0'15,"10"-6"-1,-10 6-2,0 0 0,-17 0-2,3-4-1,-1 4-2,-7-5-3,1 1 0,-6-4-1,5 4 0,-6-2-1,7 2-2,5 1-3,1 3-5,4-4-8,11 4-10,-11 2 0,11-2-1</inkml:trace>
  <inkml:trace contextRef="#ctx0" brushRef="#br0" timeOffset="183185.1844">21817 6640 16,'12'4'20,"-12"-4"-2,12 5-2,-3 4-3,1 3-2,4 2-3,3 1-1,1 4-2,-3 0-1,-2 3-2,-3-2 1,-4 0-2,-6 1 1,-4-3-2,-3 1-4,-4-3-7,-1-7-17,12 7 0,-10-16-1,15 11 4</inkml:trace>
  <inkml:trace contextRef="#ctx0" brushRef="#br0" timeOffset="183658.9613">21943 6924 26,'0'0'24,"23"12"-5,-8-8-4,9 3-4,1-4-3,3 3-10,2 3-14,-12-9-10,4 5 0,-22-5-1</inkml:trace>
  <inkml:trace contextRef="#ctx0" brushRef="#br0" timeOffset="189726.6798">22041 6846 7,'20'8'9,"4"-1"-1,7-1-1,18 6 0,8-1-1,13 5-1,13 2-1,10 1-1,-7 3 0,-3 1-1,-11-3 0,-13 0 1,-12-3-2,-11-5 1,-16-1-1,-20-11-4,7 12-9,-17-15-9,10 3-1,-10 0 11</inkml:trace>
  <inkml:trace contextRef="#ctx0" brushRef="#br0" timeOffset="190321.8277">22808 6995 27,'5'9'18,"-5"-9"-2,14 15-4,0-3-3,2 2-2,3 0-1,-1 1-1,-3-1-1,7-3-1,-6-1 0,-7-1 0,-9-9 1,-9 11 0,-4-3 0,-4-5 0,-1 2 0,-8 0-3,3-5-6,6 4-12,17-4-13,-18 7 0,18-7-1</inkml:trace>
  <inkml:trace contextRef="#ctx0" brushRef="#br0" timeOffset="190908.1661">23261 7169 19,'9'-23'33,"-4"9"-19,2-1-3,-12-2-1,-3 1-2,-1 0-1,-7 1-1,8 7-2,-9 1 0,-4 7-2,-3 4 0,11 7-1,0 3 0,3 5-1,10 1 0,-5 1 1,5-2 0,9 0-1,6-6 1,1-2 0,6-8 0,-6-3-1,3-5 1,4-9 0,3-6-1,-4-6 1,-2-8-1,-8-6 0,-2 2 0,2-2 0,-2 1-1,-7 7 1,-7 5 0,4 8 0,-9 10 0,9 9 0,0 0 0,-9 24 1,0 2 0,5 3 1,4 6-1,-4 5 1,4-3 0,0 3-1,-4-5-4,2-6-7,2-12-19,5 9-2,-17-16 1,19 2-1</inkml:trace>
  <inkml:trace contextRef="#ctx0" brushRef="#br0" timeOffset="191412.2618">23533 7066 20,'0'0'25,"0"11"-4,-9-2-7,3 5-4,-3 4-2,-2 2-3,-1 3 0,7-2-2,-5-1 0,0-2 0,5-5 1,5-13-1,-5 12 1,5-12-1,11-15 0,-7-1 0,7-8-1,-2-5 0,7-3-2,-4-1 1,3-2-1,-4 5 0,3 3 0,3 7 2,-3 8-1,-14 12-1,13 0 2,-2 10 0,0 5 0,-2 7 1,0 4 0,-9 3 0,-3 3-1,3-1 0,4 2 1,-11-4-3,-2-1-1,9-2-3,-7-7-6,7 0-8,4 0-12,-4-19-3,-2 18-2,2-18 2</inkml:trace>
  <inkml:trace contextRef="#ctx0" brushRef="#br0" timeOffset="191612.7969">23482 7207 16,'10'5'27,"2"-5"-2,3 0-9,4 5-11,3-11-22,1 15-5,-23-9-3,29-9 1</inkml:trace>
  <inkml:trace contextRef="#ctx0" brushRef="#br0" timeOffset="192134.4189">23532 6885 15,'0'10'42,"26"-5"-27,4 1-3,2 2-3,4 2-3,1-3-1,1 0-1,2-2-2,-2 0 0,-10-3-2,-15-2 0,-2-3-2,-1-3 1,-10 6-1,-4-17-1,4 17 1,-18-20 0,9 11 0,6 0 0,3 9 1,-10-11 0,10 11 0,0 0 1,24 17 2,-11-5 1,-3 4 2,-2 2 2,-3 0 0,-5-4 0,-3 3-2,-11-4-17,-9 3-14,-12-16-1,12 11-2,-4-17-2</inkml:trace>
  <inkml:trace contextRef="#ctx0" brushRef="#br0" timeOffset="219286.7824">20375 6648 15,'0'-13'39,"0"13"-23,0 0-4,0 0-2,0 0-3,0 0-1,0 0-2,-10 10 0,10-10-2,-14 17 1,14-17 0,-14 20 0,4-8 1,3 2-1,1 1 1,1-1-1,2 5 1,3-1 0,-3 4-1,3 2 0,0 1 0,5-2-1,-2 4 0,2-4 0,-1 0 0,3 1-1,3-2 0,-3-2 0,3-3 0,0-1-1,-1-2-1,0-2-5,4-7-21,1 4-7,-14-9 1,11-6-2</inkml:trace>
  <inkml:trace contextRef="#ctx0" brushRef="#br0" timeOffset="219925.8943">20338 6699 24,'0'0'17,"0"0"-1,16 0-2,0 4-2,5-2-1,6 2-2,2 0-1,7 0-1,-1 0-3,1 2-1,-5-1-2,-6-3-3,-6 1-8,-4 3-11,-15-6-8,10 3 0,-10-3 1</inkml:trace>
  <inkml:trace contextRef="#ctx0" brushRef="#br0" timeOffset="220526.2203">20620 6779 34,'0'0'16,"0"0"-1,0 0-3,0 0-2,0 0-2,0 0-1,0 0-1,-6 11-1,2-2 0,4 4 0,0 1-1,0 4 0,4 1-1,-4 4-1,3 3 0,-3 2 0,5 0 0,-2 1-1,1 1-1,1 0-1,2-1-4,3-3-2,5-4-3,-1-2-1,4-4-3,-3-3-10,-15-13-5,22 9-1,-22-9 19</inkml:trace>
  <inkml:trace contextRef="#ctx0" brushRef="#br0" timeOffset="221106.1523">20367 7122 60,'0'0'23,"0"0"-2,18 7-3,-5-4-4,13 6-1,1-4-3,11 5-1,-4-5-2,7 4-3,-3-1-4,-8-3-9,-8 1-25,-4 3-2,-18-9 1,10 11-2</inkml:trace>
  <inkml:trace contextRef="#ctx0" brushRef="#br0" timeOffset="230266.5823">20475 6979 3,'0'0'9,"0"0"-2,0 0-1,-11-3 0,11 3 0,0 0 1,0 0-1,0 0 1,0 0 0,0 0 0,-10 3 0,-1 5 0,-4 2-1,-11 6 0,-14 6-2,-11 4 0,-14 4-1,-16 10 0,-12 2-1,-5 5 0,-6-2 1,8 0-1,6-5 0,9-4 0,13-5 0,15-5 0,17-9 0,11-5-1,10-6 1,5-3 0,10-3 1,0 0-1,0 0 1,0 0-1,-11-6 1,11 6-1,0 0-1,0 0-1,0 0 1,-10-6-1,10 6 1,0 0-1,0 0 0,-10-5 0,10 5 0,0 0-1,0 0 1,0 0 0,0 0-1,-9 5 1,9-5 0,0 0 1,0 0 0,0 0-1,0 0 1,0 0-1,2-11 1,-2 11 0,6-12-1,-6 12 0,9-10-1,-9 10 1,0 0-1,0 0 1,0 0 0,4 9 0,-8 3 0,-2 0 0,-3 4 0,-2 2 0,4-2 1,0-2 0,4-1 1,6-3 0,-3-10 0,23 15 1,-4-11-2,4-4-5,2-5-28,6 5-1,-7-10-1,8 2 0</inkml:trace>
  <inkml:trace contextRef="#ctx0" brushRef="#br0" timeOffset="231189.1508">20199 6909 34,'0'0'18,"0"0"-3,3 11-2,-6 0-3,0 4-4,-1 4-1,-1 1 0,1 5-1,2-3-2,2-1 0,-3-3 0,3-3 0,0-5 0,0-10 0,0 0 0,0 0 0,0 0-1,5-22-1,-5 7-2,5-4 0,0 0 0,-2-2 0,2 0 0,-5 7-1,6-1 2,-2 3 0,-4 3 0,0 9 1,0-9-1,0 9 0,0 0 1,0 0-1,0 0 0,0 0 0,-9 0 1,9 0 0,0 0 0,0 0 1,18-6 1,-5 1 0,6 0 2,4 1-1,1-6 2,7 6-1,-5-5 1,0 5-1,-6-3 0,-2 2-3,-8 5-8,-10 0-20,0 0-4,-5 9 1,-10-9-2</inkml:trace>
  <inkml:trace contextRef="#ctx0" brushRef="#br0" timeOffset="232387.1096">19172 8054 19,'0'-9'19,"0"9"-1,5-16-3,-5 16-2,-12-16-3,-1 10-3,-2 6-2,-3 0-1,-3 4-2,1 5-1,1 3-1,6 3 0,0 2 1,10-2-1,6 1 0,5-7 1,7 1 0,1-6 0,4-4 1,1-7-1,5-2 1,-4-7 0,-1-4-1,-5-4 0,-4-3 0,-2-5-1,-1 3 0,-6 2 1,-3 2 1,0 2 0,-3 7 0,-1 2 0,4 14 0,0 0 0,0 0 0,0 0-1,-8 21 0,8-1 1,0 4-1,0 5 2,5 0-2,-5-1 2,7 1-1,-3-4 1,3-1-2,0-4-5,-3-7-7,-4-13-18,16 18-4,-16-18 0,13 7 0</inkml:trace>
  <inkml:trace contextRef="#ctx0" brushRef="#br0" timeOffset="232868.0818">19396 7990 9,'10'0'25,"-10"0"1,0 0-8,-5 13-6,2-1-3,-2 2-2,-2 2-2,1 0 0,-1 2-2,2-2-1,-2-4 1,4-1 0,3-11-1,0 0 0,0 0 1,6-14-2,2-4 2,1-10-1,1-1-2,2-2 0,0-1 0,-3 3 1,2 3 1,-2 5 0,-2 6 0,-7 15 0,10-5 1,-10 5 1,9 16-1,-2-3 0,-1 6-1,3 6-1,2-3 2,0 4-2,0-2 1,0 1-1,-3-1-1,0-5 1,0-2-3,-4-6-3,3 2-5,-7-13-9,0 0-10,11 8-5,-11-8 0,0 0 0</inkml:trace>
  <inkml:trace contextRef="#ctx0" brushRef="#br0" timeOffset="233050.1252">19392 8054 27,'0'0'29,"15"4"-2,4 2-7,1-6-12,1 0-27,9 9-4,-8-15-3,18 6-2</inkml:trace>
  <inkml:trace contextRef="#ctx0" brushRef="#br0" timeOffset="235200.6902">19389 7816 13,'19'0'14,"10"0"-2,-2 0-2,5 0-2,-5 0-1,2 0-3,-3-3-1,-6 3 0,-5-2-1,-3 2 0,-12 0 0,9-7 0,-9 7 0,0 0 0,0 0 0,-9-11-1,9 11 0,-9-5-1,9 5 0,-10-6 0,10 6 0,0 0-1,0 0 1,0 0 0,0 0 1,0 0 2,15 6 1,-15-6 2,13 18 1,-13-9 1,0 3 0,-6 0-5,-4 5-28,-8-12-1,9 7-2,-10-12-2</inkml:trace>
  <inkml:trace contextRef="#ctx0" brushRef="#br0" timeOffset="239692.8543">20518 7078 10,'15'0'23,"-15"0"-6,20 0-2,-5 6-1,15 1-3,6 5-1,10 2-3,11 1-1,12 5-2,6-2 0,4-1-2,-4-1 0,-10-2 0,-9-2-1,-13-5 0,-10 0 0,-17-4 0,-16-3 0,0 0 0,-11 4 0,-2-4 0,0-2 0,1 2-1,-1-3 1,2 3-1,11 0 0,-9-7-1,9 7-2,0 0 1,-10-9-1,10 9 0,-9-11 0,9 11 0,-14-14 0,14 14 2,-15-14 0,15 14 0,-11-15 1,11 15 0,0-9 0,0 9 0,22 0 1,-5 7 0,1 1 0,3 1 0,0 3 2,-5 2 0,-1 0 1,-9-4 0,-6 3 0,-9-3 0,-2-1 1,-6 0-4,0-8-13,-7-4-18,24 3 0,-19-11-1,19 11-2</inkml:trace>
  <inkml:trace contextRef="#ctx0" brushRef="#br0" timeOffset="240256.3449">21147 6771 45,'0'0'23,"0"0"-4,0 22-5,0-3-3,-7 1-4,2 9-2,-1-4 0,-1 1-2,1-4 0,3-3 0,3-9 0,0-10 0,0 0-1,0 0 1,0-17 0,6-2 0,0-9-1,0 2-1,-2-2 0,2 0-1,-1-1 0,0 5 0,0 3 1,0 6-1,3 4-1,1 2 0,12 3-3,-1 0-4,8 6-7,2 7-8,-2-7-10,8 11 1,-9-7-1</inkml:trace>
  <inkml:trace contextRef="#ctx0" brushRef="#br0" timeOffset="240543.3137">21130 6978 20,'0'9'23,"0"-9"-1,8 10-3,-8-10-4,21 11-2,-2-6-4,2-5-4,3 4-5,1 0-7,-5-1-10,-5-10-11,7 11-2,-22-4 1</inkml:trace>
  <inkml:trace contextRef="#ctx0" brushRef="#br0" timeOffset="240729.2824">21135 6896 34,'14'0'25,"0"-1"-8,11 4-7,3-3-12,-4 0-19,11 6-3,-15-10 0,5 8 10</inkml:trace>
  <inkml:trace contextRef="#ctx0" brushRef="#br0" timeOffset="241217.7349">21171 6603 19,'15'-13'43,"-2"13"-28,8 3-4,6 1-2,3 3-1,1 1-3,1 0-1,0-2-2,-4 3 0,-2-6-1,-5-3-2,-7-3 0,-5-7-1,-9 10 0,8-16 0,-8 7 0,0-1 0,0 10 1,0 0 2,0 0 0,12 3 2,-9 7 0,-3 3 1,-6 3-1,-3 0-3,0 3-20,-9-10-7,11 6-1,-11-15-1</inkml:trace>
  <inkml:trace contextRef="#ctx0" brushRef="#br0" timeOffset="255641.3423">2089 12105 30,'-11'-20'24,"-6"3"-3,-5 4-3,-10 6-3,-1 10-4,-2 9-3,2 12-1,0 11-3,13 10 0,9 4-3,15 2 0,16-8 0,11-7 0,18-14-1,3-15 2,2-16 0,3-16 1,-12-11 0,-11-11 0,-22-7 0,-12 2 0,-23 4-1,-2 3-5,-8 15-6,-8 11-16,6 7-9,10 17-1,5 7 0</inkml:trace>
  <inkml:trace contextRef="#ctx0" brushRef="#br0" timeOffset="255929.0593">2329 12226 21,'0'0'33,"8"-10"2,-8 19-2,7 5-11,-7 4-7,6 5-4,0 0-3,3 5-2,-3-4-3,8-1-3,2-4-11,-7-5-26,-9-14 0,22 3 0,-15-12-1</inkml:trace>
  <inkml:trace contextRef="#ctx0" brushRef="#br0" timeOffset="256493.123">3367 12247 24,'-23'-12'26,"8"-4"-9,0-6-5,6-5-4,9 0-2,5-2-3,8 5 1,7 6 0,4 9 1,3 9 0,-2 9 1,-7 6 1,-11 12 0,-14 9 0,-5 3-2,-10-2 0,-2 1-2,-1-3-1,0-3-1,9-8-1,11-4 0,17-7 0,7-4-1,10-5-4,0-4-6,9 0-18,2 0-4,-9-12 0,7 6 0</inkml:trace>
  <inkml:trace contextRef="#ctx0" brushRef="#br0" timeOffset="256845.087">3474 11937 39,'-33'-13'28,"-10"3"-7,-2 10-8,0 16-4,1 10-2,4 11-2,5 9-1,8 13-2,8 3 1,13 8-1,10-4-1,17-2 1,10-7-1,12-6 1,8-15 0,12-12-1,10-15 0,0-17 0,2-12-1,-7-17 1,-9-9 0,-11-11 0,-24-4 2,-12 1-1,-23 1 2,-10 11-1,-16 3 1,-3 13-4,3 12-4,-1 11-15,5 3-15,14 14-1,4-1-1</inkml:trace>
  <inkml:trace contextRef="#ctx0" brushRef="#br0" timeOffset="257064.1418">3909 12420 26,'6'20'33,"7"4"-1,-13-8-6,0-5-34,0 7-17,-16-14-3,16-4-3</inkml:trace>
  <inkml:trace contextRef="#ctx0" brushRef="#br0" timeOffset="257538.3353">4210 12191 24,'8'-12'30,"-1"-6"-5,9 4-4,5 4-3,1-1-4,6 11-4,-6-4-2,3 11-2,-10 1-2,-6 5-1,-9 2-1,-9-2 0,-3 0-1,-1-3-1,5 0 0,8-10 0,0 0-1,0 11 0,15-7 0,9 5 0,3-1 0,2 8 1,-7 3 1,-6 4 0,-10 4 0,-12 1 0,-11 1-2,-8-3-4,-5-4-11,2-2-18,-5-15 0,13-1-1,1-11 1</inkml:trace>
  <inkml:trace contextRef="#ctx0" brushRef="#br0" timeOffset="257921.8556">4443 12001 27,'-42'-22'31,"0"14"-3,-15 5-9,-1 8-5,-1 15-5,0 12-3,7 9-2,4 11-1,15 9 0,11 5-1,12 4 2,14 2 0,17-1-1,17-11 1,12-8-1,12-11-1,14-12-1,14-16 1,9-17-2,4-18-1,-1-12 1,-11-12 0,-15-12 0,-22-11 1,-25-1 0,-29-1 0,-27 10 0,-15 8-1,-17 6-9,-7 9-25,-2 21-1,-6 2-1,12 15 1</inkml:trace>
  <inkml:trace contextRef="#ctx0" brushRef="#br0" timeOffset="261923.4962">5562 12247 40,'-12'0'20,"-5"5"-4,3 10-4,2 6-3,7 6-2,12 4-3,3-4-2,10 1 0,7-8-1,-2-5 1,-1-10-1,-4-5 0,-10-10 0,-10-1-1,-5-1-3,-10-3-8,-8-3-17,8 11 0,-6-6-1,21 13 11</inkml:trace>
  <inkml:trace contextRef="#ctx0" brushRef="#br0" timeOffset="262194.8908">5747 12271 26,'11'5'29,"-11"-5"0,0 0-9,0 15-8,0 2-4,0 2-2,0 1-3,8 4 1,4-5-2,8 2 0,4-6-1,3-8 1,1-7 0,3-4 0,-6-9 0,0-5 1,-11-5-1,-5-1 0,-9 1-4,-3 0-7,-6 6-18,9 17-6,-21-19 0,21 19-1</inkml:trace>
  <inkml:trace contextRef="#ctx0" brushRef="#br0" timeOffset="262428.4414">6036 12271 44,'10'9'33,"6"14"1,-8 1-12,2-4-9,3 6-3,-2-2-4,5-1-2,-3-9-1,6-5-1,-4-9 0,4-10-1,-1-7 0,-2-2 0,-4-5-1,-2-2-5,-1 6-16,-1 6-15,-13-3 1,5 17-1,0 0 1</inkml:trace>
  <inkml:trace contextRef="#ctx0" brushRef="#br0" timeOffset="262984.0499">6515 12290 19,'-22'-14'29,"9"14"-1,-10 0-8,5 0-5,11 15-6,0-1-4,10 3-1,6 0-2,9-1-2,4 0-1,0-4 0,-1-5-1,1-3-1,-6-4 1,-16 0-1,0 0 1,-4-6 0,-14 3 2,-3 3 1,-1 0 1,-1 4 0,2 4 1,6 4-1,3 0 1,12 6 0,8-2-1,5 1 0,6-2-1,5-1 1,1-5-2,3-5 0,3-4-2,0-10 0,-3-5 0,-4-7-1,-1-4 0,-5-4 2,-5 2 1,-6 0 2,-7 7 1,0 9 1,0 12 1,-11 0 1,2 15-1,6 7-1,3 4-7,0 3-16,0-3-13,10 5-1,-2-12 0</inkml:trace>
  <inkml:trace contextRef="#ctx0" brushRef="#br0" timeOffset="263496.3931">7132 12281 40,'-19'-8'28,"0"8"-8,0 3-4,-2 3-5,2 8-3,3 0-2,5 5-3,4 3 0,7 2-1,10-2 0,2-3 0,10-6 0,-4 1 0,4-9 0,-4-5 0,-6 0 0,-12 0-1,0-22-1,-14 12-2,-2 3-5,-9-1-13,0-1-12,10 9-1,-1 0 1</inkml:trace>
  <inkml:trace contextRef="#ctx0" brushRef="#br0" timeOffset="263939.0168">7435 12293 65,'-18'-7'28,"-9"1"-6,-6 6-7,6 6-4,-4 4-3,9 4-3,3 4-3,7 5 0,9-1-1,12 2 0,8-5 0,4-4-1,6 0-2,2-8 0,-2-5-1,-3-2 1,-4-2-1,-11-5 0,-9 7 0,-4-12 2,-8 12 1,-4 0 2,-3 12 0,1 4 1,0 7 0,6 8 0,2 3 0,10 5-1,0 2-2,7-7-3,5 2-4,1-13-5,5-10-21,7-3 0,-3-15-1,8-5 0</inkml:trace>
  <inkml:trace contextRef="#ctx0" brushRef="#br0" timeOffset="264331.0931">7727 12248 64,'-13'0'30,"-6"-3"-8,1 6-8,4 9-5,3 4-4,8-1-1,6 4-2,6-2-2,7-2-1,2-2-2,4-4 0,-6-9 0,-1 0-1,-15 0 0,7-8 0,-7 8 2,-19-14 2,1 11 1,-4 3 1,3 0 2,1 7-1,8 6 1,3-1 0,7 7-1,10-1 0,5 0-3,1 2-2,4-8-5,1-6-16,3 2-10,-14-17 1,5 1-1</inkml:trace>
  <inkml:trace contextRef="#ctx0" brushRef="#br0" timeOffset="264510.665">7703 12025 50,'-10'-18'31,"10"18"1,0 0-12,0 0-22,3 18-26,2-4-3,8 8-1,-1-3 0</inkml:trace>
  <inkml:trace contextRef="#ctx0" brushRef="#br0" timeOffset="264788.7335">7885 12429 27,'16'12'29,"8"5"-7,1-4-6,0-8-4,0 0-3,-1-8-4,-5-3-1,-3-5-1,-8-7-2,-8-4 1,-3-2 0,-12-2 1,-1 2 0,-8 4 1,0 8 0,-5 5 1,7 14-1,-3 7 0,6 12 0,5 8-1,4 7 0,7 6-2,3 1-4,0 3-16,7-2-15,-7-15 0,9 4-1,-6-13 0</inkml:trace>
  <inkml:trace contextRef="#ctx0" brushRef="#br0" timeOffset="265675.5716">8469 12440 16,'-17'-31'27,"5"7"-5,-7-1-2,1 5-5,-2 2-3,-4 11-3,6 7-4,2 5-2,1 9-1,6 5-1,6 6 0,3-2-1,8 2 1,1-3-1,8-3 1,3-6 0,3-6-1,2-7 0,0-9 0,-4-5-1,3-4 0,-6-2 1,-2-6-1,-5 5 1,-4-2 1,-7 8-1,0 6 1,0 9 0,0 0 0,-7 5 0,7 5 0,0 4 0,3 5-1,4-1 1,-2 1 0,5 0-1,2-2 1,-1-1-1,1-4 1,0-4 0,1-5-1,-1-3 1,3-7-1,-3-6 1,1-1-1,1-5 1,-3 0-1,2 0 0,-5 5 0,1 2 1,-9 12 0,14 0 0,-6 12 1,1 2-1,4 7 1,0 0 0,2 3-1,3-6 1,1-2-1,0-6 0,-2-5 1,3-10-1,-4-5 0,-1-6 1,-2-2 0,-4-6-1,1-2 0,-4 6-7,-6 3-28,0-3 0,-3 6-1,-7-5 0</inkml:trace>
  <inkml:trace contextRef="#ctx0" brushRef="#br0" timeOffset="270783.1049">9734 12371 37,'-6'-11'21,"-6"-2"-2,-1 8-3,-8 5-4,-2 9-3,2 8-3,-3 4-2,11 7-1,3 3-2,14-3 0,8-5 0,10-4 0,8-11 0,-1-5 0,1-6 1,-5-5-2,-9-6 1,-13-1-2,-6 2-4,-13 0-10,-11 2-14,11 7-1,-11-5-1,13 9 7</inkml:trace>
  <inkml:trace contextRef="#ctx0" brushRef="#br0" timeOffset="271118.5551">9852 12371 25,'24'2'28,"-7"-2"2,12 0-14,4 6-5,0-6-2,4 4-2,0-4-5,-5 5-4,-2-1-3,-11-4-5,-3 0-4,-16 0-2,0 0 0,0 0 1,-13-12 2,-2 12 4,-3-5 6,2 5 5,-19 13 16,23-4-6,0 5 2,5 1-2,4 5-1,3-2-3,3 1-5,4-2-9,3 4-14,-10-21-6,21 20-1,-21-20 2</inkml:trace>
  <inkml:trace contextRef="#ctx0" brushRef="#br0" timeOffset="271443.7884">10351 12460 17,'0'-19'28,"0"19"1,-6-15-8,-4 6-7,0 9-3,-4-1-4,-4 5-1,2 2-3,-2 7-1,4 1-1,8 5 0,6-1-1,4 1 1,11-3 0,7-3 0,-1-4 0,3-2 1,2-7 0,-8-4 0,-2-8 0,-7 2 0,-9-5-1,-9-2-7,0-2-21,-1 9-6,-5-9 0,15 19 0</inkml:trace>
  <inkml:trace contextRef="#ctx0" brushRef="#br0" timeOffset="272210.5659">11347 12286 59,'-21'-28'31,"-4"0"-10,-4 5-5,-5 1-5,1 9-4,-3 7-2,5 10-2,7 13-1,8 12-1,11 5 0,13 12-1,8-5 0,12-3 1,9-4 0,9-7 0,7-15-1,-2-8 1,-3-13 1,-7-8-1,-9-8 0,-12-7-1,-14 0-2,-12-2-1,-9 3-5,-11 0-8,-2 3-13,3 9-5,-5 0 0,10 5 1</inkml:trace>
  <inkml:trace contextRef="#ctx0" brushRef="#br0" timeOffset="272419.6119">11290 12031 69,'-9'-9'33,"9"9"-8,-9 13-6,1 7-6,8 17-5,-6 9-3,6 13-1,-5 3 0,5 7-1,0 0 0,0-3-3,3-6-4,-3-13-17,0-13-14,11-7-2,-2-15 0,2-5 1</inkml:trace>
  <inkml:trace contextRef="#ctx0" brushRef="#br0" timeOffset="273578.4867">11461 12671 39,'0'0'28,"12"-3"-5,-12 3-6,-3 17-6,3-2-5,0-3-1,0 5-2,-2-3 1,2 1 0,0-15 0,0 10 1,0-10-2,-7-10 1,4-5 0,0 1 0,-4-6-1,7-4-1,-6 1-1,6 2 0,0 2 0,3 2 0,2 5-1,6 2 1,4 3-2,7 0-3,6 7-6,0-5-10,3-2-14,6 7-1,-7 0 1,2 0-1</inkml:trace>
  <inkml:trace contextRef="#ctx0" brushRef="#br0" timeOffset="273819.5226">11473 12836 19,'13'7'29,"-1"-12"1,13 12-1,6-7-17,0 2-9,0-2-10,-8-6-20,7 9-1,-18-13-2,5 6 1</inkml:trace>
  <inkml:trace contextRef="#ctx0" brushRef="#br0" timeOffset="274004.5663">11529 12680 37,'9'0'30,"13"4"-2,-3-4-11,-1 3-11,2 2-19,-8-7-13,9 4-2,-10-9-2</inkml:trace>
  <inkml:trace contextRef="#ctx0" brushRef="#br0" timeOffset="274324.1392">12052 12541 48,'0'0'34,"11"6"1,-11-6-5,0 0-29,0 0-29,0 0-4,12 0-2,-15-10 0</inkml:trace>
  <inkml:trace contextRef="#ctx0" brushRef="#br0" timeOffset="274939.2699">12554 12501 42,'27'-12'29,"-5"-14"-5,6-7-3,-1-5-5,-4-14-4,2-2-5,-7-10-2,0 3-2,-5 5 0,-6 6-1,-4 11-1,-3 11-1,0 15 1,0 13-1,-3 22 0,3 11 0,3 15 0,8 11 0,5 2 0,6 5 1,2-3-1,3-2 0,-3-9-1,3-11-2,-2-9-6,-13-13-14,-12-19-10,18 9-2,-20-21 2</inkml:trace>
  <inkml:trace contextRef="#ctx0" brushRef="#br0" timeOffset="275127.3459">12745 12346 12,'17'14'27,"-2"-6"1,15 7-3,1-4-17,3 2-11,4 6-20,-16-16-2,6 8-2,-28-11 6</inkml:trace>
  <inkml:trace contextRef="#ctx0" brushRef="#br0" timeOffset="275321.8882">12519 12158 45,'-25'-15'30,"14"9"0,0 0-19,11 6-11,4 10-20,-4-10-8,31 19-1,-9-7-1</inkml:trace>
  <inkml:trace contextRef="#ctx0" brushRef="#br0" timeOffset="275647.4463">13087 12501 20,'0'0'32,"25"20"0,-10-16 2,6 0-20,3 0-2,-1-4-3,2-5-3,-4-5-2,-2-4-2,-9-5-1,-4-4 0,-13 0-1,-2-2 0,-6 5 0,-7 6-1,-6 7 1,1 7 0,1 14 0,5 7 0,2 11 1,7 6-1,6 5 1,6 0-1,0-2-1,8 0-3,5-3-8,-1-5-19,-2-16-3,6-3 0,-7-14-1</inkml:trace>
  <inkml:trace contextRef="#ctx0" brushRef="#br0" timeOffset="275984.896">13710 12405 27,'-7'11'31,"-7"-3"0,-2 4-6,-3 4-12,-9-6-2,1 1-4,-2-3-4,1-8-3,4 0-1,1-14-2,11-4 1,3-5-1,9 4 0,6-1 1,7 4 2,5 5 1,2 11 3,8 6 0,-8 7 0,6 9 0,-5 3-1,-2-1-6,-6-3-28,1 4-1,-10-13 0,6 1-1</inkml:trace>
  <inkml:trace contextRef="#ctx0" brushRef="#br0" timeOffset="276677.5677">14839 12155 57,'-32'-22'30,"-9"3"-6,-6-1-7,-3 11-5,-2 4-4,0 14-3,11 3-1,1 13 0,17 6-2,13 4 0,13 3 1,13 1-1,17-5 1,15-5 0,8-8 0,8-5-1,-5-16-1,-2 0-1,-9-14-3,-17-7-3,-10-1-6,-21-4-10,-10-8-12,-5 8-2,-12-8 0,2 9 4</inkml:trace>
  <inkml:trace contextRef="#ctx0" brushRef="#br0" timeOffset="276882.1062">14748 11952 40,'-3'-12'31,"3"12"1,-9 7-10,-1 6-7,10 14-6,-8 8-3,10 15-2,-2 7-1,5 11 0,0-1-4,-1-2-2,4 3-14,4-5-16,-8-15 0,4-6-1,-8-16-1</inkml:trace>
  <inkml:trace contextRef="#ctx0" brushRef="#br0" timeOffset="277300.0586">15006 12640 30,'0'0'31,"6"10"0,-6-1-8,-4 3-6,4 4-5,-5 0-3,5 1-2,-5-3-2,5-2-1,0-12-1,0 0-1,0 0 0,-8-10 0,8-9-1,0-4 1,8-5-2,-8-1 1,5 0-2,-2 4 1,-1 2 0,3 4 0,5 6-2,1 3-4,7 10-13,7 0-16,-3-5-1,7 10 1,1-5-1</inkml:trace>
  <inkml:trace contextRef="#ctx0" brushRef="#br0" timeOffset="277527.4858">15058 12771 37,'0'9'32,"0"-9"1,18 9-3,-1-5-20,2-1-12,3 2-22,-3-10-7,10 5-1,-7-12 0</inkml:trace>
  <inkml:trace contextRef="#ctx0" brushRef="#br0" timeOffset="277724.5369">15037 12659 7,'0'0'25,"17"13"1,-3-13-8,14-4-31,5 7-8,-4-10-2,10 7 5</inkml:trace>
  <inkml:trace contextRef="#ctx0" brushRef="#br0" timeOffset="277950.5875">15553 12259 50,'9'-2'30,"8"2"0,14 3-16,10 1-9,-1 1-10,4 4-15,-13-9-9,3 9-2,-16-9 1</inkml:trace>
  <inkml:trace contextRef="#ctx0" brushRef="#br0" timeOffset="278145.6399">15637 12394 24,'14'4'29,"17"9"-2,-3-13-20,3 0-25,10 6-3,-13-12-5</inkml:trace>
  <inkml:trace contextRef="#ctx0" brushRef="#br0" timeOffset="278676.2404">16709 12054 36,'-21'-18'30,"-17"1"-8,-2 5-4,-9 4-4,-5 8-4,5 11-2,-1 9-3,10 13-2,13 5 0,17 9 0,13 2-1,22-1 2,15-6-1,13-4 1,8-16 0,5-7-1,-4-15-1,-6-16-2,-10-8-2,-17-14-5,-12-3-4,-20-8-5,-8 1-9,-11 3-7,-13-1-2,5 10 1</inkml:trace>
  <inkml:trace contextRef="#ctx0" brushRef="#br0" timeOffset="278876.7906">16561 11862 31,'6'-14'31,"-6"14"0,0 10-8,0 9-7,0 14-5,-4 13-4,4 16-2,0 10-2,4 7-3,-1 2-5,-3 1-11,0-12-17,9 0-1,-9-19 1,9-5-1</inkml:trace>
  <inkml:trace contextRef="#ctx0" brushRef="#br0" timeOffset="279317.0686">16839 12564 38,'0'0'30,"0"16"1,-3 3-12,0 2-7,3 2-4,0-2-1,0 0 0,0-6-2,6-6 0,-6-9-2,0 0 1,7-22-2,-7 3 1,0-10-2,0-5 0,0 3 0,-3-2-1,3 5 0,0 2 0,12 10-3,-2 3-3,11 13-8,1 0-12,5 0-9,8 4 0,-5-4 0</inkml:trace>
  <inkml:trace contextRef="#ctx0" brushRef="#br0" timeOffset="279556.0402">16873 12712 23,'19'7'26,"3"-3"0,-4-4-12,10 3-11,2 4-19,-8-11-8,7 4-1,-12-7-1</inkml:trace>
  <inkml:trace contextRef="#ctx0" brushRef="#br0" timeOffset="279748.5848">16834 12596 25,'0'0'27,"15"12"-1,6-17-15,13-2-23,10 7-9,-10-11-3,12 5-2</inkml:trace>
  <inkml:trace contextRef="#ctx0" brushRef="#br0" timeOffset="281136.7572">16904 11848 12,'-12'-27'28,"12"12"1,0-4-6,10 5-5,5 2-5,3 2-3,6 10-3,-1 0-2,-5 13 0,-8-1-2,-10 9 0,-7 4-1,-7 1 0,-5-2 0,-1 2 0,0-6 1,10-1-1,10-5 1,12-3-1,14-5 0,7 1-3,5-2-17,5 4-16,-10-9-1,3 7 0,-12-7-2</inkml:trace>
  <inkml:trace contextRef="#ctx0" brushRef="#br0" timeOffset="281654.566">17635 12080 17,'11'-2'32,"-11"2"1,0 0-5,8 30-7,-8-5-5,4 13-5,-4 2-4,0 7-1,3 0-3,-3-6-5,5-7-6,-5-11-12,-5-14-14,5-9-1,-13-4-1,1-12 1</inkml:trace>
  <inkml:trace contextRef="#ctx0" brushRef="#br0" timeOffset="281853.349">17496 12241 36,'12'0'31,"5"0"1,17 0-11,11 7-9,5-3-17,15 4-21,-12-10-3,8 2-2,-12-10 0</inkml:trace>
  <inkml:trace contextRef="#ctx0" brushRef="#br0" timeOffset="282144.1591">18373 12001 56,'-21'-5'30,"-8"-2"-11,-5 7-5,-2 4-5,2 8-1,6 8-2,5 9-1,16 3-1,7 5 0,17 6-1,7-3 1,11-3 0,10-7-1,3-7 0,2-19-1,-3-8 0,-7-14-1,-6-10 0,-14-11 0,-12-3-2,-13-5-2,-13-2-3,-4 11-7,-11-1-11,-5 5-11,5 14-1,-3 0 1</inkml:trace>
  <inkml:trace contextRef="#ctx0" brushRef="#br0" timeOffset="282385.0932">18320 11860 51,'0'0'31,"7"-14"-5,-7 14-6,0 0-5,0 12-3,0 10-3,0 12-3,3 12-2,-3 12 0,6 13-1,-6 6-1,6 2-3,1 3-12,-7-6-21,0-12-2,0-9 0,0-16-1</inkml:trace>
  <inkml:trace contextRef="#ctx0" brushRef="#br0" timeOffset="282857.4322">18559 12521 53,'12'9'30,"-12"4"-8,7 4-6,-1 2-5,-1-2-1,2 4-2,-7-9-1,8-2-3,-8-10 0,0 0 0,-4-18-1,4 1 0,-7-5-1,7-3 1,-4 0-3,4-3 0,0 4 0,10 2 0,0 5 0,3 2-3,9 6-3,-1 3-9,10 0-15,5 10-5,-5-4 0,5 8-1</inkml:trace>
  <inkml:trace contextRef="#ctx0" brushRef="#br0" timeOffset="283195.5476">18593 12672 28,'31'11'30,"-15"-11"-1,12 0-8,2 0-7,-1 4-5,2-4-7,-3 3-10,-1 4-18,-12-13-4,4 6 0,-15-8-1</inkml:trace>
  <inkml:trace contextRef="#ctx0" brushRef="#br0" timeOffset="283392.6656">18605 12584 43,'17'0'27,"16"7"-10,-1 0-30,-4-12-8,11 5-4,-16-13-1</inkml:trace>
  <inkml:trace contextRef="#ctx0" brushRef="#br0" timeOffset="284347.0634">18696 11778 31,'14'-4'22,"3"-2"-1,5 6-4,1 0-3,1 0-4,0 10-2,-6-1-1,-3 5-3,-9-1-2,-6 3 0,-6-3-1,-3-1 0,-4-5 1,2-2-1,1-5 0,10 0 0,0 0 0,13-4 0,6 4 0,4 0 0,3 0 0,1 9 1,-4 4 0,-5 0 1,-14 4 0,-4 1-1,-16-4 2,-6 1-2,-5-6 0,-1-1-10,-1-8-25,15 0-1,7-10 0,18 7 0</inkml:trace>
  <inkml:trace contextRef="#ctx0" brushRef="#br0" timeOffset="306935.7378">19420 12090 55,'6'-17'35,"5"12"2,-11 5-15,6 17-6,2 12-4,-8 7-6,0 6-3,3 1-5,-3-2-11,6-4-17,-2-4-7,-4-19 0,0-14 0</inkml:trace>
  <inkml:trace contextRef="#ctx0" brushRef="#br0" timeOffset="307144.1754">19281 12206 37,'0'0'34,"0"0"0,14 5-1,14 0-18,7-5-12,10 6-24,4-9-10,15 3-2,-2-12-2</inkml:trace>
  <inkml:trace contextRef="#ctx0" brushRef="#br0" timeOffset="307491.9526">20257 12059 31,'-12'-25'31,"0"-2"-4,-12 0-6,-8 2-3,-5 6-4,-7 6-4,-1 13-3,-2 4-1,6 16-3,9 9 0,11 5-2,17 4 0,15 3-1,17-7 1,12-5 0,12-6-1,2-9-1,2-9-3,-5-10-5,-8-6-14,-7-2-12,-21-15 1,-8 5-1</inkml:trace>
  <inkml:trace contextRef="#ctx0" brushRef="#br0" timeOffset="307695.46">20155 11778 83,'0'0'36,"0"0"-4,3 32-15,-7 1-6,4 19-5,-7 9-4,5 8-6,2 10-18,4 1-15,-4-6 1,5-5-1,-1-13 0</inkml:trace>
  <inkml:trace contextRef="#ctx0" brushRef="#br0" timeOffset="308078.0755">20319 12509 52,'0'20'30,"0"-20"-1,-3 21-16,6-2-5,-3-4 0,3 2-4,-3-7 0,0-10-2,0 0 1,0 0 0,5-23 1,-5 1 0,-4-3-1,4-3 2,0-4-2,5 6 0,1 2 0,4 5-2,6 4 0,2 5-2,6 10-6,-3-4-12,0 8-16,9 6-1,-10-4 0,6 8 0</inkml:trace>
  <inkml:trace contextRef="#ctx0" brushRef="#br0" timeOffset="308319.1178">20330 12611 39,'-11'6'32,"19"2"-1,3-1-9,7-7-6,8 7-6,-1-7-8,1 0-16,-5 0-18,6 0-1,-15-12 0,4 12 0</inkml:trace>
  <inkml:trace contextRef="#ctx0" brushRef="#br0" timeOffset="308520.1608">20326 12521 33,'0'0'32,"18"4"-2,-1-10-6,11 0-42,8 11-8,-7-17-3,8 10-2</inkml:trace>
  <inkml:trace contextRef="#ctx0" brushRef="#br0" timeOffset="308898.4482">20487 11858 34,'3'-15'32,"-6"-7"1,3 2-11,0 2-6,-4 0-5,4 8-2,0 10-4,0 0-1,6 10-1,-2 10-2,2 7 1,-2 0-2,4 2 1,-2 1-1,0-3 1,-2-5 0,0-5 0,-4-17-1,0 9 0,0-9 0,7-9-1,-2-3-3,8 7-12,1 5-19,-5-5 0,8 6 0,-6-1 0</inkml:trace>
  <inkml:trace contextRef="#ctx0" brushRef="#br0" timeOffset="309205.9083">20899 11335 19,'-19'0'67,"-11"34"-32,-14 23-15,-9 29-6,-22 17-4,-7 25-1,-18 11-4,-7 9-2,-2 0-2,5-13-1,10-14 0,7-17-1,18-20-5,7-26-9,18-26-21,23-13 1,8-27-2,16-10 2</inkml:trace>
  <inkml:trace contextRef="#ctx0" brushRef="#br0" timeOffset="309627.571">20751 11350 33,'0'0'25,"24"-11"-8,-5 7-6,3 1-2,0-1-1,-2-1 0,-1 3-1,-6 2 0,-1 0-2,-12 0 1,12 0-1,-12 0-1,0 0-3,3 18-5,-3-18-8,6 13-14,8-1-5,-14-12-1,17 16 0</inkml:trace>
  <inkml:trace contextRef="#ctx0" brushRef="#br0" timeOffset="309896.6592">21091 11322 59,'0'0'30,"0"0"-6,0 0-7,0 17-6,7-6-5,8 3-1,7 1-2,8-5 0,4-2-1,0-3 0,-2-10 1,-2-7 0,-9-12 1,-5-4 1,-16-9 0,-9 3 0,-15 1-1,-3 7 1,-11 11-3,1 9-3,1 18-35,2 20-2,3 13 1,16 16-2</inkml:trace>
  <inkml:trace contextRef="#ctx0" brushRef="#br0" timeOffset="314476.0749">21103 12178 29,'0'0'23,"18"6"-1,1-6-3,10 0-4,6 5-3,7-5-3,4 0-2,-2 0-7,-3 0-8,-5 0-15,-2 3-7,-22-8-1,1 5-1</inkml:trace>
  <inkml:trace contextRef="#ctx0" brushRef="#br0" timeOffset="314701.6306">21161 12300 63,'38'8'33,"7"-4"-9,4-1-6,2 4-23,-7-7-21,7 10-3,-16-20-3,10 8-1</inkml:trace>
  <inkml:trace contextRef="#ctx0" brushRef="#br0" timeOffset="315864.5748">1787 13559 30,'0'9'32,"0"-9"-1,14 7-10,11 1-7,4-4-3,13 2-3,4-1-5,2-5-6,4 6-9,-3-3-12,-10-6-7,0 6-2,-16-9 1</inkml:trace>
  <inkml:trace contextRef="#ctx0" brushRef="#br0" timeOffset="316071.1215">1785 13735 26,'0'0'33,"27"10"-1,-2-8-7,15-2-9,9 0-7,9-6-33,7 8-5,-16-7-2,3 8-2</inkml:trace>
  <inkml:trace contextRef="#ctx0" brushRef="#br0" timeOffset="318645.5738">2960 13058 51,'-9'-17'22,"-10"5"-2,-9 9-5,0 12-3,-2 10-2,2 13-3,5 15-1,8 16-1,6 14-2,15 12 0,5 6-1,3 2 0,5 2 0,-4-1-1,-5-9 1,-7-7-1,-9-17 0,-9-9 0,-8-11 0,-8-11-3,-3-11-2,3-10-5,9-6-12,3-4-13,1-10-1,18 7 1,0-16 7</inkml:trace>
  <inkml:trace contextRef="#ctx0" brushRef="#br0" timeOffset="319368.208">2815 14313 40,'13'-9'20,"-8"-3"-2,13 2-2,4 3-4,-1 2-2,5 5-1,-2 0-2,-1 12-1,-8 0-1,-3 9-1,-12 0 0,0 7 0,-12-3-2,-7 2 1,-10-4-1,3 1-1,-2-7 1,0-5-1,4-6-1,4-6 1,2-3 0,18 3-1,-6-15 0,10 3 0,3 5 1,10 3-1,1 4 1,7 0 0,0 9 0,3 1-2,-4 3-10,0 3-24,-6-12 0,2-1 0,-11-13 0</inkml:trace>
  <inkml:trace contextRef="#ctx0" brushRef="#br0" timeOffset="319892.6192">2793 13491 19,'-12'8'25,"-16"-8"-6,3 9-5,-6 5-3,5 4-3,2 10-3,6 2-1,5 8-2,9-2 1,8 5 0,12-8 1,12 0 1,12-14 0,10-7 0,2-12 0,4-12 1,-6-12 0,-2-5 0,-19-12 0,-10-1-2,-29-2 1,-15 9-1,-18 3-1,-7 9-2,-5 13-7,-4 7-17,6 3-13,18 16-1,7-3 1</inkml:trace>
  <inkml:trace contextRef="#ctx0" brushRef="#br0" timeOffset="320975.5418">3308 13401 22,'0'0'33,"0"0"0,12 15-8,-12 16-5,0 12-6,-3 9-4,-4 4-4,7 4-1,-2-5-3,2-10 0,0-12 0,0-14-1,0-19 0,0 0 0,5-28 0,-5-6-1,0-10 1,0-2-1,-3-1 1,3 0-1,0 3 0,0 8 0,4 7 0,2 9 0,10 10-1,2 1-4,13 9-8,0 0-16,6-5-7,10 5 0,-3 0 0</inkml:trace>
  <inkml:trace contextRef="#ctx0" brushRef="#br0" timeOffset="321217.1026">3338 13827 56,'9'5'33,"19"0"-4,9-5-17,4 0-12,0 0-19,-2-7-10,2 7-3,-16-5 1</inkml:trace>
  <inkml:trace contextRef="#ctx0" brushRef="#br0" timeOffset="321429.1542">3291 13691 27,'0'0'32,"0"0"-2,31 0-6,10-4-32,9 9-16,-7-13-4,13 8-1</inkml:trace>
  <inkml:trace contextRef="#ctx0" brushRef="#br0" timeOffset="321766.3368">3193 13254 12,'9'3'27,"-9"-3"0,37 0-5,-2 4-14,8 0-4,12 2-3,1-1-3,-3-1-2,-1 1-2,-8-5 0,-9 2 0,-11-4-1,-11-3 4,-13 5 3,5-14 8,-5 2-1,0 12 1,0 0 0,11 3 1,-11-3-1,8 14-1,-8-14-3,6 18-7,-6-18-25,0 11 0,-9-11-2,9 0 0</inkml:trace>
  <inkml:trace contextRef="#ctx0" brushRef="#br0" timeOffset="322007.5923">3822 13714 44,'-9'5'37,"9"-5"-1,0 0 0,0 0-25,0 0-20,12-11-23,1 11-3,-2-11-2,8 11 1</inkml:trace>
  <inkml:trace contextRef="#ctx0" brushRef="#br0" timeOffset="322554.5731">4368 13776 38,'9'-17'21,"0"3"-3,-6-6-1,-8-1-4,-5-2-2,-8 1-1,-1 6-2,-10 2-2,-1 9-1,-4 5-1,0 9-1,8 10-2,5 6 0,5 2-1,14 4 1,8-2-1,10 0 1,11-7-1,4-7 1,7-11 0,0-6-1,-2-10 0,1-15 0,-6-5 0,-9-13-1,-4-8 1,-9-6-1,-5-4 0,0 6 1,-4 6 1,-5 7 0,-6 10 0,1 17 1,1 15-1,4 16 1,-2 15 0,0 13-1,4 11 0,3 7 1,0 3-3,3-2-3,7 2-9,-4-10-15,-1-14-6,11-8-2,-6-19 1</inkml:trace>
  <inkml:trace contextRef="#ctx0" brushRef="#br0" timeOffset="322938.8953">4684 13534 42,'0'0'35,"3"16"1,-3 2-5,-6 11-18,-4 3-4,1 6-2,-4-4-3,2 0-2,2-5 0,-1-7-1,1-12-1,9-10 1,-7-17-1,11-11 0,3-9 0,1-10 0,5-6-1,2-1 1,1 3 0,2 8-1,-2 6 2,-1 12-1,-3 13 1,-2 17 1,-1 12-1,-2 9 2,-1 13-2,2 7 1,0 4 0,0 4-1,2-1-1,2-3-2,1-3-4,-4-15-6,4-9-23,-3-5-4,-10-18 1,0 0 0</inkml:trace>
  <inkml:trace contextRef="#ctx0" brushRef="#br0" timeOffset="323153.0533">4625 13741 32,'0'0'27,"16"0"-4,11-6-25,14 6-20,-4-13-4,15 7 0</inkml:trace>
  <inkml:trace contextRef="#ctx0" brushRef="#br0" timeOffset="323494.6407">4644 13234 14,'-10'-9'30,"10"9"0,15 0-2,11-7-14,17 7-4,7 7-3,9 2-2,0-2-2,-3 3-3,-4 0 0,-10 0-1,-15-4-1,-14-6 1,-13 0-2,0 0 2,-13-16-1,4 4 2,2 0-1,2 0 1,5 2-1,0 10 2,25 0 1,-10 5 0,-4 7 1,-5 4 0,-6 2 0,-8 2-7,-7-6-26,-1 7 0,-13-16-2,12 5 0</inkml:trace>
  <inkml:trace contextRef="#ctx0" brushRef="#br0" timeOffset="324030.3186">5594 13468 24,'12'-4'33,"-12"4"1,0 0-6,5 32-10,-10-1-5,5 13-4,-6 2-4,6 4-1,0-4-6,0-7-5,0-8-14,4-6-13,-4-25-1,-12 0 0,-7-15 2</inkml:trace>
  <inkml:trace contextRef="#ctx0" brushRef="#br0" timeOffset="324250.9145">5417 13661 39,'9'-6'33,"24"9"-1,2 1-9,15 1-18,8 5-29,-1-12-5,6 5-2,-12-9-2</inkml:trace>
  <inkml:trace contextRef="#ctx0" brushRef="#br0" timeOffset="324594.3407">6428 13133 21,'-26'-27'31,"2"17"-1,-3 6-10,-6 16-5,9 17-4,6 16-3,8 22-3,10 17-1,0 13-1,10 8 0,-1 7-1,-3 4 1,-3 0 0,-12-7 0,-6-4-1,-14-19 1,-4-8-2,-5-15-6,-2-20-12,3-15-17,13-12-1,7-28 0,17-5 0</inkml:trace>
  <inkml:trace contextRef="#ctx0" brushRef="#br0" timeOffset="325173.2416">6303 14400 8,'13'0'27,"-13"0"-1,28-7-8,-9 7-3,2 5-6,1 5-1,-10 2-2,-3 4-2,-9-1-1,-9 0 0,-4-1-2,-5-2 0,0-4 0,5-4 0,13-4 0,0 0 1,13 5 1,11 1 1,-2 4 2,2 6 0,-10 0 1,-2 6-1,-12-2-1,-9-1-4,-8-4-10,-7-6-25,-4-21-1,7-2-1,-1-20-1</inkml:trace>
  <inkml:trace contextRef="#ctx0" brushRef="#br0" timeOffset="325752.3519">6318 13531 31,'-27'-19'28,"1"12"-6,-9 3-6,-4 4-4,2 17-4,0 2-2,10 13-2,8 6-1,17 7 0,10-1-1,14 1 2,12-7 1,12-2 0,3-17 1,4-7-1,-2-17 1,-2-7 0,-13-16 0,-14-9-2,-18-11 0,-14 3-1,-14-4-2,-10 6-5,0 8-22,0 10-10,-4 5-1,17 17 1</inkml:trace>
  <inkml:trace contextRef="#ctx0" brushRef="#br0" timeOffset="326367.3017">6958 13542 29,'0'-8'32,"0"20"1,-6 6-8,0 10-9,1 13-6,-3 1-3,4 1-2,-1-2-2,5-4-1,0-11 0,3-9 1,-3-17-1,0 0 1,0-19 0,0-8 0,-9-12 0,-1-5-1,0-5 0,-4-1-1,1-2 0,8 5 0,5 6-1,7 6 0,10 9 0,7 5-3,8 12-4,5 1-10,8 8-19,2 6-1,-3 0 0,3 7 1</inkml:trace>
  <inkml:trace contextRef="#ctx0" brushRef="#br0" timeOffset="326603.8797">6880 13840 45,'-12'14'34,"12"-14"2,12 9-15,22-6-5,10-3-6,8 0-6,1-3-13,-1-2-16,-8-7-9,-3 0-1,-16-2 0</inkml:trace>
  <inkml:trace contextRef="#ctx0" brushRef="#br0" timeOffset="326826.9218">6935 13665 19,'-11'0'31,"17"10"0,6-5-3,16-1-19,10 2-16,-4-9-18,15 5-3,-9-16-2,4 0 3</inkml:trace>
  <inkml:trace contextRef="#ctx0" brushRef="#br0" timeOffset="327128.344">6856 13212 38,'0'0'32,"30"6"-1,-2-6-14,9 7-6,13-3-4,3 1-3,3-2-4,-3 1-5,-4-4-3,-7 0-2,-13-5 0,-8-5 0,-14-1 1,-3-1 5,-8 2 3,1 0 5,3 10 12,0 0-6,-12 15 0,12 7-2,0-3-7,0 6-20,-6-9-10,10 2-1,-4-8-2</inkml:trace>
  <inkml:trace contextRef="#ctx0" brushRef="#br0" timeOffset="327354.8903">7442 13684 71,'0'0'36,"0"0"-1,0 0-17,0 0-25,14 10-25,-14-10-2,16-3-2,-7 1 1</inkml:trace>
  <inkml:trace contextRef="#ctx0" brushRef="#br0" timeOffset="327842.5757">7969 13793 31,'3'-11'27,"-12"-12"1,-4 2-14,0-1-5,-6 2 0,-2 1-3,-4 4 0,0 8-1,-4 7-1,5 7-1,3 11 1,6 6-1,6 2-1,9 3 0,6 0 0,15-5 1,4-7-1,9-7 0,0-10-1,1-12 0,-1-10-1,-3-14 1,-7-10-1,-5-9 0,-7-9 0,-5-3 0,-5 1 1,-2 6-1,-5 11 2,-2 13-1,-2 12 0,9 24 0,-12 3 0,9 21 0,3 16 0,0 12 0,0 6-1,6 4-1,2 5-6,-4-6-9,2-7-18,4-1-1,-5-19 0,8-10-1</inkml:trace>
  <inkml:trace contextRef="#ctx0" brushRef="#br0" timeOffset="328211.1264">8315 13573 50,'0'12'33,"0"10"1,-8 5-14,-2 0-8,0 8-4,-2-5-1,3-1-2,-3-8-2,8-8-1,4-13 0,0 0-1,4-31 0,2-2-1,3-14 1,1-5 0,4-3-1,-1 6 0,-4 3 1,4 8-1,-2 10 1,0 15 0,2 17 0,3 11 0,-2 9-1,2 7 1,2 6-1,1 6 1,0-1-1,-2-1-1,-5 0-3,-2-7-5,1-2-12,-4-6-15,-11-14-1,4-1 0,-12-11 1</inkml:trace>
  <inkml:trace contextRef="#ctx0" brushRef="#br0" timeOffset="328435.5076">8288 13713 41,'-13'-4'33,"13"4"-1,10 0-5,14-5-22,6 2-16,2-8-19,16 5-2,-5-10 0,7 3 0</inkml:trace>
  <inkml:trace contextRef="#ctx0" brushRef="#br0" timeOffset="328775.1812">8208 13196 46,'-14'-6'31,"24"6"-4,9 0-10,14 0-6,15 0-3,7 6-3,7-3-2,-1-3-2,-3 5-1,-8-5-2,-13-5-1,-15 0-1,-15-6 0,-12-4-1,-7-1 1,-2 1 1,-2-1 1,6 6 1,10 10 2,0 0 2,9 7 1,7 13 0,-1 4 0,-5 2 1,-4 3-8,-12-4-26,3 4 0,-16-17-2,4 3-1</inkml:trace>
  <inkml:trace contextRef="#ctx0" brushRef="#br0" timeOffset="333219.5726">9064 13630 4,'13'13'29,"-1"-13"1,10 12-1,3-6-14,5 0-6,4-1-10,4-5-17,8 3-9,-11-11-2,5 8-1</inkml:trace>
  <inkml:trace contextRef="#ctx0" brushRef="#br0" timeOffset="333445.5511">9114 13793 22,'28'6'29,"-1"-6"-1,17 0-10,-1 4-12,1-4-26,9 8-4,-13-8-3,3 6-2</inkml:trace>
  <inkml:trace contextRef="#ctx0" brushRef="#br0" timeOffset="335287.3961">9989 13443 28,'0'0'33,"3"15"1,-3 11-8,0 12-8,-4 6-7,4 7-1,-3 0-4,3-1-2,0-4-2,0-9-1,0-9 0,3-10 1,-3-9-1,0-9 0,3-9 0,-3-9 0,0-10 0,-6-9 0,4-11-1,-2 0 0,1 0 1,0-1-1,-1 6 0,1 6 0,3 8 0,0 7 0,7 8 0,5 4-2,7 2-2,8 1-7,11 3-21,6 4-3,2-6-1,3 6 0</inkml:trace>
  <inkml:trace contextRef="#ctx0" brushRef="#br0" timeOffset="335589.6201">10020 13869 31,'0'0'35,"0"0"0,23 7-3,10-7-12,-3-5-8,10 5-5,-2-5-7,2 1-17,-6-2-17,-2 6-2,-11-10 0,-1 4 0</inkml:trace>
  <inkml:trace contextRef="#ctx0" brushRef="#br0" timeOffset="335821.2065">10019 13689 23,'0'0'35,"0"0"1,19 5-2,9-5-11,4 5-9,4-5-8,1 5-29,0-5-10,4 4-3,-10-8 0</inkml:trace>
  <inkml:trace contextRef="#ctx0" brushRef="#br0" timeOffset="337415.6156">10780 13146 35,'-11'0'26,"-10"4"-8,3 12-4,5 14-4,-3 13-2,10 15-2,0 17-1,6 10 0,0 9-1,6 10 0,-2-2 0,1 3-1,-5-5 1,0-7-1,-12-14-1,-1-11 1,-5-13-3,-1-16-1,1-10-5,-1-20-3,4-9-10,5-7-12,3-16-2,9-5 1,-2-10 10</inkml:trace>
  <inkml:trace contextRef="#ctx0" brushRef="#br0" timeOffset="337845.9586">10711 13540 24,'-25'0'28,"-9"-3"1,9 7-10,-4 6-8,4 7-4,5 7-2,7 4-2,10 10 0,9 0 0,10 1 0,11-3 1,8-2 0,5-14 0,10-4 0,-2-11-1,0-12 0,-5-12 1,-9-10 0,-12-12 0,-13-1 0,-18-8 0,-13 3 0,-15 2 0,-3 7-2,-4 11-5,-2 7-16,2 15-17,13 12-1,7 6 0,13 13 0</inkml:trace>
  <inkml:trace contextRef="#ctx0" brushRef="#br0" timeOffset="338401.4027">10835 14262 42,'9'-12'33,"-2"-4"-1,8-1-9,6 12-7,0-3-4,3 13-4,-5 1-2,1 13-2,-8 5-2,-4 5 0,-8 2-1,-11-2 0,-4-1 0,-7-5 0,-3-6-1,-3-7 0,0-10 0,4 0 0,6-10-1,5-4 1,7 4-1,9-2 1,9 7 0,4 5 0,8 0 0,4 11 0,1 5-1,1-2-9,-2-3-25,2 5-1,-6-13 0,6-3-1</inkml:trace>
  <inkml:trace contextRef="#ctx0" brushRef="#br0" timeOffset="339094.341">11493 13796 20,'0'-10'29,"0"10"-6,0-17-2,-3 3-6,-4 2-2,-7-1-3,-3 1-2,-7 2-2,0 6-1,-6 4-2,3 0-1,1 9 0,3 4 0,4 2-2,9 5 1,7 1-1,9-2 1,5 0 0,9-5 0,3-2-1,6-6 1,3-6 0,-2-3-2,1-9 0,-3-7 0,-3-8-1,-5-9-1,-3-5 1,-6-6 0,-1-6 1,-6 3 0,-4 4 2,0 4 1,-7 4 1,4 11 0,-4 5 0,3 12 0,4 10-1,-10 0 0,10 0-1,-6 25 0,6 0 0,0 8 0,3 8 0,0 7 0,0 5 1,4 1-1,-1-3-4,0-5-12,-1-8-19,5-4-2,0-18 1,5-3-1</inkml:trace>
  <inkml:trace contextRef="#ctx0" brushRef="#br0" timeOffset="339545.5552">11862 13522 29,'0'0'33,"-4"15"1,-2 5-5,-2 3-14,0 14-4,-2-1-2,-2 7-2,0-4-3,3-1-2,-2-10 0,5-8-1,6-11 0,0-9-1,7-18 1,3-6-1,-1-16 0,2-8 0,2-6 1,-1-4-2,-3 4 1,0 4 0,-1 9 0,-1 9 0,-2 13 1,-5 19 0,13 7-1,-4 15 2,0 7-1,3 9 0,4 5 1,1 5-1,0 2 1,2-2-1,0-3-1,-2-5-1,-2-6-5,-6-9-7,4-9-19,-2-2-5,-11-14 0,0 0 0</inkml:trace>
  <inkml:trace contextRef="#ctx0" brushRef="#br0" timeOffset="339776.6446">11762 13726 27,'0'0'33,"28"-10"0,4 10-4,-1-5-20,5-2-32,6 11-4,-14-8-4,1 9-1</inkml:trace>
  <inkml:trace contextRef="#ctx0" brushRef="#br0" timeOffset="340290.5195">12646 13462 54,'0'0'33,"0"0"-2,9 14-10,-9 6-5,4 12-5,-4 6-6,6 5 0,-6 0-2,6-1-1,-3-3-6,-3-10-5,0-8-13,7-3-14,-7-18 0,-12 0 0,-2-13 0</inkml:trace>
  <inkml:trace contextRef="#ctx0" brushRef="#br0" timeOffset="340525.3042">12519 13658 60,'16'-6'32,"2"6"-3,13 0-12,6 0-9,7 3-21,5 7-17,-11-10-1,9 6-2</inkml:trace>
  <inkml:trace contextRef="#ctx0" brushRef="#br0" timeOffset="340972.5726">13347 13380 42,'0'0'33,"0"0"-3,-3 12-9,3 15-6,-9 6-4,9 12-3,-4 4-2,4 2-1,-5-2-2,5-5 0,0-5-2,0-10 1,-3-14-1,3-15 0,0 0-1,0-25 1,-3-7 0,-1-7-1,1-9 1,0-2-1,0 0 1,3 2-1,0 5 0,0 6 0,9 8-1,1 8-1,11 11-4,1-2-7,12 7-17,3 5-6,1 0-1,5 0 1</inkml:trace>
  <inkml:trace contextRef="#ctx0" brushRef="#br0" timeOffset="341267.2638">13313 13815 22,'0'0'33,"0"0"2,34 14-3,-3-11-13,5-3-7,9 0-7,1 0-19,1 0-18,-10-7-1,1 4-2,-17-9 1</inkml:trace>
  <inkml:trace contextRef="#ctx0" brushRef="#br0" timeOffset="341504.3446">13313 13592 58,'16'-5'33,"21"8"0,4 2-20,4-10-36,6 16-5,-8-11-3,7 8-2</inkml:trace>
  <inkml:trace contextRef="#ctx0" brushRef="#br0" timeOffset="342034.6791">14148 13016 51,'-17'-9'31,"-14"9"-9,0 19-5,4 27-3,-1 15-6,6 24-2,4 14-2,8 9-1,1 4-1,9 3-1,0-5 1,0-6-1,-3-12 0,3-15 0,-8-14 0,-2-11 0,-3-14 0,0-7-1,-2-9-2,3-13-4,12-9-10,-16 4-18,16-17 0,3 3 0,3-9-1</inkml:trace>
  <inkml:trace contextRef="#ctx0" brushRef="#br0" timeOffset="342448.5244">14072 14272 40,'-7'-9'34,"7"9"1,7-10-6,4 0-15,7 10-6,6-4-1,2 9-4,-6-1 0,0 5-2,-4 4-1,-4 0 0,-7-1-2,-7-2 0,-9 3-1,11-13-1,-8 11 1,8-11 0,0 0 0,0 0 1,8 11 1,5-1 3,3-1 1,-4 9 0,-12 1 1,-8 5 0,-9-2-1,-4 1-3,-4-5-4,-12-12-11,6-6-16,4-6-4,4-16 0,14-3 0</inkml:trace>
  <inkml:trace contextRef="#ctx0" brushRef="#br0" timeOffset="343087.3406">14702 13726 30,'0'0'28,"0"-16"-4,-12 6-4,1-3-5,-10 1-4,3 0-3,-10 2-2,6 10-1,-9 0-2,0 14-1,6 0 0,8 11-2,7 2 1,4 4 0,12-4 0,9-3 0,4-5 0,15-6 0,0-10 1,0-10-1,3-7 0,-6-12 0,-1-8-1,-4-10 1,-7-10-1,-12-9 0,-3-3 1,-4 1-1,-5 7 1,5 6 0,-10 11 0,-5 15 0,3 13 1,2 18-1,4 15 0,0 18 1,6 9-1,-3 13 0,3 5-2,11 3-3,-1 3-17,9-4-14,-11-15 0,10-5-1,-5-22 1</inkml:trace>
  <inkml:trace contextRef="#ctx0" brushRef="#br0" timeOffset="343507.2728">15046 13573 34,'-10'19'34,"1"1"1,0 8-4,-6 1-15,8 6-4,-8-1-4,6 1-2,-3-9-3,8-4-1,-4-12 0,8-10 0,0-9-1,5-10 0,3-11 0,1-11 0,-1-9 0,0-3-1,2-3 0,0 5 1,-1 5-1,7 5 0,-4 13 0,3 15 1,4 13-1,0 12 1,-2 11 0,3 7 0,-1 10 0,-2 2 0,0 4 0,1 0 0,-5-2-1,-1-5-1,-1-4-3,-7-7-6,7-5-13,-4-5-15,-7-18 0,0 14 0,0-14 0</inkml:trace>
  <inkml:trace contextRef="#ctx0" brushRef="#br0" timeOffset="343750.2266">14953 13646 60,'15'0'35,"20"4"1,3 7-13,0-1-10,10 6-6,-2-2-19,-1 1-22,-12-15-1,1 0-1,-8-12 0</inkml:trace>
  <inkml:trace contextRef="#ctx0" brushRef="#br0" timeOffset="385658.582">15581 13624 13,'0'0'30,"8"16"1,40-7 12,-9-3-33,-1-6-5,5 3-10,-3-3-12,-3 3-13,-13-9 0,2 6-1</inkml:trace>
  <inkml:trace contextRef="#ctx0" brushRef="#br0" timeOffset="385903.3035">15632 13759 31,'0'0'29,"16"5"-5,8-5-8,9 0-20,13 5-16,-10-10-5,10 8-2,-14-11 4</inkml:trace>
  <inkml:trace contextRef="#ctx0" brushRef="#br0" timeOffset="386319.9082">16412 13483 8,'8'16'27,"-13"5"2,7 18 0,-4 6-15,2 3-4,0 4-2,0-4-3,5-2 0,-2-10 0,1-10 0,-4-14-1,0-12-1,0 0 1,0-25-2,-4-10 2,-2-7-1,-3-12-2,3-1-1,0-1 1,-1 2 0,7 6 0,4 7-1,2 12 1,12 14 0,7 8 0,6 7-2,9 10-5,-2-2-8,2 2-20,4 5 0,-4-7-1,3 1 0</inkml:trace>
  <inkml:trace contextRef="#ctx0" brushRef="#br0" timeOffset="386575">16417 13905 42,'25'-4'30,"12"10"0,-2-6-13,2 0-12,3 4-12,-9-10-20,2 10-2,-16-10-1,-1 6 0</inkml:trace>
  <inkml:trace contextRef="#ctx0" brushRef="#br0" timeOffset="386822.0464">16415 13700 16,'0'0'29,"0"0"0,31 4 0,-4-4-22,10-3-29,14 10-4,-5-11-1,12 4-2</inkml:trace>
  <inkml:trace contextRef="#ctx0" brushRef="#br0" timeOffset="387303.1765">17320 13187 37,'-22'-21'29,"3"12"-6,-9 20-5,-3 14-4,3 24-4,3 18-2,7 22-1,3 12-1,8 11-3,4 7 0,7 0 0,-1-3-1,0-8-1,-3-17 0,-7-14 0,-8-14 0,-3-17-1,-4-14-1,-4-17-4,4-7-5,1-12-15,2-13-9,13 2 0,3-9-1</inkml:trace>
  <inkml:trace contextRef="#ctx0" brushRef="#br0" timeOffset="387959.1438">17189 13684 23,'0'-13'26,"-21"-6"-7,2 10-4,-9 5-2,0 4-5,-8 16-1,-1 4-2,3 9-2,3 4-1,12 9 1,9-1 0,14 1 1,14-9 1,18-4 0,9-14 1,12-11-1,-2-11 0,0-10 0,-8-12-2,-11-10 0,-18-7-2,-18 2-2,-9 8-4,-14 3-9,-5 10-20,0 15 0,-5 8-1,9 14 1</inkml:trace>
  <inkml:trace contextRef="#ctx0" brushRef="#br0" timeOffset="389568.4172">17000 13038 47,'-36'35'26,"-14"20"-6,-3 33-5,1 25-2,8 20-4,15 16-2,17 13-3,19 6 0,20-8-3,17-10-7,18-27-23,13-11-2,-7-29-1,3-13 0</inkml:trace>
  <inkml:trace contextRef="#ctx0" brushRef="#br0" timeOffset="390237.4601">17168 14330 28,'21'-9'27,"-1"-1"-7,7 10-2,-3 7-2,-4 9-6,-8 9-2,-8 0-3,-8 6-1,-9-7-2,-3 1 0,-6-9 0,2-1 0,1-10-1,9-1 1,10-4-1,0 0 0,0 0 1,12 4-1,4 0 0,3 2 0,5 3-5,-4 2-21,-3-11-7,9 7-1,-14-15 0</inkml:trace>
  <inkml:trace contextRef="#ctx0" brushRef="#br0" timeOffset="391312.5616">17689 13869 20,'-7'-19'16,"-10"-6"-1,0 8-3,-7 2-2,-1 10-3,-1 5-1,2 8-1,5 7 0,6 8-2,9 5-1,4 0 0,14-4-1,4-5 0,8-9 0,5-10 0,0-4 0,1-15 0,-3-10 0,-3-10 0,-5-10-1,-8-4 1,-4-3-1,-5 5 0,-1 5 1,-6 3 0,-4 14-1,-1 11 2,8 18-1,-14 11 0,9 13 1,1 12 0,4 7 0,-2 7-1,4 2 1,1 4-3,3-5-5,-3-6-16,8-1-8,-11-17 1,13-5 0</inkml:trace>
  <inkml:trace contextRef="#ctx0" brushRef="#br0" timeOffset="391688.3467">17999 13737 9,'-7'9'28,"-10"2"3,4 11-3,-3 1-10,-2 4-5,5 2-4,0-4-2,7-3-2,6-8 0,0-14-3,10 7 0,0-17-1,2-12 0,0-12 0,0-8 0,1-7 0,0-1-1,1 3 0,-5 4 1,1 6-2,1 11 2,-3 14-2,3 14 1,-1 13 0,3 11 0,0 10 0,6 3 0,0 5 1,2 4-2,-2-7-3,3 1-2,-6-9-6,-3-4-13,0-6-8,-13-12-1,0-1 1</inkml:trace>
  <inkml:trace contextRef="#ctx0" brushRef="#br0" timeOffset="391933.7287">17928 13834 21,'8'-9'22,"21"9"-6,7 5-29,-4-10-6,14 9-2,-15-8 16</inkml:trace>
  <inkml:trace contextRef="#ctx0" brushRef="#br0" timeOffset="392189.7847">18543 13578 7,'16'15'59,"-16"4"-29,2 12-14,4 4-5,-1 3-3,2 4-3,0 1-6,-2-7-8,0-4-10,2-1-11,-13-22 0,6 1-1</inkml:trace>
  <inkml:trace contextRef="#ctx0" brushRef="#br0" timeOffset="392443.8298">18422 13771 54,'16'-2'30,"19"2"-9,4 0-7,2 4-12,6 3-26,-7-13-4,0 6-1,-17-10-1</inkml:trace>
  <inkml:trace contextRef="#ctx0" brushRef="#br0" timeOffset="393162.209">19182 13241 36,'-5'-25'21,"-11"10"-2,-1 15-3,-4 19-3,1 18-4,0 21-2,-1 16-1,5 16-1,10 9 1,6 7-2,0 3 1,6-1-1,-2-8 0,0-7 0,-4-19 0,-4-10-2,-9-17-1,-5-13-2,-2-17-4,-5-11-6,5-9-13,7-7-10,-5-9-1,12 4 1</inkml:trace>
  <inkml:trace contextRef="#ctx0" brushRef="#br0" timeOffset="393567.6466">19130 14350 2,'29'-12'55,"-17"7"-29,6 5-12,0 0-4,0 4-2,-3 4-2,-4 0-2,-8 4-1,-6-2-2,-4 0 0,-2-4-1,9-6 0,-15 10-1,15-10 0,10 4 1,4-4-1,5 8 1,3-1 1,-7 5 2,-2 4 1,-8 0-1,-10 3 0,-12-5-3,-7-3-7,-6-11-17,5 0-7,-7-19-1,17-2 0</inkml:trace>
  <inkml:trace contextRef="#ctx0" brushRef="#br0" timeOffset="394118.4504">19685 13782 50,'0'-18'21,"-10"-8"-3,-4 1-4,-3 1-3,-7 4-4,-4 6-1,-4 7-1,1 9-2,1 11 0,4 8-2,7 8 1,7 1-1,12 1 1,7 0 0,11-7 0,10-6 1,2-9-1,6-9 1,-1-6-1,0-13-1,-5-11-1,-6-12 0,-5-11-1,-4-5 0,-7-1 0,-5 2-1,-3 4 2,-8 7-1,0 12 2,-3 13-1,1 13 0,1 13 1,2 11 0,2 12 0,5 12-1,0 9 1,10 7 0,-1 4-2,2 3-3,-2-5-5,4-4-11,-7-9-9,3-18-3,6-6-1,-15-21 3</inkml:trace>
  <inkml:trace contextRef="#ctx0" brushRef="#br0" timeOffset="394479.2055">19889 13614 61,'9'10'31,"-9"12"-10,-10 4-5,5 10-6,-5-5-1,2 9-1,-2-14-3,4 1 0,0-12-1,6-15-2,0 0 0,0-18-1,0-15 1,6-15-1,0-8 0,4-3-1,0 4 0,0-1 0,1 11 0,1 11-1,3 12 1,0 22 0,1 12 0,0 14 0,4 8-1,0 7 2,3 3-1,-1 2 1,-3 1-1,-1-2 0,-1-6-2,-7-6-6,-2-4-10,-4-5-17,-10-14 0,6-10-1,-19 0 0</inkml:trace>
  <inkml:trace contextRef="#ctx0" brushRef="#br0" timeOffset="394724.6203">19854 13701 5,'0'0'26,"-10"-9"0,27 14 0,4-5-16,7 0-16,15 4-18,-12-13-1,12 9 0,-8-11 13</inkml:trace>
  <inkml:trace contextRef="#ctx0" brushRef="#br0" timeOffset="394979.6896">20140 13029 42,'28'24'35,"0"17"0,14 24-11,2 37-6,-15 23-3,-6 28-5,-23 12-3,-11 6-3,-20 1-4,-16-7-2,-15-15-6,-8-29-8,4-24-21,10-22-1,4-33 0,14-11 2</inkml:trace>
  <inkml:trace contextRef="#ctx0" brushRef="#br0" timeOffset="401403.404">20753 13624 28,'24'10'30,"-2"-10"1,16 0-11,5 0-5,3 0-5,5 0-7,-6 5-8,-7-1-9,-8-4-14,-4 9-3,-26-9 0,15 0 4</inkml:trace>
  <inkml:trace contextRef="#ctx0" brushRef="#br0" timeOffset="401647.2156">20795 13771 41,'11'3'35,"19"3"-2,10 0-7,5-6-9,7 5-14,-5-5-31,9 10-4,-14-15-1,5 5-3</inkml:trace>
  <inkml:trace contextRef="#ctx0" brushRef="#br0" timeOffset="402627.5817">1657 15342 9,'19'0'30,"-3"-5"1,17 5-2,3 0-11,7 0-6,8 0-4,2 4-8,-8-4-11,-5 0-14,-2 8-7,-20-8 0,-4 8 1</inkml:trace>
  <inkml:trace contextRef="#ctx0" brushRef="#br0" timeOffset="402882.0516">1695 15438 39,'0'0'34,"18"6"-1,11-6-10,14 3-5,7-3-7,6 10-13,-4-9-27,13 9-4,-10-10-2,-4 0-1</inkml:trace>
  <inkml:trace contextRef="#ctx0" brushRef="#br0" timeOffset="415479.2554">2591 15230 22,'10'32'30,"-14"-6"0,4 16-10,-6 11-5,3 2-2,3 11-3,-2-7-4,4-4-2,-2-11-2,3-12 0,-3-18 0,0-14-1,7-28 1,-4-8-1,-3-17 1,-7-4 0,4-7-1,-2-1 0,0 5 0,5 8 1,-5 9-1,5 12 0,5 9 0,8 12 1,12 10-1,6 0-2,11 9-4,5-4-6,9 5-14,7 1-10,-13-4 1,5 4-2</inkml:trace>
  <inkml:trace contextRef="#ctx0" brushRef="#br0" timeOffset="415736.3243">2569 15722 20,'7'11'32,"5"-11"2,19 8-2,3-3-17,10 0-14,8 3-19,-8-8-11,5 6-2,-15-12-2</inkml:trace>
  <inkml:trace contextRef="#ctx0" brushRef="#br0" timeOffset="415998.8862">2619 15521 49,'0'0'32,"-3"-9"-1,21 9-20,19 7-34,7-14-5,15 11-2,0-12-1</inkml:trace>
  <inkml:trace contextRef="#ctx0" brushRef="#br0" timeOffset="416312.9537">3423 14867 38,'-53'16'32,"3"27"-5,-3 18-9,-2 21-4,11 21-2,13 9-3,16 8-2,18-1-2,15 0-2,16-8-9,15-12-27,2-28-1,15-16 0,-11-27-2</inkml:trace>
  <inkml:trace contextRef="#ctx0" brushRef="#br0" timeOffset="417044.5873">3661 15426 26,'0'18'30,"0"13"-1,-3 2-10,-1 0-4,4 2-5,-5-8-3,5-5-1,-3-10-3,3-12 0,0 0-1,-3-17-1,3-2 1,0-5-1,0-3 0,0 2-1,0 4 1,0 1-1,6 4 0,-1 5 0,4 2 0,5 5-1,1 4 0,6-8-1,7 8-2,-3-7 1,3 4-1,-3-3-1,0 6 0,-6-3 2,-4 6 1,-3 6 1,-10 3 2,4 5 1,-6 5 0,0 3 1,0 3 0,0 4 0,0-3-1,2-3-1,3 0-5,-1-6-9,-4-6-19,9 1 1,-9-15-1,10 11 3</inkml:trace>
  <inkml:trace contextRef="#ctx0" brushRef="#br0" timeOffset="426479.7151">21847 6358 23,'0'0'17,"0"0"-3,0 0-2,0 0-2,0 0-3,-10 3-2,7 6 0,-2 3 0,-2 7 0,-2 4 1,-1 7 1,-5 7 0,-2 14 0,-7 4 0,0 11-2,-1 4 0,0 0-2,2 0 0,3-3-1,3-10-1,6-7 1,4-15 0,4-5 1,1-13 0,2-4 1,0-13-1,0 11 1,0-11-1,0 0-1,0 0 1,-12 4-3,12-4-2,0 0-5,0 0-23,0-11-6,0-3 0,12 0-1</inkml:trace>
  <inkml:trace contextRef="#ctx0" brushRef="#br0" timeOffset="427441.7989">21850 6342 15,'0'0'14,"-5"10"-2,5-10-2,-16 13-1,6-5-1,0 1-1,-3 2-1,1-1 0,2-2 0,-3 2-2,13-10 0,-13 9-1,13-9 0,0 0-1,0 0 0,0 0 0,10-14 0,-1 6-1,0-4 0,2 0 1,0-1 0,-11 13 0,17-16 1,-17 16 0,10-5 0,-10 5 1,7 10 0,-2 0 0,2 2-1,1 2 0,4-1-1,2 0-3,-2-2-10,-12-11-20,23 9-1,-23-9 0,3-11-1</inkml:trace>
  <inkml:trace contextRef="#ctx0" brushRef="#br0" timeOffset="428051.3996">21637 6256 17,'0'0'21,"10"0"-1,-10 0-2,10 13-3,-6 2-3,-4 2-2,5 6-2,-5-2-2,0 0-1,0-1-2,0 0-1,-5-5 2,5-6-1,0-9 0,0 0 0,3-16 0,1 1-1,3-7 2,4-2-1,2 0-1,2 2 0,4 2-1,2 5 1,2 6-5,2 6-23,-5-5-8,8 12 0,-13-8 0</inkml:trace>
  <inkml:trace contextRef="#ctx0" brushRef="#br0" timeOffset="429480.9772">4083 15473 16,'24'18'31,"-14"-2"0,2 10-12,-5 6-1,-1-1-4,3 5-3,-3-9-3,-3 0-2,-3-11-2,-3-3 0,3-13-1,0 0 0,-13-15 0,13-2-1,-5-8 0,5 0 0,8-5-1,2 2 0,11-2 0,2 6 0,4 2-2,1 6-1,9 12-9,-8 4-20,-5 0-5,0 5-1,-13-2 1</inkml:trace>
  <inkml:trace contextRef="#ctx0" brushRef="#br0" timeOffset="430046.6194">4505 15320 28,'-18'-17'28,"11"-1"-4,0-2-4,7-2-6,13 3-3,3 0-3,8 8-2,4 7 0,2 8-1,-7 7 0,1 9-1,-14 2-1,-4 7-1,-10 0 1,-5-1-1,-10-7 0,1 0 0,-1-9-1,1-8-1,6-4 1,12 0-1,-6-13 0,6 13-1,15-12 1,2 8-2,0 8-5,2 3-12,-4 3-17,10 5 1,-6-4 0,1 9 0</inkml:trace>
  <inkml:trace contextRef="#ctx0" brushRef="#br0" timeOffset="430316.4528">4890 15494 48,'15'21'37,"-12"0"0,0 8-9,-3 11-10,-3-3-7,3 7-4,-4-8-6,1 0-2,3-4-6,-8-14-8,8-6-13,0-12-9,-13 0 0,6-12 0</inkml:trace>
  <inkml:trace contextRef="#ctx0" brushRef="#br0" timeOffset="430579.5098">4780 15683 30,'13'0'34,"5"-5"1,12 5-5,3 0-10,-2-4-10,3 0-15,-6 0-27,6 4-2,-10 0-1,-2 5 0</inkml:trace>
  <inkml:trace contextRef="#ctx0" brushRef="#br0" timeOffset="431143.3976">5360 15611 15,'7'22'31,"-7"-1"2,0 2-10,0 6-3,-3-6-5,3 4-4,-4-10-3,4-3-2,0-14-2,0 0-2,-14-3 0,14-11-2,0-6 2,0-5-2,0-2 0,0-2 0,3 2 0,1 5 0,3 0 0,3 7 0,3 1-1,2 7 0,2 1 1,3 3-2,5 3 1,-1-3 0,1 3 0,-4 0 0,-1 6 1,-4 0-1,-1 1 1,-4 3 0,-5 5 1,2 2 0,-5 2 0,0 5 0,-3 2 1,0 2-1,0-2-1,0-2-8,0-3-23,0 4-4,-3-16 0,6 5-1</inkml:trace>
  <inkml:trace contextRef="#ctx0" brushRef="#br0" timeOffset="431483.5227">5730 15608 43,'12'17'36,"-2"2"0,4 6-7,0 8-11,-7-6-7,5 2-4,-3-4-2,-5-4-2,-4-9-1,0-12 0,0 0-1,-11-4 0,8-12-1,-1-7 1,1-5-1,3-5 0,8 1 0,4 0 0,6 4 0,1 7 0,6 9-2,-1 4-2,8 14-7,-8-3-17,-5 5-10,3 4 0,-11-3 0</inkml:trace>
  <inkml:trace contextRef="#ctx0" brushRef="#br0" timeOffset="431928.3067">6052 15311 44,'10'-9'33,"-3"-5"-4,13 8-8,5 6-8,0 0-4,3 6-4,-4 4-1,-2 9-1,-10 0 0,-7 7-1,-15-1 0,-2 1 1,-8-4-1,-1-2 0,0-7-1,5-2 0,3-6 0,13-5 0,0 0-1,16-9 1,5 9-4,-2-5-9,5 5-24,5 3 0,-7-3 0,5 11 0</inkml:trace>
  <inkml:trace contextRef="#ctx0" brushRef="#br0" timeOffset="432355.1574">6433 14961 40,'32'26'36,"2"17"0,9 22-4,-2 24-13,-13 15-6,-4 21-3,-20 3-4,-14 6-2,-15-5-1,-13-8-1,-8-15-1,-6-17-1,2-22-2,7-16-2,12-11-7,3-18-27,9-22 0,10-5-1,-1-14 0</inkml:trace>
  <inkml:trace contextRef="#ctx0" brushRef="#br0" timeOffset="433136.2387">7039 15530 16,'18'-3'32,"15"6"0,-2-6 0,7 3-16,-1 0-12,6 0-15,-2 9-18,-10-9-2,-3 4 0,-15-4 2</inkml:trace>
  <inkml:trace contextRef="#ctx0" brushRef="#br0" timeOffset="433405.3235">7052 15649 41,'0'12'34,"0"-12"0,27 15-10,0-5-11,5-1-16,14 4-25,-9-16-3,12 3-2,-10-12-2</inkml:trace>
  <inkml:trace contextRef="#ctx0" brushRef="#br0" timeOffset="495902.4949">7804 15272 20,'0'0'30,"0"0"-3,7 19-1,-14 10-6,4 16-4,-7 3-4,5 9-2,-3 1-3,6-3-2,-4-6-3,6-7 0,0-13-1,0-12 1,0-17-1,0-11 0,0-12 0,0-13 0,0-10 0,-6-8-1,3-5 0,0-3 1,0 4-1,3 5 0,0 7-1,0 8 1,3 11-1,6 7 1,7 8-1,5 5-2,10 7-3,3 0-6,9 0-15,4 11-9,-3-7 0,4 5-1</inkml:trace>
  <inkml:trace contextRef="#ctx0" brushRef="#br0" timeOffset="496170.5388">7780 15736 19,'0'0'32,"31"9"0,-4-9-2,11 0-15,4 0-17,-1-7-22,6 13-5,-14-9-2,-1 3-1</inkml:trace>
  <inkml:trace contextRef="#ctx0" brushRef="#br0" timeOffset="496440.6023">7801 15530 29,'0'0'31,"16"-6"0,14 6-9,5 0-30,2 0-17,14 6-3,-6-9-2</inkml:trace>
  <inkml:trace contextRef="#ctx0" brushRef="#br0" timeOffset="496759.6645">8318 15577 41,'0'0'36,"-11"5"-1,11-5-4,0 0-17,15-13-28,2 13-17,-8-16-3,9 6-2</inkml:trace>
  <inkml:trace contextRef="#ctx0" brushRef="#br0" timeOffset="497406.5968">8835 15477 12,'-13'0'22,"-15"-9"-4,3-5-4,-2-8-3,5-8-3,8-1 0,9-4-1,11 4 0,11 2 0,8 12 1,8 11 0,7 15 0,-4 11-1,-4 18-2,-16 8 0,-10 14-1,-18 4-1,-10 1-2,-11-4-1,-11-8-1,-3-10-2,4-14 1,3-12-1,12-17 0,12-7 0,7-7 1,9-1 1,12 2 1,7 7 1,5 6-1,9 12-2,-4 4-15,0 2-14,4 8-1,-7-9 0,5 7 1</inkml:trace>
  <inkml:trace contextRef="#ctx0" brushRef="#br0" timeOffset="497904.5768">9101 15554 28,'-5'16'33,"5"8"1,-4 2-3,-5 2-17,6 8-4,-3-3-3,6-2-4,0-4-5,0-14-4,0-3-5,0-10-3,6-12-6,-6-7-3,0-7 0,-7-3 4,4-3 6,-2-1 7,2 4 7,-1-17 16,4 29-1,7 7 1,-7 10-2,27-7-4,-5 7-3,2 0-3,4-2-1,0 2-1,3 0-1,-6 0 0,0 2 2,-12 3 1,0 6 0,-8 3 1,1 5 0,-6 5 0,0 2 1,-6 2-3,6 4 0,-3-2-2,3-2-2,0 0-6,0-7-12,0-5-17,6-3 0,-6-13-1,10 0 0</inkml:trace>
  <inkml:trace contextRef="#ctx0" brushRef="#br0" timeOffset="498189.2197">9480 15625 23,'0'0'33,"19"27"1,-11-6-1,6 1-17,-3 8-4,-1-5-5,2 5-1,-5-6-2,-1-5-1,-6-6-1,0-13-1,0 0 1,0-16-1,0-9 0,6-5-1,0-4 1,3-2-1,4 2 0,2 6 0,4 10-2,-1 2-5,4 13-20,0 11-9,-9 0 0,5 10 0</inkml:trace>
  <inkml:trace contextRef="#ctx0" brushRef="#br0" timeOffset="498588.5943">9827 15336 58,'0'-23'34,"9"-2"0,6 7-17,14 13-4,-1 2-4,6 8-4,-10 7 0,-2 10-2,-12 3 0,-10 7-1,-7-2 0,-8 1 0,-6-6 1,1 1-1,-1-9-1,9-5 0,12-12 0,0 0 0,24 0-1,2 0-3,11-5-17,5 8-18,0-3 0,3 11 0,-10-1 0</inkml:trace>
  <inkml:trace contextRef="#ctx0" brushRef="#br0" timeOffset="500202.2138">10323 15623 5,'37'4'61,"-9"-4"-33,7 0-12,11-2-7,0 2-6,4 0-14,-10-8-17,3 11-1,-20-8-2,-1 10 9</inkml:trace>
  <inkml:trace contextRef="#ctx0" brushRef="#br0" timeOffset="500472.8126">10354 15786 42,'22'6'32,"6"-6"-2,16 0-23,8 4-29,-12-8-4,13 14-3,-12-10-1</inkml:trace>
  <inkml:trace contextRef="#ctx0" brushRef="#br0" timeOffset="500841.7548">11180 15769 25,'0'0'32,"23"9"-1,15-9-9,25 6-3,23-6-5,25 10-1,22-10-3,19 8-3,9-8-3,6 9-4,-1-4-5,-14-5-18,-18 0-13,-16 0-1,-29-5 0</inkml:trace>
  <inkml:trace contextRef="#ctx0" brushRef="#br0" timeOffset="501542.6345">11898 15162 26,'5'-12'24,"3"-1"-3,-8 0-4,0-2-5,-7 3-3,-7-1-3,-3 4 0,-8 3-2,-1 6-1,-3 6-1,2 3 0,1 10-1,6 1 0,6 7 0,11 0-1,10 0 1,11-3 0,6-7 0,7-4-1,3-6 0,-1-7 0,0-12 0,-7-4-1,-6-5 1,-8 1 0,-5-1 0,-7 4 1,-5 3 2,5 14-1,-19-8 1,9 16 0,0 6 1,4 12-1,0 5 0,6 6 0,0 4-1,0 3 0,6 5 0,-1-1 0,-1-2-1,3-5 0,-7-5-3,3-9-5,-1-10-24,3-3-4,-5-14 0,0 0-1</inkml:trace>
  <inkml:trace contextRef="#ctx0" brushRef="#br0" timeOffset="501911.3342">12104 15466 54,'9'10'35,"-9"1"-2,-5 6-11,5 7-9,-4-2-3,4 3-4,0-3-4,-4-4-6,8-4-12,2-3-19,-6-11-1,0-20 1,0-4-1</inkml:trace>
  <inkml:trace contextRef="#ctx0" brushRef="#br0" timeOffset="502184.3946">12098 15336 28,'0'-13'31,"0"13"0,0-11-4,0 11-30,21 0-21,-21 0-5,0 0-2,9 5 2</inkml:trace>
  <inkml:trace contextRef="#ctx0" brushRef="#br0" timeOffset="502458.4601">12214 15494 27,'10'24'33,"-10"-6"1,7 5-2,-1 0-16,-6-9-7,4 3-2,-4-7-3,0-10 0,0 0-2,0 0 1,6-19-2,2 6 1,2-6 0,2 0-2,4 2 1,2 4 0,-1 3 1,3 8 0,-3 2 1,1 8 0,-8 3 0,1 9 0,-1 0 0,-4 4 0,-6-1-2,3-2-3,0 2-19,-3-4-18,-3-10 1,3 0-1,0-9 0</inkml:trace>
  <inkml:trace contextRef="#ctx0" brushRef="#br0" timeOffset="503245.5709">11997 16094 25,'-12'-19'33,"-2"10"1,-10 1-8,-12 3-6,-2 14-5,-8 4-5,9 16-2,-3 3-3,11 11-1,13 3-2,16 0 0,12-2-1,14-5-2,14-8-4,1-14-7,8-3-17,1-11-8,-11-15 0,-4-1 0</inkml:trace>
  <inkml:trace contextRef="#ctx0" brushRef="#br0" timeOffset="503515.8898">11715 16222 33,'19'0'29,"9"9"0,6-9-15,8 0-19,9 10-18,-8-13-3,7 9-3,-16-6 8</inkml:trace>
  <inkml:trace contextRef="#ctx0" brushRef="#br0" timeOffset="503802.9545">12126 16416 54,'-13'0'30,"13"0"-4,-15 22-11,7-8-6,8 5-4,3 0-1,8-1-3,1-2 1,7-3-2,5-5 1,-2-8 1,1-5 3,-2-7 0,-6-8 2,-5 3 1,-13-3-1,-7 4 1,-14 4-2,-7 5-12,-10 7-30,1 9-2,-5-2 0,-1 7-1</inkml:trace>
  <inkml:trace contextRef="#ctx0" brushRef="#br0" timeOffset="531230.1976">14507 8672 16,'-19'9'13,"19"-9"3,0 0-2,0 9 0,19-9-3,18 0 0,9 0-2,12 0 1,8 0-3,-4 5-1,2 0-1,-10-1 0,-7 4 0,-18-3 1,-9 2 0,-20-7 0,11 8 0,-11-8 0,0 0 0,0 0-2,0 0-2,0 0-8,-12 0-18,12 0-12,0 0 0,-11 0-1</inkml:trace>
  <inkml:trace contextRef="#ctx0" brushRef="#br0" timeOffset="538285.3288">3317 2215 7,'-15'-5'22,"-1"17"-9,0 1-2,1 13-4,-1 7-2,9 9-1,4-3-1,7 4-1,9 0 0,5-8 0,10-4 0,3-11 2,3-11 1,-3-13 2,0-4 1,-7-13 0,-11-7 0,-13-5 0,-6-9-1,-13-7-1,-2 9-2,-6 0-2,-6 3-1,6 8 0,6 5 0,6 3-1,15 21 0,0-10 1,20 7 0,5-3 0,15 4 1,3-2-1,2 4 1,1-5-1,-3 0 1,-8-2-1,-5 7-1,-8 7-7,-12 3-24,-10-10-2,9 9-1,-9-9-1</inkml:trace>
  <inkml:trace contextRef="#ctx0" brushRef="#br0" timeOffset="538600.987">3898 2206 41,'27'6'32,"-9"-6"-2,13-6-11,7 10-6,2-1-5,0-3-7,3 0-10,-8 0-13,-11-5-11,4 5 0,-16-5 0</inkml:trace>
  <inkml:trace contextRef="#ctx0" brushRef="#br0" timeOffset="538882.5569">3912 2402 31,'0'0'35,"26"16"0,-5-11-8,6-5-7,7 8-7,-1-5-12,0 8-32,-2-14-3,3 3-1,-5-11-1</inkml:trace>
  <inkml:trace contextRef="#ctx0" brushRef="#br0" timeOffset="539217.6246">4601 2423 54,'18'8'34,"17"-8"-4,19 0-12,24 0-5,14-2-2,19 4-2,7-2-4,7 0-5,-2 4-14,-5 1-21,-21-16-2,-8 6 0,-23-13 0</inkml:trace>
  <inkml:trace contextRef="#ctx0" brushRef="#br0" timeOffset="539697.4495">5243 1496 42,'-40'-13'27,"-14"13"-7,-5 18-5,-2 12-4,5 10-4,13 9-1,12 12-2,16 13-3,15 6 2,18-6-1,16-10 2,19-11 0,7-17 0,12-11-1,-4-25 1,-1-17 0,-15-17-2,-7-14 2,-21-15-4,-20 2 2,-20-5-2,-14 6 1,-12 5-3,-7 7-2,3 11-8,-1 20-16,7 15-7,11 7 1,6 0-2</inkml:trace>
  <inkml:trace contextRef="#ctx0" brushRef="#br0" timeOffset="539986.5098">5093 1858 74,'14'11'36,"9"4"-3,7 14-16,-3 6-6,8-4-12,-1 7-30,1 4-4,-9-9-2,-2 7 0</inkml:trace>
  <inkml:trace contextRef="#ctx0" brushRef="#br0" timeOffset="540448.927">4942 2798 29,'0'0'32,"-16"27"1,-5 5-10,-3 7-7,3 8-5,-6-1-3,4 4-1,3-8-3,7-4-2,7-15 0,6-13-2,0-10 2,12-25-1,6-11-1,2-6 1,2-10 0,3-4 0,3-2 0,-3 5-1,1 3 1,-4 12-2,-5 15 1,-2 10 1,-1 13-1,-3 17 1,2 10 0,-1 7 0,4 9 0,4 7 1,4 0-1,0 1 1,-1-3-2,-1-7-1,-3-5-3,-3-11-3,-2-1-9,-6-8-18,-8-16-2,0 0 0,-11-9-1</inkml:trace>
  <inkml:trace contextRef="#ctx0" brushRef="#br0" timeOffset="540724.4965">4853 2950 55,'26'0'38,"13"0"0,10 5-7,6 0-26,-10 1-34,4 6-4,-18-12-3,-3 0-1</inkml:trace>
  <inkml:trace contextRef="#ctx0" brushRef="#br0" timeOffset="549841.3046">13046 15749 30,'25'6'29,"-6"-6"-2,12 3-12,0 0-6,3 0-13,0 6-18,-13-9-5,10 0-2,-15-6 2</inkml:trace>
  <inkml:trace contextRef="#ctx0" brushRef="#br0" timeOffset="550126.8579">13049 15927 37,'31'14'30,"-12"-14"-6,6 3-6,0 0-16,-4-9-26,11 10-3,-13-12-1,8 8-2</inkml:trace>
  <inkml:trace contextRef="#ctx0" brushRef="#br0" timeOffset="550666.9649">13654 15816 20,'-13'4'29,"30"3"-2,25 2-10,27-4-3,33 2-1,19-3-1,25 1-2,15-5-3,6 0-2,-6 0-1,-9 0-4,-23 5-8,-27-1-22,-31-4-3,-19 4-1,-33-4 1</inkml:trace>
  <inkml:trace contextRef="#ctx0" brushRef="#br0" timeOffset="551420.9828">14007 15413 30,'0'0'21,"4"-11"-3,-4 11-3,0 0-2,-16 0-4,5 10-2,0 4-3,-4 5-1,5 6-2,1 1 0,9 5 0,0-1 0,9-3 0,7-6 0,6-6 0,-1-8 0,1-7 0,-3-11 0,-2-7 0,-10-6-1,-7-3 1,-5-4-1,-5 5 0,-5-2 1,-1 4-1,0 5 0,2 6 0,4 5 1,10 8-2,0 0 2,12-4-1,7 4 0,9 6 0,3-6 0,9 2 1,-3-2-1,-2 0 1,-5 0 1,-4 0-1,-8 0 1,-5 0-3,-13 0-7,0 0-20,0 0-2,0 0-1,-18 5-1</inkml:trace>
  <inkml:trace contextRef="#ctx0" brushRef="#br0" timeOffset="552359.8777">14581 15265 19,'0'0'24,"0"0"-2,-12 14-4,2 5-2,-4 14-4,-7 5-2,1 9-2,-2 4-1,1 2-2,1-4-1,5-3-2,0-9-1,5-11 1,7-11-1,3-15-1,0 0 1,15-28 0,-4-5 0,3-8-1,5-6 1,3-3-1,-4-3 1,4 2-1,0 3 0,-4 9 1,-1 8-1,-3 9 1,-4 9 0,-10 13 1,12 0 0,-4 17 1,-4 4 1,5 9-1,1 5 1,4 8-1,0-1 0,3 3-1,-2-3 0,0 0-2,-3-5-1,-3-3-2,-1-7-6,-8-9-10,3-8-17,-3-10-1,0 0 0,0 0 0</inkml:trace>
  <inkml:trace contextRef="#ctx0" brushRef="#br0" timeOffset="552649.9521">14497 15545 29,'16'-7'29,"2"5"-3,10 2-9,2-3-12,2-2-26,2 7-4,-10-4-3,4 8-1</inkml:trace>
  <inkml:trace contextRef="#ctx0" brushRef="#br0" timeOffset="553090.3713">14348 16136 40,'-12'-18'32,"-7"2"-5,-9 6-5,-8 3-5,1 9-5,-8 5-2,-1 10-4,3 8-2,9 10-1,10 6-1,15 4-1,13-1 1,11-4-1,14-8 0,11-3-2,8-7-7,-7-15-3,4-4-9,-7-3-10,-13-13-4,-7 3-2,-17-10 0</inkml:trace>
  <inkml:trace contextRef="#ctx0" brushRef="#br0" timeOffset="553383.9084">14035 16316 28,'0'0'22,"13"-5"-1,8 5-3,13-4-3,7 4-7,2 0-12,1-4-20,5 13-3,-14-9-2,2 11 2</inkml:trace>
  <inkml:trace contextRef="#ctx0" brushRef="#br0" timeOffset="553683.9794">14494 16424 53,'0'0'30,"-15"-8"-6,2 8-6,2 3-5,-5 3-5,6 7-1,1 1-3,6 6-1,3 2-1,12-3-1,0 0 0,8-5 0,3-6 0,3-5 0,-5-6 0,-2-6 1,-10-9 0,-4 2 0,-10-5-3,-6-3-8,-6 1-25,5 9-1,-10-2 0,9 9-2</inkml:trace>
  <inkml:trace contextRef="#ctx0" brushRef="#br0" timeOffset="566135.0012">5767 1663 16,'-14'-11'29,"14"11"-1,17-14-9,12 14-6,20-3-5,16 0-2,18-4-1,11 4-1,4 3-2,-8 0-1,-12 0-1,-10 5 1,-18-5-1,-22 3 0,-16 3-1,-12-6 1,-21 6 0,5-6-1,1-12-2,5-2-1,1 4-1,9-5 2,10-1-1,2-3 0,3 6 1,2 4 2,-2 12 2,-7 6 2,-1 0 0,-7 3-3,-3 7-7,-7 2-18,7-5-2,-11-7 0,14-9 4</inkml:trace>
  <inkml:trace contextRef="#ctx0" brushRef="#br0" timeOffset="566555.585">6957 1283 9,'-70'-26'45,"47"42"-31,-4-3-5,5 9-3,4 5-1,6 9-2,8 0-1,10 5 0,9-12-2,7-7 2,7-4 0,-2-7-1,1-2 0,-3-9 0,-4-16 0,-11 1 0,-4 1 0,-12-1 0,-4 13 1,-8 4 1,2 6 1,-3 12-1,4 13 1,2 10 0,8 3-1,5 10 1,0-5-3,9-7-3,1 1-6,2-9-12,9-8-10,-11-19-1,11 3 1</inkml:trace>
  <inkml:trace contextRef="#ctx0" brushRef="#br0" timeOffset="566857.6365">7184 1347 21,'-36'-30'43,"16"33"-27,2 4-6,2 18-2,1 4 1,8-8-4,4 6 1,7-8 1,8-2-3,4 1 0,2-7 2,7-20-3,-3-6-4,0-4-5,-4 3-9,-3 3-9,-9-2-6,3 4-1,-9 11 0</inkml:trace>
  <inkml:trace contextRef="#ctx0" brushRef="#br0" timeOffset="567161.4671">7280 1514 28,'25'5'26,"-3"-1"-3,5 0-5,-1-4-5,-2 0-2,0-12-4,-4-7-3,-5 7-2,-8-9 0,-7 6-2,-4-11 1,4 26 1,-28-56-2,10 46 2,-7 10-1,3 0 0,-3 13 1,4 3 1,5 16-1,9 14 1,2 8-1,5-5 1,9-1 0,-2 2 1,2-4-5,-1-2-3,2-4-8,-3-11-21,-7-17-1,8-4-1,-8-8 1</inkml:trace>
  <inkml:trace contextRef="#ctx0" brushRef="#br0" timeOffset="567662.4746">7625 1303 30,'0'0'28,"0"0"-1,17-23-12,-17 23-7,51 9-1,-51-9-4,56-4-2,-56 4-1,49 0-2,-49 0 1,0 0 0,0 0-1,0 0 0,13-24 2,-29 32 1,-2 4 1,-1 5 1,0-1 1,3 9 0,4 5 1,4 10 0,8-10-1,0 1 0,8-7 1,5-4-1,8-1-1,-3-10 0,7-16-1,-2-13-2,1-8 0,-2-2-1,-22 30 0,34-63 1,-34 63 0,21-64-1,-17 54 2,-4 10 0,0 0 1,-4 24 0,4-6 0,-3 10-1,3 11-1,0 4-2,0-14-10,3 0-6,10 0-17,-13-14 2,5-5-2,-5-10 5</inkml:trace>
  <inkml:trace contextRef="#ctx0" brushRef="#br0" timeOffset="567958.1244">7925 1059 46,'0'0'28,"0"0"-12,0 0-20,0 0-18,0 0-3,-13 56-2</inkml:trace>
  <inkml:trace contextRef="#ctx0" brushRef="#br0" timeOffset="568256.1895">8183 1409 33,'0'0'29,"-26"-4"-1,11 18-10,6 3-7,-3 3-3,9 1-2,3 5-3,6 6 0,3-3 1,10-12-2,5-4 0,1-13 1,2-9-1,-3 0-1,-4-8 2,-7-18-2,-8-7-3,-5 42-10,-23-68-21,6 39 0,17 29 0,-58-41 0</inkml:trace>
  <inkml:trace contextRef="#ctx0" brushRef="#br0" timeOffset="568707.8712">5713 3013 27,'10'0'30,"11"-6"2,21 6-10,11 0-7,12-3-5,11 5-2,0-2-3,1 7-2,-9-3-1,-12 0-2,-12 1 0,-17-5 0,-14 0-1,-13 0 0,0-19-1,-6 4 1,-1-4 0,1 2 0,2-2 0,4 6 0,0 13 1,7-5 1,-7 5 0,15 19 1,-15 3 0,0 1 0,0 1-3,-12 0-8,0-10-23,3 3 0,-4-12-1,13-5 0</inkml:trace>
  <inkml:trace contextRef="#ctx0" brushRef="#br0" timeOffset="569316.6124">6846 2784 30,'-28'-9'28,"3"13"-9,0-3-3,3 8-5,8 7-2,7 1-4,7 3-1,12 0-1,5-5-1,4 0-1,4-4 0,-1-4 0,-6-3-1,-4-4 0,-14 0 0,0-9 0,-10 9-1,-5-5 1,-7 5 0,0 9 1,3 1-1,0 2 1,8 8 0,5-1 1,11 3-1,5-7 1,12 2 1,2-6-2,7-7 0,0-4-3,0-11-4,1-4-1,-8-9-1,4-5-1,-10-5 1,-2-2 4,-1 3 3,-7 1 5,0 8 3,-8 7 3,0 17 3,0 0 0,0 24-2,-6 7-2,6 17-1,0 6-3,0 7 0,0-1-3,6-4 0,0-4-2,-2-8-3,-1-3-9,-3-16-22,0-25-3,0 0 0,0 0 1</inkml:trace>
  <inkml:trace contextRef="#ctx0" brushRef="#br0" timeOffset="569620.1915">7045 3043 56,'12'0'31,"-2"-8"1,11 8-18,1 0-21,-4 0-21,10 10-3,-9-16-1,12 10 0</inkml:trace>
  <inkml:trace contextRef="#ctx0" brushRef="#br0" timeOffset="569671.2019">7394 2665 52,'-9'-14'34,"9"14"3,-8 22-8,-2 4-15,10 18-6,0 11-3,8 6-1,-3 4-5,1 0-2,3-5-7,-9-9-21,0-13-5,0-6-1,-5-22 0</inkml:trace>
  <inkml:trace contextRef="#ctx0" brushRef="#br0" timeOffset="569980.268">7305 2735 44,'22'-26'31,"8"11"1,-4 1-13,-5 2-6,-2 16-5,-19-4-4,9 10-3,-16 2-3,-7-2-1,4-1-1,-5 2 0,11 3-1,4-14 0,13 17 2,9-6 2,9 2 3,2 4 2,-5 0 0,-5 3 2,-12 0-1,-11 3 0,-8-3-3,-11-6-9,-6-5-24,4 3-1,-4-12-1,12 0-1</inkml:trace>
  <inkml:trace contextRef="#ctx0" brushRef="#br0" timeOffset="570298.338">7910 2880 26,'12'10'33,"-12"-10"1,-12 19-6,-4-2-11,-6-5-5,-2 5-3,-7-9-2,3-3-3,0-10-3,2-3 0,8-9-1,6-2 0,8-5-1,7 0 1,7 1-1,3 5 0,6 10 1,5 3 0,0 8 0,0 10 1,0 8 0,-3 2-2,-2 7-8,-1-2-17,-8-6-9,5 6 1,-3-11 0</inkml:trace>
  <inkml:trace contextRef="#ctx0" brushRef="#br0" timeOffset="570625.0904">8266 2877 57,'-9'-9'32,"-9"-6"-9,-1 1-6,0 5-5,-6 4-5,3 10-1,3 4-3,5 5-1,4 4-1,10-2 0,7 2-1,5 1 1,4-8 0,4-1 0,1-10 1,-4 0 0,-1-16-1,-4-4 1,-12-6 0,0-12 0,-9-4 0,0-5-2,-1-6 0,4 1-2,6 4-2,0 6-4,9 12-7,-2 13-14,6 12-7,7 10 1,-7 11 0</inkml:trace>
  <inkml:trace contextRef="#ctx0" brushRef="#br0" timeOffset="570934.6694">8494 2871 49,'-12'6'31,"-8"2"-6,4-1-6,1 10-7,3-2-3,5 4-3,7-2-2,3 7-1,9-6 0,3-1-1,2-6 0,3-7 0,1-8-1,-2-5-4,-1-6-5,-6-7-15,-12-12-10,3 1-1,-10-11-1</inkml:trace>
  <inkml:trace contextRef="#ctx0" brushRef="#br0" timeOffset="571239.7537">8449 2574 55,'0'0'34,"15"20"0,-3 8-10,-1 3-16,8 10-34,-15-11-5,8 8-1,-12-16-4</inkml:trace>
  <inkml:trace contextRef="#ctx0" brushRef="#br0" timeOffset="578442.185">15446 15750 35,'20'6'30,"-7"-6"-5,8 0-8,10 5-4,3-5-2,7 3-4,-1-3-11,0 3-15,-9-9-12,3 6-1,-15-10 0</inkml:trace>
  <inkml:trace contextRef="#ctx0" brushRef="#br0" timeOffset="578750.5654">15523 15872 41,'25'16'33,"-6"-13"-1,12 2-15,-2-1-18,-2-7-23,13 10-4,-10-15-3,6 8-1</inkml:trace>
  <inkml:trace contextRef="#ctx0" brushRef="#br0" timeOffset="579149.699">16182 15811 23,'0'0'31,"19"15"1,16-15-7,23 4-10,34 4-3,20-6 0,27 3-3,20-5-2,15 0-2,1 0-3,-3-5-5,-14 5-16,-21 0-17,-36-7 2,-19 7-2,-40-9 1</inkml:trace>
  <inkml:trace contextRef="#ctx0" brushRef="#br0" timeOffset="579779.6039">16688 15404 47,'0'0'20,"-13"-11"-3,-3 11-3,-2 9-4,-6 6-3,4 9-1,2 5-3,8 1 0,8 3-1,5-7-1,13-2 1,5-10-1,4-10 1,0-9 0,-4-14-1,-3-3 0,-8-7 1,-7 0-2,-9 0 1,-4 4 0,-5 1-1,3 8 1,6 4-1,6 12 0,12-8 0,9 8 1,10 0-1,7 0 0,5 0 0,1 0 0,-7 0 1,-3-5 0,-9 1-2,-10-1-3,-5 2-6,-10 3-10,-5-11-11,5 11-1,-10 0 0</inkml:trace>
  <inkml:trace contextRef="#ctx0" brushRef="#br0" timeOffset="580155.975">17088 15400 57,'9'12'32,"-9"2"-7,0 7-8,0 7-5,-3 1-3,3 4-2,-3-2-2,3-3-3,0-7-4,-6-8-5,6-13-10,0 10-14,-5-24-3,5 3-1,-7-13 1</inkml:trace>
  <inkml:trace contextRef="#ctx0" brushRef="#br0" timeOffset="580473.549">17109 15426 47,'18'-7'21,"5"1"-4,1 2-5,-2 0-4,-1 4-2,-3-3-2,-4 3-1,-3-2-1,-1 2-1,-10 0 0,12 6 0,-12-6 1,6 10 1,-6-10 0,4 19 1,-4-6 1,4 5 0,-4 2 1,0 5 0,0 0 0,0 4-2,0-6 0,3 1-1,-3-6-2,0-6-8,0-12-23,7 12-5,-7-12 0,0 0-1</inkml:trace>
  <inkml:trace contextRef="#ctx0" brushRef="#br0" timeOffset="581081.3562">17458 15426 48,'4'-9'31,"-4"9"-5,10 12-6,-1 0-5,2 11-5,-4 0-3,4 11-1,-3-5-1,1 4-1,-5-5-2,1-5 1,-5-5-2,0-5 1,0-13 0,0 0-1,0 0 1,-5-19-1,10 1 0,3 1-1,3-6 1,4 0-1,4 3 0,2 1 0,4 4-1,-2 4-2,2 11-5,-10-6-13,-2 6-16,1 5 1,-14-5-1,12 8 0</inkml:trace>
  <inkml:trace contextRef="#ctx0" brushRef="#br0" timeOffset="581742.4546">17781 15250 35,'-6'-18'27,"13"8"-5,0 1-5,5 1-6,8 8-3,3-4-2,1 7-2,-1 3 0,-2 4 0,-6 0 1,-6 5 0,-9-1 1,-6 3-2,-11-2 1,1 2 0,-3-5-2,6-1 1,2-2-2,11-9 0,0 10-1,12-10 0,7 0 0,4 0-1,3 0-4,-2-4-12,-6 4-20,4 0-1,-11 0 1,2 4 0</inkml:trace>
  <inkml:trace contextRef="#ctx0" brushRef="#br0" timeOffset="583830.7254">16706 16229 43,'-9'-9'27,"9"9"-1,21-9-4,2 1-5,12 8-4,0 0-4,9 5-6,0 7-12,-6-2-16,-3-2-9,-1 8-1,-12-8 1</inkml:trace>
  <inkml:trace contextRef="#ctx0" brushRef="#br0" timeOffset="588599.0485">17041 16038 19,'-24'-11'31,"5"11"1,-14 7-5,0 3-7,-2 8-6,0 1-3,10 16-2,5 0-2,14 10-1,6-3-1,16 1-1,6-7 0,8 1-2,11-6-7,-4-14-17,1-12-15,3-1 0,-8-9-1,2-2 1</inkml:trace>
  <inkml:trace contextRef="#ctx0" brushRef="#br0" timeOffset="589036.3925">17213 16393 61,'-9'7'32,"-6"-5"-4,1 5-11,7 4-8,0 2-3,7 4-3,11-2-2,2 0 0,4-2 0,4-5-1,2-4 1,1-4 0,-2-6 2,-4-3 0,-8-9 2,-4-1-1,-14-1 1,0 3-2,-10 3-24,-1 6-13,-10-2-2,8 10-2</inkml:trace>
  <inkml:trace contextRef="#ctx0" brushRef="#br0" timeOffset="597319.5409">18516 15755 5,'-32'0'31,"21"0"0,11 0 2,21-5-14,25 5-5,16-3-3,19 3-3,9-3-3,12 3-5,0 2-7,-8-2-6,-11 9-13,-14 2-7,-30-4-1,-11 8 0</inkml:trace>
  <inkml:trace contextRef="#ctx0" brushRef="#br0" timeOffset="597626.6561">18587 15890 59,'16'4'30,"17"-4"-10,13 3-4,13 4-6,9-3-3,11-1-5,-2-1-7,1-2-8,-13 0-12,-6 4-6,-21-13-1,-6 5 0</inkml:trace>
  <inkml:trace contextRef="#ctx0" brushRef="#br0" timeOffset="597928.7166">19228 15689 72,'30'0'38,"7"11"0,-2 16-13,-12 1-12,-3 13-4,-20 3-6,-9 3-24,-17-7-16,-9-1 0,-21-17-2,-3-4 0</inkml:trace>
  <inkml:trace contextRef="#ctx0" brushRef="#br0" timeOffset="598566.2642">1833 17198 22,'0'0'31,"37"-5"2,3-2-13,21-5-6,20 7-1,10-5-5,10 7-2,-8 3-7,-4 3-8,-7-3-16,-15 12-9,-26-12 0,-7 6-1</inkml:trace>
  <inkml:trace contextRef="#ctx0" brushRef="#br0" timeOffset="598887.0326">1931 17331 22,'51'-5'26,"10"-2"-9,13 2-4,9-2-3,1-1-4,-3 3-5,-7 1-7,-15 1-11,-25-9-10,-3 5 1,-27-14 8</inkml:trace>
  <inkml:trace contextRef="#ctx0" brushRef="#br0" timeOffset="598938.0414">2594 17113 32,'31'6'32,"-3"5"-4,0 10-6,-7 11-6,-14 5-4,-7 6-9,-6-8-28,-3 0-5,-18-19-2,4-4-4</inkml:trace>
  <inkml:trace contextRef="#ctx0" brushRef="#br0" timeOffset="599506.9856">3559 17070 23,'0'0'32,"8"12"2,-8 12-6,4 10-15,-10 3-1,3 10-3,-3 1-2,6 3-3,-4-9-1,4-3 1,0-13-1,0-11 1,0-15-3,0 0-2,-2-27 1,-2-9-1,-2-6 2,2-7-1,-1-3 0,2-1-1,3 4 1,5 1 2,-1 4-2,9 10 2,2 8-2,9 4 0,4 7-2,4 2-2,10 9-8,-1 4-15,6-4-10,5 4 1,-5 0-2</inkml:trace>
  <inkml:trace contextRef="#ctx0" brushRef="#br0" timeOffset="599819.5546">3574 17433 25,'10'5'33,"8"-5"-2,12-5-12,14 5-4,0-4-3,13 0-9,-3-1-16,5 1-17,-18-6-2,2 8-1,-21-8 4</inkml:trace>
  <inkml:trace contextRef="#ctx0" brushRef="#br0" timeOffset="600135.4968">3612 17227 3,'0'0'32,"0"0"2,31 3-1,-1 1-16,14-4-14,12 10-29,-1-20-2,9 6-1,-7-7-3</inkml:trace>
  <inkml:trace contextRef="#ctx0" brushRef="#br0" timeOffset="600457.5608">4359 17205 10,'0'0'34,"0"0"-1,12 7 1,16-7-15,6-6-7,13 6-3,1-4-8,3 0-6,1-1-20,-2 5-7,-13-10-3,-6 10 0</inkml:trace>
  <inkml:trace contextRef="#ctx0" brushRef="#br0" timeOffset="600772.2753">4443 17321 23,'17'3'35,"17"4"0,5-7-7,9 0-14,6 0-23,-2 0-17,14 0-6,-21-10-1</inkml:trace>
  <inkml:trace contextRef="#ctx0" brushRef="#br0" timeOffset="610401.8613">5208 17297 6,'0'0'30,"20"0"0,22 0-9,30-10-6,31 3-3,27 0-2,28 1-3,19 0-2,3 3-2,-11-2-3,-19 5-4,-26 6-10,-25 5-19,-50-8 0,-23 2 0,-42-14 12</inkml:trace>
  <inkml:trace contextRef="#ctx0" brushRef="#br0" timeOffset="611146.6094">6071 16733 36,'-18'-17'20,"-9"0"-4,-1 5-2,0 8-4,0 7-4,8 13-1,3 5-1,9 10-2,8 4 1,15 0-1,5-2 0,8 0 1,6-10-1,0-9 1,-1-12-1,-4-8 0,-8-9 0,-8-3-1,-13-6 0,-7-2 0,-8 1 0,-7 4 0,0 6-1,-1 1 0,5 4 1,5 3-1,13 7 0,8-12 1,13 12-1,9-5 0,9 5 1,5-3 1,2 3 0,0 0 0,-6 0 0,-5 6 0,-10-3 1,-7 1 0,-5-4-1,-4-4 0,-9 4 0,15-9-1,-15 9 0,10-15 0,-4 6-1,-6 9 0,0 0 0,0 0 0,0 0-5,0 0-6,0 0-23,-10 15-1,-2-15-1,12 0 1</inkml:trace>
  <inkml:trace contextRef="#ctx0" brushRef="#br0" timeOffset="611836.7158">5566 17613 27,'-16'-25'17,"16"2"-1,5-6 0,13 3-2,11 8-1,6 9-1,15 14-1,-7 2-1,2 13-1,-12 6-3,-13 10 1,-16 3-3,-16 3-2,-16-2 1,-12-8-1,-13-6-1,0-6 0,1-8-2,8-12 1,10-4 0,9-11 0,13-5-1,12 5 0,9 1 2,8 0 0,8 11 2,5 3-1,1 8 0,1 6 1,-2 8-2,-5-5-5,5 2-21,-2 0-11,-8-13 0,7-2-2</inkml:trace>
  <inkml:trace contextRef="#ctx0" brushRef="#br0" timeOffset="612297.451">6316 17573 7,'-16'-8'28,"-14"1"-5,-2 2-1,-2 5-5,-6 0-3,5 10-2,2 4-4,8 10 0,10 1-3,11 2 1,11 7-1,11-5 1,13 0-2,7-1-2,-38-28-3,77 48-5,-35-35-12,-6-3-16,-15-14-1,3-3-1,-17-5 0</inkml:trace>
  <inkml:trace contextRef="#ctx0" brushRef="#br0" timeOffset="612619.0296">6018 17665 31,'17'0'34,"9"-5"1,15 5-8,8 0-11,1 5-11,6 4-22,-6-6-14,5-3-1,-18 0-3</inkml:trace>
  <inkml:trace contextRef="#ctx0" brushRef="#br0" timeOffset="613047.3344">6660 17807 41,'-12'-12'19,"-4"1"0,-5 5-3,-1 6-4,-1 6-3,23-6-1,0 0 1,-49 51-1,49-51 0,0 52 0,0-52-6,36 47 5,-36-47 0,64 10-1,-30-19-3,-4-10-2,-4-4-5,-14-4-4,-6-3-4,-12 2-25,-10 1-1,1 0 0,-7 7 0</inkml:trace>
  <inkml:trace contextRef="#ctx0" brushRef="#br0" timeOffset="613461.5952">7041 17319 61,'11'8'41,"-11"-8"1,0 15-17,0-15-49,-20-9-11,20-13-3,0-33 0</inkml:trace>
  <inkml:trace contextRef="#ctx0" brushRef="#br0" timeOffset="717583.992">8315 17250 29,'-5'20'31,"-4"12"-2,-50 31 2,25-32-20,-7-11-7,7-9-2,3-11-2,9-12-3,10-9 1,8-8-2,10 6 3,7 0-3,6 3 3,6 12 1,2 8 1,6 13 2,-3 6-1,1 6-3,0 1-13,0 6-13,-8-11-4,6-1 2,-12-13 4</inkml:trace>
  <inkml:trace contextRef="#ctx0" brushRef="#br0" timeOffset="717911.4709">8452 17302 20,'10'10'32,"7"9"-4,-2 1-11,0-1-5,4 5 0,-4-7-4,7-3-1,-4-10-4,7-11-1,0-9 1,0-3-3,0 0-4,-2-1-24,-8-4-3,6 9-4,-12 1 3</inkml:trace>
  <inkml:trace contextRef="#ctx0" brushRef="#br0" timeOffset="718351.5715">9052 17195 22,'-18'15'14,"2"-1"-5,10 6-1,12 4-3,9-5 0,6 0-4,8-6 2,-1-2 0,-4-8 0,-4-3 0,-9 0 0,-11 0-1,-15 5 1,-7-1 0,-6 2 1,-2 6 1,1 5-2,5 2 1,6 1-1,12-3 1,11 1-2,10 0-2,10-1-7,6-8-8,-6-9-14,16 0 2,-8-14-2</inkml:trace>
  <inkml:trace contextRef="#ctx0" brushRef="#br0" timeOffset="718840.3174">9290 16967 26,'0'0'24,"13"11"-10,5-11-6,7 7-2,7-7-1,1 0-3,1-3 0,-9-3-1,-3 3-1,-10 3 0,-12 0 1,0 0-1,-18 14 1,2 1-1,-2-1 0,8 4 1,2 1-1,8 0 1,6-5-1,3 1 0,7-5 1,-1-1-1,0-1 1,-5-3-1,-10-5 1,12 12 1,-12-3 0,0 3 2,-3 9-1,3 7 0,3 3 1,3 11 1,-3-1-1,-1 4 0,-2-6-1,0 2 0,-7-14-2,-7-6 1,-5-11-3,-1-12-3,1-8-2,0-7-5,7-2-7,8-1-11,-3-8-1,15 4-3</inkml:trace>
  <inkml:trace contextRef="#ctx0" brushRef="#br0" timeOffset="719165.3844">9920 17320 20,'22'19'30,"-22"0"-8,0 0-4,-13 2-3,-8-4-4,-4 3-1,-3-6-5,-3-3-1,6-8-4,0-7 0,10-6-1,2-2-1,13 0 0,3-4-1,10 5 2,6 2 1,3 6 1,5 9-1,1 10 2,0 6 0,-6 0-2,2 5-6,-8-3-19,2 0-6,-15-10 1,-3-14-1</inkml:trace>
  <inkml:trace contextRef="#ctx0" brushRef="#br0" timeOffset="719489.9369">9861 17086 4,'0'0'27,"0"0"-7,0 27-19,6-8-16,-6-4-9,13 17 12</inkml:trace>
  <inkml:trace contextRef="#ctx0" brushRef="#br0" timeOffset="719830.1158">10295 17467 16,'16'0'21,"2"0"-6,1-4-4,-1-5-3,-5-5-5,-6-6-1,-7-3-3,-10 0 1,-8 2-2,-5 4 2,-8 5-2,-2 9 2,-1 11 3,3 12-1,5 13 2,8 7 0,9 4 3,6 2-1,9 7 1,2-5-2,7-3-3,-1-7-5,2-6-15,-4-13-8,9-5-3,-8-14 0</inkml:trace>
  <inkml:trace contextRef="#ctx0" brushRef="#br0" timeOffset="720292.5678">10547 17379 22,'27'3'18,"-5"-3"-10,3 0-2,-4 0-2,-2-3-2,-7 3-2,-12 0 0,3-11 0,-3 11-1,-15 0 3,0 9-2,2 0 3,1 11-1,-2-1 3,9 5-1,5 4 2,0-3-1,9-3 0,4-5-1,5-2 0,4-15-1,4 0-1,1-5-1,-6-15 1,2-2-2,-2-1 0,-3 3 1,-5-1-1,-4 6 1,-2 5-1,-7 10 1,0 0 0,9 17 1,-9-3-1,0-2 1,0 2 0,0-14-2,4 11 1,-4-11-1,20-10 1,-4-2-1,3 0 0,1 2 0,1 3-1,0 7 0,-3 5 1,-2 7-6,-5 11-13,-9-2-11,9 3 1,-11-5 1</inkml:trace>
  <inkml:trace contextRef="#ctx0" brushRef="#br0" timeOffset="720899.872">11283 17379 9,'17'-7'18,"6"4"-7,1-4-4,2 3-1,-4-1-3,-6 2-2,-16 3 0,0 0 0,-3 12 3,-13 0-2,-7 4 2,1 5-1,3 1 1,3-1 0,11 4 1,5-5-2,12 3 0,12-4-1,7-4-1,5-9 0,2 0-1,6-6-3,-4-5-2,-1-4-1,-6-8 1,-8-1-1,-7-2 3,-9 2 1,-9 1 3,-19-3 11,1 20-5,-1 4 0,2 7-1,3 6-1,6 0-1,8 2-1,5-2-2,11 3 0,3-6 0,7-3 0,3-6 1,-1-5-1,-2-7 1,-7-4-1,-8-1-4,-11-5-11,-20-3-15,5 9 0,-18-7-1,6 9 18</inkml:trace>
  <inkml:trace contextRef="#ctx0" brushRef="#br0" timeOffset="721727.9917">12529 17387 11,'21'4'24,"14"3"-12,-5-7-5,1 0-2,-6-7-3,-3-1-1,-12 2-2,-10 6 2,-7-12-3,-11 12 3,-2 9 1,-4 7-1,2 3 2,3 3-1,7 4 2,6-2-1,8 3 2,11-8-2,9-2 1,4-10-1,4-2 0,0-5-1,3-12-1,-2 1 0,-7-5 0,-6 0-1,-5 3 0,-3 3 1,-10 10-1,0 0 0,0 0 2,3 17-1,-3 0 0,0 1 0,5 4 1,2-6-1,1-3 1,5-7-2,3-3-2,-1-6-2,1-5-1,2-5 0,-5-7-1,2 1 0,-5 3-1,2 3 2,-3-4 2,-3 5 2,4 2 3,13 10 6,-9 3-1,-2 2 0,2 2 1,4 9 0,-6-5-2,3 6 0,-5-6-1,1 1-1,-11-12-2,13 12 0,-13-12-5,0 0-5,0 0-14,0 0-8,0 0-1,0 0 0</inkml:trace>
  <inkml:trace contextRef="#ctx0" brushRef="#br0" timeOffset="722413.1308">13328 17362 7,'13'17'28,"-3"-2"-1,8 6-9,-5 5-3,1-1-2,-3 1-2,-8-6-6,-6-8-6,-11-4-11,-1 0-17,-9-16 0,11 3-1,-6-7 8</inkml:trace>
  <inkml:trace contextRef="#ctx0" brushRef="#br0" timeOffset="722773.2376">14284 17445 24,'-9'21'27,"-1"5"-2,-15-3-11,-6-5-5,-7 2-3,-2-11-2,3-9-2,3-9-2,6-7 1,7-6-1,14-1 0,13 1 0,7 0 0,12 7 0,6 10 1,3 9-1,4 13-1,1 4-11,2 8-14,-13-1-3,10 4 1,-18-8 12</inkml:trace>
  <inkml:trace contextRef="#ctx0" brushRef="#br0" timeOffset="723142.3208">14488 17460 26,'0'16'29,"6"1"0,-11-2-12,5-1-7,-3-2-2,3-12-2,-10 5-2,4-17-2,6-3 0,0-2 0,9-6-1,1 0 0,8 3-1,2 6 0,3 7 0,5 15 1,-3 4-1,-1 5-1,-3 8-2,-4 3-5,-3 1-7,-4-8-12,8 1-3,-9-12-1,13 1 9</inkml:trace>
  <inkml:trace contextRef="#ctx0" brushRef="#br0" timeOffset="723476.3952">14956 17515 30,'-9'-22'20,"-11"3"-2,-4 4-2,-3 5-5,-3 3 0,2 7-4,4 3-2,8 13-1,9 3-2,15 1-1,8 1 1,9-1-1,2-2-4,5-2-7,-4-7-14,6-6-6,-17-11 1,3-1-1</inkml:trace>
  <inkml:trace contextRef="#ctx0" brushRef="#br0" timeOffset="723531.4177">14917 17234 7,'0'0'0,"-12"6"-6,17 7 6</inkml:trace>
  <inkml:trace contextRef="#ctx0" brushRef="#br0" timeOffset="723867.484">15220 17351 9,'-25'4'21,"8"8"-5,-2 8-6,8 4-3,5 3 3,6-2-1,13 2 2,4-2-1,9-3-1,-1-7 1,6-4-1,-9-11-2,-4 3-3,-18-3-4,0 0-8,-9-12-22,-7 2 0,-9-5-3,12-2 2</inkml:trace>
  <inkml:trace contextRef="#ctx0" brushRef="#br0" timeOffset="724210.5704">15530 17409 15,'23'-6'24,"13"6"-3,-5-9-9,0 5-3,-6 4-5,-7-7 1,-6 4-3,-12 3 2,0 0-1,-27 0 1,5 9-1,-4 5 1,1 3 2,3 7-1,8 3-1,11 1-1,11 3-1,13-3-9,9 0-21,2-13-1,13-2-1,-4-13 0</inkml:trace>
  <inkml:trace contextRef="#ctx0" brushRef="#br0" timeOffset="724555.6342">16064 17537 13,'-31'16'21,"-9"-4"-8,-1-3 1,-2-5-2,3-8-3,5-2-1,7-8-3,9-7-1,10-1-1,9-3 1,11-1 1,7 10 1,3 7 1,7 9 1,0 14 0,0 9 0,-3 6-5,-4 10-18,-5-1-16,9 0 0,-12-15-3,12-2 1</inkml:trace>
  <inkml:trace contextRef="#ctx0" brushRef="#br0" timeOffset="725020.7516">16331 17440 29,'-25'-13'20,"3"13"-2,-6 4-4,3 9 0,4 10-4,8 0-1,10 2-3,9 0-2,11 0-1,4-8 0,6-4 1,-2-6-1,-3-7-1,-7-10 0,-5 1-2,-10-6-1,-3-3-1,-3 0 0,2 1-2,11 0 1,2 5 1,6 7 0,8 5 1,4 5 2,-1 4 2,-2 6 1,0 4 1,-7 1 0,-6-1 0,-5-7-2,1-2 1,-7-10-1,14 4-2,-3-10 1,5-9-1,5 0 0,0-3-1,2 7 1,1 3-2,-6 8 2,-2 3 0,-7 6 0,-3 11-1,-6 0-4,0 4-15,-6-8-13,12 0-1,7-9-1,15-4 0</inkml:trace>
  <inkml:trace contextRef="#ctx0" brushRef="#br0" timeOffset="725420.8373">16920 17435 19,'30'7'34,"1"5"0,6 10 0,-2 2-13,-10 3-5,-7 5-5,-18-4-4,-3-1-4,-18-5-14,-7-7-23,-7-8-1,8-11 0,5-7-1</inkml:trace>
  <inkml:trace contextRef="#ctx0" brushRef="#br0" timeOffset="725811.9237">17589 17004 27,'0'-19'32,"0"19"-2,0 27-11,-10 16-4,2 19-9,1 9-18,7 11-14,-16-7-3,12 0-1,-7-12 0</inkml:trace>
  <inkml:trace contextRef="#ctx0" brushRef="#br0" timeOffset="726138.334">17531 17631 81,'0'0'38,"0"0"-2,12 5-42,-12-5-24,0 0-5,12-29-1</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6:28:19.642"/>
    </inkml:context>
    <inkml:brush xml:id="br0">
      <inkml:brushProperty name="width" value="0.05292" units="cm"/>
      <inkml:brushProperty name="height" value="0.05292" units="cm"/>
      <inkml:brushProperty name="color" value="#FF0000"/>
    </inkml:brush>
  </inkml:definitions>
  <inkml:trace contextRef="#ctx0" brushRef="#br0">13414 10095 22,'-7'-9'11,"7"9"-1,0 0-1,-11 9-1,11-9-2,0 0 0,-6 11-2,6-11 0,0 0 1,0 0-1,6 12 1,-6-12 1,11 14 0,-9-5 0,3 6 2,1 2-1,-1 7 0,1 4-1,3 5 0,-2 1-1,6 2-1,-2-4-1,1 6 0,0-6-1,1 2-1,0-3 0,-4 3 0,-4 2 0,1 1-1,-6-3 1,0 2-1,-6 0 1,-2-2 0,-1-6-1,-3-2 0,-1-6 1,0-5 0,-2-6-1,3-1 1,0-6-1,2-2 1,1-6-1,9 6 0,-13-5 1,13 5-1,-9-14 0,9 14 1,-10-17-1,7 8 0,0-2 1,3-2-1,-5-2 0,5 1 0,-3-3 0,3 3 0,5 0 0,-2 0 0,-3-1 0,3 1 0,1 1 0,1-2 0,-1 2 0,-1-3 0,1-2 0,-1 3 0,1 1 0,0-1 1,0 0-1,-4 4 0,5-2 0,-5 3 0,0 1 0,4 0 0,-4 9 0,0-15 0,0 15 0,3-14-1,-3 14 1,6-13 0,-6 13 0,7-13 0,-7 13 0,3-12 0,-3 12 1,5-13-1,-5 13 0,4-18 0,-4 8 0,0 10 0,6-18 0,-6 9 0,0 9 0,9-14 0,-9 14 0,4-9 0,-4 9 0,0-15 0,0 15 0,5-9 0,-5 9 0,7-18 0,-4 9 1,0-1-1,1 1 0,-4 9-1,8-13 1,-8 13 0,6-10 0,-6 10 0,0 0 0,0 0 0,10-14 0,-10 14 0,9-10 0,-9 10 0,10-14 0,-5 5-3,6 4-17,1 5-15,-12 0 0,15-5 0,-15 5 0</inkml:trace>
  <inkml:trace contextRef="#ctx0" brushRef="#br0" timeOffset="15216.2752">19865 8630 12,'-14'-15'15,"1"8"10,13 7-15,-15-5-2,15 5-1,-16 0 0,16 0-1,-15 0-1,15 0 1,0 0 0,-10 0 1,10 0-1,0 0-1,20 21-1,-2-10 1,9 4-2,14 6 0,10 5 0,11 4-2,6 4 1,10 2-1,5-2 0,6 1 0,1-2-1,-4-2 1,-2-6 0,-6-2-1,-8-5 1,-9-4-1,-9 0 0,-11-3 1,-8-5-1,-9 1 0,-8-4 1,-6-1-1,-10-2 1,11 4 0,-11-4 0,0 0-1,0 0 1,0 0 0,0 0 0,0 0-1,0 0 1,-9 0-1,9 0 0,0 0 1,0 0-1,-9 0 0,9 0 0,0 0 0,0 0 1,0 0-1,0 0 0,0 0 0,10-9 0,-10 9 0,0 0 1,0 0-1,4-13 0,-4 13 0,0-10 0,0 10 0,-7-19 0,3 6 1,-2-4-1,-1 0 1,-1 0-1,-5-1 1,4 2 0,1 4-1,8 12 1,-14-11-1,14 11 0,0 0 1,0 14-1,9 1 0,4 1 0,7 3 0,4 1 0,5 4 0,1-5 1,0 0-1,-2-2 0,-3-7 0,-5 1 1,-6-4-1,-14-7 1,12 6-1,-12-6 1,-11 4 1,2 0 0,-4-4 0,-5 7 0,-4-3 0,0 4 1,-6-3-1,4 4-1,-1-1 0,-1 1-1,4-2-4,1-4-9,6-3-22,15 0-1,-13 0 0,13 0 0</inkml:trace>
  <inkml:trace contextRef="#ctx0" brushRef="#br0" timeOffset="17036.0953">19770 8262 5,'0'0'12,"0"0"0,0 0-3,0 0-1,-3 23-1,-2-2-2,5 8-1,-6 6 0,2 10-1,1 5-2,0 7-2,3 5 0,-3 3-2,3 1-3,-3-7-12,6 7 0,-9-20-2,11 10 18</inkml:trace>
  <inkml:trace contextRef="#ctx0" brushRef="#br0" timeOffset="18268.9672">20016 8560 10,'0'0'25,"0"0"-14,0 0-1,12-5 0,-12 5-2,0 0 0,9-4-1,-9 4-1,0 0-1,0 0-1,0 0-1,0 0 0,0 0-1,0 0 0,-18 4 0,2-4 0,-3 0 0,-7 0 0,-1 5 0,-4-1 0,0-3-1,3 5 1,4-1-1,3 1 0,7-2 2,3 1 0,11-5 0,0 10 1,7 0 0,2-1 0,5 6 0,-1-1-1,5 10-1,-1 3-4,-1-3-8,-3-5-22,7 11 0,-14-14 0,10 1 0</inkml:trace>
  <inkml:trace contextRef="#ctx0" brushRef="#br0" timeOffset="19155.7148">20233 9063 70,'-3'-19'34,"3"19"-7,0 0-6,0 10-7,3 14-5,-3 6-3,8 9-3,0 6 0,0 7-1,-1 0-1,-4 0-1,-3-3 0,-6-10-3,-4-8-1,-11-16 0,-3-6 0,-8-11 0,3-9 1,0-7 0,8-6 2,4-1 1,10-4 3,14 3 0,11-3 1,13 7 1,4-2-2,8 7 2,-1 2-1,3 1 0,-11-1-1,-3 6-1,-11 1 0,-8-2-1,-12 10 1,8-18-2,-8 18-2,-10-15-8,10 15-25,0 0-3,5-13 1,4 13-2</inkml:trace>
  <inkml:trace contextRef="#ctx0" brushRef="#br0" timeOffset="22581.0256">21270 7965 6,'0'0'6,"0"0"-2,0 0 0,0 0-1,0 0 0,0 0 0,5 12 6,-5-12-4,5 21 0,-2-4 0,-3 3 0,4 0-3,-4 7-5,0-3-5,0 2-4,-3-7-3,7 5-3</inkml:trace>
  <inkml:trace contextRef="#ctx0" brushRef="#br0" timeOffset="23121.5665">21274 8322 4,'0'0'11,"-4"18"-1,-1-6-1,5 6-2,0-1-1,0 2-3,0-1-4,0-2-6,5 9-7,-11-9-4,14 4 9</inkml:trace>
  <inkml:trace contextRef="#ctx0" brushRef="#br0" timeOffset="24242.4291">21261 8666 13,'0'0'13,"0"0"-2,7 10 6,-7 6-10,0-4-2,0 3-2,0 2-1,0 3-1,-4-1-3,4 0-3,0 2-6,0-21-8,6 25-2,-6-25 8</inkml:trace>
  <inkml:trace contextRef="#ctx0" brushRef="#br0" timeOffset="24829.5441">21308 8956 13,'0'0'11,"0"13"6,0-13-11,0 23-2,-4-9-1,4 2-1,0 3-1,0 1-1,4-1 0,-4-3-1,5 2 1,-5-4-1,7-6-2,-7-8-4,7 14-6,-7-14-5,0 0 5,0 0 13</inkml:trace>
  <inkml:trace contextRef="#ctx0" brushRef="#br0" timeOffset="26934.969">19824 7366 7,'0'17'4,"3"-2"0,-3 2 0,0 8-1,0-2-1,0 2-4,0 1-3,0-4-5,5 3 4,-8-13 6</inkml:trace>
  <inkml:trace contextRef="#ctx0" brushRef="#br0" timeOffset="27340.5104">19825 7714 27,'0'9'12,"0"5"-4,0 4-1,0 0-3,0 2-4,0-1-5,0 4-8,-5-9-6,8 12 0,-9-15 18</inkml:trace>
  <inkml:trace contextRef="#ctx0" brushRef="#br0" timeOffset="27778.0728">19796 8017 6,'0'0'34,"0"0"-22,0 10-2,0-10-3,0 22-2,0-7-3,0 7 1,0 0-2,3 3-1,-3-2-2,3-7-5,2 6-8,-8-13-7,12 5 0,-9-14 11</inkml:trace>
  <inkml:trace contextRef="#ctx0" brushRef="#br0" timeOffset="58757.1857">18582 16636 75,'-17'0'36,"-13"9"-11,-15 14-5,-4 22-5,-13 16-6,-2 27-2,-2 20-2,5 22-1,6 14-2,11 10-1,12-13-2,15-3-4,17-13-18,9-18-18,4-34 1,14-25-2,-27-48 3</inkml:trace>
  <inkml:trace contextRef="#ctx0" brushRef="#br0" timeOffset="59615.7098">18541 17240 25,'0'41'22,"-7"1"-8,7 0-6,0-3-4,4-5-5,2-2-3,-3-9-3,1-9-1,-4-14 0,0 0 0,0-31-1,0 4 2,0-4 6,-7-10 4,1 4 5,-5-44 14,6 46-7,5 2 1,0 1 0,0 5-4,9 4 0,3 5-5,4 8 0,0 6-3,2 4-1,0 5-1,1 4 0,-2-3-2,1 6 1,-3-1-1,-3-5 1,-1-2 0,-1 3 0,-10-7 1,17 11 0,-17-11 1,13 12 0,-13-12 0,11 28-2,-11-7 2,4 4-1,-4 3 1,0 2-1,-4 9-1,4 4 1,-5-2-2,2-5-2,3-1-9,0 0-17,0-12-8,8 1 0,-8-24 1</inkml:trace>
  <inkml:trace contextRef="#ctx0" brushRef="#br0" timeOffset="60029.2329">19124 17365 14,'0'29'25,"-20"-4"4,5 4-12,-7-1-3,0-9-6,-1-7-2,0-12-2,4 0 1,1-9 1,3-8-3,5-5 2,7-9-1,3-1 0,0 7 0,7 2 0,4 5-1,2 4 1,4 6-1,0 8-1,2 12 1,-1 9-4,-2-3-4,2 3-16,1 3-11,-10-3-2,6 3 1</inkml:trace>
  <inkml:trace contextRef="#ctx0" brushRef="#br0" timeOffset="60397.6935">19247 17317 28,'0'0'31,"13"16"0,-10-4-7,3 8-8,1 9-5,-1-3-5,0 6-2,1-3-1,-2-10 0,1-2-2,0-7 2,-6-10 0,11-8-1,-6-10 2,4-7-3,-2-4-1,3-2-8,3-1-7,3 0-22,-13-1 3,7 9-2,-10 10 1</inkml:trace>
  <inkml:trace contextRef="#ctx0" brushRef="#br0" timeOffset="60909.3571">19581 17349 16,'-11'0'30,"-5"-6"-2,16 6-6,-10-4-4,10 4-6,14 9-3,-2-9-4,8 0 0,3 0-3,4 0 0,-1-3-1,2-3-1,-2-5 0,-2-3 0,-6 4 0,-3 1-1,-15 9 1,10-5 0,-10 5 0,-13 11 0,0 2 0,-2 9 2,-1 3-1,1 0 2,4 0-3,3 1 2,8 0-3,6-3-3,5 0-8,6-8-13,-3-12-8,13 7 0,-11-13 0</inkml:trace>
  <inkml:trace contextRef="#ctx0" brushRef="#br0" timeOffset="61638.8064">20102 17390 44,'-9'-19'21,"-1"5"-1,-2 5-4,-7 0-1,1 9-3,-4-3-2,4 3-1,-4 3-3,4 8-1,3 4-2,4 3-1,2 2-2,4-3 2,5 1-2,0 7 0,6-5 1,2-3 0,5-6-1,2-7 1,3-4 0,1 0-1,1-3 0,1-11 0,1-4 0,-3-5 0,1 3-1,-6 3 0,-3 3 1,-1 2 0,-10 12 0,0 0 1,0 0-1,6 12 1,-6 4 0,0-1 0,0 4 0,4 3 0,3-7-1,4-1 0,-1-4 1,4-7-1,0-3 0,2-8 0,-2-2 0,-1-6-2,-1-3-1,-5-3-11,1-1-15,2 2-7,-10-1 3,3 2-4</inkml:trace>
  <inkml:trace contextRef="#ctx0" brushRef="#br0" timeOffset="61804.5481">20180 17065 77,'-10'-25'37,"10"10"-1,0 15-14,-9-14-11,9 14-14,0 0-31,10 22-2,-10-11-1,12 0 0</inkml:trace>
  <inkml:trace contextRef="#ctx0" brushRef="#br0" timeOffset="62488.2643">20917 17355 50,'-8'5'30,"-9"0"-7,-1-1-6,0 1-4,-1 3-6,3 11-2,1 0-2,8 6 0,3-1-3,8-3 2,6-6-2,4 7 0,7-8 1,3-9 2,0-5 0,1-5 1,-2-9-1,-2 2 0,-7-8 2,-3-5-2,-6 0-2,-5-1-8,0 5-7,-9 6-19,-6-3-2,9 8-2,-5 0 1</inkml:trace>
  <inkml:trace contextRef="#ctx0" brushRef="#br0" timeOffset="62849.3438">21111 17319 68,'0'0'39,"0"11"-5,0 10-10,-5 7-10,8 13-7,-3 3-3,4 4-2,1 10-3,-1 8-2,3 0-1,-4-6-4,6-10-9,-4-6-14,-5-44-6,10 63 1,-10-63 5</inkml:trace>
  <inkml:trace contextRef="#ctx0" brushRef="#br0" timeOffset="63037.5252">21083 17606 45,'0'0'30,"19"5"-6,-8-5-16,6-9-20,12 2-11,-8-6-5,13 4-1</inkml:trace>
  <inkml:trace contextRef="#ctx0" brushRef="#br0" timeOffset="63503.4059">21456 17420 20,'-39'8'48,"21"-4"-32,-3 5-6,7 2-3,1 3-3,7 0-2,6 1 0,9 0-2,1 2 0,8 0 1,5-5 2,1-7 1,3-5 1,-5-9 2,6 1 2,-15-9 1,5-1 0,-14-11 0,1 1-3,-11 1-2,-2 3-8,-2 4-27,-2 9-4,-10 3-4,5 8 1</inkml:trace>
  <inkml:trace contextRef="#ctx0" brushRef="#br0" timeOffset="64036.9968">21695 17304 42,'0'0'35,"9"10"3,1 7-3,6 5-17,1 7-9,6 9-5,0 8-6,-3 12-2,-3 6-6,-9-4-3,-1-3-5,-12 4-3,-3-14 3,-15-5 2,23-42 7,-50 39 6,24-46 6,4-7 6,-14-66 27,25 27-17,18-10-2,0-3-4,14-3-5,3 5 0,7 4-5,5 7 0,-2 5-7,1 14-7,-8 7-24,-7 7-1,0 8 0,-13 0-1</inkml:trace>
  <inkml:trace contextRef="#ctx0" brushRef="#br0" timeOffset="64653.9793">22175 17263 51,'0'0'33,"-22"0"-7,8 0-7,1 4-7,-3-4-4,7 6-2,9-6-4,-9 17 0,9-5-1,7-2-1,3-2 0,4-2 1,1-1-1,-2 0 0,-2-5 0,-1-5 0,-10 5-1,0 0 1,0 0 0,-18 0 0,2 5 1,0-2 1,-1 6-1,0 2 2,5 7 0,4-4 0,4 7 0,9-8 1,2 6-3,5 3 2,5-2-2,0-3-4,3-5-10,0-3-16,-2-11-7,3 2-1,-4-14 1</inkml:trace>
  <inkml:trace contextRef="#ctx0" brushRef="#br0" timeOffset="64968.3603">22290 17355 74,'0'0'35,"0"0"-1,0 0-15,9 19-8,-5 1-5,4 5-2,1 3-1,1-4-1,0-3-2,3-1 1,1-5-1,2-8 1,-3-11 0,6-7 0,-4-10-2,5-1-2,2 0-4,-11-7-30,-2-2 1,4 5-2,-13 3 1</inkml:trace>
  <inkml:trace contextRef="#ctx0" brushRef="#br0" timeOffset="65683.0511">22783 17319 55,'-19'-3'27,"6"3"-6,-5 7-5,-1-2-6,4 0-3,1 4-2,14-9-2,-5 18-2,8-4 1,4-4-1,2 4 1,4-8-2,2 3 2,0-6-1,-4 1 0,-11-4 0,17 0-1,-17 0 0,0 0-1,0 0 2,0 0-1,-14-5 1,1 5 0,0 3 0,-3-1 0,1 9 0,-1-2 1,2 3 0,4 7-1,5-4 0,5 7 0,0-6 0,5 1 0,2-4 0,4 3-1,6-6-5,-6-5-8,3-5-14,7 0-7,-8-13-2,8 3 2</inkml:trace>
  <inkml:trace contextRef="#ctx0" brushRef="#br0" timeOffset="65857.7227">22728 17123 67,'0'0'35,"0"0"-3,0 0-24,0 0-30,-11 4-8,21 6-3,-10-10-2</inkml:trace>
  <inkml:trace contextRef="#ctx0" brushRef="#br0" timeOffset="66479.9031">23108 17343 45,'-20'8'34,"7"-1"-7,-7-3-7,-2 3-6,8 1-5,-5-2-3,6 7-2,7-1-2,6 3 0,0 0-1,12 4 2,3-3-3,5 3 3,5 0-1,-3-1 0,-2 4 0,0 0 1,-6-5-2,-7-1 1,-7-2 0,-12-1-1,-7-5 0,0-8-2,1-3-4,-3-4-9,4-2-21,10-3 0,-8-3-2,9 5-1</inkml:trace>
  <inkml:trace contextRef="#ctx0" brushRef="#br0" timeOffset="66962.3447">23399 16932 66,'0'0'36,"4"12"-6,-8-3-10,4 14-6,-12 0-5,12 17-3,4 2-4,-4 12-3,-3-3-5,-4-5-17,-2-5-14,15 0-2,-6-16 2,0-4-2</inkml:trace>
  <inkml:trace contextRef="#ctx0" brushRef="#br0" timeOffset="67330.6811">23363 17572 86,'11'0'38,"-11"0"-3,0 0-21,0 0-38,0 0-11,0 0-2,0 0 0</inkml:trace>
  <inkml:trace contextRef="#ctx0" brushRef="#br0" timeOffset="67969.9527">23692 16755 63,'27'38'38,"4"16"2,-7 17-9,-7 10-15,3 21-6,-17 9-5,-3 19 1,-15 0-3,-10-5-1,-9-10-3,-14-14-9,3-24-29,1-19-1,44-58 1,-61 35-1</inkml:trace>
  <inkml:trace contextRef="#ctx0" brushRef="#br0" timeOffset="99839.1366">12013 10872 47,'0'0'34,"0"0"-2,3 59 14,-9-8-31,10 16-4,-8 6-3,8 12-1,1-6-5,-2-1-5,10-12-12,-3-11-21,-2-21-2,3-7 1,-11-27-1</inkml:trace>
  <inkml:trace contextRef="#ctx0" brushRef="#br0" timeOffset="100290.1253">12283 11236 63,'10'7'33,"3"13"1,-8 7-15,-5 1-7,3 5-3,-6 0-3,-3 0-3,-4-7-2,2-7-1,1-9-1,7-10 0,0 0-1,-6-16 0,9-1 1,7-5-1,0-2 0,1 1 1,2 3 1,-1 3 0,-3 6 1,-9 11-1,0 0 2,0 0 0,0 0-1,-8 25 1,2-12 0,-1 6 0,7-1-1,7 0-1,0-1-3,8-4-2,9 2-6,0-11-5,10 0-6,0-1-10,0-11 2,3-1 0,1-6 5</inkml:trace>
  <inkml:trace contextRef="#ctx0" brushRef="#br0" timeOffset="100569.549">12727 11371 81,'0'18'29,"-10"-4"-4,-1 0-5,1 5-5,-12-7-7,3 2-3,-2-8-2,2-6-2,1 0 0,2-10-1,1-5 0,5-3-1,7-4 1,3 1-1,0 0 0,6 4 0,7 5 0,3 2 1,3 10 1,2 6-1,1 5 1,-1 5 0,4 5-1,3 4 1,-4 0-2,1-3-7,4-2-19,-2 3-7,-8-11-2,5-1 2</inkml:trace>
  <inkml:trace contextRef="#ctx0" brushRef="#br0" timeOffset="100801.4314">12903 11384 58,'-3'-11'34,"3"11"2,13 0-9,-13 0-12,15 16-6,-8 0-3,5 1-2,0 0-2,0-2 0,4-6-1,0-4 0,9-13 0,2-4 0,-1-4-1,2-4-2,-3 2-8,-4 3-24,-8-3-2,-2 11 0,-11 7-1</inkml:trace>
  <inkml:trace contextRef="#ctx0" brushRef="#br0" timeOffset="101179.3546">13396 11410 8,'-9'-25'58,"3"16"-28,-12-3-11,-4-2-4,1 8-4,-4 3-4,2 9-2,3-1-1,6 10-1,6 6-1,8 1-1,12 2 1,7-4-1,6-3 1,3-8-1,5-9 0,-2-3 0,-2-9 0,-14-5 0,-6-5-1,-13 0-2,-7 2-12,-5 6-19,-15-4 0,3 9 0,-9-2-1</inkml:trace>
  <inkml:trace contextRef="#ctx0" brushRef="#br0" timeOffset="101711.8995">13605 11351 17,'15'6'30,"-15"-6"0,9 26 0,-6-11-15,-3 2-2,4-2-5,-4-3-2,0-12-2,0 0-2,-13 0-1,13-12 1,-3-3-1,3-2-1,0-2 1,6 0-1,4 2 0,5 6 0,0 3 0,-2 6 0,3 4 0,2 6 1,-6 3-1,1 6-3,-3 2-4,2-5-13,-4 15-11,0-8 0,6 4-1</inkml:trace>
  <inkml:trace contextRef="#ctx0" brushRef="#br0" timeOffset="102005.2484">14123 11384 63,'-29'-23'30,"0"9"-8,-4-1-6,-3 5-5,7 10-4,-1 4-3,8 7-1,7 8-2,8 4 0,7 2 0,9 1 0,7-2-1,8-2-2,3-4-4,2-7-5,3-4-6,1-4-7,-6-12-3,6 3 0,-9-11 1</inkml:trace>
  <inkml:trace contextRef="#ctx0" brushRef="#br0" timeOffset="102134.0847">14246 11360 94,'0'0'29,"0"0"-6,0 0-5,3 20-8,-3-3-6,0-2-11,0 3-25,9 5-1,-2-8-2,8 3 0</inkml:trace>
  <inkml:trace contextRef="#ctx0" brushRef="#br0" timeOffset="102613.6682">14645 11413 38,'-11'-25'30,"4"7"2,-3-2-12,-4 2-5,0 7-4,-8 1-3,5 10-3,-4 0-1,5 11-2,-2 4-1,7 0 0,3 6-1,8-1 1,3 2-1,9-3 1,4-5-1,4 0 0,0-8-1,2-6-1,2 0-1,-5-10-1,0 0 1,-7 1 0,-1-1 0,-7 0 1,-4 10 1,7-14 1,-7 14 1,0 0 0,0 0 0,8 10 0,-8-10 0,16 17 1,-3-10-1,5 2 1,-2 1 0,3-3-1,-1-4 0,-2-3 0,-1 0-5,-5 0-6,-3-14-19,-1 3-3,-9-10 0,3 3 0</inkml:trace>
  <inkml:trace contextRef="#ctx0" brushRef="#br0" timeOffset="102720.4463">14776 11180 76,'-3'-11'30,"-9"-3"-5,12 14-42,0 0-7,-13-4-5,20 14-3</inkml:trace>
  <inkml:trace contextRef="#ctx0" brushRef="#br0" timeOffset="102996.7119">14944 11328 58,'9'16'33,"5"9"1,0 3-14,-3-8-5,4 2-3,-7-3-3,6-5-2,-5-8-1,5-6-2,-1-10-1,3 0 0,-6-6-1,1-1-2,0-1-8,-7 4-26,-4-3-4,-4 8 1,4 9-2</inkml:trace>
  <inkml:trace contextRef="#ctx0" brushRef="#br0" timeOffset="103876.9889">15328 11305 44,'10'-7'25,"14"7"-2,1 0-13,0 0-4,4 6-4,-2-2 0,-4 1-1,-9 0 1,-4 3-1,-10-8 3,-8 15 1,-10-6 0,4 5 2,-7 1-1,6 3 0,-3 0 0,12 1 0,6 1-3,6-1-2,12-1-3,0-6-1,12-1-4,1-7-6,9-4-4,-2-4-3,4-6 0,-1 0 2,0 1 4,-3-3 4,-9 3 9,-3 3 7,5 2 25,-31 4-13,-6 10 0,-10-6-2,-2 4-3,-4-8-4,-2 0-4,-2 0-1,0-8-3,4 0 1,4-4-2,4-2-1,8-1 1,6 1-1,0 2 0,11 4 0,4 2 0,4 6 0,3 4 1,3 6 1,-3 2 1,3 4 0,0 2 1,-2-3 0,0 2 0,-1-3 0,-1-8 0,-1-6-1,2-5-1,2-5 0,-2-4 0,-1-5 0,-5 1 0,-4-3 1,4 9 0,-10-1 1,-6 13 0,0 0 1,0 14 1,-6 0-1,6 9-1,-7 0-2,7-3-5,7-2-34,6-3 0,8-7-1,16-8 0</inkml:trace>
  <inkml:trace contextRef="#ctx0" brushRef="#br0" timeOffset="104320.4064">16872 11308 60,'-14'-7'34,"-8"0"-3,-3 3-9,0 8-6,-3 2-6,4 7-3,5 2-3,10 4-2,3 3 0,15-2-1,6 2 0,8-4 0,5-4-1,2-4-3,1-5-11,-5-5-20,-5-5-1,0-5-1,-8-7 0</inkml:trace>
  <inkml:trace contextRef="#ctx0" brushRef="#br0" timeOffset="104493.3386">17057 11322 90,'7'11'38,"0"6"-3,0 6-13,-7-3-10,13 4-5,-7-2-5,6-7-12,-2-1-27,2-6 0,2-8-1,9-8 0</inkml:trace>
  <inkml:trace contextRef="#ctx0" brushRef="#br0" timeOffset="105743.598">17934 10933 78,'-35'27'32,"-9"11"-7,2 7-4,8 13-6,5 2-5,17 9-3,12-3-2,13-2-3,15-7-6,6-11-10,11-9-22,3-8 0,-3-16-1,3-8 1</inkml:trace>
  <inkml:trace contextRef="#ctx0" brushRef="#br0" timeOffset="107857.0207">18178 11217 52,'0'-20'23,"8"-2"-2,-2 3-1,-6 3-4,4 5-3,-4 11-3,0 0-2,0 0-3,-6 26-2,6-3-1,0 6-1,0-1 0,3 5-1,-3-5 1,6-1 0,-6-3 1,0-7-1,-8-8 0,8-9 0,-19 7 0,9-7 0,0-4 0,10 4-1,-11-3 0,11 3 0,12 0-2,1 6-4,10 3-8,0-3-15,1-2-6,12 3 1,-6-7-1</inkml:trace>
  <inkml:trace contextRef="#ctx0" brushRef="#br0" timeOffset="108000.4334">18482 11383 33,'3'15'32,"0"2"1,-7-2-2,-1 3-16,-1-2-13,-3-5-27,4 6-4,-7-13-2,12-4-1</inkml:trace>
  <inkml:trace contextRef="#ctx0" brushRef="#br0" timeOffset="108434.4906">18807 11253 25,'-5'-33'63,"5"16"-32,7 1-11,-3-6-4,10 8-4,-2 5-4,10 9-1,-5 0-2,3 9-1,-8 2 0,-5 12-2,-11-1 0,-5 6-1,-9-2 0,-8-1 0,-5-2 0,0-4-1,1-3 1,6-5-1,7-2 0,17-9 1,-6 15-2,21-12 2,7 4-1,5 1 0,1-1 0,6 1 0,1 1-4,-7-5-13,-4-3-20,2-1 0,-4-4 0,1-3 0</inkml:trace>
  <inkml:trace contextRef="#ctx0" brushRef="#br0" timeOffset="108789.8473">19196 10880 42,'18'7'35,"1"7"1,8 16-6,3 14-7,-8 7-7,0 15-5,-13 2-4,-6 8-1,-16-1-3,-4-6 0,-11-10-2,-4-6 0,1-12-2,4-12 0,8-8-4,5-15-6,14-6-16,0 0-11,7-16-1,3 5 1,-1-5 0</inkml:trace>
  <inkml:trace contextRef="#ctx0" brushRef="#br0" timeOffset="109074.7131">19562 11439 109,'0'0'43,"0"0"2,14 4-7,-14-4-27,0 0-4,0 0-5,0 0-2,0 0-4,0 0-40,0 0 0,0-18-1,9-9 0</inkml:trace>
  <inkml:trace contextRef="#ctx0" brushRef="#br0" timeOffset="127016.561">18673 1899 27,'0'0'27,"-5"-12"-1,-8 12-8,-9 4-3,-2 6-5,0 2-3,-1 0-3,6 11-3,5 5 0,8-5-1,6 2 1,8-6-1,7 1 0,2-3 0,4-5 0,0-7 1,-2-5 0,-7-5 0,-12 5 0,10 0-1,-10 0 1,-21 5-1,3-2 1,-2 6-1,-1 5 0,0 5-1,4 6 1,4-4 0,7 8 0,6 3 0,3 1 0,6-2 0,3-3-1,6-6 2,2-8-1,2 1 0,1-15 1,0-9-1,1-6 1,-3-4 0,0-1-1,-4 0 0,0 5 1,-3 3 0,-4 8-1,-10 4 1,15 11-1,-9 3 1,-6 2 1,0-4-1,0-12 0,0 0 0,-15 0 0,9-14-1,3-2 0,3-7 0,0-3-1,8 4 0,2 2 0,3 4 0,4 4 2,0 9 0,-1 5-1,2 11 1,-3 8 1,-1 3-1,-4 6 0,0-5-2,0 2-6,-3-5-10,-3-10-14,7-2-1,-6-20 0,4 10 0</inkml:trace>
  <inkml:trace contextRef="#ctx0" brushRef="#br0" timeOffset="127183.0452">19052 2169 65,'12'13'35,"-12"-1"-3,0 11-10,3 4-10,-3-2-7,3 7-13,-3-6-24,7 3-2,-4-14 0,9 6-1</inkml:trace>
  <inkml:trace contextRef="#ctx0" brushRef="#br0" timeOffset="127662.4601">19361 2152 21,'-17'-4'59,"0"8"-36,-4 5-4,-3 3-6,2 9-4,-1 0-2,8 8-2,0 0-1,13-1-1,6-6-1,9 1 1,5-7 0,6-5-1,0-4 1,4-12 0,-6-7-2,-4 4 1,-6-4-1,-4 1 0,-8-2 0,0 13-1,-15-5 0,1 20 0,2 8 1,0 2-1,2 8-1,3 5 2,7 0-1,0 3-1,10-3-5,-3-12-3,8-11-24,3 5-1,-9-15 0,9-1-3</inkml:trace>
  <inkml:trace contextRef="#ctx0" brushRef="#br0" timeOffset="128030.8447">19783 2278 33,'-16'0'25,"4"13"-5,-6-3-5,-4 3-3,-4 0-1,-2-8-2,-2 6-2,-1-8-1,6-7-3,1-9-1,8-2 1,4-2-2,9 1 1,3-2 1,8-1-1,5 5 0,5 11 1,3 6 0,2 8-1,1 4 1,1 7-2,-2 5-4,-2 4-4,0 4-11,-4-3-15,-7-15-1,1 5 0,-11-22 0</inkml:trace>
  <inkml:trace contextRef="#ctx0" brushRef="#br0" timeOffset="128168.1607">19628 2027 71,'0'-13'25,"0"13"-27,0 0-17,16 32-6,-10-12-3</inkml:trace>
  <inkml:trace contextRef="#ctx0" brushRef="#br0" timeOffset="128521.6579">19869 2189 58,'17'26'31,"-8"1"-3,1 7-13,2-1-4,-1-4-2,2 1-1,0-9-2,-1-7-2,-2-14 1,3-20-2,-3-4-2,0-8-5,1-7-27,-1 10-5,-10-5 2,10 10-1</inkml:trace>
  <inkml:trace contextRef="#ctx0" brushRef="#br0" timeOffset="129168.1529">20264 2147 43,'-18'8'21,"11"6"-7,1-3-2,6 2-3,5 2-1,3-4-1,4 0-2,1-2 1,1-9-1,-3 0-1,0 0 0,-11 0-2,0 0-1,6-11-1,-6 11 1,-21-3 0,4 8-1,0 3 0,-1 4-1,4 7 2,1-3 0,6 1 0,7 8 0,6-6 2,5 0-1,6 0 1,4-4 0,-3-11-1,5 3 0,1-7 0,-2-14-1,0-5-1,-3-6-1,1-3 1,-5-1-1,-2 5 1,-1-3-1,-6 5 1,-3 12 2,-3 10 1,0 0 1,-7 19 0,3 9 1,0 2-1,4 4-1,0 2-7,0-6-17,4-8-14,7 0-1,-1-17 1,15-1-2</inkml:trace>
  <inkml:trace contextRef="#ctx0" brushRef="#br0" timeOffset="129821.7721">20803 2135 5,'-4'-9'49,"-13"3"-30,0 6-5,1 3-3,-1 6-3,3 1-3,3 3 0,6-4-2,5 0-2,5 0 1,7 3-1,0-5 0,1-2 0,1-5 1,-3-3-3,-11 3 1,11 3 0,-11-3-1,-15 0 0,0 4 1,-4-1-2,-2 6 1,1 4 2,0-1-1,4 0 1,3 5 1,6-3 0,7 8 0,0-3 0,10-4 1,2-5 0,4 2 0,2-6-1,5-3-1,1-6 1,3-12 0,2-3 0,1 4 0,1 0 2,0 3-1,-5 6 2,0 9 1,-12 0-1,-1 20 0,-13-2 0,0 7-1,-10-6-2,-4-2-4,-3-5-15,0 1-19,-7-12 0,7-5-1,0-7 1</inkml:trace>
  <inkml:trace contextRef="#ctx0" brushRef="#br0" timeOffset="130693.2718">21526 2301 23,'0'-12'26,"8"-1"1,-8-7-8,6-6-6,1 2-5,0-6 0,1-1-2,-2 2 0,0 1-1,-3 6-2,-3 22-1,3-11 0,-3 11 0,0 0 0,-3 22 0,3-5-2,0 10 1,0 4 0,3-1 1,2 3-1,2 6 0,-1-2 1,1-4 0,-3-2 0,-4-6 0,-4-8-1,-4-2 1,-2-6-1,0-4 1,-1-2-2,11-3 1,-10-8-2,10 8 0,16 0 0,2-1-2,8 1-5,-2 0-24,2-8-2,3 8 0,-11-9 0</inkml:trace>
  <inkml:trace contextRef="#ctx0" brushRef="#br0" timeOffset="131980.7704">21614 1866 14,'-43'3'37,"12"14"-23,-8-2-4,-3 11-2,2 11-2,-1 11 1,7 2-1,6 11 1,10 9-2,10-7 0,13 8 1,9-6-1,12-5 0,7-11-2,10-11 0,8-21-1,6-12 0,4-16 0,2-22 0,-7-17-1,-4-8 0,-13-11 0,-13-8-1,-17 3 2,-18 4-1,-14 2 0,-16 19 0,-3 13-2,-4 11-6,2 6-23,12 29-1,-4-6-1,19 17 1</inkml:trace>
  <inkml:trace contextRef="#ctx0" brushRef="#br0" timeOffset="132243.6319">21890 2459 60,'8'31'29,"-8"-12"-2,0-1-32,0 7-18,-12-18-4,8 3-2,4-10-1</inkml:trace>
  <inkml:trace contextRef="#ctx0" brushRef="#br0" timeOffset="132702.3579">22229 2189 59,'-5'-25'31,"0"9"-9,-1-3-6,2-1-4,4-7-3,0 0-3,4 8-2,6 7-2,4 12-1,-1 12 0,3 3 0,-4 2-1,-4 15 1,-8 6 0,-5 2 0,-5-1 0,-6-7 0,1-5-1,-1-2 1,1-3-1,4-7 1,8-4-1,3-1 1,11-7-3,3 0 0,6 7-6,-2-5-12,8-10-13,1 5-2,-5-12 2,4 4-1</inkml:trace>
  <inkml:trace contextRef="#ctx0" brushRef="#br0" timeOffset="133070.4993">22286 1906 27,'-46'-10'27,"7"17"2,-8 0-9,6 19-9,-1 7-3,4 6-1,12 15-2,5 7 0,13 5 0,8 1-2,14 0 0,5-10-1,13-2-1,6-6 1,7-13 0,4-21-1,8-8 1,-1-16-1,3-14 0,-4-11 0,-5-16 0,-9-11-1,-12-2 1,-21-4-1,-18 1 1,-15 4-1,-13 8 1,-9 9-1,-5 17-2,3 16-7,2 12-19,11 3-5,13 14-1,2 3 1</inkml:trace>
  <inkml:trace contextRef="#ctx0" brushRef="#br0" timeOffset="133288.5687">22622 2346 30,'0'27'33,"7"9"0,-13-7 0,2 4-20,-1-3-17,-7-13-24,5 7-2,-7-14-2,14-10-1</inkml:trace>
  <inkml:trace contextRef="#ctx0" brushRef="#br0" timeOffset="133762.9833">22764 1978 22,'13'-17'28,"18"17"-3,-1-2-8,3 7-4,-4 4-3,-5 6-4,-6 8-2,-15 0-2,-3 3-1,-10-4 1,-8 0 0,1-9 0,-2-1-1,5-8 0,14-4-1,0 0 1,0 0-1,18-10 0,1 15-1,2 0 2,-4 3 0,-5 6 0,-12 1 0,0 6 0,-12 1 0,-8 0-1,-7-4-4,3-2-8,-2 8-16,0-20-2,16 4-1,-1-16 0</inkml:trace>
  <inkml:trace contextRef="#ctx0" brushRef="#br0" timeOffset="134146.1101">22856 1855 40,'-41'4'29,"8"21"-2,-9 6-11,1 9-4,8 10-3,4 3-1,15 7-2,14-2 0,14 1 0,8-1-1,18-5 0,11-7-1,7-5 0,5-15-1,3-13 0,-3-18-2,-6-10 1,-3-19-1,2-10 0,-15-13 1,-13-13 0,-20-8-1,-16 9-2,-19 5 1,-14 8 1,-16 10-2,-21 15-3,-5 12-28,0 19-4,-2 12-1,9 12 1</inkml:trace>
  <inkml:trace contextRef="#ctx0" brushRef="#br0" timeOffset="138151.524">18534 2803 3,'-7'33'18,"7"-14"-10,0-6-1,4 6 0,-4-6 0,6 9-2,-6-1 1,6 2 0,-6 3-1,0-2 0,3 0 0,-3 3 0,3 2-1,1 0-1,2-2 0,0 1 0,1 0-1,4 1 1,2 1-1,0-1 0,5 2 1,0-1-1,2 2 0,3 1 2,3 1-1,-2-1-1,4 2 1,-2 1-1,2 1 1,-1 0-1,1 0-1,-4-3 0,2 3 0,1-4 0,-2-1 0,1-4-1,1 3 1,1-4 0,0-3 0,5 0 0,-1-1-1,-1 1 3,3 1-1,0 1 0,1 3 1,-2-1-1,2 3 0,-2 1 0,2-3 0,-2 0-2,-1 1 1,-1-1 0,-1-2-1,-4-2 1,0 4-1,1-6 1,1 4 0,-4-3 0,2-1 0,0 1-1,-1-2 0,-1-4 1,-1 2-1,-2-1 1,-3 2-1,1 0 1,-3 1-1,1 2 1,-4-1-1,1 0 1,0 3-1,-3-1 0,1 2 1,-1-3-1,2 0 0,-4 0 0,2-2 1,-2-1-1,2 0 0,0 2 0,0-9 0,-1 5 0,-1 0 0,3 0 0,-2-1 0,-2 2 0,0-1 1,-1-2-1,0 2 0,-2-7 0,-1 4 0,0 0 0,0-4 1,0 1-1,1 5 0,-2-1 0,1 1 0,2 3 1,-1-2-1,1 3 0,0 0 0,-1-3 1,0-4-1,-2-4 0,1 1 0,-4-12 0,6 19 0,-6-19 0,0 11 0,0-11 0,5 18 0,-5-9 0,0 4 0,3-3 1,-3 0-1,0-10 0,7 19 0,-7-7 0,0-12 0,8 13 1,-8-13-1,0 0 0,0 10 0,0-10 1,0 0-1,-15-8 0,7 2 1,-3-1-1,-1 2 0,0-1 1,1-3-1,0 1 1,-1-1-1,1-3 0,0 0 0,1-2 1,0-5-1,-4 3 0,5 0 0,-4 1 1,4 2 0,9 13 0,-11-4 1,11 4-1,3 17 0,6-2 0,2 6-1,5-1 1,1 6-1,0-7 0,2 1 0,-2 1 0,-1-4 0,-2 0 1,-2-3-1,-3-3 0,0 1 0,-3-1 1,-6-11-1,11 0 0,-11 0 1,9-19-1,-2-2 0,2-4 1,1-4 0,4-2-1,-3 1 1,2-1-1,0 5 1,-2 4-1,-1 5 1,-3 3-1,-7 14-1,9-8-6,-9 8-29,0 0 0,0 0-1,-13 8-1</inkml:trace>
  <inkml:trace contextRef="#ctx0" brushRef="#br0" timeOffset="139670.5184">18557 3125 20,'0'-25'23,"3"12"-13,-3-7 0,0-4-2,0-2 0,0-2 0,0-1 1,0 0-1,0 5 0,0-3-2,4 0-1,-1-1 1,5-1-2,0-1-1,1 6-1,1-3-1,-2 6-1,-1 4 1,-1 3 0,-6 14-1,4-10 1,-4 10-1,0 0 0,0 10 0,0-10-1,0 10-6,0 6-20,0-16-3,0 12 1,0-12-1</inkml:trace>
  <inkml:trace contextRef="#ctx0" brushRef="#br0" timeOffset="219340.4844">13753 7263 16,'-55'0'13,"14"11"0,10-7 2,31-4 1,7 11 0,36-11-2,38 0-3,33-3-2,29 3 0,27 0-2,22 0-2,10 0 0,9 5-1,-4-1-1,-16 0 1,-28 0 0,-22 1-1,-34-5 0,-22 0-2,-30 3-1,-23-3-5,-17 0-24,-15 0-4,-15 11 0,-4-5 0</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16T16:35:50.648"/>
    </inkml:context>
    <inkml:brush xml:id="br0">
      <inkml:brushProperty name="width" value="0.05292" units="cm"/>
      <inkml:brushProperty name="height" value="0.05292" units="cm"/>
      <inkml:brushProperty name="color" value="#FF0000"/>
    </inkml:brush>
  </inkml:definitions>
  <inkml:trace contextRef="#ctx0" brushRef="#br0">18348 6820 5,'-11'0'9,"11"0"0,0 0 0,0 0 1,0 0 0,0 0 0,0 0 0,0 0 0,0 0-1,0 0 0,0 0-1,0 0 0,14 9-1,-14-9-1,16 7 0,-16-7-1,15 13 0,-15-13-1,12 21 0,-12-9-1,0 1-1,-5-4 1,1 4-1,-6-6-1,10-7 1,-18 12-1,18-12 0,-16 0 0,16 0-1,0 0 0,0 0 0,0 0 0,0 0-1,0 0 1,16 0 0,-3 4 0,0 4 0,0 4 1,-2 3 1,-3-1-1,0 7 0,-8-3 1,-4-1 0,-7-3 0,-1-2 0,-4-6-1,0-3 0,-2-3 0,2-6 0,1 1-2,5-5-3,10 10-8,-9-9-22,9 9 0,0-10-1,0 10 1</inkml:trace>
  <inkml:trace contextRef="#ctx0" brushRef="#br0" timeOffset="1838.7294">23735 7422 10,'0'0'15,"0"-15"1,0 15-1,5-14 13,1 0-16,-6 14-1,9-13-2,2 8-1,-11 5-2,15 0-3,-15 0 0,13 17-1,-2-6-1,-4 3 1,-2 4 0,-5 1-1,0 1 1,-8 1 0,2-3 0,0-3 0,-7-1-1,0-3 0,0-4 1,4-7-1,9 0 0,-14-4 0,14 4-2,-12-11 2,12 11-1,-4-18 0,4 18 0,7-18 1,-7 18-2,7-14 2,6 8 0,-3 2 0,5 4 1,-1 4-1,-4 5 1,0 2 0,-1 1 0,7 0-1,-6 1-2,2 1-7,-2-3-21,2-11-6,6 4 1,-18-4 0</inkml:trace>
  <inkml:trace contextRef="#ctx0" brushRef="#br0" timeOffset="3349.0142">19634 8187 30,'0'0'17,"9"-17"-1,-9 17 0,7-14-2,-4 2-2,0 1-2,-3 2-1,0 9-2,5-17-1,-5 17-2,0-9 0,0 9-2,0 0 1,0 0-2,0 0 0,0 0-1,0 0 0,0 0 1,0 0 0,0 0-1,3 17 2,-3-4 0,0 0 0,0 5 1,4-1-1,-4 4 0,3-3 0,0 0 0,0-3 0,1-5-1,-1 0-2,-3-10-10,0 0-22,0 0-1,0 0 1,0 0-1</inkml:trace>
  <inkml:trace contextRef="#ctx0" brushRef="#br0" timeOffset="5732.1885">4904 13849 41,'0'0'19,"7"-20"-1,4 11-2,6-1-2,-2 3-2,8 7-2,-8 2-2,4 13 0,-8-1-3,-2 8-1,-9 2 0,0 3-2,-11-3 1,-2-3-2,1-3 1,-5-5-1,1-6 0,1-4-1,1-3 0,5-6 1,9 6-1,-9-15 0,9 4-1,0 11 1,18-13 0,-2 13 0,2 0 1,4 4-1,0 2 1,3 6-1,-4-1 1,-1-5-10,-4-6-26,6 5 2,-12-13-2,11 3 0</inkml:trace>
  <inkml:trace contextRef="#ctx0" brushRef="#br0" timeOffset="6703.6867">8624 13825 42,'0'0'26,"0"0"-5,12-13-3,-3 11-6,7 2-3,0 0-3,5 5-2,-5 2 0,2 5-2,-8 3 1,-1 2-2,-9 1 1,-5-1-1,-6-1 2,0-7-2,-5-1-1,6-4 1,10-4 0,-12-9-1,12 9 0,9-17 1,3 10-2,5 7 2,4 0 1,0 12-1,-2 0 2,-3 7 1,-7 1 0,-5 4-1,-8-1 1,-8 0 0,-6-6-1,-5-1-1,-4-8-2,3-2-3,1-2-7,4-4-25,-2-8-2,11 1 1,-2-8-1</inkml:trace>
  <inkml:trace contextRef="#ctx0" brushRef="#br0" timeOffset="8036.4855">12154 13854 20,'-6'-15'39,"17"1"-21,-1 9-3,6 5-2,-1 0-2,6 9-1,-5-1-2,-3 7-1,-8 5-1,-1 5-2,-11 0 0,-2-4-1,-5-3 0,-5 0-1,0-7-1,0-2 0,6-9 0,2 0-1,11 0 0,-13-10 1,13 10-1,13-5-1,-2 5 2,6 8-1,4-1 1,-2 3 1,5-1-1,5 3-4,1-10-28,-1 1-1,-5-10-3,3 0 2</inkml:trace>
  <inkml:trace contextRef="#ctx0" brushRef="#br0" timeOffset="8992.079">15362 13878 39,'0'0'28,"0"0"-7,0-10-4,0 10-4,10-5-4,0 2-2,4 3-2,3 0-3,7 0 0,-7 6-1,0 0 1,-6 6-1,-2 4 0,-9-5 1,-9 4-2,-1-5 1,-4 0-1,-2-3 1,5-7-1,1 0 0,10 0 0,0 0 0,0 0 0,16 0 0,1 5 2,4 4 0,-3 7 1,-4 2 1,-3 5 0,-11-3 0,0 2 1,-13-6-1,-5 0-1,-4-6-2,-1-5-5,5-5-16,0 0-15,-2-11-1,9 0 0,-2-6 0</inkml:trace>
  <inkml:trace contextRef="#ctx0" brushRef="#br0" timeOffset="10813.2899">18284 14006 46,'0'0'16,"0"-10"-1,0 10-3,9-19-2,0 10-3,2 5-1,3 0-1,1 4-1,-2 4 0,0 5 0,-7 5 0,-3 8-1,-7-1 1,-2 2 0,-9 0-1,3-1 0,-6-3 0,2-4-1,2-6 0,4-5-1,10-4 0,0 0-1,-6-11 1,6 11-1,16-14 0,-3 9 1,2 5-1,2 0 1,-2 5 0,2 5 0,-3 1 1,2-2-1,-2 3-7,1-6-26,-15-6-1,17 0 0,-17 0-1</inkml:trace>
  <inkml:trace contextRef="#ctx0" brushRef="#br0" timeOffset="11663.323">20088 13968 35,'0'0'19,"0"0"0,11-3-4,3 3-2,0-3-3,-1 3-3,2 0-1,-5 5-2,0 5-1,-10-10-1,0 19 0,-8-10-1,-3 1 0,0-1 1,-1-3-2,12-6 0,-13 5 1,13-5-1,10 0 0,3 8 0,5-4 1,2 3 0,0 5 2,-5 1 1,-3 8-1,-12-1 1,-5 1 1,-9-4-2,-7-2 0,-2-4-3,-2-5-8,4-2-22,8-4-4,-4-11 0,17 11 1</inkml:trace>
  <inkml:trace contextRef="#ctx0" brushRef="#br0" timeOffset="19477.9888">19206 17327 10,'0'0'11,"0"0"-3,0 0 0,0 0-1,0 0 0,-7 11-2,7-11 0,-10 4-1,6 5 3,4-9-4,-14 17 3,7-8-4,7-9 3,-13 14-6,13-14-5,-10 9-16,10-9-1,0 0 0,0 0 11</inkml:trace>
  <inkml:trace contextRef="#ctx0" brushRef="#br0" timeOffset="20170.6511">19121 17419 31,'0'0'16,"0"9"-3,0-9-1,0 0-1,0 0-3,0 0 1,0 0-2,0 0-1,3 9 0,-3-9 1,5 14 0,0-1-1,-1 0 1,2 1-3,1-2 0,2 0-1,-9-12-1,17 17-1,-17-17-2,11 9-4,-11-9-16,13 3-11,-13-3 0,0 0 1</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1T15:16:50.423"/>
    </inkml:context>
    <inkml:brush xml:id="br0">
      <inkml:brushProperty name="width" value="0.05292" units="cm"/>
      <inkml:brushProperty name="height" value="0.05292" units="cm"/>
      <inkml:brushProperty name="color" value="#FF0000"/>
    </inkml:brush>
  </inkml:definitions>
  <inkml:trace contextRef="#ctx0" brushRef="#br0">20656 3653 28,'0'0'29,"-9"14"-4,1 6-5,1 13-4,-3 18-4,7 17-3,-5 25-3,4 28-1,-1 29-2,2 27-1,3 32 0,0 22 0,0 15-1,7 17 0,1 6 1,6 1 0,2 0 1,4-3-1,1-7 2,0 2-1,-4-7 1,0-6-1,-1-13-1,-1-4 0,-3-25-3,-2-24-12,-10-28-23,0-22-1,-15-47 0,0-29 1</inkml:trace>
  <inkml:trace contextRef="#ctx0" brushRef="#br0" timeOffset="548.8108">20551 8258 57,'0'0'38,"0"0"0,0 27-4,12 6-16,-3 3-6,11 9-4,2 0-3,8 2 0,1-6-1,4-4-1,1-20 1,3-10-1,1-18 1,4-11 0,-1-19-1,3-10-2,4-15-11,7-21-31,-3-24-2,8-18-1,3-28 0</inkml:trace>
  <inkml:trace contextRef="#ctx0" brushRef="#br0" timeOffset="1599.6199">21137 6092 17,'15'0'19,"-15"0"1,10-3 0,-10 3-1,3-14-2,-3 2-2,-11-2-2,-2-2-4,-7-1-3,-2 0-1,-6 8-1,0 7-2,-2 4 0,0 12-2,5 6 2,8 6-2,6 2 1,5 4-1,8-3 0,9-4 0,7-5 0,5-6 1,4-9-1,3-5 0,-3-5 1,2-9-1,-2-10 1,-2-7-1,-6-7 0,-4-7 0,-6-6-1,-3-8 1,-6-3 0,-6-1-1,1 5 0,-4 5 1,-1 12 1,1 4-1,0 15 0,9 22 0,-11 0 0,8 17 0,3 11 1,0 9 0,0 15 0,5 8 0,-5 8 0,6 2 0,-1 2 0,-1-4-1,2-3-4,-3-13-20,4-16-11,9-11-1,-1-21 0</inkml:trace>
  <inkml:trace contextRef="#ctx0" brushRef="#br0" timeOffset="2095.9932">21592 5970 32,'-24'-4'31,"2"8"-6,-10-1-4,0-1-5,4 3-5,0 0-3,11 5-2,8-4-2,9 7-2,13-1 0,8 4-1,4 1 1,4 6 0,-2 1 0,-4 3 1,-7 1-1,-6 0 1,-10-4 0,-11 0-1,-8-7 1,-2-8-1,-4-9-2,2-13-3,6 3-7,1-9-16,7-4-10,12-3 0,4-4-1</inkml:trace>
  <inkml:trace contextRef="#ctx0" brushRef="#br0" timeOffset="2696.9937">21327 5819 27,'0'0'31,"0"-11"-4,11 6-3,9 2-4,7-3-6,8 6-3,4-3-2,8 3-3,0 0-1,2 0-2,-4 3-3,-9 2 0,-6-1-1,-8-4 0,-9 4 0,-13-4-1,0 0 0,0 0 0,-12-13 0,-1 1 1,-3 2 1,1-2-1,1 2 0,0-2 1,14 12 0,-8-14 0,8 14 0,20 0 0,-4 5 1,1 7 1,-3 2 2,1 6 0,-6-1 1,-9 10 0,-8-3 0,-5 2-18,-8 5-21,-1 14-2,-16-6-1,-15 23-2</inkml:trace>
  <inkml:trace contextRef="#ctx0" brushRef="#br0" timeOffset="8575.5594">16012 2638 34,'0'-36'31,"2"14"3,-4 11-13,2 11-4,-4 25-3,-2 10-5,6 18-2,-6 15-3,6 6 0,-7 5-2,7 1-2,0-1-6,0-16-9,0-11-19,10-5-2,-4-22 1,4 1-2</inkml:trace>
  <inkml:trace contextRef="#ctx0" brushRef="#br0" timeOffset="9064.4974">16427 3119 17,'-10'-25'28,"8"2"-2,-17-3-6,1 2-4,-5 7-4,-5 5-5,1 8-2,-5 8-1,5 13-2,3 8-1,8 4 0,9 6-1,7-1 1,9-2 0,11-4-1,5-9 1,5-10 1,4-9-1,-2-9 0,-1-13 0,-1-7-1,-8-9 2,-3-13-2,-7-7 1,-3 1 0,-6-1-1,-3-1 0,-5 12 1,2 5 0,-4 11-1,1 17 1,6 14-1,0 0 1,-6 23 1,6 11 0,0 5 0,5 15 0,-5 1 0,7 1 0,-4-1-1,2 0-5,3-6-13,1-6-17,-3-18 0,7-1 0,-2-21-1</inkml:trace>
  <inkml:trace contextRef="#ctx0" brushRef="#br0" timeOffset="9349.9575">16774 2963 9,'-18'0'25,"-8"-12"0,5 20-10,2-1-3,7 10-2,12 7 0,7 0-2,8 7-2,3-2 1,7 2-1,-6-6 0,-3 3 0,-7-4-2,-9-6-1,-4-4-2,-8-7-4,-3-7-9,15 0-12,-22-21-7,13 1-2,-4-15 0</inkml:trace>
  <inkml:trace contextRef="#ctx0" brushRef="#br0" timeOffset="9726.2884">16563 2875 11,'9'-4'30,"13"4"2,1-7-5,14 0-10,8 7-4,2-8-4,3 8-2,-4-4-2,-2-2-3,-10 6-2,-10-3-1,-13 3-2,-11 0 0,0-14 0,-13 6-1,3 0 1,-2 0 0,12 8 1,-13-9 1,13 9 3,0 0 0,16 4 0,-6 6 1,-1 1-1,1 2 1,-7 2-1,-3-2-5,-5 0-14,5 0-15,-14-13 1,14 0 0,-16-6 0</inkml:trace>
  <inkml:trace contextRef="#ctx0" brushRef="#br0" timeOffset="10026.7111">17124 2622 27,'0'-11'32,"0"11"1,0 0-4,0 28-9,0 6-6,4 14-3,-1 10-3,7 15-1,-4-1-1,2 6-3,-2-9 0,1-4-1,0-8-3,-4-10-3,1-7-11,-4-16-22,4-14 0,-4-10 0,10 0-1</inkml:trace>
  <inkml:trace contextRef="#ctx0" brushRef="#br0" timeOffset="10237.9617">17459 2966 35,'0'0'31,"26"9"0,-5-9-5,13 5-17,3 0-7,1-1-9,4 1-20,-13-10-3,5 10-1,-16-10 0</inkml:trace>
  <inkml:trace contextRef="#ctx0" brushRef="#br0" timeOffset="10403.1873">17483 3087 43,'0'0'32,"20"0"-3,7 2-9,8-2-6,8 0-8,1 6-12,4-1-22,-7-5-3,7 13-1,-11-13-1</inkml:trace>
  <inkml:trace contextRef="#ctx0" brushRef="#br0" timeOffset="10868.3814">18289 3128 21,'10'-9'29,"-10"-11"2,8 2-8,-8-7-8,-4-5-3,-5 5-5,-7-6-1,-6 9-3,-6 5-1,-4 3-1,-3 7 0,1 16-1,4 6 0,3 11 0,11 6 0,7 0 0,9 1 0,13 1 0,9-7 0,5-3 0,5-14 0,4-10 1,1-10 0,-1-9-1,-2-10 1,-4-13-1,-4-8 1,-7-14-1,-8-6-1,-7 3 0,-4 0 1,-5 6-1,-7 10 1,0 17-1,-4 12 2,5 22 0,2 26 1,6 16 2,3 13-1,0 20 2,6 0-1,4 10 0,0 0-7,11-3-30,-15-18-1,9 0-2,-7-17 0</inkml:trace>
  <inkml:trace contextRef="#ctx0" brushRef="#br0" timeOffset="65582.5524">5626 2192 5,'-66'-3'28,"28"10"2,14-9-5,24 2-9,43 0-5,30-10-4,36 10 0,40-4-1,41 0 0,39-8-1,40 3-1,27-8-1,16 11 0,2-3 0,-8-4-1,-24 1 0,-30 3-1,-40 0-1,-44 6 1,-45-2 0,-32-4 0,-36 3 0,-22-2 0,-23 5-1,-10 3 0,-15-3 1,-5-6 0,-3-1-1,-8 6-1,-3-2 1,-1 3 0,2-3 0,4-2 1,4-1-2,7 9 0,6-3 0,12 3 1,15-9-1,10 9 0,10 0 0,5 3 0,7 7 1,2 3 1,-5-1 0,-5 5 0,-18 1 1,-10 2 0,-18 0 1,-9-5-1,-15-2-5,-9-1-17,-6 1-15,2-3-1,-9-10 0,4 0 0</inkml:trace>
  <inkml:trace contextRef="#ctx0" brushRef="#br0" timeOffset="66426.6535">5566 2150 22,'-42'0'23,"16"5"-2,13-3-3,22-2-3,26 4-3,23-6 0,32 2-2,29-9 0,29 4-2,19 0-1,18 0-1,5-1-1,0 0-2,-10 2-1,-17 1 0,-29 3-1,-23 0 0,-30 0-1,-29 0 1,-21 0-1,-21 0 1,-10 0-1,-27-6 0,2 5 1,-1-9-1,-2 2 0,0-3-2,1-2 2,4-6-1,3-2 0,-2 2 0,3-1 0,-2 3 0,5 3 0,3 2 1,13 12 0,0 0 0,16 10-1,9 5 1,12 4 1,7 6-1,2-5 0,-2 6 1,-7-1 0,-10-4 1,-16-4 1,-15 1 0,-14-4-1,-11 5 2,-11 1-1,3-1 0,-3-2 0,8 0-2,5-2-2,8-1-7,10-2-31,9-3 0,0-9-1,19-3 1</inkml:trace>
  <inkml:trace contextRef="#ctx0" brushRef="#br0" timeOffset="67079.2221">9352 2282 10,'0'0'28,"7"32"2,-7-3-9,0 3-5,0 9-1,0-5-4,4 6 0,-4-12-2,3-2 0,-3-16-2,5-2-1,-5-10-1,0-10-1,0-8 0,0-14-1,-5-10-1,1-4-2,1 0 1,-3-3-1,6 3 0,0 2 1,6 4-1,2 15-1,7 10 1,6 2-1,9 7-3,4 2-6,13 4-11,2 10-17,1-6 0,6 5 0,-7 0 1</inkml:trace>
  <inkml:trace contextRef="#ctx0" brushRef="#br0" timeOffset="67290.5705">9346 2565 22,'-6'9'32,"6"-9"1,9 6-9,19-6-5,2 0-6,11 0-5,1 0-10,3 5-25,-4-14-5,2-1-2,-14-9-1</inkml:trace>
  <inkml:trace contextRef="#ctx0" brushRef="#br0" timeOffset="67509.8279">9322 2138 30,'50'4'19,"-4"-4"-11,9-4-14,4 8-13,-15-8-2,2 8 11</inkml:trace>
  <inkml:trace contextRef="#ctx0" brushRef="#br0" timeOffset="67898.9984">9342 2334 24,'0'0'34,"0"0"0,20 0-2,12-11-13,14 5-8,0-3-8,4 0-12,0-5-24,2 7-1,-8-9 0,-1-2-1</inkml:trace>
  <inkml:trace contextRef="#ctx0" brushRef="#br0" timeOffset="68222.4317">9442 1881 20,'31'0'28,"0"-14"0,8 5-11,0 0-6,1-5-5,-3 9-1,-2-4-3,-4-4 0,-7-3-1,-3 13 0,-1-4 0,1 14 2,-4 5 3,0 2-1,-7 0 1,-1 12 0,-9 0 1,-5-6-3,-3 4-4,-7-12-19,-7-12-15,5 5 0,-6-10 0</inkml:trace>
  <inkml:trace contextRef="#ctx0" brushRef="#br0" timeOffset="69327.4653">7296 2741 43,'-16'0'18,"-8"0"-4,-4 5-4,0 4-1,1 2-2,4 3-1,6 4-2,9 1 1,8-1-1,15-4 1,1-6 0,12-3-1,3-15 1,3-3-1,0-11-1,3-7 0,-8-10-1,-5-6-2,-5-8 0,-3-3 0,-10 5 1,-6 0-2,0 7 2,-6 14-1,-8 13 1,2 19 0,-3 21 2,8 11-1,-1 11 0,8 11 2,0 4-2,5-2 0,5-4 0,6-5-2,-2-6-5,3-10-9,-9-11-20,15-6-2,-5-14 1,7 5 0</inkml:trace>
  <inkml:trace contextRef="#ctx0" brushRef="#br0" timeOffset="69613.9806">7783 2638 37,'-35'-12'30,"4"12"0,1 0-14,7 9-5,15 7-1,8 0-3,12 3 0,10 4-2,9 1 0,-3-2-1,1 3 0,-6-7-1,-8 0 0,-15-4-1,-9 1-1,-12-4 0,-4-8-2,-3-3-5,-4-5-7,5-5-14,8-4-9,-2-13 0,15 4 0</inkml:trace>
  <inkml:trace contextRef="#ctx0" brushRef="#br0" timeOffset="69989.2742">7599 2520 10,'13'-10'32,"14"10"0,4 0-4,10-7-11,6 9-3,3-2-4,6 0-2,-8 0-3,-1-4-1,-9 4-1,-11-6-2,-12-3 0,-9-1-2,-6-3 1,-9-2 0,-2 0-1,-3 2-1,3 2 1,1 3 0,10 8 1,0 0 2,-3 14-1,3 4 1,0 4 0,0 0 1,-9-1-1,1 1-5,1-7-22,-4-3-10,-7-8 0,3-4-1</inkml:trace>
  <inkml:trace contextRef="#ctx0" brushRef="#br0" timeOffset="89692.8613">10428 18565 31,'-6'70'32,"6"-70"-16,0 0-11,0 0-31,53-56-5</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1T15:21:10.964"/>
    </inkml:context>
    <inkml:brush xml:id="br0">
      <inkml:brushProperty name="width" value="0.05292" units="cm"/>
      <inkml:brushProperty name="height" value="0.05292" units="cm"/>
      <inkml:brushProperty name="color" value="#FF0000"/>
    </inkml:brush>
  </inkml:definitions>
  <inkml:trace contextRef="#ctx0" brushRef="#br0">3825 1257 20,'0'0'23,"0"0"-1,12-4-3,-40 87 6,10-34-19,-7 14 1,1 2-3,-1 1-2,4 2-1,2-5 1,3-22-1,7-7 1,5-8-3,4-26-2,0 0-2,17-17-4,-5-17-6,0-10-8,7-1-2,-4-16 1,4-9 2</inkml:trace>
  <inkml:trace contextRef="#ctx0" brushRef="#br0" timeOffset="293.0308">3809 1182 19,'13'-60'16,"-13"60"-2,0 0-1,0 0 0,43-15-4,-43 15 2,0 0-1,65 70 0,-30-23-1,1 12-1,6-5-2,-5 3-1,0 5-2,-9-3 0,-6 1-2,-16-3 1,-9-22 0,-16-4-1,-10 0 1,-13-9-1,-6-10 0,-6 1 1,1-16 0,2-4-2,6 7 0,10-9-2,4 0-4,18 4-10,13 5-17,0-9-2,16 9 0,0 0 1</inkml:trace>
  <inkml:trace contextRef="#ctx0" brushRef="#br0" timeOffset="631.1883">4291 1209 32,'0'0'31,"35"0"0,-30 38-12,1 13-3,6 7-6,-2 12-1,5 7-1,7-8-2,6 1-1,3-13 1,7-29-1,-2-9 0,9-17-2,-5-24 2,0-12-2,-7-13 1,-2-20-2,-7 0 0,-1 7-1,-11 0-1,-3 1-1,-5 15-4,-4 44-14,-10-62-21,10 62 1,0 0-1,0 0 2</inkml:trace>
  <inkml:trace contextRef="#ctx0" brushRef="#br0" timeOffset="856.1914">5125 1504 41,'19'-10'32,"12"10"0,6-5-15,7 5-14,-1 0-10,0 7-14,2-7-9,-18 0 0,-3 12-2</inkml:trace>
  <inkml:trace contextRef="#ctx0" brushRef="#br0" timeOffset="1000.2246">5122 1656 40,'11'15'28,"9"-13"-11,23-2-14,12 10-22,4-10-4,17 14-3,-5-6 7</inkml:trace>
  <inkml:trace contextRef="#ctx0" brushRef="#br0" timeOffset="1268.858">5925 1617 51,'17'-4'35,"32"4"1,27 0-17,18 0-4,33 11-3,15 0-1,21-1-2,3 4-4,5-2-4,-7 0-9,-18 3-26,-19-8-3,-22-13-1,-34-5-2</inkml:trace>
  <inkml:trace contextRef="#ctx0" brushRef="#br0" timeOffset="1894.8209">6391 860 45,'-40'41'20,"40"-41"-6,-50 68 0,50-68-2,-45 62-2,45-62 0,0 0-1,-33 51-1,33-51 0,0 0-2,0 0-3,46-69 1,-46 69-1,38-78-1,-17 35 0,-21 43 0,28-84-2,-19 43 1,-9 41-1,0 0 1,10-48-1,-10 48 0,0 0 0,0 0-1,28 60 1,-4-19-1,-24-41 1,66 81-1,-23-30 1,3-9-2,-3 8 5,-5-3-2,-38-47 0,51 57 0,-51-57 1,-8 53-2,8-53 1,-73 29 0,22-29-1,-8-9 0,-2 9 0,2-8-2,7-6 0,52 14-2,-69-28-4,69 28-4,0 0-10,0 0-12,0 0-3,53-41 1,-53 41 15</inkml:trace>
  <inkml:trace contextRef="#ctx0" brushRef="#br0" timeOffset="2322.881">6753 855 35,'47'-38'29,"-47"38"-9,0 0-4,0 0-2,0 0-4,15 65-3,-15-65 0,-13 79-2,13-79 1,-2 78-1,2-78-1,20 76 0,-20-76-1,48 47 1,-48-47-1,62 6-1,-62-6-1,68-29-1,-68 29 0,62-85 0,-37 32-1,-6 7 0,-8 3 1,-4-4 0,-7 47 0,-4-64 2,4 64 0,0 0 0,0 0 1,-43 37-2,43-37 0,0 60 1,0-60-2,25 90-2,-10-41-7,2-4-22,-6 4-7,-4 16 1,-13 0 0</inkml:trace>
  <inkml:trace contextRef="#ctx0" brushRef="#br0" timeOffset="2947.1943">6651 2131 39,'18'-25'27,"-2"1"-10,-2 0-3,-6-7-4,-8 6 0,-10-1-4,-6 11-1,-9 5-2,-5 4 0,-3 9-1,-2 9 0,1 8-2,5 10 0,6 6 0,7-5 0,12 1-1,8-1 1,7-7 0,6-4 0,7-10 1,4-10 0,2-7-1,-1-7 0,-1-4 1,-6-2-1,-4-5 1,-5 9-1,-8-2 0,-5 18 2,-5-13 0,-5 18 1,-3 7-1,1 8 2,-3 11-1,6 7 1,3 10 0,6 4 1,0 2-1,5 6 0,-1-8-1,5 3 1,-3-12 1,3-7-2,-5-14 1,1-1-2,-5-21-2,0 0-22,0 0-16,0 0-1,0-15-1,4-2-1</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1T15:21:10.964"/>
    </inkml:context>
    <inkml:brush xml:id="br0">
      <inkml:brushProperty name="width" value="0.05292" units="cm"/>
      <inkml:brushProperty name="height" value="0.05292" units="cm"/>
      <inkml:brushProperty name="color" value="#FF0000"/>
    </inkml:brush>
  </inkml:definitions>
  <inkml:trace contextRef="#ctx0" brushRef="#br0">3825 1257 20,'0'0'23,"0"0"-1,12-4-3,-40 87 6,10-34-19,-7 14 1,1 2-3,-1 1-2,4 2-1,2-5 1,3-22-1,7-7 1,5-8-3,4-26-2,0 0-2,17-17-4,-5-17-6,0-10-8,7-1-2,-4-16 1,4-9 2</inkml:trace>
  <inkml:trace contextRef="#ctx0" brushRef="#br0" timeOffset="293.0308">3809 1182 19,'13'-60'16,"-13"60"-2,0 0-1,0 0 0,43-15-4,-43 15 2,0 0-1,65 70 0,-30-23-1,1 12-1,6-5-2,-5 3-1,0 5-2,-9-3 0,-6 1-2,-16-3 1,-9-22 0,-16-4-1,-10 0 1,-13-9-1,-6-10 0,-6 1 1,1-16 0,2-4-2,6 7 0,10-9-2,4 0-4,18 4-10,13 5-17,0-9-2,16 9 0,0 0 1</inkml:trace>
  <inkml:trace contextRef="#ctx0" brushRef="#br0" timeOffset="631.1883">4291 1209 32,'0'0'31,"35"0"0,-30 38-12,1 13-3,6 7-6,-2 12-1,5 7-1,7-8-2,6 1-1,3-13 1,7-29-1,-2-9 0,9-17-2,-5-24 2,0-12-2,-7-13 1,-2-20-2,-7 0 0,-1 7-1,-11 0-1,-3 1-1,-5 15-4,-4 44-14,-10-62-21,10 62 1,0 0-1,0 0 2</inkml:trace>
  <inkml:trace contextRef="#ctx0" brushRef="#br0" timeOffset="856.1914">5125 1504 41,'19'-10'32,"12"10"0,6-5-15,7 5-14,-1 0-10,0 7-14,2-7-9,-18 0 0,-3 12-2</inkml:trace>
  <inkml:trace contextRef="#ctx0" brushRef="#br0" timeOffset="1000.2246">5122 1656 40,'11'15'28,"9"-13"-11,23-2-14,12 10-22,4-10-4,17 14-3,-5-6 7</inkml:trace>
  <inkml:trace contextRef="#ctx0" brushRef="#br0" timeOffset="1268.858">5925 1617 51,'17'-4'35,"32"4"1,27 0-17,18 0-4,33 11-3,15 0-1,21-1-2,3 4-4,5-2-4,-7 0-9,-18 3-26,-19-8-3,-22-13-1,-34-5-2</inkml:trace>
  <inkml:trace contextRef="#ctx0" brushRef="#br0" timeOffset="1894.8209">6391 860 45,'-40'41'20,"40"-41"-6,-50 68 0,50-68-2,-45 62-2,45-62 0,0 0-1,-33 51-1,33-51 0,0 0-2,0 0-3,46-69 1,-46 69-1,38-78-1,-17 35 0,-21 43 0,28-84-2,-19 43 1,-9 41-1,0 0 1,10-48-1,-10 48 0,0 0 0,0 0-1,28 60 1,-4-19-1,-24-41 1,66 81-1,-23-30 1,3-9-2,-3 8 5,-5-3-2,-38-47 0,51 57 0,-51-57 1,-8 53-2,8-53 1,-73 29 0,22-29-1,-8-9 0,-2 9 0,2-8-2,7-6 0,52 14-2,-69-28-4,69 28-4,0 0-10,0 0-12,0 0-3,53-41 1,-53 41 15</inkml:trace>
  <inkml:trace contextRef="#ctx0" brushRef="#br0" timeOffset="2322.881">6753 855 35,'47'-38'29,"-47"38"-9,0 0-4,0 0-2,0 0-4,15 65-3,-15-65 0,-13 79-2,13-79 1,-2 78-1,2-78-1,20 76 0,-20-76-1,48 47 1,-48-47-1,62 6-1,-62-6-1,68-29-1,-68 29 0,62-85 0,-37 32-1,-6 7 0,-8 3 1,-4-4 0,-7 47 0,-4-64 2,4 64 0,0 0 0,0 0 1,-43 37-2,43-37 0,0 60 1,0-60-2,25 90-2,-10-41-7,2-4-22,-6 4-7,-4 16 1,-13 0 0</inkml:trace>
  <inkml:trace contextRef="#ctx0" brushRef="#br0" timeOffset="2947.1943">6651 2131 39,'18'-25'27,"-2"1"-10,-2 0-3,-6-7-4,-8 6 0,-10-1-4,-6 11-1,-9 5-2,-5 4 0,-3 9-1,-2 9 0,1 8-2,5 10 0,6 6 0,7-5 0,12 1-1,8-1 1,7-7 0,6-4 0,7-10 1,4-10 0,2-7-1,-1-7 0,-1-4 1,-6-2-1,-4-5 1,-5 9-1,-8-2 0,-5 18 2,-5-13 0,-5 18 1,-3 7-1,1 8 2,-3 11-1,6 7 1,3 10 0,6 4 1,0 2-1,5 6 0,-1-8-1,5 3 1,-3-12 1,3-7-2,-5-14 1,1-1-2,-5-21-2,0 0-22,0 0-16,0 0-1,0-15-1,4-2-1</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7T15:21:12.757"/>
    </inkml:context>
    <inkml:brush xml:id="br0">
      <inkml:brushProperty name="width" value="0.05292" units="cm"/>
      <inkml:brushProperty name="height" value="0.05292" units="cm"/>
      <inkml:brushProperty name="color" value="#FF0000"/>
    </inkml:brush>
  </inkml:definitions>
  <inkml:trace contextRef="#ctx0" brushRef="#br0">22957 2496 5,'-112'-116'17,"24"72"-11,-29 18-2,-40 21-1,-31 24-1,-33 34 0,-29 32 2,-24 31 2,-12 44 2,-9 31 2,5 35 2,17 29 1,17 27 0,36 25 1,29 15-1,42 16-3,39 5-1,49 1-2,38-1-2,44-3-2,41-12 1,39-8-3,38-15 0,33-22-2,33-24 0,24-22-1,34-37 0,18-39 0,28-38 0,23-40-1,15-47 1,4-40 0,-2-47 3,0-37 0,-24-43 1,-14-34 1,-42-42 1,-32-36-1,-59-37 0,-30-35 0,-41-24-2,-42-28-4,-58-8-3,-37-15-7,-49 5-8,-49 6-14,-41 11 0,-49 25 0,-72 12 8</inkml:trace>
  <inkml:trace contextRef="#ctx0" brushRef="#br0" timeOffset="8492.5141">1797 10303 21,'-41'0'27,"16"2"-4,13-2-4,12 0-2,34 9-5,14-9-3,21 4-3,14-4 0,10 0-2,8 0-1,-8 0-2,-5 0-1,-19 0-1,-14 0-2,-30 0-1,-25 0-3,-10 0-1,-25 5 0,-6-5 0,-5 0 1,-4 0 0,1 5 2,5 3 2,5 1 4,-12 30 10,36-10-2,4 5 0,6 9 1,5 3 0,0 5-1,0-3-1,11 3-2,-5-7-3,-2-3-3,2-5-7,-6-12-12,0-11-15,9-4-1,-9-9 0,12-9 3</inkml:trace>
  <inkml:trace contextRef="#ctx0" brushRef="#br0" timeOffset="8964.1131">2529 10653 36,'-12'-5'23,"-10"0"-4,4 5-4,-7 7-4,3 5-2,8 7-4,3 5-2,11 3-1,13-2-1,12-2 1,5-4 0,14-6 2,-4-8 2,1-7-1,-7-14 1,-7 0 0,-24-10-1,-8 4-2,-11 1-9,-13 6-26,-8-6-2,-2 15 0,-3-4-2</inkml:trace>
  <inkml:trace contextRef="#ctx0" brushRef="#br0" timeOffset="9596.538">3419 10686 13,'-22'-5'27,"9"13"-1,-8 2-11,6 5-5,3 6-2,4 0-2,8 1-2,4 2-2,12-7 0,4-1 2,6-5 1,-4-11 0,0 0 0,-22 0 0,9-11 0,-21 0-1,-8 3-3,-7 0-11,-1 8-20,-4-6-3,9 6 0,3-5-1</inkml:trace>
  <inkml:trace contextRef="#ctx0" brushRef="#br0" timeOffset="10129.6705">3533 10704 52,'0'0'31,"-11"6"-3,1 7-16,2 2-5,1 7-3,7 1 0,8-1-2,9-2 1,4-6-1,4-3 0,5-11 1,4 0 0,-1-15 0,0-2-1,-6-8 1,-4 1-1,-8-2-1,-5 6 0,-5 1 0,-5 9 0,0 10-1,-15 0 0,5 7 0,5 10 0,3 2 0,2 4 0,2 2 0,10-3 1,5 0-1,4-3 1,3-4 0,1-6 0,0-3 0,3-6-1,-6-6-2,-1-9-5,-3-2-5,-12-7-7,0-4-2,-6-8-1,0-1 2,-14-2 4,4 2 6,-5 0 9,-4 4 8,-12-19 27,16 35-15,2 4-2,1 9-2,2 4-7,10 0-10,-12 11-25,12 5-4,-5-4-1,10 13-1</inkml:trace>
  <inkml:trace contextRef="#ctx0" brushRef="#br0" timeOffset="10432.1134">4070 10551 40,'7'-9'35,"2"3"-1,-9 6-10,9 0-7,-3 11-4,-6 7-3,0 14-3,0 10-3,6 11-1,-6 10 0,10 9 0,-4 1-2,3 2 1,1-7-2,-1-6 0,0-7-2,-2-18-7,6-11-20,-2-10-9,-11-16 0,7-10-1</inkml:trace>
  <inkml:trace contextRef="#ctx0" brushRef="#br0" timeOffset="10582.8205">4139 10853 40,'12'0'31,"-12"0"0,25 0-13,-7 0-16,8 0-16,1 8-14,-6-16-2,14 8-1</inkml:trace>
  <inkml:trace contextRef="#ctx0" brushRef="#br0" timeOffset="10891.2603">4594 10742 49,'0'9'32,"0"4"-6,-6 2-6,-6-1-5,-4 3-3,-8-5-5,4-3-2,-5-4-3,1-5-2,3-5-2,-1-7 1,6-2-1,7-3-1,6-1 1,3 0 0,6 4 2,9 6 0,1 5 1,8 5 1,1 7 0,1 8 1,-2 2 0,-2 5-1,0 3 1,-4-4-4,-2 6-10,-1-5-24,-11-11 0,8 4-1,-3-15 0</inkml:trace>
  <inkml:trace contextRef="#ctx0" brushRef="#br0" timeOffset="13468.8631">15229 7185 50,'12'10'22,"-8"2"-4,0 5-6,1 4-1,-5 1-3,3 2-2,-3-4-1,0-3-1,-3-7 0,3-10-2,0 0-1,9-19 1,1 0-2,2-2 2,0 0-2,2 2 0,1 4-1,3 7 1,-4 8 1,0 2-1,-5 7 1,0 2 0,-5 4 0,2-1 0,-6 1 1,2-3 0,-2-12-1,0 0 0,0 0 0,13-9 0,2-6-1,-1 1 0,5-3-1,0 5 1,2 2 0,-1 5 1,-4 10 0,-2 5 1,-6 3 1,-1 10 1,-2-4 0,1 7 1,-3-6-1,4 3-1,-3-7 1,2-3-3,-6-13-2,8 11-8,-8-11-28,0 0 1,-4-9-2,4-1 1</inkml:trace>
  <inkml:trace contextRef="#ctx0" brushRef="#br0" timeOffset="16380.7361">15719 7463 24,'0'-10'26,"14"2"-3,-5-2-6,3-3-1,0 3-3,-6-2-3,7 5-1,-13 7-1,10 5-1,-10 5 0,5 14-1,-5 7-2,0 1-6,6 4-30,4 3-2,-6-13 0,10-6-1</inkml:trace>
  <inkml:trace contextRef="#ctx0" brushRef="#br0" timeOffset="17268.1171">18256 7250 14,'0'0'25,"9"12"-7,-3 1-2,-1 3-2,-2 6-2,-3-3-3,0 3 0,-4-2-3,1-5-2,3-15-3,0 0 0,0 0 0,0-17-1,11-1 0,2-4 0,3 1 0,1 4 1,2 4-1,-3 4 2,-1 9 0,-3 5 0,-6 4 1,0 7-1,-6 0 1,0-2-2,0-1 1,0-13-1,5 9-2,-5-9 1,14-21-1,0 1 0,4-2-1,3-2 2,1 2-1,0 4 1,-3 2 1,0 12 1,-5 4 0,-5 14 1,-5 1 0,-4 7 0,0-1-1,0 0-5,0 1-7,0 1-19,0-11-4,3 5 0,-3-17-1</inkml:trace>
  <inkml:trace contextRef="#ctx0" brushRef="#br0" timeOffset="17538.9958">18683 7374 35,'13'-14'32,"8"6"1,-5 1-8,0 2-10,3 7-5,-8 6-4,-5 6-1,-8 1-2,-6 5-1,-6 1-1,-6 3 0,0-3 1,4-1-1,7-5 0,12-3 0,15-5 0,14-7-3,14 0-16,8 0-16,-5-15-1,7 8 0,-10-9-1</inkml:trace>
  <inkml:trace contextRef="#ctx0" brushRef="#br0" timeOffset="18790.9897">5265 10667 23,'19'5'29,"-4"9"-6,-4 4-4,-1 10-3,-6 1-4,1 7-2,-5-4-3,0-3 0,-9-7-3,6-11-1,3-11-1,-5-11 0,11-8 0,3-7-1,5-7 0,5-2 0,4 0-1,5 9 0,1 6 0,1 6 0,-6 14 0,1 4 0,-3 10 1,-7 6 0,-9 6 0,-2 2 0,-6 1 0,-1-5 0,-2-1 0,-1-6 1,6-17-1,0 0 0,0 0-1,11-21 1,3 0-1,3-5 1,3-2-1,0 3-1,-3 3 1,5 9 0,-3 7 0,-4 6 1,-4 6-1,-2 7 1,-2 9-1,-3 2 1,-1 5 0,-3 1-3,0 6-6,0-1-18,-6-3-10,6 1 0,-6-8 0</inkml:trace>
  <inkml:trace contextRef="#ctx0" brushRef="#br0" timeOffset="19070.5161">5854 11039 48,'12'-12'35,"-4"-8"2,2 0-9,8 2-12,-7-5-6,5 1-3,-6-2-1,4 4-2,-7 3-1,0 4-1,-2 3 0,-5 10 0,0 0 0,6 23 0,-6 3-1,0 5 1,-3 6-3,0 0-7,0 1-31,3 1 0,0-7 0,9-8-1</inkml:trace>
  <inkml:trace contextRef="#ctx0" brushRef="#br0" timeOffset="20165.5367">21681 5920 48,'17'0'25,"-4"4"-5,-1 9-4,3 7-5,-9 1-3,1 5-1,-7 0-2,0-3-1,-6-2-1,6-6-1,0-15-1,0 0 1,3-11-1,6-9 1,5-5-2,3-1 1,4-2-1,-1 2 1,1 5-1,0 6 0,-1 7 0,-2 8 1,-3 7 0,-8 8-1,-2 1 1,-5 5-1,0-2 1,0-2 0,-5-3 0,5-5 0,0-9-1,11-9 1,2-5-1,3-7 0,2-1 0,4 2 0,0 0 0,-1 5 0,-1 8 0,-6 7 0,-3 11 2,-1 4-2,-6 6 2,-1 3-1,-3 1 0,-3 1-1,3-1 0,-6-3-5,6-1-6,-5-4-12,2-5-11,3 2-1,0-14 0</inkml:trace>
  <inkml:trace contextRef="#ctx0" brushRef="#br0" timeOffset="20414.4499">22197 6123 58,'16'-7'34,"-7"-8"-6,2 1-7,2 4-6,-6-4-3,6 4-4,-10 2-2,-3 8-2,0 0 0,9 8-1,-9 7 0,0 6-1,-4 3-1,1 5 0,3 1 1,-5 1-2,5-5-1,-3-6-13,-2-3-24,2 1-1,-2-9 0,5-9 0</inkml:trace>
  <inkml:trace contextRef="#ctx0" brushRef="#br0" timeOffset="21281.1144">6707 10710 21,'12'8'28,"-12"2"-1,6 11-9,-6 4-5,-6 4-8,6 2-7,-3-8-22,15 6-3,-8-15-2,18 5 0</inkml:trace>
  <inkml:trace contextRef="#ctx0" brushRef="#br0" timeOffset="21589.2374">7060 10706 14,'-12'-2'26,"-11"-3"0,6 10-9,-3 5-7,4 11-4,4 1-2,6 6-2,9 2 1,7-1-2,10-5 0,3-5 1,2-6 0,2-8 0,-2-5 1,-11-5 0,-7-5 0,-12-2 0,-10 1-1,-6 2-5,-1 4-16,-6-4-10,9 9-1,1-5 0</inkml:trace>
  <inkml:trace contextRef="#ctx0" brushRef="#br0" timeOffset="21906.2534">7351 10752 36,'-18'-20'27,"9"15"-6,-11 1-8,-1 9-4,3 5-3,2 7-2,3 6-2,8 1 0,5 1 0,8 1 0,7-2 2,5-7 0,5-3 0,3-11 1,-4-3-1,-2-10 0,-3-1-1,-7-7-1,-6-1-3,-6 1-5,-9 1-15,-4-3-11,7 10-1,-9-3 0</inkml:trace>
  <inkml:trace contextRef="#ctx0" brushRef="#br0" timeOffset="22259.9805">7501 10831 20,'21'8'30,"8"10"1,-8-8-4,1-5-11,2 3-5,-5-8-4,3 0-2,-4-4-2,-3-5-1,-2-5-1,-4-5 0,-2-5 0,-7-1-2,-3 0 1,-7 3-1,-3 3 1,-5 6-1,-4 6 0,-3 7 0,-2 10 1,4 8 0,2 10 1,6 4 0,6 8 0,6 9 0,3-1 0,3 3 1,4-1-1,2-4 0,-1-7-2,-2-7-6,1-9-17,4-3-9,-11-20 0,20 3 0</inkml:trace>
  <inkml:trace contextRef="#ctx0" brushRef="#br0" timeOffset="22711.576">7925 10843 17,'0'0'29,"0"10"2,0-10-7,9 19-9,3-4-5,1-5-2,5 1-2,-2-9-2,6-2-1,-4-9-1,0-3 0,-3-6 0,-8-7-2,-3-2 1,-4 1-1,-10 1 1,-8 4-1,-3 6 0,-7 10 0,-4 5 0,1 15 1,1 7-1,5 11 2,2 9 0,9 5 0,8 4 1,6-1-1,6 1 0,2-7-2,3-4-6,0-7-10,-2-13-18,4-3-1,-13-17 0,19 2 0</inkml:trace>
  <inkml:trace contextRef="#ctx0" brushRef="#br0" timeOffset="23026.1473">8348 10824 21,'0'-21'31,"-9"-4"-1,-2 2-6,-2 3-5,-4-1-6,-2 11-4,-4 2-2,-1 8-2,-4 8-2,9 10-1,4 2 0,3 7 0,8 0 0,8-1 0,8-4-1,10 1-1,3-5-2,3-12-9,-1-6-17,2 0-7,-9-11 0,2-2 0</inkml:trace>
  <inkml:trace contextRef="#ctx0" brushRef="#br0" timeOffset="23328.1174">8418 10784 34,'13'23'33,"-13"-11"1,5 4-10,2 2-6,-7-4-6,6 1-3,-6-15-3,3 14-2,-3-14-1,0-16-1,0-1 0,10-6-1,-3-2 1,6-7-2,-1 1 0,6 6 0,0 2 0,4 8-1,0 12 1,0 6-1,-6 11 0,-1 6 1,-6 9 0,-2 6-2,-1 3-6,-6-6-12,-4-3-15,10 3-1,-2-12 1,8-3-1</inkml:trace>
  <inkml:trace contextRef="#ctx0" brushRef="#br0" timeOffset="23906.3547">8993 10672 28,'-16'-4'22,"-5"0"-6,9 8-4,1 3-3,6 4-3,9 3-1,4 4-2,5-4-1,5 1 0,1-2-1,-5-4 0,3-3-1,-7-3 0,-10-3 0,0 0 0,-13-14 1,-6 9 0,-3-2 0,-5 4 2,-1 3 0,0 2 0,6 8 1,2 4 0,10 4 1,6 1-1,8 5 0,4-1-1,11 0 0,2-5-1,5-4 1,4-6-1,4-8 0,-2-4-1,5-13 0,-3-4 0,-3-6 0,-5-4 0,-3 2 0,-4-3 1,-3 9 0,-8 3 1,-4 8-1,-4 12 1,0 0 0,-4 9 0,4 11 0,-2 1-2,2 7 1,0-2-1,0 3 0,3-1-3,1-6-3,4 0-12,-2-5-19,-6-17 0,10 0-1,-7-14 0</inkml:trace>
  <inkml:trace contextRef="#ctx0" brushRef="#br0" timeOffset="24057.2673">9204 10486 54,'-4'-20'36,"-5"0"-1,6 9-4,3 11-21,0 0-17,10 4-26,-10-4-1,8 23-2,-4-9 1</inkml:trace>
  <inkml:trace contextRef="#ctx0" brushRef="#br0" timeOffset="24254.007">9684 10678 56,'10'0'38,"-10"0"-2,12-6 0,-3 6-25,1 0-19,2 9-25,-12-9-4,6 13 1,-6-13-2</inkml:trace>
  <inkml:trace contextRef="#ctx0" brushRef="#br0" timeOffset="24395.3091">9695 10896 90,'0'10'41,"0"-10"-1,8 12-19,-8-12-51,12 4-6,-12-4-4,22 16-1</inkml:trace>
  <inkml:trace contextRef="#ctx0" brushRef="#br0" timeOffset="27876.4699">11293 10398 31,'0'0'20,"-4"-13"-1,-26 9-4,-16 0-2,-12 4-5,-13 0-3,-5 0-1,3 12-1,4-3-1,10 1-1,15 4 0,17-1 0,20 1 0,20-1 0,18 1 0,12 0 1,10 1 0,-1 2 0,-5 4 1,-7 4-1,-17 1 1,-15 3-1,-22-2 0,-15 4-1,-18-3 0,1 5 0,-6-6-1,5-3 1,10 1-1,12-4 1,17-3-1,19-3 0,20-7 1,12 2-1,17-4 0,14-3-3,8 3-8,3-1-17,-7-7-4,0 2 0,-17-12-1</inkml:trace>
  <inkml:trace contextRef="#ctx0" brushRef="#br0" timeOffset="28223.1154">11489 10539 25,'0'0'31,"-10"7"1,10 14-4,0 9-11,-6 4-4,12 13-3,-6-2 0,7 7-3,-7-11-2,9-4-1,-6-13-2,3-10 0,-6-14 0,7-11-1,-7-16 0,-5-14 1,-1-7-2,-2-3 1,0-4-1,-1 3 0,-2 2 0,3 7 0,8 6 0,8 10 0,6 8 0,8 2-2,10 7-2,4 5-4,15 6-10,0 6-17,0-5-2,5 10-1,-5-5 2</inkml:trace>
  <inkml:trace contextRef="#ctx0" brushRef="#br0" timeOffset="28456.8848">11518 10692 9,'-31'4'31,"31"-4"1,0 0-1,14 8-14,23-8-5,7 0-9,8 4-10,-2-4-22,6 10-2,-14-10 0,0 11-1</inkml:trace>
  <inkml:trace contextRef="#ctx0" brushRef="#br0" timeOffset="28644.9257">11831 10760 61,'13'7'32,"14"9"-3,2 3-16,2 1-7,0 2-6,1 1-9,-4-3-13,-8-8-10,2-2 0,-22-10 0</inkml:trace>
  <inkml:trace contextRef="#ctx0" brushRef="#br0" timeOffset="28778.1524">12066 10793 63,'-24'10'35,"-11"9"-1,-4 2-16,0 4-8,2 6-13,1-2-23,4-11-7,11-4-1,4-14-1</inkml:trace>
  <inkml:trace contextRef="#ctx0" brushRef="#br0" timeOffset="29231.2771">11540 10225 20,'15'0'26,"21"5"-4,4-5-6,13 6-2,9 2-5,3-3-3,2 2-4,-2 0-1,-11-2-1,-11-5-2,-11 0-1,-12-5 0,-14-7 0,-11 0 1,-4-2 1,-6-1 0,2 2 2,2 4 3,1 9 0,14 10 1,4 3 1,3 6-1,-3 2 0,1 5 0,-4-4-6,-5 1-17,0-13-11,0 3-2,0-13 0</inkml:trace>
  <inkml:trace contextRef="#ctx0" brushRef="#br0" timeOffset="29502.3983">12401 10628 29,'-15'-7'31,"15"7"1,18 0-8,7 0-10,12 0-3,4 0-7,6 0-6,2 0-11,0 7-13,-17-7-6,-1 6-1,-15-6 0</inkml:trace>
  <inkml:trace contextRef="#ctx0" brushRef="#br0" timeOffset="29660.0627">12497 10718 27,'22'11'26,"0"-11"-3,16 3-15,2-3-10,10 0-16,12 4-5,-4-11-2,13 7 10</inkml:trace>
  <inkml:trace contextRef="#ctx0" brushRef="#br0" timeOffset="29959.9147">13332 10580 37,'-29'-19'30,"2"12"-1,-8-1-12,-1 4-6,-2 7-5,1 9-2,6 11-3,4 5 1,10 7-1,12 7 0,14-4 0,12 3 0,16-3 0,11-9 0,8-10 1,5-8-1,-2-11 1,-9-17-1,-7-2 0,-15-10 1,-12-7-2,-20-1-3,-17 0-6,-8-1-22,-2 11-1,-15-1-1,12 10 1</inkml:trace>
  <inkml:trace contextRef="#ctx0" brushRef="#br0" timeOffset="30366.0695">13096 10318 25,'11'0'31,"0"-6"2,20 3-8,13 6-8,8-3-4,13 10-3,-1-8-4,3 6-1,-8-8-3,-4 2-1,-14-2-1,-13-6-2,-13-4-1,-12 1-1,-3 9 1,-7-19-1,7 19-1,-12-17 2,12 17 0,0 0 1,12 14 3,0 2 1,-2-1 2,2 5 1,-5-1 1,0 3 0,-11-8 0,-6 0-5,-4-8-31,-2 5-4,-7-11 0,6 0-2</inkml:trace>
  <inkml:trace contextRef="#ctx0" brushRef="#br0" timeOffset="31201.4556">11200 11543 5,'13'-9'26,"-13"9"2,-11 0-8,-18 0-7,-13 8-3,-13-3-4,-5 3-3,-2 1-1,1 0 0,10-3-1,10 1-1,16 0 2,25-7-1,4 13 1,23-4 1,13 6 0,5 2 1,5 3 0,-3 7 1,-14-2-1,-9 10 0,-18-4-1,-17 1 1,-19 1-1,-8-1-2,-11 0 1,4-4-1,4-6 1,10-2-2,10-1 1,17-4-1,16-4 0,16-1 1,10-1-1,11-3-1,10 3-7,7-6-17,-3-3-9,6 0 0,-7-11-1</inkml:trace>
  <inkml:trace contextRef="#ctx0" brushRef="#br0" timeOffset="31554.8904">11514 11704 31,'-3'9'32,"-5"4"1,5 12-5,3 7-14,-5 2-2,8 9-3,-3-6-2,5 2-2,-2-10 0,4-1-3,-4-16 1,-3-12-2,0 0 0,10-26 1,-15-7-2,0-9 1,-3-12 0,-5-3-1,-2-4 0,3 1 0,-1 3 1,3 7-1,7 8 0,6 9 0,10 6-1,8 9-1,14 12-4,4-3-8,12 4-23,6 10 1,-3-1-2,8 10 1</inkml:trace>
  <inkml:trace contextRef="#ctx0" brushRef="#br0" timeOffset="31767.1058">11537 11853 15,'-17'7'29,"23"5"0,6-12-6,23 5-14,6-2-9,4-3-14,11 9-12,-11-9-1,3 5-2</inkml:trace>
  <inkml:trace contextRef="#ctx0" brushRef="#br0" timeOffset="32082.0326">11871 11904 44,'-9'14'32,"-5"-5"-6,8 2-5,6 6-6,0-6-5,13 3-3,1-10-1,6 5-3,2-9 1,2-5-2,0-5-1,-1-4 1,-6 1-2,-2-2 1,-4 4-2,-4 2 2,-7 9-1,0 0 0,3 24 0,-3 0 0,5 9 1,-1 7 0,-4 6 1,-4 2-1,-6 0 1,-4-1-1,-8-6 0,-7-8-1,-7-8-5,-7-19-8,2-15-18,7-8-5,-3-24-1,11-7 0</inkml:trace>
  <inkml:trace contextRef="#ctx0" brushRef="#br0" timeOffset="32540.0557">11417 11235 50,'0'0'20,"15"0"-5,17 4-1,17-4-3,15 4-2,9 1-3,9 0-2,-3 0-1,-1-1-3,-12 1 1,-13-5-2,-17 0 0,-21-5 0,-15 5 0,-6-16 0,-9 5 0,-4 2 1,2 0 0,3 3 0,14 6 0,0 0 1,0 9 0,9 6-1,1-1 2,-1 5-2,-1 3-4,-4 6-21,-7-14-5,6 1 1,-3-15-2</inkml:trace>
  <inkml:trace contextRef="#ctx0" brushRef="#br0" timeOffset="32819.108">12370 11748 49,'0'0'33,"0"0"-2,0 0-14,31-6-3,-3 6-5,9 0-5,4 4-6,-1-4-8,-2 0-16,1 5-8,-17-5 0,-2 0 0</inkml:trace>
  <inkml:trace contextRef="#ctx0" brushRef="#br0" timeOffset="32960.9926">12460 11826 22,'6'13'23,"7"-13"-11,19 4-12,7-4-9,4-3-12,19 3-1,-3-5 18</inkml:trace>
  <inkml:trace contextRef="#ctx0" brushRef="#br0" timeOffset="33270.6486">13288 11710 16,'-28'-20'29,"3"11"0,-15 1-6,4 8-8,1 10-6,1 7-3,3 10-2,6 3-1,7 10-1,13 3 0,13 3-1,13-5 0,8-4 0,13-8 1,14-7-1,1-12 0,5-10 0,-7-18-1,-9-6 2,-11-8-2,-10-6 0,-20-3-3,-19 0-5,-12 2-23,-5 11-1,-15-4 0,10 14-1</inkml:trace>
  <inkml:trace contextRef="#ctx0" brushRef="#br0" timeOffset="33661.443">13140 11410 10,'9'-6'31,"4"-4"1,20 10-2,7-1-13,11-3-4,8 4-4,3 0-2,-4 0-2,-5 0-2,-9 0-2,-11-5 0,-14 0-1,-19 5 1,6-18-1,-16 9-1,-1 1 0,11 8 0,-13-11 0,13 11 0,0 0 1,21 14-1,-8 0 1,2 4 1,-3 0 0,-4 2 0,-8-1-1,-8-1-22,-7 1-10,-18-12-1,7 3-1</inkml:trace>
  <inkml:trace contextRef="#ctx0" brushRef="#br0" timeOffset="34479.683">14178 10091 15,'39'-9'26,"3"21"-5,-5 9-2,-9 20-4,-10 10-3,-8 14-2,-4 9-2,-6 5-2,0 1-1,0-2-2,4-4 0,10-16-1,6-9-1,7-11 1,4-16-1,-1-12-1,3-15 1,-8-6-1,-3-4 0,-11-1 0,-8 3 0,-3 13 0,-16 9-1,-2 20 1,-2 18 0,6 18 0,-2 14 1,6 18-1,5 14 0,9 8 0,4 4 1,1 1 0,-2-5-1,-7-3 1,-15-6-1,-8-14 1,-14-10-1,-16-20 1,-8-11-1,-2-20-1,-2-17-1,16-14-7,13-17-15,16-21-9,27-10 1,14-21-1</inkml:trace>
  <inkml:trace contextRef="#ctx0" brushRef="#br0" timeOffset="34827.1185">14860 10929 47,'25'0'31,"6"0"-5,15-5-10,13 5-4,3-4-4,10 4-4,-4 4-5,-6-4-4,-6 4-5,-16-4-11,-12-4-8,-5 4-4,-23 0 1</inkml:trace>
  <inkml:trace contextRef="#ctx0" brushRef="#br0" timeOffset="35218.4062">14960 11039 42,'27'4'19,"10"-4"-2,11 0-3,4-4-3,3 0-3,1-1-2,-10 0-3,-1-5-1,-12-4 0,-10-3-2,-9-2 1,-4-6-1,-7 3 1,-3 0-2,6 2 2,2 3-1,6 6 1,7 7 0,7 8 1,4 7 1,-3 3 1,-1 10 2,-14-2 0,-5 6 1,-16-3-1,-12 2-3,-11-4-20,-4 4-15,-9-12-1,-2 7-3,-10-8 1</inkml:trace>
  <inkml:trace contextRef="#ctx0" brushRef="#br0" timeOffset="41938.9985">16303 10165 27,'28'-5'29,"19"9"-2,9-4-12,9 0-4,6 5-3,0-1-2,-6-4-4,-9 5-1,-13-5-1,-14 0-3,-14 0 0,-15 0 0,0 0-1,-15 0-1,-2 0 0,-7 3 1,-4-1-1,0 5 2,0 0 0,-3-1 1,7 6 1,-20 22 6,31-11 2,7 8 1,-1-1 0,11 11 3,-4-4-1,3 5 0,-3-5-2,6-1-1,-6-7-2,0-6-1,0-7-2,0-16-5,-5 17-7,5-17-24,0 0 0,0-12-1,0-2 0</inkml:trace>
  <inkml:trace contextRef="#ctx0" brushRef="#br0" timeOffset="42291.7742">17083 10407 23,'0'0'27,"-27"-2"-2,11 8-9,-4 0-3,3 2-4,4 6-2,2-1-1,11 2-1,14 3-1,8 1-1,1-4 0,5 2-1,-5 2 1,-1-1-1,-12-4 0,-10 1-1,-10-6 1,-13-1-2,-4-4-4,-4-4-8,1-8-14,5 8-7,-2-14 0,14 6 0</inkml:trace>
  <inkml:trace contextRef="#ctx0" brushRef="#br0" timeOffset="42494.4342">17243 10443 72,'0'0'37,"14"3"-1,-11 8-14,-3-2-10,11 8-5,-9 4-6,2-3-4,1 7-7,-11-3-16,-6-4-11,3-1 0,-7-10 0</inkml:trace>
  <inkml:trace contextRef="#ctx0" brushRef="#br0" timeOffset="42660.6199">17199 10281 34,'9'-18'28,"-9"-4"-3,5 11-16,-5 11-30,0 0-5,0 0-1,0 0 6</inkml:trace>
  <inkml:trace contextRef="#ctx0" brushRef="#br0" timeOffset="42976.9521">17297 10399 28,'30'23'28,"-9"-6"2,9 6-11,-8-2-6,-5 1-5,-2-3-2,-10-1-1,-5-3 0,-5-5-1,5-10 0,-14 3-2,14-3 1,0-14-2,9 3 0,7-5-1,3 1 1,4 3-1,2 0 1,1 8 0,-2 4 1,-1 4 0,-6 6 0,-4 0 0,0 6 0,-6 1-2,-2 0-5,0-1-13,0 1-16,-5-17 0,0 18-2,0-18 2</inkml:trace>
  <inkml:trace contextRef="#ctx0" brushRef="#br0" timeOffset="43345.0346">17810 10573 48,'0'0'33,"22"20"-1,-6-11-13,-2-1-5,8-1-3,-4-7-4,3 0 0,-2-10-2,1 0-2,-3-13 0,0-4 0,-4-10-2,-8-7-1,-8-11 1,-9-6-1,-8-4 0,-10 5 0,-8 4 0,-10 9-1,-2 11 2,4 13-1,-1 17 0,12 12 0,8 13 0,15 8 1,15 1-1,18 6-1,13 2-3,3-4-5,13 0-16,7-4-11,-12-13-1,6-1 0</inkml:trace>
  <inkml:trace contextRef="#ctx0" brushRef="#br0" timeOffset="43744.3215">18344 10405 33,'0'0'33,"0"0"1,24 6-6,-4-6-9,2 0-8,7 0-4,2 0-4,3 0-3,-1 0-5,-5-5-8,1 5-7,-8 0-7,-11-5-8,-1 10 1,-9-5 1</inkml:trace>
  <inkml:trace contextRef="#ctx0" brushRef="#br0" timeOffset="43900.9726">18394 10514 49,'16'5'35,"21"-2"-1,1-1-9,2-2-9,6 0-15,-7-5-30,-2 5-4,-11-6 0,-1 0-3</inkml:trace>
  <inkml:trace contextRef="#ctx0" brushRef="#br0" timeOffset="46072.1193">19040 10185 27,'10'0'26,"-10"0"-1,14 12-3,-7 13-3,-7 2-4,2 14-3,-4-3-1,2 9-2,0-4-4,-3-2-1,3-6-1,0-10-1,0-8 0,0-17 0,0 0-1,5-14-1,-5-10 2,-2-15-1,-2-7 0,-1-7-1,5-2 0,-6 1 0,6 1 0,-3 6 0,3 7 0,8 10 0,3 6 0,3 7 0,6 8-1,8-1-1,9 5-2,5 0-5,14 5-9,3 5-18,2-5-1,1 4 1,-8-4 0</inkml:trace>
  <inkml:trace contextRef="#ctx0" brushRef="#br0" timeOffset="46277.4407">19137 10309 33,'-21'-4'31,"21"4"0,0 0-6,24-6-13,8 6-10,7-5-21,10 12-11,-8-7-1,5 13 0</inkml:trace>
  <inkml:trace contextRef="#ctx0" brushRef="#br0" timeOffset="46766.3706">19351 10569 7,'0'0'25,"17"0"-1,-2 0-9,3 0-3,1-4-3,5-1-2,-1-4-1,-1 1-1,-1-3-2,-9-2-1,-6 4 0,-11-6 0,-9 6 0,-9 3 0,-3 2 0,-7 4-1,-2 10 0,2 4 1,5 5 1,7 4 2,11 4 1,10 1 0,10 5 1,10-10 1,11 5 0,-1-9-1,9 0-1,-4-8-1,3-3-2,-6-4 0,-5-4-1,-7 0-1,-3 0 1,-4-6-1,-3 6 0,-10 0 0,0 0-1,12-8-2,-12 8-5,0 0-13,0 0-19,0 0 0,0 0 1,-15-10-2</inkml:trace>
  <inkml:trace contextRef="#ctx0" brushRef="#br0" timeOffset="49448.611">16297 11402 9,'18'-4'26,"25"9"2,8-5-13,16 0-2,8-2-3,2-2-3,-5 4-4,-7-4-3,-13 4-2,-14 0-3,-25 0-2,-13 0-1,-23 0 0,-4 5 0,-5-5 1,-2 0 2,-3 4 4,6-1 4,2 5 3,8 5 3,6 8 1,3 4 3,6 9 1,-1 6-2,7 6 0,0-3-3,0 5-1,0-5-2,3-2-1,-3-6-4,0-7-6,7-8-15,2-2-15,-9-18 1,2 12-1,-2-12 0</inkml:trace>
  <inkml:trace contextRef="#ctx0" brushRef="#br0" timeOffset="49734.3188">17028 11673 33,'-10'-18'30,"10"18"-5,-24-9-8,0 9-3,2 13-5,-2 1-2,4 11-2,5-1-2,8 5 0,7-2-3,11-2-2,13-2-9,0-3-10,5-8-10,13 2-1,-7-14 0</inkml:trace>
  <inkml:trace contextRef="#ctx0" brushRef="#br0" timeOffset="50111.0546">17381 11783 26,'0'-15'27,"-17"-2"-5,1 0-5,-7 5-3,-4 3-4,1 9-3,0 0-3,3 6 0,2 8-2,8 4-1,7-1 0,9 2 0,7 0 0,7-4 1,6-6-1,4-5 0,4-4 0,2-8 0,4-1 1,-1 0-1,-2-1 1,1 5 0,-8 1 1,-1 9 0,-9 3-1,-6 5 1,-11 3 0,-6 6-2,-5 0-1,-4-6-6,4 2-11,0-4-17,-3-14 1,14 0-2,0 0 0</inkml:trace>
  <inkml:trace contextRef="#ctx0" brushRef="#br0" timeOffset="50494.0473">17800 11797 38,'-13'5'30,"11"5"-2,-4-1-12,2 0-6,4 7-1,4-4-3,4 2 0,2-1-1,6-7-1,2-6-1,3-4 0,2-11-1,1-7 0,-1-11 0,-5-9-2,-7-14 2,-11-6-2,-7-10 1,-9-1 0,-11 4 0,-9 10 0,-10 12 1,-1 18-1,2 13 0,7 20 1,13 18-1,13 10 1,20 7-2,18 1-6,22-7-28,13 5-1,7-9-1,12-3 0</inkml:trace>
  <inkml:trace contextRef="#ctx0" brushRef="#br0" timeOffset="52080.6775">18343 11650 21,'34'7'26,"-3"-7"1,11 0-14,1 5-8,1 0-11,2 4-13,-15-9-7,2 10 0,-22-10 12</inkml:trace>
  <inkml:trace contextRef="#ctx0" brushRef="#br0" timeOffset="52244.3004">18386 11768 21,'9'15'32,"9"-15"1,17 4-4,7-4-11,8 0-14,6 7-28,-6-16-5,9 9-2,-9-11-2</inkml:trace>
  <inkml:trace contextRef="#ctx0" brushRef="#br0" timeOffset="53170.6265">19068 11534 44,'16'6'33,"2"14"-2,-5 5-12,-9 1-5,-4 7-3,-4-6-4,0 2-2,-4-11-1,1-7-1,7-11-2,0-11 0,7-13 0,7-3-2,8-5 2,3-5-1,3 5-1,3 2 1,0 12-1,-3 10 1,-7 8 0,-3 13 0,-6 6 1,-7 5-1,-5 3 0,-3 1 1,-1-5-1,0-5 0,4-8-1,0-10 0,0 0 0,19-19 0,-3 1-1,5-4 0,0 1 2,4 4-1,-5 4 1,0 11 0,-3 6 0,-3 7 0,-5 8 1,-1 5-3,0 2-4,0 1-2,4-2-3,1-3-1,10-3 1,-1-9-1,9-1 2,-2-9 4,4 0 6,32-14 11,-34 4-1,-8-7 0,2 2 2,-10-9-2,0 3-2,-9-4-2,-2-1-1,-11-1-1,-3 5-2,-9 5-1,-2 5 0,-6 9-1,-1 5 0,2 9 1,3 4-1,7 9-1,9-2 2,7 2-1,8-6 0,8-4 0,5-3 0,3-4 0,0-7 0,0 2 0,-3-2 0,-1 5 1,0 6 0,-1 8 0,-3 9 0,0 9 1,-1 5 0,-4 5 0,-1 0 2,-15-1-1,-7-3 1,-15-6 1,-5-9-2,-17-11 0,-3-5 0,-2-6-2,1-6-5,10-6-33,9-1-1,7-10-2,17 3 0</inkml:trace>
  <inkml:trace contextRef="#ctx0" brushRef="#br0" timeOffset="57698.1237">20768 10132 18,'25'22'19,"-9"17"1,-11 9-3,-5 10-2,-9 3-1,-2 1-1,5 1-4,1-9-2,9-6-3,8-10-1,6-10-1,2-9 0,1-6-1,-4-13 0,-3 2 0,-14-2 1,0 0 0,0 0-1,-15 27 1,-3 1 1,-1 15 0,0 16-2,3 14 3,4 11-2,7 5 0,5 9-1,6 4 0,-1-3-1,0-6 1,-5-10 0,-8-4-2,-11-13 1,-11-8-1,-5-5-4,-6-21-4,5-10-18,7-10-8,2-19 1,25-11 0</inkml:trace>
  <inkml:trace contextRef="#ctx0" brushRef="#br0" timeOffset="58091.1222">21280 10769 24,'0'0'29,"-15"0"0,28-5-11,19 5-4,21-3-4,24 3-2,17-1-1,20 1-1,5 4-3,4-1-1,-9 1-4,-17 0-2,-20 1-3,-27 0-8,-22-5-12,-16 8-4,-21-13-1,-6 5 1</inkml:trace>
  <inkml:trace contextRef="#ctx0" brushRef="#br0" timeOffset="58390.8947">21441 10867 16,'-8'0'25,"26"0"-4,8 0-3,26 0-5,17 0-3,16 0-4,14 5 0,1-5-2,-2 6-1,-4-4-1,-18-2-2,-18 5-2,-18-5-3,-20-5-4,-20 5-5,0-13-6,0 13-4,-31-23-2,17 15 3</inkml:trace>
  <inkml:trace contextRef="#ctx0" brushRef="#br0" timeOffset="58564.4604">22157 10728 46,'28'0'23,"3"7"-3,13 4-4,2 7-3,-4 3-2,-3 6-2,-18 4-1,-10-1-2,-21 2-1,-16-4-3,-14-1-7,-7 2-26,-5-17-1,11-2-2,-8-14 0</inkml:trace>
  <inkml:trace contextRef="#ctx0" brushRef="#br0" timeOffset="59084.0909">21764 10016 43,'-31'10'29,"-9"4"-6,-4 8-3,4 11-4,6 5-3,14 7-2,8 1-4,16 2-1,14-6-1,13-6-3,6-9-2,4-11-7,3-8-21,-3-3-7,-7-13 0,1-1-1</inkml:trace>
  <inkml:trace contextRef="#ctx0" brushRef="#br0" timeOffset="59257.0968">21926 10100 40,'0'-10'36,"-3"1"0,3 9 0,0 0-16,0 0-21,0 0-23,0 0-10,7 9-1,-7-9-1</inkml:trace>
  <inkml:trace contextRef="#ctx0" brushRef="#br0" timeOffset="59422.107">21909 10290 56,'0'0'37,"0"15"0,0-15-1,0 0-23,0 0-11,9 0-20,-9 0-17,0 0-2,0 0 1,10-6-1</inkml:trace>
  <inkml:trace contextRef="#ctx0" brushRef="#br0" timeOffset="59603.1174">22079 10109 85,'35'9'39,"4"15"2,0 8-15,-16 6-13,-8 14-5,-22 8-11,-16 1-34,-29-11-2,-8 1-1,-27-18 0</inkml:trace>
  <inkml:trace contextRef="#ctx0" brushRef="#br0" timeOffset="60809.8845">1779 13447 21,'-15'7'35,"22"1"-1,17-4-3,22-4-11,28-4-5,15-1-4,12 5-5,-2-10-3,3 6-3,-11 4-2,-15-4-4,-13 11-8,-28 2-17,-22-5-5,-13 6 0,-21-3 0</inkml:trace>
  <inkml:trace contextRef="#ctx0" brushRef="#br0" timeOffset="61035.4065">1777 13614 10,'20'-10'57,"20"3"-35,12-3-5,23 1-5,5 4-2,7 0-4,1 1-7,1 0-11,-2 4-18,-22-13-1,-6 6-1,-30-13 5</inkml:trace>
  <inkml:trace contextRef="#ctx0" brushRef="#br0" timeOffset="61208.7662">2582 13317 60,'31'8'36,"8"8"1,-10 6-19,-8 1-3,-8 12-4,-16 1-4,-9 0-7,-10 0-29,-16 1-7,-11-8-1,4-4-1</inkml:trace>
  <inkml:trace contextRef="#ctx0" brushRef="#br0" timeOffset="61719.1302">2086 12646 20,'-29'-7'33,"-1"12"1,-11 6-1,-6 10-14,9 15-6,-2 7-4,14 7-2,9 2-3,17 1 0,14-6-3,17-4 0,9-5-5,0-17-8,8-8-23,0-8-1,-10-13 1,-3-6-2</inkml:trace>
  <inkml:trace contextRef="#ctx0" brushRef="#br0" timeOffset="61878.4549">2278 12668 68,'-12'-12'36,"12"12"1,0 0-9,0 0-26,-13 0-23,13 0-14,-3 7-1,3-7 0</inkml:trace>
  <inkml:trace contextRef="#ctx0" brushRef="#br0" timeOffset="62043.4653">2266 12876 63,'-8'10'40,"8"-10"-1,-12 12 0,12-12-26,0 0-17,4 11-30,-4-11-4,0 0-1,0 0-1</inkml:trace>
  <inkml:trace contextRef="#ctx0" brushRef="#br0" timeOffset="62253.4762">2432 12658 44,'33'10'38,"0"13"2,-5 12-1,-8 11-15,-6 15-11,-17 10-10,-18 12-38,-21-8-3,-9 0-1,-24-5-1</inkml:trace>
  <inkml:trace contextRef="#ctx0" brushRef="#br0" timeOffset="64738.3392">3946 12905 14,'-15'0'24,"-7"5"-6,-13 2-3,-1 3-6,2 4-1,3 0-2,11 4 0,14 1-2,15 1 0,14-1 0,13 7 1,1-6 0,2 7 2,-12-6 0,-2 4-1,-19-4 0,-15 1-2,-13-7-5,-15-5-11,0-10-19,6 0-3,-1-10 1,14 0-1</inkml:trace>
  <inkml:trace contextRef="#ctx0" brushRef="#br0" timeOffset="64911.1309">4092 12973 44,'22'3'35,"-10"5"0,0 11-9,-3 7-11,-9 3-6,3 7-8,-3 0-15,0 2-20,-8-12 0,5 2-2,-13-16 0</inkml:trace>
  <inkml:trace contextRef="#ctx0" brushRef="#br0" timeOffset="65062.1393">4070 12792 30,'0'-25'30,"16"16"-7,-16 9-21,0-12-24,8 21-4,-8-9-3</inkml:trace>
  <inkml:trace contextRef="#ctx0" brushRef="#br0" timeOffset="65339.8366">4256 12974 24,'25'38'35,"-16"-3"1,0 4 0,-2-2-18,-5-10-6,5 2-3,-7-12-3,0-5-2,0-12-1,0 0-2,7-20-1,5 0 1,3-2-1,1-1 0,5 4-1,0-1 0,1 11 1,4 9-1,-7 7 1,-7 8 0,0 6-3,-12 1-8,7 2-20,-7 5-5,-4-5 0,4 0-1</inkml:trace>
  <inkml:trace contextRef="#ctx0" brushRef="#br0" timeOffset="65670.7812">4729 13105 22,'-11'8'32,"2"3"2,9 11 0,0 6-18,6-5-6,8 5-3,3-8-2,5-4-1,5-12-2,1-4 0,5-17 0,-3-9 0,-6-13-1,-4-11 1,-11-14-2,-9-5 1,-13-6-1,-11 3 0,-10 8 0,-11 11 0,-1 12 0,5 14 0,5 18 0,11 18 0,18 10-4,7 3-9,16 5-22,18 4-1,4-6 0,5 4 0</inkml:trace>
  <inkml:trace contextRef="#ctx0" brushRef="#br0" timeOffset="65947.121">3484 13477 37,'0'0'32,"43"0"3,29-9 0,39-7-24,32 7-4,21-1-1,23 4 0,4 4-3,-5 2-5,-14 2-16,-26 4-17,-38-6-2,-28 6 1,-42-6-1</inkml:trace>
  <inkml:trace contextRef="#ctx0" brushRef="#br0" timeOffset="66353.3609">3974 13803 27,'0'0'32,"-31"-10"-2,0 10-10,-3 8-4,-3 1-4,9 10-2,-1 2-3,15 7-2,7 1-2,17 0-4,8 2-2,10-6-5,13-1-6,2-6-10,3-9-11,10-2 1,-10-10 0</inkml:trace>
  <inkml:trace contextRef="#ctx0" brushRef="#br0" timeOffset="66655.7577">4272 13894 46,'-10'-19'32,"-12"2"-7,-2 3-6,-1 7-7,-6 4-4,6 10-3,1 4-2,12 8-2,7 0 1,5 2-2,13-3 1,3-1 0,12-5 1,5-9-2,3-6 0,4-5 1,1-6-2,1 1 2,-1 1-1,-2 4 2,-10 8 0,-7 4 0,-11 6 1,-7 6 0,-8 4-1,-7-2-6,-5-2-15,1 1-16,-4-17-1,19 0 0,-13 0 0</inkml:trace>
  <inkml:trace contextRef="#ctx0" brushRef="#br0" timeOffset="67009.3404">4694 13900 17,'-19'14'31,"-2"-2"2,10 5-4,3 5-13,8-3-4,12 6-3,3-9-2,10 0-2,3-12-1,10-4-1,2-12 0,-3-10 0,-2-10-2,-6-6 1,-9-12-2,-16-7 1,-12-7-1,-14 2 0,-12 6 1,-9 13 0,-4 10 1,1 8 0,9 18 0,10 17-1,14 14 0,15 5-6,23 4-26,13 2-7,9-2 1,11 1-1</inkml:trace>
  <inkml:trace contextRef="#ctx0" brushRef="#br0" timeOffset="68151.0504">5445 13353 20,'0'0'31,"15"2"1,4-2-9,12 0-8,8 0-6,3 0-6,2 0-6,-1 0-13,4 0-15,-19 0 0,-1 0-1</inkml:trace>
  <inkml:trace contextRef="#ctx0" brushRef="#br0" timeOffset="68301.9764">5521 13491 27,'20'0'29,"20"6"-2,7-6-20,2-10-25,13 10-5,-7-11-4,14 11 6</inkml:trace>
  <inkml:trace contextRef="#ctx0" brushRef="#br0" timeOffset="68654.0459">6157 13446 7,'0'0'29,"20"11"2,20-11-9,25-7-3,25 7-3,24-8-2,26 4-4,21-5-2,22 6-2,3-2-2,0 3-3,-10 2-10,-20 4-20,-29-4-6,-21 4-1,-41-6 1</inkml:trace>
  <inkml:trace contextRef="#ctx0" brushRef="#br0" timeOffset="69113.012">6697 12866 30,'-3'20'31,"3"16"0,-6 4-12,3 1-5,3 6-2,-4-6-3,4-2-2,0-10-1,4-5-1,-4-24-2,0 0 0,0 0-1,6-27 0,-12-11-1,2-8 0,-5-14 0,0-6-1,-3-1 0,0-1 0,-1 3 0,7 6 0,6 15-1,0 9 1,15 11 0,6 11 0,14 11 0,9 2-3,8 10-5,1 0-9,6-1-18,9 4-1,-7-3 1,-1 0-1</inkml:trace>
  <inkml:trace contextRef="#ctx0" brushRef="#br0" timeOffset="69316.9481">6638 12933 19,'0'0'29,"0"0"0,22 12-9,12-12-12,10 6-17,5 5-16,-5-7-2,9 15-1,-19-7 13</inkml:trace>
  <inkml:trace contextRef="#ctx0" brushRef="#br0" timeOffset="69594.9276">7008 13146 12,'0'0'31,"11"6"1,8-3-2,3-3-12,0-8-6,6 7-3,-3-9-3,-1 2-2,-8-5-1,-3 2-2,-13-4 0,-10 4-1,-9 5 0,-5 0 0,-3 6 0,-6 9 0,6 5 0,2 6 0,9 4 1,10 2 0,9-2 0,13-2-5,12-1-23,6-1-7,-1-12 1,8 4-1</inkml:trace>
  <inkml:trace contextRef="#ctx0" brushRef="#br0" timeOffset="70166.2619">6453 13755 16,'20'4'33,"6"10"1,-5-1-5,-5 4-9,1 9-5,-15-3-4,1 4-3,-7-6-3,-1-9-2,5-12-3,-14 0 0,14-12-2,4-6 1,11-6-2,4-3 1,6 1 0,2 9 1,4 3 1,-2 10 2,0 8 0,-6 8 0,-7 3 0,-7 4 1,-9-2-1,0 2-1,0-4 0,0-15-1,-6 9-1,6-9 0,13-18 0,3 3 0,5-3 0,4-1 0,3 5 1,-1 4 0,-2 6 1,-1 8-1,-7 6 1,-5 5 0,-3 8-3,-5-1-10,0 2-18,4 5-5,0-12 0,6 0 0</inkml:trace>
  <inkml:trace contextRef="#ctx0" brushRef="#br0" timeOffset="70564.2537">7267 13911 28,'29'-11'31,"-8"-4"-5,-2-2-5,-3 1-4,-4-4-4,1 3-3,-10-2-3,-3 2-2,-13 0-2,-5 3-1,-8 5-1,-1 5 0,-4 10-1,0 3 1,5 7-1,8 6 0,8 1 0,10 3 1,7-4-1,6-3 1,8-7-1,4-2 1,0-10-1,0 0 0,-1-9 1,-5 3 0,-1 1 0,2 5 1,-3 7 0,2 9 0,0 10 0,2 10 0,-5 10 0,-9 9 0,-7 6 0,-16 4-1,-16-4-1,-16-1 1,-18-9-1,-14-14-4,-4-6-17,0-18-16,-5-26-1,11-15 0,3-26 0</inkml:trace>
  <inkml:trace contextRef="#ctx0" brushRef="#br0" timeOffset="79528.6732">8497 13421 10,'-13'12'27,"1"-12"1,22 7-11,17-1-5,20-2-3,21 0-2,12 0-1,8 0-3,5 0-6,-9-2-6,-4 4-7,-11 4-8,-29-4-5,-12 9 0</inkml:trace>
  <inkml:trace contextRef="#ctx0" brushRef="#br0" timeOffset="79746.4017">8577 13597 33,'0'0'29,"41"4"-4,11-4-9,13-4-5,10 4-6,5-2-3,2 2-5,-2-3-8,-12 3-8,-18-9-6,-7 4-3,-18-9 1</inkml:trace>
  <inkml:trace contextRef="#ctx0" brushRef="#br0" timeOffset="79891.4678">9343 13513 37,'19'15'27,"-10"-4"-4,-3 6-5,-6 5-7,-8-3-10,-8 2-12,-12-8-16,0 2-2,-16-15-1,7 4 11</inkml:trace>
  <inkml:trace contextRef="#ctx0" brushRef="#br0" timeOffset="80075.4779">8615 13421 22,'-16'19'27,"-3"3"-4,8 6-2,7 4-4,7 3-4,10 1-6,11-5-18,16 3-16,-5-21-3,14 0 0,-9-19-1</inkml:trace>
  <inkml:trace contextRef="#ctx0" brushRef="#br0" timeOffset="80694.3034">10025 13118 41,'0'0'33,"13"5"3,-9 19-11,-4 16-9,-7 12-5,0 13-3,-2 3-1,6 10-2,3-6-1,3-2-3,9-12-2,7-14-3,10-8-9,2-16-18,-1-20-6,-1-5 0,-11-15 0</inkml:trace>
  <inkml:trace contextRef="#ctx0" brushRef="#br0" timeOffset="80850.3036">9901 13484 10,'10'0'29,"5"-4"0,21 8-3,-1-4-21,6-7-27,15 16-2,-7-9-3,7 4 2</inkml:trace>
  <inkml:trace contextRef="#ctx0" brushRef="#br0" timeOffset="81145.3042">10546 13531 49,'-3'20'36,"-3"8"0,-12 0-12,-4-6-7,4 2-6,-13-9-4,5-3-4,2-12-2,-1-5-2,10-9-2,5-4 1,10-4-1,3-2-1,12 0 2,5 5 1,7 5 1,2 8 1,1 6 1,-2 8 1,-6 7 0,2 7 0,-8 3-2,-7 0-3,0 1-11,-2 0-23,-4-13 0,3-1 0,-6-12-1</inkml:trace>
  <inkml:trace contextRef="#ctx0" brushRef="#br0" timeOffset="81436.813">10667 13513 21,'25'9'35,"-13"6"0,2 2 0,-3 9-16,-5-5-5,4 5-4,-7-7-4,1-2-2,-4-8-3,0-9-1,0 0-1,11-22 0,2 1-1,3-4 0,6-1 1,2 2 0,4 4 2,-4 8 0,-1 9 0,-5 11 1,-4 5-1,-4 6 1,0 5-5,-7-2-6,5-5-24,1 4-3,-1-6 0,5-5-1</inkml:trace>
  <inkml:trace contextRef="#ctx0" brushRef="#br0" timeOffset="81799.3676">11162 13620 27,'-2'13'33,"-1"-3"0,6 5-1,5 2-16,0-3-5,7 1-4,-3-6-1,6-3-2,-1-6-1,1-6 0,-1-10-2,0-6 0,0-7 0,-6-12 0,-3-5-1,-8-10-1,-8-9 0,-10-4 1,-11 4 0,-9 6 0,-10 10 1,-2 15 0,-1 12 1,4 18 0,10 18 0,16 15 0,16 9-1,17 2-9,23-2-29,26-2 1,26-12-2,36-7 1</inkml:trace>
  <inkml:trace contextRef="#ctx0" brushRef="#br0" timeOffset="82914.7209">11706 13452 6,'0'0'29,"11"3"0,9-3-3,11 3-10,9 1-8,7 0-9,5 4-15,-11-8-12,8 5 0,-13-5-1</inkml:trace>
  <inkml:trace contextRef="#ctx0" brushRef="#br0" timeOffset="83080.8124">11808 13617 24,'0'0'29,"14"10"-2,9-10-11,16 0-18,14 6-18,-5-15-6,17 9-2,-5-12 9</inkml:trace>
  <inkml:trace contextRef="#ctx0" brushRef="#br0" timeOffset="83500.8596">12569 13137 41,'14'0'33,"-14"0"1,7 13-13,0 13-6,-7 1-3,0 9-3,0 1 0,0 2-3,0-4-2,6-3 0,-6-8-1,7-12-1,-7-12-1,7-10 0,-3-14 0,-4-9 0,-5-13-1,-1-11 0,-4-7 0,0 1-1,1 4 0,0 3 1,3 11-1,6 7 0,6 13 1,12 15-1,5 10-2,5-3-3,12 12-7,3 5-19,2-5-5,7 7 0,-7-7 0</inkml:trace>
  <inkml:trace contextRef="#ctx0" brushRef="#br0" timeOffset="83704.8998">12575 13204 33,'12'6'27,"4"-6"-1,24 0-14,4 5-14,2-5-21,11 7-2,-11-7-1,6 12 5</inkml:trace>
  <inkml:trace contextRef="#ctx0" brushRef="#br0" timeOffset="84012.0288">12965 13261 26,'0'15'29,"0"-15"-1,25 7-12,-4-1-3,5-6-3,-1 6-4,3-12-2,-4 0-1,-2-6-1,-6-4-1,-10 0 0,-12-5-1,-10 4 1,-6 3-1,-5 5 0,-4 6 1,-1 11 0,1 5 0,9 7 0,8 6 0,10 5 1,8 1-2,14 0-1,0-6-5,13-2-12,7-1-14,-10-15 0,6-1 1,-10-11 5</inkml:trace>
  <inkml:trace contextRef="#ctx0" brushRef="#br0" timeOffset="84282.7623">12358 13602 28,'-15'3'31,"33"4"1,16-5-10,27-4-8,24 2-2,15-4-4,14 4-2,7 0-3,-4 0-5,-8 4-9,-16 2-21,-22-13-1,-14 7-1,-27-10 1</inkml:trace>
  <inkml:trace contextRef="#ctx0" brushRef="#br0" timeOffset="84981.4831">12451 13972 28,'20'24'32,"-9"-5"1,-1 4-8,0 5-9,-10-6-6,0 0-2,-7-7-3,7-15-2,0 0-2,0-11-1,8-7 0,8-6-1,3-2 1,2-4-2,8 8 2,-1 7-1,-1 7 2,-1 8 0,-5 6 0,-8 9 1,-5 6 0,-5 4-1,-6-1 0,-2-3-1,1-2-1,0-8-1,4-11 0,0 0-1,23-13 1,-6-6-1,7-3 1,3 1 1,-2 1 0,3 6 2,-7 6 0,-1 8 1,-11 5 0,0 9-1,-3 4-4,-6 1-11,3-4-18,6 9-1,-5-11 0,11 5-1</inkml:trace>
  <inkml:trace contextRef="#ctx0" brushRef="#br0" timeOffset="85419.3063">13176 14113 27,'13'-27'49,"-10"12"-33,0-4-4,-3 0-3,0-3-3,-3 1-1,-6 1-2,-7 2 1,-6 7-1,-2 6-1,-4 5 0,3 10-1,1 2 0,8 7 0,3 4 0,13 1-2,9-4 1,7-2 0,6-4 0,3-4 0,2-5 0,-2-5 0,-2 0 1,-2-8 1,-6 1 1,-6 2 0,-9 5-1,16 0 2,-16 0 0,12 23 0,-5 3-1,2 10 0,0 11-2,3 7 2,-5 3 0,-7 3 0,-15-1 0,-8 3 0,-13-7 0,-8-6-1,-12-10 0,-5-15-6,3-6-26,6-12-8,6-23 0,15-9 0</inkml:trace>
  <inkml:trace contextRef="#ctx0" brushRef="#br0" timeOffset="86719.6577">13989 13503 22,'0'0'26,"0"0"-3,28 9-3,16-2-4,14-4-3,16 7-2,8-5-3,6 4-5,3-4-3,-9-2-5,-9 3-4,-17-6-6,-16 0-9,-12 8-7,-28-8-1,0 0 7</inkml:trace>
  <inkml:trace contextRef="#ctx0" brushRef="#br0" timeOffset="86952.7119">14086 13699 2,'14'0'26,"6"-10"1,23 5-7,9 1-6,11-1-3,11 2-4,3 3-3,1-4-4,-4 1-3,-12-1-4,-12-2-6,-15-3-3,-15-4-1,-13 0-1,-17-7 2</inkml:trace>
  <inkml:trace contextRef="#ctx0" brushRef="#br0" timeOffset="87127.5652">14612 13446 42,'15'-8'16,"10"17"1,6 8-3,4 5-1,-2 5-1,-5 1-1,-7 4-2,-17-3-2,-4 2-1,-20-6-3,-8-8-8,-5-10-25,3 5-2,-1-12 0,12 5-2</inkml:trace>
  <inkml:trace contextRef="#ctx0" brushRef="#br0" timeOffset="87722.4197">15457 13147 25,'8'-14'32,"-8"14"2,0 0-3,-3 35-15,-2 2-4,8 12-4,-3 3-2,3 5 0,-3-4-2,8-3-1,-4-11-1,1-7 0,-3-15-1,-2-17 1,0 0-1,-5-17 1,-2-11-1,-5-13-1,0-11 1,1-9-1,-1-1-1,4-2 0,0 3 0,5 6 0,8 6 0,6 11 1,11 12-1,7 6-1,15 13-2,-1 0-6,16 12-11,0 7-15,-5-3-1,3 5 1,-10-1 0</inkml:trace>
  <inkml:trace contextRef="#ctx0" brushRef="#br0" timeOffset="87940.4745">15471 13360 30,'0'0'29,"25"0"1,9-3-7,15 3-19,4-4-17,12 8-14,-14-10-2,5 10 1</inkml:trace>
  <inkml:trace contextRef="#ctx0" brushRef="#br0" timeOffset="88336.9067">15772 13621 52,'26'16'30,"-7"-10"-9,8-3-7,4-3-4,-6-5-3,0-3-3,-6-4-2,-8 0 0,-11-4-1,-6 3 0,-12 2-1,-4 6 0,-12 5 1,-3 11-1,-1 6 0,1 3 1,4 9 0,8 5 2,11-1 0,14 0 2,9-5-2,15-1 2,7-11-1,8-3-2,5-4-10,5-6-27,-5-15 1,3 0-2,-4-12 0</inkml:trace>
  <inkml:trace contextRef="#ctx0" brushRef="#br0" timeOffset="88805.2196">16349 13363 21,'16'6'30,"1"-9"-2,21 3-8,7-3-7,7 3-6,3 0-3,-1-4-6,-8 4-5,-6 0-9,-16 4-6,-24-4-8,0 0 1,-18 9 13</inkml:trace>
  <inkml:trace contextRef="#ctx0" brushRef="#br0" timeOffset="88962.8684">16424 13474 34,'12'25'33,"10"-17"-1,19 1-7,5 0-13,0-9-35,13 12-4,-18-17-5,8 5-1</inkml:trace>
  <inkml:trace contextRef="#ctx0" brushRef="#br0" timeOffset="90845.4633">17103 13331 38,'21'6'33,"5"12"1,-8-1-10,-10 8-10,-5 3-4,-6-3-4,-3-3-2,-5-6-2,2-11-2,9-5 0,-8-10-1,15-7 0,5-4 0,6-3 1,5 2-1,2 3 2,0 8-1,0 5 2,-5 10-1,-6 5 0,-3 7 1,-8 3-1,-3 3 0,0-3-1,-3-5 0,6-4-2,-3-10 1,23-4 0,-3-6 0,6-5-1,4 1 2,-2 0 0,1 3 0,-7 9 1,-4 4 0,-8 8 0,-4 5 0,-2 9-8,-4-4-17,0-1-10,5 3 0,1-9-1</inkml:trace>
  <inkml:trace contextRef="#ctx0" brushRef="#br0" timeOffset="91267.1237">17815 13479 42,'0'-25'30,"0"1"-7,0 4-5,0-4-6,-8 7-4,-2-1-1,-5 10-3,-5 1-1,-1 7-2,-1 7 0,1 5-1,5 3 1,5 2 0,8 0-1,10-2 0,7-1 1,4-5-1,4-4 0,1-2 1,0 2-1,-2 2 0,-5 3 2,-2 9 0,-5 6-1,0 9 2,-3 4-1,-3 7 1,-6-1 0,-3 1-1,-10-3 0,-3-5 0,-8-11-1,-4-6-1,-3-11-1,0-9-3,5-7-3,2-12-5,12-1-6,7-8-12,8-9-5,14 2-1,4-4 4</inkml:trace>
  <inkml:trace contextRef="#ctx0" brushRef="#br0" timeOffset="91470.1342">18127 13421 62,'17'0'35,"-17"0"0,14-11-10,-14 11-32,0 0-25,10 0-1,-10 0-3,0 0 1</inkml:trace>
  <inkml:trace contextRef="#ctx0" brushRef="#br0" timeOffset="91794.0235">18428 12947 43,'20'-18'35,"-7"11"1,-2 17-5,-2 17-14,-9 9-6,0 13-4,0 11-1,0 4-2,0 2-1,3-3-1,4-5-1,5-5 1,0-7-2,2-9 0,1-10-2,0-16-4,0-1-9,-15-10-18,9-17-5,-9-2 0,-11-10-1</inkml:trace>
  <inkml:trace contextRef="#ctx0" brushRef="#br0" timeOffset="91954.8589">18299 13295 49,'10'2'32,"4"-2"-1,14 3-12,9 1-8,5 0-16,4 5-22,0-9-4,7 5-1,-10-10-1</inkml:trace>
  <inkml:trace contextRef="#ctx0" brushRef="#br0" timeOffset="92252.1547">18975 13315 34,'11'23'34,"-20"-11"-1,-8 1-8,0 3-5,-10-4-8,2 3-4,-2-8-4,-2-4-1,2-6-3,4-4 0,5-7 0,5 0-1,10-5 0,3-2 0,10 1-1,6 4 1,6 7 0,2 3 1,1 6-1,2 8 1,-1 3 0,-3 8 0,-3 2 1,-5 3-1,1 3-3,-8-5-9,-2-5-21,1 5 0,-7-13-2,0 1 2</inkml:trace>
  <inkml:trace contextRef="#ctx0" brushRef="#br0" timeOffset="92567.0591">19161 13309 71,'21'12'35,"1"4"-2,-6 4-15,-9-1-6,-1 6-5,-6-7-3,-4 1 0,-5-5-2,9-14 0,-19 7 0,19-7-2,-7-20 1,13 2-1,5-2 0,6-1 0,2 0-1,6 5 1,1 4 0,-2 9 0,-2 6 0,-4 7 1,-4 4-1,-5 6 1,-4 2-3,-5-1-4,3 3-18,0-4-13,-8-6-1,10 0 1</inkml:trace>
  <inkml:trace contextRef="#ctx0" brushRef="#br0" timeOffset="92937.1249">19619 13394 32,'-3'10'35,"-6"-1"0,9 4-3,-3 4-14,3-1-6,9 6-4,-3-6-2,9 2-2,-2-8-2,5-6 0,2-8-1,1-9 0,1-9 0,-1-6-1,-2-13-1,-8-8 1,-11-11-1,-8-6 0,-10-4 0,-11 2 0,-13 8 1,-8 9 1,-7 13 1,2 20-1,5 18 1,13 18 0,14 18 0,23 7 0,16 3-1,22 3-2,21 1-5,14-7-22,16-15-10,15-5 0,5-20 0</inkml:trace>
  <inkml:trace contextRef="#ctx0" brushRef="#br0" timeOffset="94932.1274">20662 13416 9,'-5'-12'23,"9"-3"-5,-4-12-1,6-1-4,2-1-2,-5 1 0,4 5-1,-7 3 0,0 20-2,0 0 0,4 15-1,-8 13-2,4 9-3,-5 4 1,5 5-1,0-4-1,0 1 1,-3-9-1,-2-7 0,-6-8 0,-2-7 0,-1-7-1,0-5 1,2 0-1,12 0 1,-4-12-1,20 7 0,8 5-3,2 0-8,4-3-23,7 6 0,-6-3 0,1 0 0</inkml:trace>
  <inkml:trace contextRef="#ctx0" brushRef="#br0" timeOffset="95248.3292">20941 13121 16,'-45'-38'29,"-18"-2"1,-5 16-5,-9 7-14,-10 17-2,-2 13-2,-1 19-2,7 22 0,10 19-1,19 18 1,22 10-2,26 4 1,28 2 0,33-1-1,33-14 1,28-14-2,25-27 0,14-27 0,6-30-1,-5-29 0,-21-33-1,-25-31 1,-48-25-3,-43-19-4,-49-3-29,-38 13 0,-48 5-1,-23 26 1</inkml:trace>
  <inkml:trace contextRef="#ctx0" brushRef="#br0" timeOffset="149955.0509">1670 15211 28,'14'-11'27,"59"-2"6,-29 13-25,1-4-7,3 4-13,-8 11-11,-16-8-4,2 12-1</inkml:trace>
  <inkml:trace contextRef="#ctx0" brushRef="#br0" timeOffset="150128.7287">1779 15346 11,'-15'6'25,"24"0"0,2-6-9,15 0-7,6 0-11,10-4-13,2 13-9,-10-9-2,2 17 8</inkml:trace>
  <inkml:trace contextRef="#ctx0" brushRef="#br0" timeOffset="150307.7366">1773 15573 31,'-13'14'29,"13"-14"0,0 0-12,14 9-5,9-6-9,9 1-15,2-8-15,9 10-2,1-15-1</inkml:trace>
  <inkml:trace contextRef="#ctx0" brushRef="#br0" timeOffset="150661.7722">2352 15387 13,'-33'-4'25,"9"12"-1,-5 1-13,10 4-3,3 3-1,14 2-2,2-1-2,14-2-1,7-2-1,1-1 0,7-4 0,-7-4 0,-3 1-1,-19-5 1,14 5-1,-24 2 1,-5-2 0,-4 2 1,-9 5 0,5 3 0,0 0 0,9 2 0,7-1 0,14-2 0,4 0 0,6-4-3,11-3-7,-2-11-16,6 6-4,-11-15 0,3 3-1</inkml:trace>
  <inkml:trace contextRef="#ctx0" brushRef="#br0" timeOffset="150832.7835">2356 15283 34,'-19'-17'30,"1"-2"0,18 19-5,-22-6-31,11 6-20,11 16-4,3-6 0,8 14 4</inkml:trace>
  <inkml:trace contextRef="#ctx0" brushRef="#br0" timeOffset="151112.8261">2427 15554 17,'18'23'33,"7"4"-1,-4-11 2,-1 0-16,4 0-5,-8-11-4,9 0-2,-7-8-2,0-4-1,-5-8-2,-7-4-1,-6-3-1,0-2-1,-5 0-1,-6 0 0,0 4 0,-14 7 0,3 9 0,1 4 1,1 10 1,2 6 0,3 9-1,2 6 2,8 5-1,5 1 0,8 1-1,-4 1 1,8 3-3,-6-6-7,7-3-17,5-1-7,-5-9 0,8-4 0</inkml:trace>
  <inkml:trace contextRef="#ctx0" brushRef="#br0" timeOffset="151796.7488">2976 15594 26,'-13'-26'26,"1"8"-7,-5-2-3,2 6-4,-9 6-2,-1-1-5,-2 9-1,1 0-1,4 12-1,4 0 0,6 5 0,2 5-1,8 0 1,4-1 0,13-1 0,5-4 1,5-5 0,2-6 0,1-1 0,1-9 0,1-3-1,-6-6 0,-5 3 0,-9-5-1,-1 3 0,-9 1 0,0 2 0,0 10 0,-6-10-1,6 10 0,0 0 0,-3 20 1,9-11-1,3 5 1,3-1-1,1-2 1,6 0 0,0-6 1,2-5-1,0-3-2,-4-6-1,-2-4-3,0-6-2,1 0-2,-11-7-1,6 4 1,-6-1 1,1 3 3,1 2 5,-4 3 4,-3 15 3,0-11 2,0 11 1,12 11 1,-4 7 0,-8 5-3,5 11-2,-5 6-1,12 7-2,-8 7 0,0 3-1,0-2-1,0-3-1,3-3-3,-5-13-4,8-5-14,-2-14-16,-8-17-1,0 0 0,7-27 0</inkml:trace>
  <inkml:trace contextRef="#ctx0" brushRef="#br0" timeOffset="151969.7607">3236 15691 4,'3'-11'27,"13"11"-1,-9-11-1,17 4-22,0 7-20,1-13-8,16 6-1,-4-10 10</inkml:trace>
  <inkml:trace contextRef="#ctx0" brushRef="#br0" timeOffset="152261.7253">3723 15458 10,'-6'-22'26,"6"22"1,-26-17-9,8 10-5,-1 2-5,-3 2-3,5 3-2,-2 4-1,6 4 0,4 2-1,3 0-1,6 1 1,9-1-1,-9-10-1,15 13 1,-15-13 0,18 10-1,-18-10 1,0 0-1,-8 10 1,-4-4 1,-1 2 1,1 4 1,-1 2 1,5 6 1,8-4 0,6 5 0,6-5 1,3-2-2,7-3-5,0-1-21,0-10-10,8 0-1,-7-15 0</inkml:trace>
  <inkml:trace contextRef="#ctx0" brushRef="#br0" timeOffset="152720.4086">4607 15494 16,'3'-14'30,"-3"14"1,-3-22-10,-7 7-4,-8 4-5,-5-4-3,-1 10-2,-6 0-2,1 10-2,1 6-1,6 7-1,6 5 0,10 3-1,10 2 1,9-2-1,8-4 1,4-5-2,6-6-3,-4-11-7,-1-10-18,2 0-4,-13-19-1,0 2 1</inkml:trace>
  <inkml:trace contextRef="#ctx0" brushRef="#br0" timeOffset="152898.4593">4548 15211 60,'-20'-18'34,"6"12"0,-2-2-12,5 4-26,11 4-27,-7 6-2,13 3-2,-6-9 1</inkml:trace>
  <inkml:trace contextRef="#ctx0" brushRef="#br0" timeOffset="153309.1538">4689 15405 43,'13'7'32,"0"-7"-4,5 0-9,11 3-6,-1-3-4,5 0-3,1-3-3,-5-1 0,-4 0-2,-6 0 0,-7-1 0,-12 5 0,0 0-1,-10-4 0,-12 8 0,-2 6 0,-3 4 0,-3 5 1,3 5-1,5 0 0,10 3 0,12 0 0,5-2 0,9-5 0,7-6 0,7-5 0,3-9 1,1 0-1,-2-10 0,-4-5 0,-4-5 0,-2 0 0,-6 0 2,-2 1-1,-6 5 0,-6 14 1,6-13 0,-6 13 0,0 19 0,2 1 0,-2 1-4,0 1-12,0-2-21,3 6-1,-3-15 0,11-2 0</inkml:trace>
  <inkml:trace contextRef="#ctx0" brushRef="#br0" timeOffset="154022.1162">6020 15270 26,'0'0'32,"0"16"1,-3 21-6,-5 13-11,4 13-5,-5 1-3,9 8-2,0-10-1,0-6-2,0-13-1,5-14 1,-5-18-2,0-11 0,0-28 1,-6-11-1,-5-15 0,-1-11 0,0-10 0,0-1-1,0-1 0,5 9 0,2 7-1,5 15 1,14 15 0,3 11-1,9 13-1,4 3-5,15 8-12,3 4-17,0-8 0,4 4 0,-5-6 0</inkml:trace>
  <inkml:trace contextRef="#ctx0" brushRef="#br0" timeOffset="154225.1278">5919 15504 11,'0'0'27,"16"3"-1,12-6-8,5-2-10,11-3-22,9 12-9,-10-12-2,4 18-1</inkml:trace>
  <inkml:trace contextRef="#ctx0" brushRef="#br0" timeOffset="154579.1349">6248 15697 18,'0'0'30,"27"12"0,-11-9-4,5-3-14,3 0-3,2 0-3,-1-7-1,-6-3-3,-3-1 0,-8 0-1,-8-1 0,-9 3-1,-9 2 1,-5 7-1,-4 3 0,-4 7 0,0 7 1,5 3-1,9 7 2,7-2 0,14 3 1,11-5 0,10-1 0,9-6-1,6-4-2,6-7-9,-2-1-23,-7-13-1,3 0-2,-8-10 1</inkml:trace>
  <inkml:trace contextRef="#ctx0" brushRef="#br0" timeOffset="154833.6061">6839 15584 19,'0'0'31,"3"-9"1,17 6 0,2-1-16,5-1-7,10 5-5,-2 0-4,-1 0-7,0 5-10,-10 0-6,-11-2-8,0 6-2,-13-9 2</inkml:trace>
  <inkml:trace contextRef="#ctx0" brushRef="#br0" timeOffset="155017.6187">6825 15697 26,'6'11'31,"3"-7"-5,18-1-4,8 1-3,2-4-8,7 5-23,-4-11-16,9 6-2,-17-6-2</inkml:trace>
  <inkml:trace contextRef="#ctx0" brushRef="#br0" timeOffset="155879.8033">7590 15029 37,'7'-21'31,"-7"21"1,-14 5-12,2 29-3,-6 14-7,3 20-3,-5 7-2,8 10-1,-3 0-1,5-3-1,5-10-1,5-9-2,0-18 0,6-17-2,6-14-1,1-23-1,11-8-1,-2-15 1,7-5 1,-2-3 0,-3-1 1,-5 5 2,-6 6 2,-10 13-1,-12 9 2,-13 8 0,-9 12 0,-3 4-1,0 3 0,3 1 0,8 2 1,9-4 0,14-4 0,18-1 0,7-1 0,6-2-1,7 1-2,-2-3-3,2-2-2,-4 1-2,-3-2-1,-9-5-1,-1 8 1,-9-8 1,-3 0 3,-9 0 3,0 0 4,0 0 1,0 0 3,0 0 1,0 0 0,16 8 0,-6-8-1,8 5-1,2-5-1,7-3 0,-6-4-1,4-4-1,-2-2 0,-12-1-1,-4-3-1,-7 2 1,-13 4 0,-7 5 0,-6 6-1,-6 4 1,-2 7-1,0 9 2,7 6-1,8 1 2,7 3 0,15 2 0,12-7 0,12 3 1,11-7-2,3-5-5,8-11-32,1 4 0,-7-13-1,7-1-1</inkml:trace>
  <inkml:trace contextRef="#ctx0" brushRef="#br0" timeOffset="156930.5926">8340 15661 10,'-7'13'26,"23"-10"-3,43 0-7,39 3-1,39-6-2,36 7 0,29-7-2,15 4-1,0-4-2,-9 3-2,-26 0-4,-29 3-13,-48-3-21,-31 9-1,-49-12 0,-25 0-1</inkml:trace>
  <inkml:trace contextRef="#ctx0" brushRef="#br0" timeOffset="165312.1366">8928 15267 11,'18'-14'25,"5"4"-4,-9-7-3,-4 2-4,-4 0-4,-11 1-3,-5 2-1,-6 3-3,-9 3 0,-2 6-2,-4 0-1,-2 15 1,3 2 0,6 6-1,5 3 1,9 0 0,10 0-1,13-1 1,6-8 0,8-10-1,5-7 1,1-5-1,2-10 1,-4-7-1,-3 0 2,-13-1 0,-3 5 1,-12 5 0,0 13 1,-15 0 0,3 14 1,-2 10 0,7 10-2,0 6 0,7 5 0,0 1-1,5-1-1,4-4 0,1-6-2,4-4-5,-7-14-14,-7-17-14,21 5-1,-13-19 0,8-3 0</inkml:trace>
  <inkml:trace contextRef="#ctx0" brushRef="#br0" timeOffset="165493.7936">9253 15365 49,'0'0'35,"0"0"0,0 0-2,0 0-33,0 0-30,0 0-3,13 0-1,-13 0-2</inkml:trace>
  <inkml:trace contextRef="#ctx0" brushRef="#br0" timeOffset="165974.1343">9690 15336 29,'4'-10'29,"-4"10"-1,12-13-10,-12 4-6,0-2-4,-6-3-3,0-2 0,-9 0-3,-2 2 0,-3 2-2,-3 4 1,-2 8-1,-3 0 0,4 11 0,0 3 0,7 5 1,8 3-2,5 0 2,10-1 0,4-6-1,12-1 0,3-6 1,3-8-1,0 0 1,0-9 0,-4-4-1,-4 1 1,-2-1 0,-9 3 2,-6-1 0,-3 11 1,0 0 1,-9 11 0,3 4 0,0 10 0,0 6-1,6 8 0,-4 4-2,4 2 1,4 0-2,-1-3 1,0-6-2,4-5 2,-5-9-2,-2-11-6,0-11-31,0 0-1,12-17 0,-5 4 0</inkml:trace>
  <inkml:trace contextRef="#ctx0" brushRef="#br0" timeOffset="170479.7283">9384 15980 14,'0'-21'28,"19"10"-1,-7-4-8,9 9-3,-1 4-5,-6 2 0,-1 8-3,-13 3-2,0 8 0,-13 1-2,2 4 0,-6-4 0,5 1-1,3-3-1,9-1-1,15-5 0,7-3 0,8-5 0,8-4-4,2 0-19,3 0-12,-10-9-1,0 2 1</inkml:trace>
  <inkml:trace contextRef="#ctx0" brushRef="#br0" timeOffset="185683.0943">8785 15885 12,'0'0'30,"-13"14"1,5 7-2,-5 1-15,-5 5-6,6 1-2,2-3-2,10 1-2,6-4-1,10-5-2,11-3-3,-2-9-4,9-5-7,-1 0-5,-3-7-2,0-7 0,-7-5 1,-2-3 7,-11-4 7,-1 3 9,-9-1 9,-4-6 33,-5 25-20,-1 10 0,1 13-4,-3 6-4,6 14-6,-3 3-2,5 6-4,4-1-7,0-3-7,4-3-15,5-2-10,-6-19 0,7 2-1</inkml:trace>
  <inkml:trace contextRef="#ctx0" brushRef="#br0" timeOffset="186261.8315">9228 16240 9,'10'-10'19,"-10"0"-1,7 1-2,-7-6-1,0 1-2,0 0-2,-7-4-1,-3 1-1,-2 3 0,-6 5-2,-4 3-1,0 11-2,-2 6-2,1 7 0,6 9-2,4 2 1,3 4-1,10 1-1,6-3 0,6-6 0,7-9-1,2-8 0,2-8 0,2-12 0,-6-6 1,-1-7 0,-6-2 1,-2 5 2,-4 1 0,-6 6 1,0 5 0,0 10-1,-6 10 1,6 9 0,0 1-1,3 2-1,6 2-2,3-2-2,8 2-9,1-2-21,-3-15-1,7 4 0,-9-19 0</inkml:trace>
  <inkml:trace contextRef="#ctx0" brushRef="#br0" timeOffset="190882.0939">10525 15669 36,'15'4'28,"12"3"-3,6-7-14,9 3-12,2 3-16,-4-12-7,8 10-4,-18-11 1</inkml:trace>
  <inkml:trace contextRef="#ctx0" brushRef="#br0" timeOffset="191071.1176">10645 15770 5,'19'-3'27,"22"9"-6,2-6-17,1-5-20,11 12-5,-10-12 2</inkml:trace>
  <inkml:trace contextRef="#ctx0" brushRef="#br0" timeOffset="191332.1289">11176 15187 40,'10'-23'32,"-10"10"-3,0 13-8,0 36-5,0 7-6,9 20-3,-6 9-3,2 7-5,2 2-7,-1-8-7,2-8-4,-4-13-5,-4-21-5,10-13-2,-10-18 2</inkml:trace>
  <inkml:trace contextRef="#ctx0" brushRef="#br0" timeOffset="191522.7523">11316 15577 22,'0'0'21,"-13"5"0,-3 14-5,-4 3-6,-2 0-4,8 1-2,2-4-1,12-3-1,16-4-3,8-5-5,14-7-8,5 3-7,-3-11-1,10 8-1</inkml:trace>
  <inkml:trace contextRef="#ctx0" brushRef="#br0" timeOffset="191759.7643">11577 15715 67,'0'0'29,"0"0"-6,8 16-7,-8-16-7,22 7-2,-7-7-2,7 0-2,0-5-1,2-6 0,-4-3-1,-2-5-1,-11 0 1,-7 1-1,-7 3 0,-7 8 0,-7 7 0,-2 4 1,-3 11 0,1 6 0,7 4 0,8 7 0,10-4 1,9 0 0,8-3-2,7-4-6,10-7-27,6 0-2,-3-14 0,11-4-1</inkml:trace>
  <inkml:trace contextRef="#ctx0" brushRef="#br0" timeOffset="192137.6223">12107 15764 27,'43'6'34,"17"-6"1,29 8-3,23-2-13,15-6-7,18 6-5,1-6-6,0-6-7,-4-1-18,-11 5-11,-32-9 0,-19 5-1</inkml:trace>
  <inkml:trace contextRef="#ctx0" brushRef="#br0" timeOffset="192738.4303">12897 15311 36,'-8'-16'22,"2"0"-5,-11 2-4,-7-1-4,-1 1-1,-6 2-4,0 7-1,0 5-1,3 5-1,6 8 1,6 5-2,13 3 1,6 1 0,10 0 0,9-2-1,9-6 1,0-5-1,3-3 0,-4-6 0,-1-10 0,-5 3 0,-8 0 1,-7-1 1,-9 8 1,0 0 1,-11-3 2,4 16 0,-7 6 0,3 9 1,-1 4-1,5 10 0,1 1-2,6 2-1,3-3-1,1-2-1,5-4-4,-4-12-8,5-10-24,2-4-1,-1-17 0,4-5 0</inkml:trace>
  <inkml:trace contextRef="#ctx0" brushRef="#br0" timeOffset="193077.137">13084 15109 11,'-6'-23'31,"18"9"1,-6-1 0,7 4-15,10 6-4,-3 5-5,0 6-1,-9 5-2,-2 7-1,-15 4-2,-10 5 0,-2 0 1,-4 2-1,6-3 1,9 0-1,7-5 1,17-2-2,8-6 1,15-3-4,6-1-16,5 0-17,-15-9-2,2 3 1,-13-3-1</inkml:trace>
  <inkml:trace contextRef="#ctx0" brushRef="#br0" timeOffset="193800.1239">12398 16108 36,'0'0'30,"10"21"-2,-17-2-13,-1 7-5,1-1-2,-6 3-2,8 2-2,-1-1-1,9-5-2,11-9 0,8-8-2,6-7-2,1-5-2,4-5-2,-5-9-1,3-3 1,-9-6-1,-7 0 3,-5 2 2,-7 1 5,-3 7 4,-3 6 5,3 12 0,-14 11 1,8 16 0,-2 2-1,8 13-3,-6 0-1,6 4-3,6-2-6,-3-8-7,9 0-13,-2-11-14,-4-11 0,6-1-2,-12-13 3</inkml:trace>
  <inkml:trace contextRef="#ctx0" brushRef="#br0" timeOffset="194242.7879">12889 16448 21,'18'-17'49,"-12"5"-30,0-1-3,-6-3-3,-6 1-2,-4-1-1,-3 3-2,-7 3-1,0 6-2,-9 4-1,0 5-1,1 4-1,2 9 0,5 2-1,9 2 0,5 0-1,11-5 1,11 0-1,6-5 0,8-3 0,-1-9 0,3-3-1,-5-4 1,-2-4 0,-8 1-1,-5-2 1,-11 12 1,7-12-1,-7 12 2,0 0-1,0 20-1,9-6 0,0 1-1,7 2-4,0-8-7,6-4-21,5-1-3,-8-8 1,3-1-2</inkml:trace>
  <inkml:trace contextRef="#ctx0" brushRef="#br0" timeOffset="194543.8409">13018 16118 34,'0'-16'33,"0"-1"0,13 7-7,6 5-11,0 5-6,2 8-2,-4 4-3,-7 7 0,-10 3-1,0 5-1,-14-2 0,1 3 0,0-5 0,5 0 1,8-9-2,12-2 0,9-6 0,9-6-4,10 0-29,2 0-4,-5-8-1,4 6 0</inkml:trace>
  <inkml:trace contextRef="#ctx0" brushRef="#br0" timeOffset="202200.18">13881 15746 26,'36'5'28,"11"-5"2,24 0-11,10 0-11,9-3-3,3 0-7,-3-1-13,-3 8-12,-25-8-2,-8 4 0</inkml:trace>
  <inkml:trace contextRef="#ctx0" brushRef="#br0" timeOffset="202554.1406">13976 15857 24,'44'2'28,"2"-4"2,16 4-14,3 1-8,4 2-12,1 4-16,-9-9-6,3 0-3,-21-14 3</inkml:trace>
  <inkml:trace contextRef="#ctx0" brushRef="#br0" timeOffset="202809.3106">14494 15680 51,'47'10'25,"-1"-2"-6,5 3-4,1 7-2,-8 0-2,-8 7-1,-22-3-2,-14 7-3,-26 2-7,-18 5-29,-25-8-2,0 8 0,-23-10-2</inkml:trace>
  <inkml:trace contextRef="#ctx0" brushRef="#br0" timeOffset="206569.7754">15627 15675 22,'24'-9'18,"-10"-8"-1,-2 0-1,-7-4-3,-8-2-2,-7 4-1,-7 2-2,-3 5-1,-9 5-2,4 7-2,-5 11-1,4 7 0,6 5-1,3 5 0,9 0-1,8 1 1,9-2-1,8-4 1,7-7 0,7-7-1,3-9 1,0-4 0,-3-4-1,-4-6 1,-1 0 0,-10 0 0,-10 3 1,-6 11-1,0 0 1,-12 3 0,-2 12 1,2 12-1,-3 4 2,4 11-1,3 1 0,8 4 0,0 1 0,9-4 0,1-4-2,2-6-2,3-8-6,-4-14-10,2-12-19,-2-2 1,-5-20-1,4-2 0</inkml:trace>
  <inkml:trace contextRef="#ctx0" brushRef="#br0" timeOffset="207075.0809">15800 15279 7,'0'-17'27,"0"-8"-1,10 1-5,3 3-2,5 2-4,6 10-1,2 3-4,1 13-1,-4 5-2,-6 10-2,-13 3-2,-7 6 0,-10 1-1,-9 3-1,-5-6 1,-1-2-1,0-10 0,9-5 0,10-7-1,9-5 1,12-3-1,7-4-1,12 5-8,3 2-20,0-5-7,9 10 1,-9-5 0</inkml:trace>
  <inkml:trace contextRef="#ctx0" brushRef="#br0" timeOffset="207486.5389">16237 15568 40,'10'0'33,"5"-3"-1,13-3-12,6 6-7,4 0-6,2 0-5,-2 0-7,-4 0-9,-5 0-12,0 6-6,-17-6-1,1 0 1</inkml:trace>
  <inkml:trace contextRef="#ctx0" brushRef="#br0" timeOffset="207729.0878">16302 15715 42,'22'-6'33,"13"6"-8,5-4-5,0 1-5,3 3-5,-5 0-5,-1 0-12,-12-7-24,-4 10-2,-21-3 0,19-7 0</inkml:trace>
  <inkml:trace contextRef="#ctx0" brushRef="#br0" timeOffset="211533.4277">17057 15196 41,'0'0'32,"11"33"0,-3 0-16,-4 9-4,2 9-1,-6 3-3,5 7-2,-5-7-3,5-4-1,-5-8 0,0-9 0,-3-12-1,-3-11 0,6-10 0,-12-14 0,3-6 0,1-10-1,1-9 1,0-4-1,1-1 0,6-5 0,0 3 0,5 1 0,0 3 0,3 8 0,4 5-1,1 6 0,6 6-2,5 2-2,7 6-4,0 3-7,10 6-12,4 0-7,-4 0 1,4 12-1</inkml:trace>
  <inkml:trace contextRef="#ctx0" brushRef="#br0" timeOffset="211764.441">17112 15480 33,'0'0'31,"0"0"0,21-10-9,11 4-11,12-1-10,8 3-19,-5-6-11,10 10-2,-13-11 0</inkml:trace>
  <inkml:trace contextRef="#ctx0" brushRef="#br0" timeOffset="212148.4651">17485 15544 12,'0'0'28,"28"6"-1,-14-6-3,4-5-13,4 5-4,-1-5-2,-2-2-2,-5-3-1,-1-1-1,-9-2 0,-4 1-1,-8 4 1,-5 4 0,-6 4 0,-6 5 1,0 6 0,-3 10 1,2 3 0,6 5 1,6 2-1,14 1 1,7-5 0,13 1-1,6-8 0,9-3-1,3-6-3,2-8-7,-1-8-24,0 1-2,-9-13 1,5 3-1</inkml:trace>
  <inkml:trace contextRef="#ctx0" brushRef="#br0" timeOffset="212388.7019">17972 15479 79,'0'0'38,"7"11"0,-3-2-15,-4-9-17,0 0-11,0 0-30,16 0-2,-16 0-1,10-7 1</inkml:trace>
  <inkml:trace contextRef="#ctx0" brushRef="#br0" timeOffset="212841.1715">18268 15182 9,'11'-18'29,"4"18"3,-15 0 0,0 0-12,5 26-7,-15-1-3,0 10-3,-2-1 0,4 7-2,-2-3-2,10-1-1,6-8-1,11-4 1,9-9-3,3-6-4,7-4-5,-5-10-9,1-8-10,-1 0-5,-13-8-1,0-2 0</inkml:trace>
  <inkml:trace contextRef="#ctx0" brushRef="#br0" timeOffset="213043.7833">18464 15190 41,'0'0'33,"0"11"-8,0 12-3,4 10-5,-4 4-4,7 12-1,-7-1-3,4 6-3,-4-5-4,0-6-4,0-1-8,0-8-17,0-13-8,5-5-2,-5-16 1</inkml:trace>
  <inkml:trace contextRef="#ctx0" brushRef="#br0" timeOffset="213486.6487">18859 15584 40,'11'-9'20,"-6"-4"-2,2 1-3,-7-4-2,0-2-2,-5 2-1,-8-4-2,-4 7-2,-7 1-1,-2 4-1,-5 2-2,-2 9 0,3 7 0,2 4-1,7 8-1,8 0 1,8 0 0,10 1 0,8-1-1,10-5 0,5-5 0,3-7-2,1-5-1,-2-6 0,-3-3 0,-5-2 0,-5 1 0,-6-1 2,-11 11 1,10-3 1,-10 3 2,6 19 0,-3-5-1,3 3-1,4 2-7,2-3-11,-3-8-15,12 1 0,-5-18-1,7 5 2</inkml:trace>
  <inkml:trace contextRef="#ctx0" brushRef="#br0" timeOffset="213802.7984">18915 15060 42,'26'-13'32,"-4"-1"0,7 8-15,6 6-5,-9 6-3,-2 8-3,-15 5-3,-9 10 1,-15 2-1,-6 4-1,-6-5 0,3 3 0,7-7 0,12-3-1,16-5-2,14-11-5,15-2-19,9 0-9,-5-5-1,6-3 1</inkml:trace>
  <inkml:trace contextRef="#ctx0" brushRef="#br0" timeOffset="214329.6993">16990 15966 36,'-20'-3'29,"35"3"3,24 0-13,30-4-8,30 4-2,35 0-2,31 7 0,30-2-1,28 5 0,17 0-3,3-1-2,-7 1-4,-17-5-8,-33-5-23,-22 0 0,-49-12-1,-38 2 1</inkml:trace>
  <inkml:trace contextRef="#ctx0" brushRef="#br0" timeOffset="215976.0047">17903 16238 43,'0'0'34,"8"19"-4,-13 3-10,5 16-4,-4 4-6,4 12-2,-6-2-2,6 1-4,-6-7-2,6-9-1,-4-9 0,4-14-1,0-14 0,0 0 0,13-27 0,0 6 2,3-1 0,3-2 0,1 2 0,-1 3 1,-2 6-1,-2 8 1,-15 5-1,0 0 0,0 0 0,-14 18 0,-6-6 1,0 5-1,-1-5 1,1 3 0,3-6 1,10 4-1,7-13 2,17 15-1,9-12 1,7 0-3,7-3-7,-1 5-17,3-6-11,3 1 0,-8-10-1</inkml:trace>
  <inkml:trace contextRef="#ctx0" brushRef="#br0" timeOffset="216330.9273">18279 16586 8,'0'0'28,"17"15"-1,-6-21-1,9 6-17,2-3-3,2-8-1,0 0-3,-5-4 0,-3 0-1,-10-2 2,-6 2 0,-12 1 1,-7 7 0,-6 4 1,-6 6 0,-4 9 0,5 7 0,0 5 0,11 7 0,9 0-1,13 6 0,9-6 0,14 1 0,8-12 0,8 0-2,5-8-3,0-12-18,-2-6-17,3-8 0,-5-7-1,7 0-1</inkml:trace>
  <inkml:trace contextRef="#ctx0" brushRef="#br0" timeOffset="218976.8832">19894 15852 23,'14'-4'31,"23"4"-2,8 0-7,12-3-7,10 3-3,2-7-6,2 2-6,-5 5-9,-9 0-15,-19-4-6,-6 8-1,-20-10-1</inkml:trace>
  <inkml:trace contextRef="#ctx0" brushRef="#br0" timeOffset="219199.8961">19934 15998 11,'10'0'32,"25"0"1,11-8 0,18 1-15,15 7-4,4-7-6,6 4-10,-5-8-28,-2 11-1,-20-14-2,-10 4-1</inkml:trace>
  <inkml:trace contextRef="#ctx0" brushRef="#br0" timeOffset="219518.9128">20201 15363 72,'0'-29'24,"0"6"-4,0 8-3,0 15-4,0 12-4,4 11-4,-4 9-3,0 5-3,0 11-7,0 1-17,-6-10-8,12-1-1,-6-21 0</inkml:trace>
  <inkml:trace contextRef="#ctx0" brushRef="#br0" timeOffset="219848.3483">20251 15165 19,'-37'-10'28,"-15"0"2,1 10-14,-5 10-1,-2 10-3,5 16-3,4 8-2,12 12-1,9 8-1,20 6 0,13 1 0,22-4-1,17-9-1,19-10 1,13-18-2,10-16 1,7-25-1,1-16 0,-9-22 0,-16-12-1,-27-16 1,-23-5 0,-35 2 0,-24 10 0,-25 15-2,-19 17-25,-4 13-11,10 25-1,1 10 0</inkml:trace>
  <inkml:trace contextRef="#ctx0" brushRef="#br0" timeOffset="221120.3335">1936 17573 17,'15'7'29,"13"-10"0,31 3-11,11 0-5,22-7-5,14 7-3,13 0-5,-2-8-6,-6 4-10,-5 4-13,-32-12 0,-3 6-2</inkml:trace>
  <inkml:trace contextRef="#ctx0" brushRef="#br0" timeOffset="221370.1207">1981 17747 17,'0'0'29,"21"14"-8,20-14-4,18 5-2,18-11-2,15 2-2,11-1-4,6-5-6,-4 2-5,-9 3-8,-12 5-16,-23-15-3,-7 15 0,-33-11 7</inkml:trace>
  <inkml:trace contextRef="#ctx0" brushRef="#br0" timeOffset="221715.1395">2387 17241 23,'5'-24'30,"8"0"-11,-2-3 0,-2-1-5,2 8 2,-8-4-5,7 9-1,-5 2-3,-5 13-2,0 0-3,3 15 0,-3 10-2,0 5-7,10 3-9,-7 10-19,-3-8 2,10-2-4,-10-14 8</inkml:trace>
  <inkml:trace contextRef="#ctx0" brushRef="#br0" timeOffset="222059.529">2476 16953 10,'-31'-22'27,"7"18"1,-18-6-12,0 10-4,-4 6-4,-5 8-2,2 12-2,1 6-1,8 9-1,6 9-1,8 11-1,14-1 4,22 3 1,16-4 0,21-5 2,12-9 0,15-6 0,8-20-1,14-14 2,-4-16-5,-5-13-1,-13-14-1,-15-10-2,-23-10 1,-25-7 0,-30 1 0,-28 6-1,-25 14-5,-26 15-29,-18 3-1,-10 19 3,-17 4-3</inkml:trace>
  <inkml:trace contextRef="#ctx0" brushRef="#br0" timeOffset="225850.1435">3859 17381 10,'19'7'16,"25"-7"0,39-4 0,35 4-3,40-5 2,37 0-7,35-1 3,33 0-3,30 2 0,23 4 0,7 0-1,2 0-1,-2 0-3,-10 4-1,-26 4-13,-22 4-19,-49-6-3,-22-6 2,-46 0-3</inkml:trace>
  <inkml:trace contextRef="#ctx0" brushRef="#br0" timeOffset="226780.9639">4204 16837 9,'14'10'27,"6"12"-1,-12 4-9,-1 6-5,0 2-2,-4-7-4,-3 4-1,-3-10-1,3-4-2,0-17 0,0 0 0,-4-16-1,10-6 0,0-7 0,10 0 0,-1-3-1,1 1 0,3 8 0,0 10 0,-2 13 0,0 9 0,-5 10 0,-9 6 0,-3 1 1,0 6-1,0-7 1,-3-7 0,0-6-1,3-12 1,0 0-1,12-26 1,4 1 0,9-6-1,0 0 1,6 0-1,0 9 2,1 5-1,-3 9 1,-4 14 0,-6 7 1,-7 14 0,-6 2-1,-6 7 0,0 1-4,-3-4-6,3-6-21,0 2-4,3-19 0,12 0-1</inkml:trace>
  <inkml:trace contextRef="#ctx0" brushRef="#br0" timeOffset="227381.7871">5068 16988 12,'14'-6'17,"-9"-6"-2,1-2-2,-9-4-3,-4 2-1,-6-6-3,-10 5-2,-1 3-1,-10 3 0,0 5-2,1 6 1,4 4-1,4 6 0,6 11 0,13 0 0,6-2 0,16 0 0,5-2 0,7-7 0,2-1 0,-1-9 0,1-7 0,-5 0 0,-5-3-1,-9 1 1,-11 9-1,10-8 2,-10 8 0,0 15 1,4 8 1,-4 0 1,9 9 0,-5-1 0,3 8 2,-7-8-1,4 3-2,-13-5 1,-3-5-2,-12-7 1,-4-10-3,-4-7-3,-2-7-11,1-8-21,10-7 0,1-6-2,18 1 1</inkml:trace>
  <inkml:trace contextRef="#ctx0" brushRef="#br0" timeOffset="227847.0403">5476 16472 6,'5'-12'29,"-5"12"4,5 14-1,-5 20-16,0 12-4,-7 15-3,-2 10-2,1 6 0,0-3-3,8 1-1,0-12 0,9-10-1,7-12-1,7-13-1,7-12-5,0-16-9,2-9-20,-4-4 0,-13-10-2,-3 2 1</inkml:trace>
  <inkml:trace contextRef="#ctx0" brushRef="#br0" timeOffset="228067.9998">5330 16884 17,'12'3'24,"6"-3"-8,20 0-3,3 6-7,11-4-8,6 3-9,0-5-5,6 0 0,-12-3-1</inkml:trace>
  <inkml:trace contextRef="#ctx0" brushRef="#br0" timeOffset="228300.0088">5917 16939 46,'2'22'25,"-2"4"0,-9 3-3,-5-6-5,-2 4-5,-7-11-4,5 1-3,-6-10-2,5-7-3,0-12-2,1-6-1,10-3-2,3-6-1,8 4 1,0-6-1,12 8 0,4 4 2,3 8 3,4 9 2,0 6 2,1 10 1,-4-2 1,2 11 0,-7-3 0,-1 4 0,-3-4 0,-2-1-1,0-5-5,-3-5-9,3-8-21,4-3-4,-5-11 0,3 2 0</inkml:trace>
  <inkml:trace contextRef="#ctx0" brushRef="#br0" timeOffset="228622.0267">6133 16987 29,'19'15'29,"-11"-1"-5,-1 4-4,-1 3-4,-6-7-5,0 3-2,0-6-2,-3-2-2,3-9-2,0 0-2,10-17 0,0 4-1,4-4 1,2 2-2,2-1 0,3 3 1,-2 7 0,-3 6 1,1 7-1,-6 3 1,1 4 0,-5 1-4,3 2-7,-5-2-16,-5-15-8,13 16 0,-13-16 0</inkml:trace>
  <inkml:trace contextRef="#ctx0" brushRef="#br0" timeOffset="228992.3063">6484 17053 6,'0'14'29,"0"-14"3,-10 22-4,16-8-11,-2-4-5,8 7-2,0-9-2,10 2-2,2-10 0,5 0-3,5-10 0,3-5-1,0-9-1,0-10 0,-3-6 0,-9-12-1,-7-4 0,-18-5-1,-15-1 1,-13 1 0,-12 8 0,-10 12 1,-11 9-1,4 17 1,2 11 0,12 14 0,14 7 0,11 12 0,18 4-1,23 4 0,13-1-4,8-12-9,8-2-23,12 0 2,-11-16-2,7-3 0</inkml:trace>
  <inkml:trace contextRef="#ctx0" brushRef="#br0" timeOffset="229592.1402">7027 17027 11,'11'-6'29,"-11"6"1,12 0-1,-12 0-22,0 0-22,12 0-12,-12-10-2,11 7-1</inkml:trace>
  <inkml:trace contextRef="#ctx0" brushRef="#br0" timeOffset="229885.3825">7256 16687 6,'13'0'29,"-13"0"-1,-7 22-2,-3 2-13,-2 8-4,0 0-2,-1 5-2,7 0-1,6-5 0,6-1-2,10-4 1,9-11 0,2-3-4,5-6-5,2-7-9,-3-5-7,-7-14-9,4 2 0,-9-12-1</inkml:trace>
  <inkml:trace contextRef="#ctx0" brushRef="#br0" timeOffset="230105.3986">7445 16728 50,'-15'0'27,"4"13"-2,3 12-6,5 7-5,5 13-3,-2 2-2,10 2-2,-4-1-3,3-2-3,4-2-10,-1-8-19,-2-11-7,5-4-1,1-14 1</inkml:trace>
  <inkml:trace contextRef="#ctx0" brushRef="#br0" timeOffset="230578.1432">7882 17079 13,'0'0'20,"12"-17"-1,-12 17-4,3-23-3,-6 9-1,-4-4-3,-8-1 0,-4 4-2,-8 3-1,-1 0-1,-4 8 0,-1 10-1,3 4 0,4 12-1,8 3 0,11 6 0,7-5-1,15 5 1,5-10 0,11-1 0,2-8-1,2-7 1,-3-8-1,-2-6-1,-3-1-1,-8-9 0,-6 0 1,-8-1-2,-5 2 1,0 3 0,0 15 0,-5-11 1,5 11 0,-10 11 0,10 1 0,0 7 1,9 0-2,1-2-1,9 0-8,5 3-19,-2-11-3,11 1 0,-4-10 0</inkml:trace>
  <inkml:trace contextRef="#ctx0" brushRef="#br0" timeOffset="230915.0776">7900 16573 22,'-6'-24'32,"18"12"0,1-1-7,8 7-10,5 6-3,-5 5-4,0 9-2,-11 1-2,-10 12-2,-9 2 0,-7 4 0,-8 1-1,1-2 0,2-3 0,12-3 0,12-1 0,16-10 0,15-2-2,9-8-7,10 0-26,8 4-1,-7-9-1,4 3 1</inkml:trace>
  <inkml:trace contextRef="#ctx0" brushRef="#br0" timeOffset="240137.302">5870 17491 31,'4'-19'29,"-4"4"-6,0 15-4,0 0-3,6 15-3,-6 14-4,0 9-2,0 5-2,0 4 0,0 6-2,0-1-2,0-2 1,0-50-1,4 72-3,2-60 1,-6-12-4,20-13-1,-8-11 0,10-7 2,-6-12-4,7 8 2,-5-1 3,-2 12 1,-4 7 2,-12 17 1,0 0 1,-11 6-2,-4 10 1,-4 3 0,4-3 0,-1 2-1,7-1 2,6-3-1,10 4 1,8-8 1,6-5-1,4 1 1,1 2-2,1-3-3,-2 4-3,-25-9-2,40 12-2,-25-7-3,-15-5-2,19 5 2,-19-5 0,9 0 3,-9 0 3,0 0 3,0 0 10,0 0 2,0 0 1,0 0 1,10 43 1,-10-43 0,0 0 0,0 0-5,0 0 3,52 36-4,-52-36-1,40-4 0,-21-6-5,1-12 0,-9 6-2,1-3 1,-12 8-1,0-5 0,-16 6 0,-5 0 0,-4 7 2,-3 9 1,28-6-1,-60 34 2,60-34 2,-38 49-5,38-49 2,5 63-4,-5-63 6,50 61-6,-50-61 2,80 35-12,-36-18-24,6-8 3,-50-9 2,80-24 3</inkml:trace>
  <inkml:trace contextRef="#ctx0" brushRef="#br0" timeOffset="251672.3322">15285 4141 3,'9'-31'25,"23"21"2,3 10-8,17 26-3,15 23-4,14 29-1,16 28-2,11 34-2,7 22-2,-3 18-1,-7 10 0,-9-1-2,-15-7-1,-16-18-4,-24-18-2,-14-28-4,-17-19-5,-10-31-18,0-13 0,-13-30 1,10-11 13</inkml:trace>
  <inkml:trace contextRef="#ctx0" brushRef="#br0" timeOffset="252191.1481">16247 6007 38,'18'11'28,"1"12"-5,6 4-5,-3 4-3,0 1-2,-3-6-1,5-9-2,-3-11-2,4-14-2,3-22 0,5-11-2,2-11-4,2-8-24,-2-17-12,5 1 1,-6-13-2</inkml:trace>
  <inkml:trace contextRef="#ctx0" brushRef="#br0" timeOffset="263148.1463">13359 3684 17,'23'-32'35,"-15"10"-20,-5-2-3,-6 0-3,-3-3-1,-9 3-2,-4 1-1,-5 6-1,-5 4-2,1 13 1,0 3-2,0 16 1,5 10-1,5 8 0,11 6-1,0 1 0,11-1 0,10-6 0,8-7 0,6-11 1,6-13-1,3-14 1,-3-10-1,-2-9 1,-4-8 1,-7-2 1,-11-1 0,-5 5 1,-8 7 1,-8 6 0,-6 15-1,2 10 1,-3 15-1,8 6-1,4 7-1,6 5 0,7 0-2,11-1 1,3-2 0,7-10-3,3 1-6,0-11-18,-3-11-8,6-4 0,-11-12 1</inkml:trace>
  <inkml:trace contextRef="#ctx0" brushRef="#br0" timeOffset="263443.1454">13694 3555 24,'-18'-14'30,"18"14"1,0 0-6,24-10-9,1 13-6,3-3-2,6 6-4,3-3-5,1-3-8,0-5-14,1 5-9,-14-7 1,0 7-2</inkml:trace>
  <inkml:trace contextRef="#ctx0" brushRef="#br0" timeOffset="263667.8997">13732 3703 61,'33'10'26,"-2"-10"-3,7 5-10,5 0-19,-6-8-18,7 7-4,-13-8-1,9 4-2</inkml:trace>
  <inkml:trace contextRef="#ctx0" brushRef="#br0" timeOffset="264088.5479">14244 3248 34,'5'-22'30,"4"17"2,-9 5-8,-3 19-8,-2 9-5,-5 8-4,1 10-2,-3 7-1,0 7-2,1-1 0,5-1-2,0-9 0,6-8 1,9-11 0,4-12 0,3-11 1,8-7 0,2-5 0,5-2 0,2-1-2,1-1-8,-2 9-18,2 0-9,-13 7-1,1 7 0</inkml:trace>
  <inkml:trace contextRef="#ctx0" brushRef="#br0" timeOffset="264517.1556">14781 3454 25,'-17'5'27,"-14"2"-6,3 3-6,1 2-5,-1 5-2,12 2-3,6 0 0,15 4 0,11-5-1,10 4 0,2-4 1,1 3 2,-6-2-1,-8 4 0,-15-7-1,-7 1-1,-18-2-1,-7-3-2,-2-3-3,0-9-7,4 6-8,9-6-14,3-8-2,18 8-2,4-17 1</inkml:trace>
  <inkml:trace contextRef="#ctx0" brushRef="#br0" timeOffset="264747.1723">14947 3556 60,'0'0'35,"0"0"-2,9 10-12,-9 2-8,0 9-5,0 1-5,0 9-1,0-2-3,0-1-5,0 0-12,0-1-17,-8-17-1,5 1 1,-6-14 0</inkml:trace>
  <inkml:trace contextRef="#ctx0" brushRef="#br0" timeOffset="264989.1858">14947 3420 70,'3'-17'33,"-6"-6"1,3 7-23,-3 7-16,-3-4-25,6 13-2,0 0-2,-7 13 1</inkml:trace>
  <inkml:trace contextRef="#ctx0" brushRef="#br0" timeOffset="265225.1956">15008 3593 39,'15'24'34,"-7"-7"0,2 1-10,-3 3-6,0-2-5,1 6-4,-8-9-3,5 2-1,-5-7-2,0-11 0,0 0-1,0 0-1,11-25 0,4-2 0,4-1 0,4-2-1,8-1 0,-1 7 0,2 7 0,-1 8 0,-8 9 0,-6 9 1,-3 8-1,-7 7 0,-3 5-3,-4-3-6,0-1-19,0 4-10,0-12 1,3 0 0</inkml:trace>
  <inkml:trace contextRef="#ctx0" brushRef="#br0" timeOffset="265586.1056">15439 3775 76,'0'0'35,"8"21"-10,3-6-7,-11-15-6,22 14-3,-8-14-3,7 0-2,-3-4-2,7-7 1,-1-7-2,0-8 0,-1-3 0,-4-9-1,-5-8 0,-8-6 0,-9-11-1,-14 1 1,-10 3-1,-10 11 1,-8 7 0,-5 12 0,3 12 0,5 17-1,7 25 2,15 10-2,17 7 2,16 4-2,16-1-4,7-6-19,7-7-13,11-10 1,2-22-1</inkml:trace>
  <inkml:trace contextRef="#ctx0" brushRef="#br0" timeOffset="276112.1457">14587 2597 19,'37'-9'28,"-1"-5"0,9 14-8,-2 6-3,-9 12-5,-12 14-2,-19 5-4,-14 5-2,-15 1-1,-5-7-1,-6-7-2,3-4 1,11-12-1,23-13 0,0 0-2,33-8-4,7-3-9,4 8-16,-2-8 0,8 2 0,-10-10 0</inkml:trace>
  <inkml:trace contextRef="#ctx0" brushRef="#br0" timeOffset="276411.0124">14829 2356 62,'-65'-37'21,"-14"15"-4,-3 15-5,1 20-4,3 18-2,10 18-1,9 16-2,17 14 0,14 8-1,21 5 2,16 3-1,22-4 2,21-13-1,24-13 0,19-19-1,12-21 0,9-32-1,5-23 0,-6-30-1,-15-18 0,-31-23 0,-35-11-1,-40 1 2,-32 12-2,-32 17-4,-28 18-23,-16 19-7,0 18 0,1 15-1</inkml:trace>
  <inkml:trace contextRef="#ctx0" brushRef="#br0" timeOffset="277708.4902">8683 17299 5,'23'8'26,"13"-4"-5,32 2-6,15-2-4,21 2-2,17-2-3,3-4-5,5 5-6,-2-5-4,-9 0-11,-24-5-7,-14 5-1,-34 0 24</inkml:trace>
  <inkml:trace contextRef="#ctx0" brushRef="#br0" timeOffset="278001.7605">8738 17518 24,'41'3'26,"2"-3"-7,25-6-5,19 6-2,16-6-2,15 0-2,11-2-2,5 6-1,-7-1-3,-6 3-7,-16 3-18,-17 2-5,-33-8-3,-11 6 1</inkml:trace>
  <inkml:trace contextRef="#ctx0" brushRef="#br0" timeOffset="278505.7361">9185 16856 14,'0'-12'18,"9"-4"-4,13 4-1,3 2 0,7 10-2,4 5 0,-8 8-1,-6 12-1,-14 3-3,-10 7-1,-14-3-2,-2 3-1,-6-7 0,4-2-1,6-9 0,10-5-2,16-2-2,10-10-4,12 2-6,4-4-9,1-8-8,10 1-1,-13-10 6</inkml:trace>
  <inkml:trace contextRef="#ctx0" brushRef="#br0" timeOffset="278815.7668">9487 16672 35,'-47'-31'21,"3"12"-3,-3 4-6,-5 10-4,-1 10-2,0 12-3,0 17-1,7 7-2,3 20 1,9 3 0,9 7 3,14 1-2,15 4 1,19-11 1,20-6 0,13-19 1,18-15 0,10-19-1,6-12 0,-1-23-1,-5-18 2,-21-13-3,-23-15 1,-31 1-2,-31 3 2,-31 10-3,-23 6-5,-18 17-29,-9 22 0,-18 6 0,4 21 0</inkml:trace>
  <inkml:trace contextRef="#ctx0" brushRef="#br0" timeOffset="281437.1471">10667 17430 26,'100'5'14,"39"-5"-1,55 0-1,37 3-2,42 1-1,30 2-1,18 0 0,7 2-2,-8 0-2,-10 8-1,-28-2-7,-30 1-15,-43-12-9,-22 3 1,-51-13-2</inkml:trace>
  <inkml:trace contextRef="#ctx0" brushRef="#br0" timeOffset="282332.1816">10782 16871 26,'19'10'30,"2"11"-3,-5 8-11,-9 1-4,-2 7-3,-10-5-2,-2-2-1,-2-9-2,2-5-1,7-16-1,0 0-1,0-25 1,13 0-2,5-6 1,2 1-1,4 0 0,0 5 0,1 11-1,-5 7 1,-3 10 0,-4 11 0,-5 6 0,-6 3 0,-2-3 1,0 1-1,0-8 1,0-13-1,0 0 1,18-5-1,-1-15 0,8 0-1,1 2 1,4 1-1,-1 8 1,-4 9 0,-6 6 0,-6 14 1,-8 6-1,-5 5-1,-3-1-4,-4-1-6,7-9-14,4 1-7,0-11-1,16-1 1</inkml:trace>
  <inkml:trace contextRef="#ctx0" brushRef="#br0" timeOffset="282769.7163">11554 17094 19,'0'-17'24,"0"2"-3,0-8-3,0 0-4,-5 2-4,-7-1-2,-2 2-3,-8 4-1,-6 8-2,-1 8 0,1 5-1,2 8 0,5 7 0,11 1 0,10 5 0,9-4 0,10-2-1,8-4 1,3-6-1,-1-5 0,1-5 1,-7-6-1,-1 2 1,-9 1 0,0 3 1,-13 0 1,16 11 0,-10 4 1,-2 11-1,-4 4 1,0 7-3,-3-6 2,-5 7-1,-8-5 1,-6-4-2,-5-8 0,1-11-5,1-10-3,0-10-11,7-9-17,10-5 0,3-9-1,16 2 5</inkml:trace>
  <inkml:trace contextRef="#ctx0" brushRef="#br0" timeOffset="283175.3268">11893 16696 41,'0'0'32,"11"37"-3,-11 4-11,-3 10-5,3 11-4,-6 2-2,6 1-2,3-4-2,6-2-2,7-12 0,2-15-2,7-7-2,2-14-7,5-6-10,-2-8-14,-10-11-1,-5-4 2</inkml:trace>
  <inkml:trace contextRef="#ctx0" brushRef="#br0" timeOffset="283421.9358">11826 16990 13,'24'12'14,"2"-9"-9,9 3-6,6 4-4,2-2-1,6 1-1</inkml:trace>
  <inkml:trace contextRef="#ctx0" brushRef="#br0" timeOffset="283668.9485">12293 17072 45,'18'12'20,"-8"2"1,-10 4-2,-4 3-1,-8 1-5,-3 2-4,-9-7-2,1-5-5,-1-6 0,2-6-1,6-6-2,4-7-1,6-3 0,6-5 1,11 1-3,2 5 2,7 4-1,2 3 1,1 8 1,2 7 1,-3 1 2,0 7-1,-6 4 1,-1 3-2,1-3 1,-7 1-4,3-1-3,-5-8-12,2-11-13,6 5-2,-12-17-1,9 1 15</inkml:trace>
  <inkml:trace contextRef="#ctx0" brushRef="#br0" timeOffset="283915.9657">12529 17098 40,'18'8'34,"-8"-1"0,-1 3-13,0 11-8,-9-7-3,8 4-4,-8-7-1,0-11-3,-4 11-1,4-11-1,6-10 0,2-4 0,9 0-1,1-1-1,1 2 1,5 4 0,-2 5 1,-4 4 0,-1 7-1,-5 5 2,-4 7-4,-4-2-8,2-3-15,0 6-9,-6-20 2,10 10-2</inkml:trace>
  <inkml:trace contextRef="#ctx0" brushRef="#br0" timeOffset="284211.3151">12913 17141 29,'-10'14'31,"10"1"-2,0 1-10,0-2-6,7 6-6,2-3 0,3 0-3,1-2 0,3-2-2,-1-8 1,3-5-2,0 0 1,-1-14-1,1-5-1,-2-6 2,-9-9-2,-7-6 1,-7-9-1,-14-7 1,-11 5-1,-8 5 1,-6 6 0,-5 8-2,8 13 2,4 6-1,13 19 1,14 14-1,18 4 0,15 6 0,14 2-4,6-3-8,11-8-22,16 1 0,-5-17 0,10-5 0</inkml:trace>
  <inkml:trace contextRef="#ctx0" brushRef="#br0" timeOffset="284837.8101">13308 17115 3,'11'17'27,"-11"-17"1,20 0-8,-9 0-28,-11 0-13,29 0-3,-18-7 0</inkml:trace>
  <inkml:trace contextRef="#ctx0" brushRef="#br0" timeOffset="285152.8416">13607 16871 28,'7'10'30,"-14"2"-2,1 8-12,-3 8-5,-4 1-2,7 3-2,-1-3-2,7 2-1,5-6-1,10-4 0,3-6-1,7-5 0,6-3-4,-5-7-3,4 2-7,-5-7-8,-6-7-9,2 4-3,-14-9-1</inkml:trace>
  <inkml:trace contextRef="#ctx0" brushRef="#br0" timeOffset="285394.8577">13750 16924 47,'0'0'23,"-5"17"-3,5-2-3,0 12-2,-7-2-4,7 15-1,0 0-1,4 7-4,-4-8 0,8 2-2,-2-5 0,0-2-1,4-8 1,-3-6-1,-2-8-2,-5-12 0,10 12-10,-10-12-21,0 0-5,3-15-2,-7 2 1</inkml:trace>
  <inkml:trace contextRef="#ctx0" brushRef="#br0" timeOffset="286477.1116">14076 16915 26,'0'-11'31,"0"11"-4,7 18-3,-7 4-6,5 13-5,-5 2-4,0 13-2,-3 1-1,3 1-5,3-11 2,-1-4-3,5-9 2,6-6-3,6-5 3,5-7-3,7-5 0,0-5-3,3 7-11,-2-5-21,-5-9 1,-1 5-1,-12-8-1</inkml:trace>
  <inkml:trace contextRef="#ctx0" brushRef="#br0" timeOffset="286813.5077">14252 16719 19,'0'0'28,"6"-25"-2,7 17-9,3 5-6,8 6-2,1 7-3,-6 5 0,-3 8-1,-13 5-2,-9 4 0,-7 2-2,-4 0 0,-4-3 0,6-7 0,5-5 0,10-10 0,19-3-4,9-6-7,9 0-18,10 0-3,-7-3-1,10 13 0</inkml:trace>
  <inkml:trace contextRef="#ctx0" brushRef="#br0" timeOffset="287168.3486">14766 17076 30,'-18'0'20,"-10"-4"-2,5 4-3,4 5-1,4 2-3,12 5-3,11 1-2,13 3 0,6-1-2,2 9 1,-1-2 0,-6 4-3,-10-7 1,-12 1-1,-15-5 0,-11-3-3,-7-3-2,-1-16-6,8 3-9,5-6-15,9-7 0,15 2-1,6-4 15</inkml:trace>
  <inkml:trace contextRef="#ctx0" brushRef="#br0" timeOffset="287408.3549">14961 17079 23,'14'5'33,"-14"-5"3,7 17-5,-7 2-12,0 5-8,0 5-5,-3-3-3,3 2-7,-3-2-11,3-4-22,-4-10 3,4-12-4,-10 0 5</inkml:trace>
  <inkml:trace contextRef="#ctx0" brushRef="#br0" timeOffset="287660.3712">14916 16883 12,'-5'-21'0,"2"8"-5,-2-1-1,5 14 6</inkml:trace>
  <inkml:trace contextRef="#ctx0" brushRef="#br0" timeOffset="287909.3852">15122 17123 23,'5'17'33,"6"9"-1,-4 1-8,1-5-9,3 4-6,-6-6-1,1-3-4,-2-5-1,-4-12-3,11-3 0,-3-14 0,1-3-1,4-3 2,2-1-3,2 1 2,2 1-1,-2 11 3,2 2-1,-5 9 2,1 14 0,-3 5-1,-4 1 1,1 7-2,-4-1-1,1-3-11,0-7-22,12-4-4,-1-12 3,13-4-2</inkml:trace>
  <inkml:trace contextRef="#ctx0" brushRef="#br0" timeOffset="288257.7082">15390 16781 33,'0'0'29,"17"-9"-5,6 9-4,5 12-6,0-2-3,2 11-4,-10 0-1,-5 8-1,-15 1-2,-10 2 0,-15-3-1,-5 1 1,-1-7-2,6-3 1,5-8-1,14-1-1,17-8-1,11-3-2,16 0-5,3-5-10,8 3-15,9 2-2,-12 2 1,2 5 3</inkml:trace>
  <inkml:trace contextRef="#ctx0" brushRef="#br0" timeOffset="288605.0856">15775 17189 48,'-3'13'31,"3"4"-10,10 4-5,-3-7-4,7 4-4,0-8-2,7 5 0,-3-6-1,5-5-2,1-4-1,-2-6-1,2-4 0,1-7-2,-3-7-1,-6-14 2,-4-7-3,-12-14 2,-9-4-2,-10-2 3,-15 1 0,-9 7 3,-7 11-1,-3 14 0,3 14 0,10 21 0,8 16 1,17 11-1,19 7-2,19 5-3,26 2-25,18-2-6,2-13-1,19 3 0</inkml:trace>
  <inkml:trace contextRef="#ctx0" brushRef="#br0" timeOffset="289131.8095">13992 17445 39,'-16'9'25,"26"-4"-2,25 5-5,27-10-4,31 10-2,31-10 1,31 2-4,30-4-2,26 4-1,19-2-2,10 5 0,-5-2-3,-13 0-4,-23 4-24,-25 5-8,-50-8-1,-31 0 1</inkml:trace>
  <inkml:trace contextRef="#ctx0" brushRef="#br0" timeOffset="289854.1547">13018 17610 2,'6'18'28,"7"6"3,-10 6-4,1 16-13,2 7 2,-1 1-8,5 10-8,-6-5 1,5-6-1,-9-53-2,9 60-4,-9-60 8,0 0-8,30-34 6,-16-7 1,3-7-4,0-4 1,1 10 1,0 4 2,-2 10-4,-7 4 2,-9 14 3,0 10 3,-50 30 2,50-30 2,-52 40-1,52-40 3,-38 41-2,38-41 1,0 0-2,45 49 0,-4-47-5,10 5-3,2 1-10,2-8-26,1-7 1,-56 7-3,81-18 0</inkml:trace>
  <inkml:trace contextRef="#ctx0" brushRef="#br0" timeOffset="290205.0347">13542 17913 37,'0'0'27,"0"0"3,0 0-12,0 0-5,24 41-6,-24-41 2,42-4-3,-42 4-2,43-31 5,-28 11-9,-5 4-2,-10-5 1,-12 10 1,-7 1-2,19 10-1,-66-2 3,66 2 2,-76 31 0,76-31 5,-53 46-5,53-46-1,10 60 1,-10-60 1,75 76-8,-11-45-8,9-2-28,3-4-1,13-11 2,-5-29 11</inkml:trace>
  <inkml:trace contextRef="#ctx0" brushRef="#br0" timeOffset="295709.3822">16867 17386 18,'12'8'26,"-12"-8"-3,33 0-6,3 0-4,11 0-1,13 0-4,6 0-2,5 4-7,-3 4-6,-4 2-9,-19-4-12,-4 9-1,-24-8-2</inkml:trace>
  <inkml:trace contextRef="#ctx0" brushRef="#br0" timeOffset="296078.0833">16920 17470 20,'15'8'20,"9"-8"-3,14 5-3,5-2-2,8 4-4,0 0-5,-1-7-5,1 0-4,-11-14-3,-7 2 0,-13-3-2,-9-4-2,-11-9 5,-8 0 3,-1 2 5,-8-13 12,17 27-4,11 6 4,7 6 2,9 11-1,4 8 0,-2 5-4,-4 5 1,-10 5-3,-9-3-1,-13-2-8,-10-4-11,-12-9-16,5-8-1,-6-20-1,16 4 2</inkml:trace>
  <inkml:trace contextRef="#ctx0" brushRef="#br0" timeOffset="296805.5931">18201 17452 32,'0'0'20,"5"-21"-3,-5 10-2,-9-5-6,-3-2 1,-5-1-6,-8 4 1,-4 8-3,-3 7 0,-1 5-1,1 4 0,4 11 1,7 4-2,11 5 2,10-3-1,7-1 2,12-6-1,9-6 0,5-6-1,2-10 1,-2-6 0,-2-9 0,-7 0-1,-8 2 1,-9-2 1,-7 18-1,-6-15 1,-4 18 2,-4 7-1,2 13 1,-2 4 1,7 7 0,2 5-1,9 2 1,1 2-2,7 2-1,2-1-2,1 0-5,-15-44-11,33 56-22,-26-39 1,7-13-2,-14-4 1</inkml:trace>
  <inkml:trace contextRef="#ctx0" brushRef="#br0" timeOffset="297174.4925">18400 17312 18,'0'11'32,"0"-11"1,20 10-7,5-7-8,9-3-6,6 4 0,2-4-7,3 0-7,-1 0-5,-9 3-4,-7-3-9,-8 5-7,-20-5-6,0 0 0</inkml:trace>
  <inkml:trace contextRef="#ctx0" brushRef="#br0" timeOffset="297423.881">18464 17408 29,'-13'14'32,"24"-7"2,6-1-10,13-6-6,8 7-10,4 0-24,9-4-12,-11-7-3,12-4-1</inkml:trace>
  <inkml:trace contextRef="#ctx0" brushRef="#br0" timeOffset="302806.2096">19022 17195 14,'9'23'30,"13"22"-3,2 9-6,3 8-5,6 11 0,-3-1-6,2-1-2,-4-8-4,-4-17 0,-7-19-3,-7-11 1,-10-16-1,7-25-1,-10-16 2,-1-21-3,-5-18 1,0-18-1,-4-7 2,4-16-2,1 3 1,3 0-1,0 15 1,2 11 0,3 19 1,0 14-1,0 18 0,0 13 0,0 11 0,0 17 0,5-10-1,-5 10 0,13 0 0,-4 3 0,5 2-1,-4-5-1,3 6 2,-3-6-1,-1 3 0,-9-3 1,12 6 0,-12-6 1,19 7 0,3-7-1,14 0 1,15-3 0,23-1 0,25 1 0,32-2 1,32-2-1,32 0 0,28 4 0,31-2 0,23 1 1,23-1-2,10 5 2,12 5-1,-3 4 0,1 6 0,-10 2 0,-17 4 1,-8 1-2,-34 4 2,-20-3-2,-47-5 2,-22-3-1,-39-4 0,-20-4 0,-45-2 0,-58-5 0,54-5 0,-54 5 0,0 0 0,0 0 0,0 0 0,0 0 1,0 0-2,0 0 1,0 0 0,0 0 0,0 0 0,0 0 0,0 0 0,-27-44 0,27 44 0,0 0 0,0 0 1,0 0-1,0 0 0,0 0 1,0 0 2,0 0 0,9 46 1,-5 2 0,18 9-5,5 11-31,-18-9 0,0-1-1,-9-58-1</inkml:trace>
  <inkml:trace contextRef="#ctx0" brushRef="#br0" timeOffset="303857.7543">19499 17336 18,'21'9'23,"28"-5"-10,53 5-1,38 3 0,55 1-2,43 4 1,51 2-2,42-1-1,30 1-1,19 2-3,7-3-1,-4-1-1,-21-2-1,-18 7-3,-50-6-14,-35 0-14,-66-7-1,-17 2 2</inkml:trace>
  <inkml:trace contextRef="#ctx0" brushRef="#br0" timeOffset="304774.1505">19654 16913 25,'21'25'29,"-12"-2"-8,1 3-6,-5 6-2,-5-3-2,0-1-3,-7-10-2,1-3-1,6-15-2,-9 4-1,9-14 0,6-14 0,7-5-1,3-2-1,3-1 1,3 6-2,2 6 1,-3 6 1,-5 14-1,-6 9 1,-4 10 0,-6 4 0,-6 4-1,0-3 2,-1-6-1,3-3-1,4-15 1,0 0-1,22-18 1,-2-3 0,6 0-1,0 2-1,1 3 1,-4 5 0,-2 8 0,-7 8 0,-6 7 0,-8 12 0,-3 1-1,-3-3-4,6 4-5,-4 1-9,4-8-10,10 4-4,0-12 1,13 3 10</inkml:trace>
  <inkml:trace contextRef="#ctx0" brushRef="#br0" timeOffset="305174.1532">20261 17086 16,'13'-12'18,"-9"-4"-1,1 3-3,-5 1-2,-9 0-3,-7 3-2,-5 2-1,-5 0-2,-4 3 0,-1 4-2,1 5 0,6 4 0,6 2 0,9 3-1,9-2-1,14 2 1,5-1 0,7-3 0,4-1-1,-1-2 1,1-1-1,-3-1 0,-4 2 1,-5 0 2,-4 2 0,-4 6 1,-6-1 0,-4 11 1,-9-5 1,-3 1-1,-9-4 0,-5 1-2,-5-7 0,-1-3-5,4-8-4,1-6-14,6-10-15,17 1 1,4-5 0</inkml:trace>
  <inkml:trace contextRef="#ctx0" brushRef="#br0" timeOffset="305572.4307">20598 16697 5,'11'37'29,"-11"-6"1,0 15-4,-6 5-12,-5 2-1,4 5-4,-1-6-4,8-1 0,0-10-2,12-6-2,3-9-2,7-7-10,5-14-15,5-1-5,-11-15-1,1 3 0</inkml:trace>
  <inkml:trace contextRef="#ctx0" brushRef="#br0" timeOffset="305825.446">20501 16966 3,'15'7'25,"-4"-12"-1,16 10-10,1-5-9,7 4-9,7 6-7,-1-7-5,9 5-3,-9-8 0</inkml:trace>
  <inkml:trace contextRef="#ctx0" brushRef="#br0" timeOffset="306084.4594">21006 17019 44,'-6'10'25,"-3"6"-3,-9-1-4,-8-1-4,-1 3-4,-4-4-4,0-4-2,3-5-2,4-4-1,11-8-3,5-2 0,12 0 0,7-3-1,8 3 0,3-1 0,5 4 2,1 7 1,2 2 1,-4 7 2,-4 2 0,-1 5 1,-8-1-1,-1 4 1,-6 3-3,-1-4-6,-5-1-8,4-1-21,-4-16 2,0 0-1,-13 0 2</inkml:trace>
  <inkml:trace contextRef="#ctx0" brushRef="#br0" timeOffset="306353.4757">21091 17028 18,'12'3'33,"7"11"-1,-12 0-1,1 1-15,-1 5-4,-5 1-4,3-4-2,-5-3-3,0-14-1,0 0-2,11 0-1,-1-6 1,4-11-1,4-2-1,3 1 0,2 1 1,0 4 0,-4 9 3,-1 4-1,-8 3 1,-1 9 0,-4 5 0,-5 3-1,0 5-4,0-5-14,-6-7-16,10 6-2,-4-19 1,0 0-1</inkml:trace>
  <inkml:trace contextRef="#ctx0" brushRef="#br0" timeOffset="306641.4955">21441 17086 16,'-12'13'31,"12"3"1,-7-3-2,7 4-14,8 4-6,0-4-3,8-1-1,1-6-1,5-2-3,-2-8 0,1-7 0,-2-6-1,-4-14-1,-3-5-2,-12-12 1,-5-6-1,-13-11 0,-9 5 0,-9-3 0,-5 7 1,-6 10 1,2 9 2,4 14-1,11 13 1,13 15-1,12 11 1,16 5-2,15 6-2,11-7-5,14 3-15,15 2-11,-6-13 0,6 4 0</inkml:trace>
  <inkml:trace contextRef="#ctx0" brushRef="#br0" timeOffset="306911.5096">21805 17089 45,'2'9'35,"-2"-9"0,8 10-6,-8-10-18,0 0-18,0 0-24,4 9-2,-4-9-2,0 0 0</inkml:trace>
  <inkml:trace contextRef="#ctx0" brushRef="#br0" timeOffset="307436.1556">22162 16862 4,'11'-5'30,"-11"5"1,-17 27 0,-1-2-13,-7 1-7,0 5-1,-2-2-4,9 3-2,2-6-1,10 2 0,11-9-1,9-2 1,7-6-1,6 3 0,2-4 0,1-3-2,-2 0-5,-2-7-8,-5 0-16,1 3-6,-13-12 1,4-2-1</inkml:trace>
  <inkml:trace contextRef="#ctx0" brushRef="#br0" timeOffset="307697.1703">22244 16937 30,'0'12'33,"0"0"0,0 12-11,0 9-7,0-3-3,0 16-1,-4-8-4,4 1-3,0-4-3,0 0-8,0-6-14,4-7-16,-8-10 2,4-12-3</inkml:trace>
  <inkml:trace contextRef="#ctx0" brushRef="#br0" timeOffset="307959.1851">22395 16927 13,'11'0'32,"-11"0"3,10 21 0,-10 4-14,-9 1-6,9 16-4,-15-6-2,7 5-4,-5-5 0,4-2-3,1-3 1,5-3-2,3-6 1,5-5-1,10-8 1,7 0 0,6-2 0,3-2-1,0-5-2,-1 0-5,7 0-8,-9 0-25,-4-5 0,-2 0-1,-6-3 1</inkml:trace>
  <inkml:trace contextRef="#ctx0" brushRef="#br0" timeOffset="308378.0394">22647 16830 4,'0'0'25,"28"0"-1,-9 4-7,2 2-5,-3 8-3,-4 0-2,-7 5 1,-7 0-1,-8 4 0,-8-6-1,3 7 1,-2-6-1,3 1 0,3-7-1,15 2-1,2-10-2,14 0-4,9 0-9,1-4-22,-4-4 0,10 4-1,-13-8 0</inkml:trace>
  <inkml:trace contextRef="#ctx0" brushRef="#br0" timeOffset="308896.8441">23081 17123 27,'-13'0'26,"-10"0"-8,3 5-4,1 3-4,8 7-2,11 5-2,5-1 0,15 9-1,2-2 0,4 3 0,-7-3 3,2 3-1,-18-9-2,-3 0 0,-13-6-2,-11-7-2,-2-4-7,-1-6-10,6-6-14,9 3-7,2-11 3,14-1-1</inkml:trace>
  <inkml:trace contextRef="#ctx0" brushRef="#br0" timeOffset="309151.6898">23271 17227 52,'0'11'33,"-4"10"1,-1 3-14,-4-5-8,3 8-2,-1-3-10,3 0-7,-1-10-25,0-1 1,5-13-4,0 0-3</inkml:trace>
  <inkml:trace contextRef="#ctx0" brushRef="#br0" timeOffset="309411.7026">23214 16985 14,'0'0'13,"0"0"-12,0 0-14,15 0-1</inkml:trace>
  <inkml:trace contextRef="#ctx0" brushRef="#br0" timeOffset="309683.7305">23484 17273 40,'14'9'32,"-3"4"-3,4 6-8,-15-4-4,0 5-2,-4-4-5,1 1 0,-3-5-3,6-12 1,-9 9-5,9-9-2,10-14-1,4 2-2,3-5 2,0-1-3,1-3 1,9 8-1,-2 4 3,-5 9 0,-6 5 0,-3 5 3,1 6-2,1 4 2,-3 7-9,-10-6-13,3-7-19,6-3 3,-9-11-1,19-7-5</inkml:trace>
  <inkml:trace contextRef="#ctx0" brushRef="#br0" timeOffset="309952.7451">23814 17020 47,'34'-9'30,"-1"9"-8,-2 0-4,-16 8-5,-9 7-3,-18-1-3,-11 5-1,-8-2-1,-4 0 0,9 0 0,4 2-2,13 0-2,13-2-4,14-1-4,16 0-14,2-3-14,13 3-3,-13-9 2,4 5 5</inkml:trace>
  <inkml:trace contextRef="#ctx0" brushRef="#br0" timeOffset="310272.7627">24102 17326 37,'-15'10'35,"-3"-1"2,8-1-11,-4 7-8,5-2-7,9 3-2,5 0-3,2 0-1,11-3-1,3-4 0,4-9-3,10 0-3,-35 0 3,68-26-3,-38 2 0,-30 24-1,48-82 1,-43 33-1,-11-1 1,-22-3 3,0 6-2,-3 4 2,-5 10-1,-6 12 2,17 16-1,7 5-1,18 16-7,18 2-18,12-1-12,0 5 0,13-5 0</inkml:trace>
  <inkml:trace contextRef="#ctx0" brushRef="#br0" timeOffset="310993.9722">21340 17553 11,'0'0'29,"24"0"2,-19 10 1,-1 13-14,-4 17-5,0 5-5,0 8 2,-5 4-6,5 4-7,0-6 1,0-7-4,0-48 0,5 46-4,-5-46 1,0 0-4,40-37 5,-22 2 5,2 0-1,0-1 4,-3 8 0,4-8 7,-21 26 0,-10 15-2,-5 2 2,15-7 0,0 0 0,-58 44 4,58-44-1,0 0 2,-7 55-2,7-55-4,46 40-3,-46-40 4,73 20-9,-27 0-20,3-11-19,-49-9 1,71-9 3,-71 9 3</inkml:trace>
  <inkml:trace contextRef="#ctx0" brushRef="#br0" timeOffset="311482.1646">21695 18008 23,'0'50'25,"0"-50"5,0 0-8,48 23-5,-48-23-4,52 0-4,-52 0-6,52-18 5,-52 18 2,0 0-3,40-65-2,-40 65-1,0 0 2,-35-48 0,35 48 1,-60-9-9,60 9-1,-69 33 0,69-33-2,-61 68 5,61-68-1,-19 87 1,33-43 1,14 5 3,16-9-4,12-13 2,16-6-21,16-3-18,11-18-5,1-37 3,24-9 0</inkml:trace>
  <inkml:trace contextRef="#ctx0" brushRef="#br0" timeOffset="322662.8703">9244 9783 27,'-27'0'26,"16"0"-3,11 0-2,0 0-5,35 0-2,21-4-4,27-1-2,32-4-2,37 1-1,35-7-1,26-4-2,10 0 0,-3 0-1,-21 2-1,-26 6 1,-31 4 1,-40 7-1,-43 0 1,-28 8-2,-24 2-9,-12 0-25,-14-16 1,2-1-2,-11-24-1</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4:21:58.561"/>
    </inkml:context>
    <inkml:brush xml:id="br0">
      <inkml:brushProperty name="width" value="0.05292" units="cm"/>
      <inkml:brushProperty name="height" value="0.05292" units="cm"/>
      <inkml:brushProperty name="color" value="#FF0000"/>
    </inkml:brush>
  </inkml:definitions>
  <inkml:trace contextRef="#ctx0" brushRef="#br0">1912 11326 45,'13'15'34,"-13"5"1,0 16-12,6 18-7,-6 5-4,6 10-2,-6-2-4,3 2-1,-3-6-4,0-10-3,6-8-6,-6-20-9,0-12-11,0-13-8,0-16 0,-6-10-1</inkml:trace>
  <inkml:trace contextRef="#ctx0" brushRef="#br0" timeOffset="330.7263">1906 11422 17,'12'-15'27,"-4"1"-1,12 6-6,-4 8-4,10 0-4,10 4-4,7 0-2,2 5 0,2-6-3,-4-1 0,-2-2-2,-4-2 1,-12-2-1,-4-3 0,-11 2 0,-10 5 2,-11 4 0,1 10 0,-5 8 1,-4 11 0,8 9 0,-2 9 0,0 5-1,13 5 0,3-4-1,3-3 0,5-3-3,3-10-3,3-7-7,3-10-11,-3-10-13,5-2-1,-5-16 1,14-1-2</inkml:trace>
  <inkml:trace contextRef="#ctx0" brushRef="#br0" timeOffset="684.061">2647 11647 21,'-21'5'26,"-11"-10"2,14 12-13,5 6-4,7 2-3,6 7-1,6-7-2,10 8 0,3-9-2,5 1-2,-5-8 1,0-5-1,-7-2 1,-12 0-2,9-12 1,-9 12 0,-22-11 0,0 11 0,1 0 0,-4 7 0,4 0 0,2 5 1,10 6-2,9-2 1,6 2 0,9-3-3,8 2 1,4-8-6,13 1-5,-1-7-9,5-5-2,4-5-3,-4-6 2</inkml:trace>
  <inkml:trace contextRef="#ctx0" brushRef="#br0" timeOffset="978.4774">2973 11690 57,'-22'-12'24,"0"12"-4,-3 7-3,1 4-6,2 11-4,10 2-4,5 1 1,14 2-1,8 0 0,4-5 0,8-3 0,-2-9 1,6-2 0,-6-12 0,-3-5-1,-10-10-1,-12-8 0,-9-14 0,-10-7-1,-5-11 0,-1 1-1,0-4 0,6 3-1,4 8 0,5 6-4,14 20-4,2 12-11,12 8-14,4 19-1,-3 0 0,3 14 1</inkml:trace>
  <inkml:trace contextRef="#ctx0" brushRef="#br0" timeOffset="1137.4242">3174 11696 50,'7'22'35,"1"6"-1,-1 0-8,-7-5-11,3 2-10,-3-4-11,0-4-19,0-17-8,0 12-2,0-12 1</inkml:trace>
  <inkml:trace contextRef="#ctx0" brushRef="#br0" timeOffset="1272.3672">3149 11485 54,'0'0'30,"0"0"0,13 0-15,-7 16-35,-6-7-9,16 13-2,-7-3-1</inkml:trace>
  <inkml:trace contextRef="#ctx0" brushRef="#br0" timeOffset="1542.1525">3506 11734 41,'-12'0'29,"-4"-2"-4,3 4-9,-2 6-5,3-2-5,3 10-2,5-2-2,7 6 0,7-1 1,11 3 1,-2-8 0,8-4 1,-4-4 0,5-3 0,-7-8 1,-2-2-1,-10-6-2,-9 0-4,-7 1-9,7 12-25,-24-20 0,12 12 0,-4-1-1</inkml:trace>
  <inkml:trace contextRef="#ctx0" brushRef="#br0" timeOffset="1806.9363">3965 11604 60,'15'-6'36,"1"6"2,-4 7-12,6 18-11,-8 6-4,3 9-3,-3 4-3,-2 4-1,-1-3-3,-1-6-4,0-2-5,-6-21-9,9 0-14,-9-16-8,0 0 1,0 0 0</inkml:trace>
  <inkml:trace contextRef="#ctx0" brushRef="#br0" timeOffset="1956.4928">3905 11815 40,'0'-13'36,"20"8"0,8 1-4,5-2-14,17 6-4,-2 0-7,0 6-19,-7-5-22,-1 7-2,-10-8 0,2-5-3</inkml:trace>
  <inkml:trace contextRef="#ctx0" brushRef="#br0" timeOffset="3008.8998">4588 11727 50,'6'12'32,"1"8"-5,-1 8-9,-6-3-7,7 7-2,-7-4-3,2-13-4,-2-15-2,0 0 0,0 0-1,-15-29-1,11-3 1,1-5-1,0-1 0,6 1 0,4 6 2,8 5 0,6 13 1,4 8 1,2 10 0,-1 12 1,-1 3-1,-1 9 2,-5-2-2,-6 1-1,-1-1-5,-2-5-7,2-5-11,4 2-11,-5-11 0,6 1 0</inkml:trace>
  <inkml:trace contextRef="#ctx0" brushRef="#br0" timeOffset="3317.8746">4955 11846 40,'18'-7'31,"-18"7"1,22 0-11,-3 0-7,-4-3-5,7 3-2,-2-6-2,0-5-3,0-5 0,-9-4-2,-5-7-1,-6-2 0,0 2 0,-8-1 0,-7 6-1,-3 7 0,-4 10 1,-1 10 0,4 13 1,0 9 1,4 7 0,6 7 0,4 6 1,5 4 0,5-7 0,1 2-1,2-5 0,2-6-3,3-3-7,-4-7-18,1-15-6,5-2 0,-3-12-1</inkml:trace>
  <inkml:trace contextRef="#ctx0" brushRef="#br0" timeOffset="3776.921">5232 11696 14,'-7'-11'30,"7"22"1,-3 3 1,3 5-16,3 9-5,-3 0-3,11 4-1,-1-6-3,3-3-1,1-9-2,3-5 1,-2-9 0,0-3-1,0-8 0,-3-6 0,-4-2-1,0-1 1,-4 2-1,-4 2-1,3 5 1,-3 11 0,0 0 0,0 0 0,-7 9 0,7 5 0,6 1 0,2 3 0,1-4 1,6 0 0,4-4 0,1-3 1,2-7 0,0 0 0,-5-15 0,-2-1 1,-2-6-1,-10-3-2,-3-1 0,-7 1-4,0 5-4,-6-1-10,1 6-17,0 10 0,1 2 0,11 3 0</inkml:trace>
  <inkml:trace contextRef="#ctx0" brushRef="#br0" timeOffset="4195.8249">5591 11694 21,'0'0'32,"0"0"0,24-8-6,1 8-7,1-4-6,12 4-3,-3-2-2,3 2-4,-7 0-4,-7-4-5,-2 4-5,-10-8-6,-12 8-4,4-13-1,-14 8-1,-2-1 3,-2 2 4,-2 4 8,2 0 8,-10 31 24,17-12-7,4 9 0,0 0-1,3-1-3,0 3-4,3-3-6,0-4-8,7-8-14,6 3-12,-4-13 0,13 2-1</inkml:trace>
  <inkml:trace contextRef="#ctx0" brushRef="#br0" timeOffset="4482.4925">6194 11756 61,'-11'-14'29,"-8"-3"-9,-3 2-6,-3 9-3,-2 2-4,4 5-1,-1 8-2,6 6-2,5 3 0,6 6 0,11-2 0,7 4 0,5-6 0,9 0 0,1-7-1,2-5-2,-1-8-6,-6-4-13,-9-8-13,3-5-1,-15-14 1,5-3-2</inkml:trace>
  <inkml:trace contextRef="#ctx0" brushRef="#br0" timeOffset="4603.8725">6129 11512 74,'-12'-8'29,"12"8"-14,0 0-15,0 0-15,0 14-10,0-14-3,22 18 3</inkml:trace>
  <inkml:trace contextRef="#ctx0" brushRef="#br0" timeOffset="4791.2248">6238 11647 42,'19'33'30,"-3"-3"-2,-4-1-5,3 3-6,-6-9-4,4 4-5,-7-13-1,9-1-1,-5-13-1,6 0-1,-1-10 0,0-3-2,1-2-1,-1-2-5,1 4-10,-7 1-21,-5-1-1,-4 13-1,3-13 1</inkml:trace>
  <inkml:trace contextRef="#ctx0" brushRef="#br0" timeOffset="4964.1971">6577 11689 47,'0'0'34,"0"0"0,-7 11-8,4-1-10,3 7-5,0-1-6,9 6-4,-2 0-5,-1-3-7,6-3-13,3 1-10,-5-10-1,12 0 0</inkml:trace>
  <inkml:trace contextRef="#ctx0" brushRef="#br0" timeOffset="5250.6895">6927 11700 34,'-21'0'25,"-12"0"-6,15 4-7,-4 6-3,10 5-3,9 7-1,9 1 0,7 1-1,5-1 1,4-5 0,3-4 0,3-5 0,-4-9 0,-2 0 0,-9-12 0,-5 0-1,-13-5-2,-4-3-5,-7-3-25,1 10-4,-13-5-1,15 10 0</inkml:trace>
  <inkml:trace contextRef="#ctx0" brushRef="#br0" timeOffset="5791.6056">7628 11701 12,'-22'4'29,"22"-4"1,0 0-1,22 0-12,7 0-4,10 0-3,14 0-1,7 0-2,7 5-2,2-2-6,-6-1-7,-5 1-17,-10 5-8,-20-8 0,-3 0-1</inkml:trace>
  <inkml:trace contextRef="#ctx0" brushRef="#br0" timeOffset="6416.2901">7643 11857 23,'9'3'32,"2"-3"2,16 0-5,9 6-9,8-6-6,14 6-3,2-6-3,2 3-3,-3-1-9,-9 3-22,-13-1-8,-7 6 0,-20-10-1</inkml:trace>
  <inkml:trace contextRef="#ctx0" brushRef="#br0" timeOffset="7055.466">8835 11667 17,'-31'9'23,"6"13"-4,-6-1-7,9 8-4,7 3-2,11 0-1,14-6-1,10-4 1,9-6 0,6-6 1,2-5 1,-6-5 0,-3 0 0,-15-5-1,-13 5-2,-12-6-4,-10 3-8,-7-2-14,2 5-9,-5-9 1,13 6-2</inkml:trace>
  <inkml:trace contextRef="#ctx0" brushRef="#br0" timeOffset="7310.8573">9002 11710 35,'16'-9'32,"-1"13"1,-15-4-6,4 10-13,-4 4-4,-7 0-3,7 4-2,-3 1-3,3 2 0,7-5-1,5-2 1,7-2 0,5-1 0,1-5 0,3-6 0,-7-3-1,-1-7-1,-3-3-7,-6-7-14,-11-7-13,5-3-1,-11-8 0,6 5-1</inkml:trace>
  <inkml:trace contextRef="#ctx0" brushRef="#br0" timeOffset="7423.4199">9173 11522 52,'0'0'30,"-13"-4"-3,13 4-22,0 11-26,0-11-5,10 9-3,-10-9-1</inkml:trace>
  <inkml:trace contextRef="#ctx0" brushRef="#br0" timeOffset="7731.6146">9543 11676 41,'-29'0'28,"7"7"-2,-6 4-9,1 5-7,8 6-4,4 1-2,9 5 0,6-5-2,14 2 1,5-3 1,7-3 1,1-9-1,4-3 1,-7-7 0,1-3-1,-12-7 0,-7 1-1,-15-4-1,-9 2-3,-5-1-4,-6 2-10,-4-3-18,8 8-2,-2-5 0,12 4 0</inkml:trace>
  <inkml:trace contextRef="#ctx0" brushRef="#br0" timeOffset="7928.0968">9662 11742 40,'25'-9'32,"-3"-2"0,7 4-8,3 2-11,4-1-4,1 2-5,0 4-6,-10-6-9,-5 2-14,-3 4-7,-19 0 0,10-7-1</inkml:trace>
  <inkml:trace contextRef="#ctx0" brushRef="#br0" timeOffset="8078.299">9836 11743 44,'0'22'28,"-6"-9"-7,6 3-5,0 2-5,0-1-8,6-3-10,-6-14-16,9 19-5,-9-19 0,14 5-2</inkml:trace>
  <inkml:trace contextRef="#ctx0" brushRef="#br0" timeOffset="8348.565">10059 11765 63,'14'9'34,"3"6"-3,-9 2-14,-8-2-5,11 0-3,-11-5-2,0-10-4,0 0 0,0 0-3,15-12 1,-1-1-1,7-4-1,0 2 0,3 4 0,-1 1 0,2 10 0,-3 5 1,-4 5 0,-9 8 0,-3 0-2,-6 1-5,4-3-15,3 2-13,-7-18 2,7 14-1</inkml:trace>
  <inkml:trace contextRef="#ctx0" brushRef="#br0" timeOffset="8589.2518">10493 11583 49,'0'0'36,"0"22"1,0 8-4,7 15-14,-10 4-5,6 15-3,-3 0-1,0 7-3,-3-6-2,3-4-1,0-6-3,3-9-2,3-10-4,0-14-7,4-10-20,2-12-8,-6-14-1,1-5 0</inkml:trace>
  <inkml:trace contextRef="#ctx0" brushRef="#br0" timeOffset="8762.981">10503 11898 46,'9'-9'34,"3"6"0,1-3 0,2 1-23,7 5-5,2-3-11,2 3-17,2-9-10,10 9-2,2-8 0</inkml:trace>
  <inkml:trace contextRef="#ctx0" brushRef="#br0" timeOffset="9055.4912">11236 11773 54,'-11'3'32,"-4"8"-3,-9 4-10,-7-2-7,-7 2-4,-2-5-3,2 3-2,-1-8-1,4-5-2,7-5-1,6-5 1,7-3-1,7-5-1,8 0 1,11 2 1,4 3 1,10 7 1,6 6 2,5 8 0,0 8 0,5 5 1,-6 9 0,1-1-8,-6 2-30,7 2-2,-3-13-1,14 2 0</inkml:trace>
  <inkml:trace contextRef="#ctx0" brushRef="#br0" timeOffset="22126.283">11790 11854 25,'-24'-28'27,"20"4"-1,4-7-7,6 2-3,12 5-3,4 7-1,18 17-1,7 4-2,12 18 0,3 6-2,6 9-2,4-3 0,3 0-2,-1-9-1,-6-9 0,-5-9-1,-10-11 0,-11-11-1,-10-5 1,-8-6-2,-8 0 1,-4 3 0,-6 2-1,4 5 1,2 10 0,7 6-1,3 5 1,2 7 0,-4 3 1,-4-1-1,-5 4 1,-11-2 0,-10 1 0,-7-2-3,-11-2-14,-1-2-20,10 3-1,1-9 0,18-5-1</inkml:trace>
  <inkml:trace contextRef="#ctx0" brushRef="#br0" timeOffset="22749.5206">13328 11768 30,'17'25'29,"-24"-12"0,-3 6-13,-8-1-3,-3-3-4,0-5-4,-6-6-2,6-9-2,-1-5-1,7-7-1,2-2 1,8 0-2,5 0 2,5 1 0,5 8 0,8 10 2,1 0-1,5 13 1,-2 4 0,1 4-3,-2-1-12,3 7-16,-10-14-1,7-1 0,-11-12-1</inkml:trace>
  <inkml:trace contextRef="#ctx0" brushRef="#br0" timeOffset="23027.163">13574 11756 38,'9'24'30,"-13"-7"2,4 3-12,-3-2-5,-3-6-6,6-12-4,0 0-2,0 0-1,-4-25-1,12 5-1,4-2 1,3-3-2,0 3 1,4 4 0,0 8 0,-1 10 0,-1 5 1,-3 3-1,-4 6 0,-3 1-4,0 5-6,-2-2-9,1-5-8,3 4-1,0-7 1,10-1-1</inkml:trace>
  <inkml:trace contextRef="#ctx0" brushRef="#br0" timeOffset="23291.794">14027 11797 45,'0'-14'22,"5"2"-1,-8-3-2,-6-2-4,-1 3-2,-8-1-4,2 9-1,-8-2-3,3 8-1,-2 5-1,4 7-2,7 4 0,6 3-1,6 0 0,7-1 1,8-5-1,3 1 0,10-1-2,-5-9-5,4 1-11,-5 0-15,-6-10 0,2 5-1,-18 0 1</inkml:trace>
  <inkml:trace contextRef="#ctx0" brushRef="#br0" timeOffset="23524.4968">14175 11636 34,'0'0'35,"9"8"1,-9 5-2,3 6-12,6 15-8,-5 3-4,7 13-3,-1 1-2,3 5-1,-1-1-3,-1-7-2,0-1-6,-2-15-8,0-7-20,1-10-2,-10-15-2,0 0 1</inkml:trace>
  <inkml:trace contextRef="#ctx0" brushRef="#br0" timeOffset="23667.8223">14200 11855 53,'0'0'31,"15"0"-1,-6-2-15,11 2-18,4 0-15,0-7-10,16 7-2,-4-11 1</inkml:trace>
  <inkml:trace contextRef="#ctx0" brushRef="#br0" timeOffset="23921.4934">14634 11717 52,'0'0'30,"-25"-21"-5,9 11-7,-2 5-5,-4 2-4,3 3-2,2 7-4,3 4 0,3 3-1,11 2-1,5 1 0,8 1 1,5-4-1,5 0 0,2-2-1,-1-9-5,2 0-7,-7-3-15,-6-10-6,2 0 0,-10-6-1</inkml:trace>
  <inkml:trace contextRef="#ctx0" brushRef="#br0" timeOffset="24140.7816">14699 11655 56,'9'0'35,"2"12"0,-4 2-10,5-1-9,5 10-6,-2-3-3,4 2-3,-1-3-1,1-3 0,-3-7-2,2-6 1,-2-7-1,2-5 0,-2-10-1,1-4 0,-2 1-3,-4-3-9,-1 1-25,0 8-1,-10 2 1,0 14-1</inkml:trace>
  <inkml:trace contextRef="#ctx0" brushRef="#br0" timeOffset="24643.9142">15108 11622 24,'-9'-16'28,"9"16"0,-8 15-8,5-3-4,3 9-4,5-2-4,4 8 0,2-9-1,7 6-2,-1-12 0,7-1-1,-3-11-1,-2 0 0,-4-14-1,-1 2-1,-4-5 1,-4 0-1,-3 4-1,-3-1 0,0 14 0,0-11 0,0 11 0,-5 11 0,5 1 0,8 2 0,2 0 0,2 1 0,3-3 1,5-6 1,1-2 0,0-4 0,-2-4 1,-1-5-1,-10-1-2,-3-4-3,-5 14-10,6-17-23,-12 3 0,6 5-1,-6-5 0</inkml:trace>
  <inkml:trace contextRef="#ctx0" brushRef="#br0" timeOffset="24893.6238">15542 11562 43,'0'0'35,"-12"-12"2,12 12-2,0 10-13,3 9-8,8 14-5,-4 5-5,5 12 0,-2 5-1,-1 5 0,1 1-1,-3-4-1,-3-7-1,0-8-3,2-4-6,-6-21-16,0-17-15,0 0 1,10-8 0,-4-10 0</inkml:trace>
  <inkml:trace contextRef="#ctx0" brushRef="#br0" timeOffset="25028.7762">15589 11840 56,'0'0'32,"9"-10"0,6 2-14,4 3-15,6 0-21,9 5-12,-3-8-1,10 8-2</inkml:trace>
  <inkml:trace contextRef="#ctx0" brushRef="#br0" timeOffset="25433.1646">16068 11551 40,'-16'0'27,"-9"-5"-1,6 5-12,1 5-5,5 4-5,8 0-2,5 6-1,11-1 0,6 0-1,3-1-1,5 1 1,-3-7-1,-3 0 1,-5-7-1,-14 0 1,0 0 2,0 0 0,-14 0 2,-5 4 1,0 3 0,-5 0 0,8 7 1,-2 1-1,7 3 1,6 0-2,5 1 0,5-3-1,9-2-2,-2-2-4,3-7-12,1-10-19,8 1 0,-5-14-1,6 0 0</inkml:trace>
  <inkml:trace contextRef="#ctx0" brushRef="#br0" timeOffset="25569.8832">16117 11468 40,'-18'-29'33,"8"16"0,-2-2-6,3 6-20,9 9-15,-8-13-21,8 13-3,0 0 0,19 21 0</inkml:trace>
  <inkml:trace contextRef="#ctx0" brushRef="#br0" timeOffset="25795.6047">16188 11536 53,'13'24'32,"7"5"0,-4-3-13,-3-1-7,0 2-6,-1-4-2,0 0-1,-3-9 0,4-2 1,-4-12-1,1 0 1,3-12 0,1-5-1,-1-3 1,-1-2-2,-4 1-1,0-1-3,-2 8-7,-6-1-12,-3 3-15,3 12 0,0 0 0,9 0-1</inkml:trace>
  <inkml:trace contextRef="#ctx0" brushRef="#br0" timeOffset="26073.8782">16634 11647 38,'-12'-3'33,"12"3"0,-15 17-5,15-17-11,0 22-5,3-9-5,7 6-1,2-2-2,7-1 0,-2-7-2,6-1 1,-1-8-1,1-6 0,-4-7 0,-3-6 1,-12-7 0,-7 1-1,-11 2 0,-8 0-1,-11 4-4,-8 5-28,1 1-7,0 13 0,3 0-1</inkml:trace>
  <inkml:trace contextRef="#ctx0" brushRef="#br0" timeOffset="120921.7219">2157 12550 4,'0'21'29,"-5"1"1,1 17-3,-8 5-10,-5 9-3,0 5-4,-8-5-3,12-2-3,-2-6-1,0-10-1,7-9-3,3-14-3,5-12-4,0 0-9,17-26-8,-5 5-6,-4-15 0,8 3 2</inkml:trace>
  <inkml:trace contextRef="#ctx0" brushRef="#br0" timeOffset="121253.0676">2163 12529 25,'0'-25'30,"0"15"1,0 10-7,0 0-6,0 0-4,11 24-3,6-4-4,2 4-1,11 7-1,5-3 0,9 4-2,5-5 0,4 2-1,-4-2-2,-2-2 2,-4 1-2,-9-2 1,-6-2-1,-12 0 1,-16 2-1,-10-2 2,-12 2-1,-11-2 1,-8-1-1,-11-2-1,-2 0 1,2-8-2,1-2 0,9-6-3,11 2-7,-1-10-13,14-2-13,18 7 0,0-15-1,13 12 2</inkml:trace>
  <inkml:trace contextRef="#ctx0" brushRef="#br0" timeOffset="122818.8927">2749 12621 11,'0'0'27,"-19"-16"1,19 16-8,-9 6-2,9 10-3,4 12-2,-1 4-2,3 13-2,-3 2-1,6 8-2,-5-4-2,7-7 0,-5-9 0,1-7 0,-7-20 0,0-8-1,15-22 0,-9-11 1,-6-11-1,0-3 0,-5-6-2,5-2-1,-6 6 0,-1 5 1,7 3-1,-6 12-1,6 3 1,9 10-1,3 3 1,4 4-2,12 4 0,6 0-2,15 5-3,6-8-9,14 6-16,-4 2-7,-2 0 2,5 0-1</inkml:trace>
  <inkml:trace contextRef="#ctx0" brushRef="#br0" timeOffset="123073.9151">2849 12983 18,'-3'11'33,"3"-11"1,24 3 1,7 0-15,7-3-7,8 3-5,1-3-5,2 0-12,-2-6-20,-5 6-5,-16-3-1,-2-3-1</inkml:trace>
  <inkml:trace contextRef="#ctx0" brushRef="#br0" timeOffset="123254.5184">2821 12825 56,'-19'0'34,"19"0"0,19 10-12,9-15-13,12 2-8,9-3-24,17 1-8,-5-6-3,8 5 0</inkml:trace>
  <inkml:trace contextRef="#ctx0" brushRef="#br0" timeOffset="123876.7302">3295 13050 62,'0'0'27,"0"0"-5,-4 19-6,4 6-3,-4-1-5,8 5-2,-4-1 0,0-4-1,0-3-3,3-7 1,-3-14-1,0 0-1,4-17 1,-4-1-1,0-7 0,3-3 0,-3 0 0,6 1-1,-6 5 0,3 6 0,-3 16-1,0 0 1,12 0 0,-8 16 0,2 2 0,1 3 0,-1-1 0,5-1 0,3-4 1,-1-9-1,2-6 0,0-3 0,-3-7 0,4-5-1,-4-2 1,0-1 0,-6 0 0,-2 4 0,-4 3 0,0 11 0,0 0 0,0 0 0,0 11 0,0 5 0,-4 3-1,4 0-2,4 4-8,-4-5-19,0-7-5,12 3 0,-12-14 0</inkml:trace>
  <inkml:trace contextRef="#ctx0" brushRef="#br0" timeOffset="124066.9824">3623 13017 59,'0'0'37,"0"0"-2,0 22-10,-8-4-11,8 11-4,0-1-4,0 4-4,0 0-6,0-7-9,5-3-16,2-6-8,-7-16 0,12 5 0</inkml:trace>
  <inkml:trace contextRef="#ctx0" brushRef="#br0" timeOffset="124255.5616">3723 13022 50,'0'0'37,"12"7"-2,-9 7-9,-3 0-8,3 11-4,-8-3-4,10 7-3,-5-3-4,0-2-5,6 1-8,-9-8-19,3-17-9,3 14-1,-3-14 1</inkml:trace>
  <inkml:trace contextRef="#ctx0" brushRef="#br0" timeOffset="124541.0511">3632 13169 31,'0'0'32,"0"0"0,0 0-3,16 5-18,3-5-17,6 5-22,-6-10-1,12 9-3,-10-13 0</inkml:trace>
  <inkml:trace contextRef="#ctx0" brushRef="#br0" timeOffset="124766.0536">3804 13077 71,'0'0'36,"0"12"1,6-5-17,13 10-8,-1-5-5,7 9-3,1-5-3,-3 0-5,2 0-10,-6-2-22,-6-7 0,2-4-2,-15-3 1</inkml:trace>
  <inkml:trace contextRef="#ctx0" brushRef="#br0" timeOffset="124923.4504">4018 13067 58,'-22'0'38,"6"13"0,-3 3-4,-6 1-19,4 6-6,0 3-5,-2-5-9,11 4-23,-1-1-9,-1-14-1,14-1-1</inkml:trace>
  <inkml:trace contextRef="#ctx0" brushRef="#br0" timeOffset="125240.0231">4362 12789 72,'-16'3'36,"16"-3"-2,21 11-16,-1-11-7,15 5-3,-2 2-7,7-1-10,1-6-26,2 9-1,-6-9-1,0 0 0</inkml:trace>
  <inkml:trace contextRef="#ctx0" brushRef="#br0" timeOffset="125442.7967">4374 12959 18,'-18'16'34,"5"-8"0,13-8-1,19 7-12,8-7-7,13 0-6,7 0-16,6 0-23,-6-7-2,5 7-2,-15-7 0</inkml:trace>
  <inkml:trace contextRef="#ctx0" brushRef="#br0" timeOffset="125991.91">5187 12662 36,'-21'0'33,"-10"0"-3,-3 0-8,3 14-6,-3 5-5,9 8-4,1 6-2,14 11-1,10 2 0,7 3-1,16-4 0,12-1 1,10-8-1,9-8 0,2-13 0,3-15-1,-10-16 0,-1-8 1,-12-14 0,-13-3 0,-18-8 1,-13 2-1,-15 3-2,-13 1-9,-12 9-30,3 8-1,-11-1 0,6 12-2</inkml:trace>
  <inkml:trace contextRef="#ctx0" brushRef="#br0" timeOffset="129186.6558">5991 12797 18,'-16'9'31,"4"-9"1,12 0-3,25 6-12,10-6-5,19 3-3,8-3-2,7 0-3,8-4-5,1 1-7,-5 3-11,-10 5-14,-23-5-1,-9 8 1,-18-7 3</inkml:trace>
  <inkml:trace contextRef="#ctx0" brushRef="#br0" timeOffset="129405.3107">6036 12915 29,'0'0'29,"17"-7"0,17 0-12,12 2-4,15 2-4,8-4-2,4 7-4,0 0-6,-5 0-11,-18-7-15,0 7-1,-23-8-1,-5-1 3</inkml:trace>
  <inkml:trace contextRef="#ctx0" brushRef="#br0" timeOffset="129547.3863">6632 12731 25,'22'3'31,"-6"9"0,8 7-4,-4 5-12,-6 3-5,-4 0-7,-10-3-11,-3 2-18,-17-15-5,-1 0 0,-20-11-1</inkml:trace>
  <inkml:trace contextRef="#ctx0" brushRef="#br0" timeOffset="129773.9117">6026 12720 12,'0'9'30,"-4"12"2,-10 2-3,-3 9-11,12 7-5,2-1-3,15 2-4,13-3-16,18-4-20,5-19-1,20-5-1,1-18-2</inkml:trace>
  <inkml:trace contextRef="#ctx0" brushRef="#br0" timeOffset="130637.1165">7494 12632 30,'-9'17'30,"-6"2"1,1 14-14,-1 9-4,-6-1-4,9 7-2,-6-8-3,7-4 0,2-10-1,9-9-1,0-17 0,7-10 0,2-14 1,6-7-1,3-9 0,4-5-1,0-5 0,3 0 0,-2 4-1,-2 6 1,-4 5-1,-3 9 1,-5 10-1,-9 16 1,0 0 0,6 19 0,-6 4 0,4 5 0,4 5 0,7 6 0,5 3 0,7 1 0,8 0-1,2-1 1,0-1 0,-4-3-1,-7-3 1,-4-5-1,-10-7 1,-12-5-1,-12-6 1,-10-5-1,-10-7 1,-7 0-1,-7-8 1,-5 0-1,-2-1 0,7 1 0,5 2-1,4 0-3,12 6-4,3 0-8,22 0-18,0 0-1,0 0-1,13 13 1</inkml:trace>
  <inkml:trace contextRef="#ctx0" brushRef="#br0" timeOffset="131494.7951">8003 12591 27,'0'-22'31,"3"8"-4,-3 4-3,0 10-3,3 12-5,-6 11-4,3 18-4,0 6-1,0 10-3,-3 5-1,3 1-2,5-4-2,-2-9-1,4-7-2,-4-16-1,4-9-1,-7-18-1,18 0-1,-8-21-2,5-3 1,3-12 0,7-4 2,10-3 0,4 1 4,0 0 0,1 4 4,-3 8 3,-8 4 2,-3 15 0,-16 2 2,-10 9-1,-17 10-1,-10 4 0,-10 1-3,-3 7-1,0 0 0,-4 2-1,6-1-1,5 0 1,8 1 0,13-7 0,12 0 1,10 0 1,10-5 1,12 2-1,8-2 1,9 2 0,-2-3-1,2 3 0,-8-4-1,-2 2-1,-11-3 0,-12-4-1,-3 0 1,-13-5-1,0 0-2,0 0-7,0 0-25,-6-10-1,-3-2-2,9 12 1</inkml:trace>
  <inkml:trace contextRef="#ctx0" brushRef="#br0" timeOffset="132842.0292">8556 13130 27,'0'0'25,"0"0"-5,0 0-4,0 0-3,0 13-3,-4 3-2,-2 4-3,0 4 0,0-2 0,0 1-3,3-5 1,0-4-1,3-14-1,0 0 1,0 0-1,0-19 0,6-3 0,1-2 0,1-4-1,-1 0 0,6 2 0,-7 6 0,2 4-1,-8 16 1,13-8 1,-7 18-1,1 5 0,-2 7 0,5 6 1,-1 4-1,3-1-2,0-1-5,1-4-7,-1-4-12,-8-10-5,5-1-1,-9-11 0</inkml:trace>
  <inkml:trace contextRef="#ctx0" brushRef="#br0" timeOffset="132977.376">8556 13251 9,'0'0'24,"14"-9"-1,9 4-12,-1 5-23,-1-7-7,11 11-3,-9-11 9</inkml:trace>
  <inkml:trace contextRef="#ctx0" brushRef="#br0" timeOffset="133306.7468">8760 13230 41,'0'0'29,"0"0"1,20 0-10,1 0-12,6-4-6,1 0-3,1 0-1,-2-2-1,-4 1-1,-6-1 0,-5-2 1,-12 8 1,7-15 3,-7 15 0,-3-14 2,3 14 1,0 0 0,0 0 1,9 0-1,-9 0-1,10 15-2,-10-5-1,0 2-7,-4-1-11,-8-7-11,9 7-1,-9-11 0</inkml:trace>
  <inkml:trace contextRef="#ctx0" brushRef="#br0" timeOffset="133563.9372">9127 13130 47,'0'0'34,"0"0"2,13 0-6,-13 0-13,8 16-7,-4-3-3,-4 2-3,6 4 0,-6 1-2,2-1-1,-2-2-3,-5-2-3,5-2-3,0-13-8,-4 9-6,4-9-8,-9-10-4,9 10-1,-12-25 4</inkml:trace>
  <inkml:trace contextRef="#ctx0" brushRef="#br0" timeOffset="133871.3904">9101 13118 41,'10'-12'29,"-3"0"-3,7 2-4,2 6-4,2-1-7,1 5-2,-4 0-4,2 3-1,-6 2-1,-11-5-2,13 12-1,-13-12-1,0 11-2,0-11-1,-9 10 0,9-10 0,0 0-1,0 0 1,9 5 0,3-1 1,4 4 3,-1 1 1,-2 4 1,-3 3 1,-8 3 1,-2 4 0,-12-2 0,-4-4-2,-8 0-3,-1-9-11,-1-8-15,11 4-6,-6-16 0,14 2 0</inkml:trace>
  <inkml:trace contextRef="#ctx0" brushRef="#br0" timeOffset="134368.2971">9801 12715 41,'0'0'33,"10"11"1,-10 13-9,0 6-8,10 14-6,-4-2-4,4 7-2,-4-3-7,2-7-6,-1-10-16,-1-8-11,-6-21 0,0 0 0</inkml:trace>
  <inkml:trace contextRef="#ctx0" brushRef="#br0" timeOffset="134510.0038">9700 12894 51,'22'4'36,"2"-4"0,7 0-9,6 6-13,0-6-21,10 1-23,-13-8-3,10 0-2,-7-12-1</inkml:trace>
  <inkml:trace contextRef="#ctx0" brushRef="#br0" timeOffset="135338.1771">10615 12622 26,'0'0'33,"0"0"0,-4 27-2,-7 2-13,1 16-6,-7 3-3,2 8-3,0-4-3,4 1 0,1-10-2,7-9 0,3-17 0,0-17 0,8-11-1,3-16 0,1-10 1,0-14-1,0-9 0,0-3 0,0 3 0,1 5-1,0 8 1,-6 6 0,-1 14-1,3 12 1,0 15 1,4 13-1,2 8 1,1 11-1,8 4 0,5 10 1,5 3 0,5 2-1,5 1 0,-4-8 1,0-3-1,-9-4 0,-6-6 1,-9-7-1,-13 1 1,-11-9-1,-14-4 1,-16-1-1,-7-2 1,-11-4-1,-7 0 0,-3-5 0,1 0 0,2-3-1,11 3-2,9-6-4,19 6-10,11 0-19,13 0 0,0 0 0,21-10 1</inkml:trace>
  <inkml:trace contextRef="#ctx0" brushRef="#br0" timeOffset="136713.2955">11162 12602 11,'0'-9'27,"0"9"-1,12 9-7,-7 2-2,-2 13-5,-3 5-2,0 11-2,-5 6-1,5 8-1,0 2-2,-3-5-1,3-2-1,5-5 0,7-12-1,4-11 1,5-8-1,7-13 1,2-14-1,1-5 1,0-13-1,-3-7 0,-4-7 1,-3-4-2,-7 0 1,-4 1-1,-5 5 1,-5 6-1,0 9 1,-5 6-1,2 9 1,3 14 0,0 0 0,-10-3 0,10 3 0,-4 27 1,6-8 1,6 16 1,-1 3-1,7 10 2,0 3-1,3 3 1,4-3-2,3-1 0,-5-7-4,-4-14-8,-1-7-29,0-7-1,-14-15 0,19 0-1</inkml:trace>
  <inkml:trace contextRef="#ctx0" brushRef="#br0" timeOffset="142535.6297">11706 12640 26,'22'0'30,"-13"-6"-2,6 1-9,6-2-4,-4-3-3,1 1-3,1-4-3,-4 2-1,-9-4-2,1 3 0,-12 1-2,-4 2 1,-5 5 0,-2 4-1,-5 4 0,2 2 1,3 11 0,1 2 0,6 0 1,9 3 0,11-3 0,7 0-1,8-4-2,-1-1-9,2-9-26,7 5 0,-11-7-1,5 6 0</inkml:trace>
  <inkml:trace contextRef="#ctx0" brushRef="#br0" timeOffset="143069.7755">11752 13143 20,'-4'-10'29,"4"10"0,-3 14-5,-4 1-6,0 7-4,0 2-5,0 2-2,-3-2-1,6-2-2,-2-6 0,6-6-2,0-10-1,0-9 1,6-8-1,3-4 0,-4-4 0,6-2-1,1-1 1,-2 1-1,0 5 0,-1 6 1,2 6-1,-11 10 0,13-8 0,-1 13 1,-9 7-1,10 3 1,-7 4-1,5 3 1,-4 5 0,3 2-2,2-3-2,-5-1-5,6-3-9,-7-3-12,-1-10-6,-5-9 1,0 0-1</inkml:trace>
  <inkml:trace contextRef="#ctx0" brushRef="#br0" timeOffset="143211.0448">11740 13225 26,'-14'0'28,"14"0"-7,14 4-4,3 1-5,6-5-9,5-7-20,9 12-8,-6-12-2,10 7-2</inkml:trace>
  <inkml:trace contextRef="#ctx0" brushRef="#br0" timeOffset="143594.8342">12016 13187 37,'0'0'29,"12"0"0,4-4-10,10 0-8,8 4-5,0 0-2,0 0-1,-6 0-3,-3 0 0,-3-3 0,-10 3-1,-12 0 0,0 0 0,0-14 0,0 14 0,-10-12 0,10 12 1,0 0 1,0 0 1,0 0 1,13 12 2,-13-3 0,3 4 0,-6-3-1,0 0-4,3-10-13,-7 12-19,7-12 0,0 0-1,4-18-1</inkml:trace>
  <inkml:trace contextRef="#ctx0" brushRef="#br0" timeOffset="143828.3693">12408 13105 53,'-10'-4'35,"10"4"-1,0 14-12,0-4-8,7 8-4,-4 3-2,3 8-2,-6-6-1,0 3-3,2-3-2,-2-3-3,4-1-6,-4-19-11,-10 8-14,10-8-2,-5-8 0,5-3-1</inkml:trace>
  <inkml:trace contextRef="#ctx0" brushRef="#br0" timeOffset="144145.4839">12368 13140 44,'11'-24'67,"5"13"-43,3 2-7,2 7-6,0-3-3,5 10-4,-8-2-1,-2 4-2,-6 4 0,-10-1-2,0-2 0,0 2-1,0-10 0,-10 13 0,10-13-1,0 0 1,13 10-1,2-10 2,4 9 0,2-4 1,-2 8 1,-5-1 1,-6 3 1,-5 4-1,-12-4 1,-7 2-1,-10-5-2,-3-6-11,-6-10-22,8 4-2,-1-11 0,8 1-1</inkml:trace>
  <inkml:trace contextRef="#ctx0" brushRef="#br0" timeOffset="144574.3007">12935 12768 53,'0'0'32,"28"3"-1,2-3-14,11 0-3,9 0-4,0-3-5,2 3-7,-5 0-14,-4 0-16,-22-7-2,-2 7 0,-19 0 0</inkml:trace>
  <inkml:trace contextRef="#ctx0" brushRef="#br0" timeOffset="144738.0658">13000 12879 54,'10'9'33,"8"-9"1,16-5-12,6 5-14,10 6-14,6 1-23,4-12-3,11 5-1,-3-10 0</inkml:trace>
  <inkml:trace contextRef="#ctx0" brushRef="#br0" timeOffset="145047.2757">13881 12641 18,'-33'-4'29,"-7"-3"1,8 11-3,-2 6-13,2 12-3,7 12-4,6 7-2,10 11 0,15 2-1,13 4 0,9-4-1,22-6 1,8-12-1,11-11 1,6-18 0,-2-16 0,-11-16 0,-6-14 0,-25-9 0,-22-5 0,-24-1-1,-22 6-6,-15 2-32,-14 15-2,-13 3-1,-3 12 0</inkml:trace>
  <inkml:trace contextRef="#ctx0" brushRef="#br0" timeOffset="146737.3109">14839 12783 20,'-13'0'32,"22"1"0,8-5-3,18 1-12,19 3-4,8-5-4,14 5-3,5 0-4,0 0-6,-3 0-10,-10 3-13,-18-3-7,-7 4 1,-21-8 0</inkml:trace>
  <inkml:trace contextRef="#ctx0" brushRef="#br0" timeOffset="147074.9643">14948 12824 54,'20'0'18,"15"0"-2,8 2-3,13-2-5,9 4-2,6-4-6,2 0-5,-5 0-6,-7-4-6,-15-4-2,-5 1-1,-15-10 3,-7 3 5,-12 1 5,-4 1 7,-3 12 8,4-16 25,8 16-14,-3 12-1,-3 1-5,1 2-2,-4 3-4,-6 0-6,-7-3-10,-8-10-16,-1 7-2,-16-12-1,7 0 1</inkml:trace>
  <inkml:trace contextRef="#ctx0" brushRef="#br0" timeOffset="147249.172">14857 12792 22,'0'32'31,"9"-6"-1,12 7-14,14 7-31,-1-15-4,20 2-4,-7-27-4</inkml:trace>
  <inkml:trace contextRef="#ctx0" brushRef="#br0" timeOffset="147959.3082">16133 12481 34,'11'-13'30,"-4"3"-1,-7 10-9,18 18-3,-12 10-4,7 15-3,-10 12-2,6 11-2,-6 2-6,-3 2-6,7 0-12,-4-7-16,-6-19 0,3-8-1,0-26 0</inkml:trace>
  <inkml:trace contextRef="#ctx0" brushRef="#br0" timeOffset="148227.5799">16489 12547 14,'-31'5'54,"-7"9"-35,-4 8-6,-5 1-1,-2 3-4,4 3 0,2 0-1,12 2 0,12-4 0,16 0 1,10-4-1,18 0 0,5-4-1,15-2 0,7-3-4,-3-2-5,4-6-20,-6 0-12,-10-6-2,-6 0 1,-14-6-1</inkml:trace>
  <inkml:trace contextRef="#ctx0" brushRef="#br0" timeOffset="148500.2993">16538 12910 31,'11'4'33,"-11"-4"1,6 25-6,-1 0-10,-2-4-5,6 11-3,-2-2-3,0 1-4,2-4-6,-3-5-6,3-3-12,0-6-14,-9-13 0,0 0-1,-12-17 1</inkml:trace>
  <inkml:trace contextRef="#ctx0" brushRef="#br0" timeOffset="148868.3433">16524 12830 65,'24'0'31,"-5"-4"-12,11 4-6,4 4-4,0 0-5,-3 6-1,-6 1-3,-9 3-2,-9 2-1,-15-1 0,-7-1 0,-7-3-1,-2 0 0,-1-6 0,6 0 1,7-5 2,12 0 1,9 0 1,11 0 2,7 8 1,4 3 1,3 7 1,-9-1 1,-4 8 0,-14 0-1,-7 5 0,-18-6-3,-5-1-2,-7-7-4,-2-7-7,2-9-12,7 3-12,-1-16 1,14-1-2</inkml:trace>
  <inkml:trace contextRef="#ctx0" brushRef="#br0" timeOffset="149133.2347">16982 12830 46,'0'0'35,"14"-6"0,7 6-3,9 0-19,9 6-6,3 2-12,4 1-27,-5-9-1,4 5-2,-11-14 0</inkml:trace>
  <inkml:trace contextRef="#ctx0" brushRef="#br0" timeOffset="149402.2999">17481 12378 35,'8'-16'32,"-8"5"2,0 11-6,21 34-11,-16 1-6,7 17-3,-2 11-5,1 6-3,1 7-11,-1-1-16,-7-9-7,7-8-1,-11-20 1</inkml:trace>
  <inkml:trace contextRef="#ctx0" brushRef="#br0" timeOffset="149680.6299">17897 12518 34,'-40'12'32,"-14"-1"0,1 8 0,1 4-19,2 2-3,9 6-4,7-2 0,16 6-2,12-7 1,12 1-1,12-5 1,15 3-2,5-8-2,10-5-8,11-6-22,3-1-7,-3-7-1,3 0 0</inkml:trace>
  <inkml:trace contextRef="#ctx0" brushRef="#br0" timeOffset="150034.4242">17934 12905 24,'0'21'31,"-11"-6"1,11 8 1,-5-7-15,5-4-7,0-12-3,0 0-4,12 0-1,-1-19-1,2-3 0,1-9-1,2-3 0,-1 0 0,1 0-1,-4 3 1,1 6 0,-2 9 1,0 9 0,-1 7 1,1 16 0,1 4 0,3 8 0,-2 2 0,5 6-1,-4-1-2,-1-7-4,3 1-8,-6-10-17,-10-19-7,12 12-2,-12-12 1</inkml:trace>
  <inkml:trace contextRef="#ctx0" brushRef="#br0" timeOffset="150177.9637">17978 12894 47,'14'0'33,"5"-5"0,15-2-13,-2 4-27,-6-3-17,5 6-5,-19-4-2,0 4-2</inkml:trace>
  <inkml:trace contextRef="#ctx0" brushRef="#br0" timeOffset="150702.6039">18651 12455 44,'14'0'34,"-14"0"2,13 26-4,-8 11-15,-5 5-7,3 10-3,-3 4-3,6 0-5,1-3-5,-3-12-8,-1-13-16,1-7-5,-4-21-1,0 0 0</inkml:trace>
  <inkml:trace contextRef="#ctx0" brushRef="#br0" timeOffset="150854.7882">18538 12675 38,'0'0'33,"16"-7"1,2 7-4,9 0-16,8 0-11,5-2-31,11 4-2,-5-7-3,12 5 0</inkml:trace>
  <inkml:trace contextRef="#ctx0" brushRef="#br0" timeOffset="151606.6168">19201 12337 35,'15'-32'33,"13"15"1,0 8-7,3 9-11,3 17-2,-10 5-4,-4 16-2,-12 11-3,-4 7-1,-8 1-1,4 1 0,-6-5-2,6-7 0,2-10 0,16-6 0,6-16 0,7-10-1,3-10 1,1-11 0,1-10-2,-1-11 1,-5-8-1,-6-5 1,-4-4-2,-6-2 1,-3 4 0,-6 4 0,-1 9 1,-4 8-1,-4 15 1,4 17 1,0 0 0,-8 29 0,4 8 0,4 9 0,3 10 1,3 6 0,1 1-1,6 0-1,-4-5-2,0-9-10,2-10-25,2-11-1,-3-17 0,6-7 0</inkml:trace>
  <inkml:trace contextRef="#ctx0" brushRef="#br0" timeOffset="152100.3103">19865 12305 63,'20'0'32,"-6"0"-1,3-2-18,8 2-3,-4-13-4,2 4-3,-1-4-1,-4-5 0,-5-2-1,-4 1-1,-5-3 1,-4 8-1,-10-1 0,1 7 1,-9 4-1,-2 4 1,-3 9-1,2 5 2,-2 7-1,6 5 2,5 3 0,9 3 1,3-3 0,15 4 0,5-5 0,11-5-1,2-4-6,1-8-20,3-11-13,0 4-2,1-14 1,7 2-1</inkml:trace>
  <inkml:trace contextRef="#ctx0" brushRef="#br0" timeOffset="152614.5921">19934 12787 73,'5'9'35,"-5"7"-1,-7 7-17,10 13-5,-3-2-6,4 6-4,1-1-8,-3-8-12,-2-8-16,10-4-2,-10-19 1,0 0-1</inkml:trace>
  <inkml:trace contextRef="#ctx0" brushRef="#br0" timeOffset="152906.9432">19954 12773 59,'14'-14'33,"9"7"-3,-1 3-11,-8-1-6,2 10-5,-16-5-3,9 13-4,-9-1-2,-8-2-1,1 3-1,2-3 0,5 5-1,2-6 1,15 4-1,6 1 2,5 1 1,3 4 3,-3-1 0,-8 6 1,-12-2 0,-12 6 0,-16-8-1,-14-2-4,-4-4-11,-1 1-19,-2-15 0,12 0-2,6-15 0</inkml:trace>
  <inkml:trace contextRef="#ctx0" brushRef="#br0" timeOffset="153145.941">20362 12741 36,'-8'-10'36,"21"10"0,9 0 0,13-6-17,10 6-9,2 0-16,3 6-26,-14-11-2,2 5-1,-12-9-2</inkml:trace>
  <inkml:trace contextRef="#ctx0" brushRef="#br0" timeOffset="153807.9358">21020 12276 66,'37'-24'31,"-3"17"-7,-9 14-4,-4 23-3,-18 13-5,-3 19-3,-11 1-1,4 10-2,-2-3-1,5-4-2,8-13 0,6-10-2,10-15 1,8-18 0,5-14-1,5-15 0,-2-15-1,-1-11 0,-3-12-1,-1-8 0,-3 0 0,-9 1 0,-3 9-1,-7 7 1,-3 11 1,-6 18-1,0 19 1,-13 24 1,1 11 0,-1 13-1,0 10 2,5 7-1,6 3 0,2 3 0,8-9 0,7-10-4,10-5-14,4-20-22,0-18 0,5-9 0,1-21 0</inkml:trace>
  <inkml:trace contextRef="#ctx0" brushRef="#br0" timeOffset="154440.22">21711 12210 38,'5'16'28,"-5"-16"-8,20 12-4,1-7-2,4-5-2,5 5-3,-4-8-1,0-3-2,-5-7-2,-7 0-2,-8-6 0,-12 3-1,-11 1 1,-5 7-2,-6 3 1,-5 5-1,2 10 1,2 5-1,3 7 1,14 6 2,6-1-1,10 1 2,9 0 0,11 1 0,3-6 0,9 0-1,3-8-6,-3-1-30,-2-14-3,5 0-1,-9-19 0</inkml:trace>
  <inkml:trace contextRef="#ctx0" brushRef="#br0" timeOffset="155245.2994">21699 12859 64,'0'-16'33,"0"16"-7,0 0-5,0 0-6,0 26-5,-10-2-5,4 1-1,-2 2-1,1 1-1,1-9-1,2-5 0,4-14 0,0 0 0,4-18 0,5-4 0,1-5 0,2-8 0,2-2-1,2 2 1,-2 2-1,-2 9 0,-2 10 0,0 11 0,0 12 0,3 7 0,-3 12 0,4 6 0,-1 6-1,-1-3-3,4 2-5,-5-8-5,3-7-12,-3-1-10,-11-14 0,0-9-1</inkml:trace>
  <inkml:trace contextRef="#ctx0" brushRef="#br0" timeOffset="155373.9022">21741 12951 45,'0'0'29,"0"0"-2,23-10-19,8 14-28,-7-16-5,17 12-3,1-19-2</inkml:trace>
  <inkml:trace contextRef="#ctx0" brushRef="#br0" timeOffset="155651.6303">22208 12631 41,'0'0'35,"10"6"0,4-3 1,15-3-20,1 0-5,12 0-6,4 0-10,-2 0-13,-3-1-17,3 1 0,-14 0-1,-6 0 0</inkml:trace>
  <inkml:trace contextRef="#ctx0" brushRef="#br0" timeOffset="155824.7219">22255 12731 45,'-18'2'33,"18"-2"1,10 8-8,14-8-13,17 0-8,9 0-16,15 2-20,0-6-2,9 4 0,0-3-1</inkml:trace>
  <inkml:trace contextRef="#ctx0" brushRef="#br0" timeOffset="156171.0439">23138 12494 35,'-17'-4'28,"-23"1"-2,9 8-11,0 9-2,0 9-3,7 12-3,3 2 0,8 8 0,5 3 0,18-1 0,8-4 0,14-2-2,13-14 1,12-13-1,-1-14 0,9-9 0,-10-21 0,-3-8-1,-18-12 0,-15-4 0,-31-1-1,-11 4-1,-7 10-16,-14 11-25,-20 3-1,-1 14-1,-8 6 0</inkml:trace>
  <inkml:trace contextRef="#ctx0" brushRef="#br0" timeOffset="165474.7501">18163 11965 12,'15'-14'29,"-5"18"2,-20 10 1,-13 27-15,-6 27-3,-17 19-3,-11 24-2,-17 18-2,-10 17-4,-12 12-4,-5-5-4,4-9-3,1-20-2,15-15-5,13-26-12,12-36-7,26-21 2,15-39 2</inkml:trace>
  <inkml:trace contextRef="#ctx0" brushRef="#br0" timeOffset="166127.2349">18115 11950 23,'19'-7'23,"-9"-3"-5,7-4-9,2 1-1,0-2-3,1 1 0,-3 0 1,-1 5-1,-16 9-1,16-6 0,-16 16 1,0 4-1,0 3 1,0 3-4,0 1-1,5-4-3,5-2-3,1-11-2,7-4-4,0-2 1,0-7-1,-1-4 2,-2-2 4,-3 1 4,-1-2 4,-1-9 13,-10 25-5,0-9 0,0 9-1,7 9-1,3 5-2,1-4-2,7 2-1,2-2 3,4-4-1,-3-8 2,2-5 0,-5-12 0,-3-1 1,-15-9-1,-4 3-1,-11-1-2,-5 8-5,-5 9-29,-6 10-5,-7 0-1,4 15 0</inkml:trace>
  <inkml:trace contextRef="#ctx0" brushRef="#br0" timeOffset="206593.7683">22024 11880 39,'-10'9'23,"-5"25"-1,-13 16-4,-17 27-6,-13 23-3,-22 22-1,-12 18-3,-8 9-1,-3 2-2,2-6-1,4-12-1,15-22-4,13-22-4,23-28-9,26-19-12,20-42-2,0 0 0,28-42 9</inkml:trace>
  <inkml:trace contextRef="#ctx0" brushRef="#br0" timeOffset="207044.3074">22045 11792 22,'-9'2'27,"-11"-4"0,5 4-11,4 5-4,11-7-4,0 0-3,11 6-2,9-6-1,8-6-1,3 2 0,-1-4 0,0 2-1,-4-1 1,-4 2 0,-9 5-1,-13 0 0,0 0 1,0 0-1,0 14 0,0-2 0,-3 1 1,3 2-1,0 3-2,6-1-6,3-1-7,4 2-10,-13-18-3,18 16-1,-18-16 8</inkml:trace>
  <inkml:trace contextRef="#ctx0" brushRef="#br0" timeOffset="207337.0863">22396 11785 22,'0'0'23,"5"16"-4,-1-7-5,6 2-3,7-1 0,2-5 0,5-1 0,-6-8 0,3-2 0,-9-10 0,2-1-1,-14-9-1,0 3-2,-21-2-1,2 12-2,-12 3-3,-3 10-12,0 8-25,4 17-1,-1 10-1,9 19 0</inkml:trace>
  <inkml:trace contextRef="#ctx0" brushRef="#br0" timeOffset="210632.3892">2039 13751 23,'0'0'32,"10"3"2,-1 17-9,0 17-5,-2 8-6,8 16-1,-6 5-3,-2 8-4,-7 1-6,0-7-6,-3-6-15,3-6-14,-7-22-1,7-4-1,-3-21 1</inkml:trace>
  <inkml:trace contextRef="#ctx0" brushRef="#br0" timeOffset="210941.3071">2507 13854 59,'0'-8'34,"0"8"-4,0 0-11,-21 4-5,5 8-5,-15 8-3,-4 7-3,-12 5-1,-6 10-1,-4 1 0,5 4-1,5-3 1,7 0 0,11-10 1,21-4 0,21-8 0,18-5 0,13-6 1,9-2-1,4 1-4,5-10-10,3 0-25,0 10-1,-18-10 0,2 5-1</inkml:trace>
  <inkml:trace contextRef="#ctx0" brushRef="#br0" timeOffset="211249.9078">2678 14276 48,'0'-13'35,"0"13"-2,0 0-10,-6 13-5,6 11-6,-4 3-5,8 8-2,-4 0 0,2 5-2,-2-7-3,10-3-1,-3-1-3,-2-11-6,4 0-9,-5-7-16,-4-11-2,0 0 0,0 0 1</inkml:trace>
  <inkml:trace contextRef="#ctx0" brushRef="#br0" timeOffset="211714.2642">2601 14375 34,'6'-20'26,"6"7"-4,3-6-2,7 0-4,3 4-2,6-2-3,3 8-2,-3 1-3,3 8-1,-9 3-2,-3 7 0,-12 2-2,-10 5 1,-10 1-1,0-3 0,-8 0-1,-1-1-1,-4-2 0,3-6 0,7 0 0,13-6-1,0 0 1,0 0 0,16 0 0,3 5 1,8 4 0,-5 4 0,-3 4 1,-9 6 0,-10 1 0,-4 2 0,-14 1 1,-11-4-4,-7-3-9,2-1-21,-6-13-2,10 0-1,-3-6 0</inkml:trace>
  <inkml:trace contextRef="#ctx0" brushRef="#br0" timeOffset="212925.2781">3481 14102 44,'0'0'32,"6"16"-2,-2 16-12,-8 6-5,4 10-5,0 3-5,0-2-12,-3-6-18,6-2-5,-9-19-1,3-6-1</inkml:trace>
  <inkml:trace contextRef="#ctx0" brushRef="#br0" timeOffset="213076.2361">3298 14296 28,'16'0'28,"2"-7"-1,20 7-15,8-5-11,7-3-16,12 8-9,-9-6-2,8 6-1</inkml:trace>
  <inkml:trace contextRef="#ctx0" brushRef="#br0" timeOffset="213625.5883">3974 13934 16,'19'-25'32,"-1"-4"2,4 13-2,0 6-13,-4 5-6,1 12-3,-6 10-4,-1 10-1,-6 7-2,0 7-1,-6 6 0,0 3-1,0 1 0,0 0-1,9-4 1,0-8-1,7-8 1,6-8-1,5-12 1,2-11-1,4-12 0,1-14-1,-1-8 0,0-7-2,-2-7 2,-9-6-1,-3-2-1,-7 4 1,-3 5 1,-9 3 0,0 9 1,-5 6 1,-5 7 0,5 8-1,5 14 2,0 0-1,-11 10 1,11 10-1,0 5 1,0 12-1,3 6 1,-3 7 0,6 0 0,-6 2-1,4 0-2,-4-10-8,9 0-12,3-9-15,-2-14-1,8-1 1,1-6-1</inkml:trace>
  <inkml:trace contextRef="#ctx0" brushRef="#br0" timeOffset="214430.9937">4662 14247 25,'0'0'35,"4"15"1,-4 5-1,0 2-14,5 10-7,-5 0-4,6 7-3,-2-4-4,4 1-3,3-2-6,-9-14-9,4-7-17,-2-1-5,-4-12 0,0 0-1</inkml:trace>
  <inkml:trace contextRef="#ctx0" brushRef="#br0" timeOffset="214768.3208">4622 14327 43,'13'-22'34,"-4"0"1,12 3-8,1 8-12,-1 1-6,4 10-3,-5 0-2,-3 10-2,-7 4-1,0 3-1,-7 3 0,-6-3-1,-1-1-2,-2 0 1,6-3 0,0-3-1,13-1 1,2-3 0,4 0 0,3 4 1,-3-1 1,-3 2 1,-6 4 1,-10 1-1,-10 2 1,-12 1 0,-4-5-1,-8-1-3,7-1-10,-2-1-21,5-15-1,10 1-1,0-11 1</inkml:trace>
  <inkml:trace contextRef="#ctx0" brushRef="#br0" timeOffset="215234.3111">4742 13802 21,'0'0'31,"25"11"0,-9-11-6,6 0-10,9 0-5,-2-5-3,4-4-3,-7-2-2,-4-4-1,-8 0 1,-10 2-2,-8 0 1,-9 3-1,-5 7 1,-9 3-1,-1 7 0,2 8 0,1 3-1,1 3 2,8 4 0,10 4 2,6-1 0,13 0 0,8-4 1,11-2-2,5-6-3,7 0-25,-4-12-7,10-4-2,-7-14 0</inkml:trace>
  <inkml:trace contextRef="#ctx0" brushRef="#br0" timeOffset="215633.9696">5440 14151 38,'0'0'33,"34"10"0,-6-10-11,9-6-10,11 6-3,0-4-7,-1 4-9,0-4-17,-6 7-8,-22-6-1,-4 10 0</inkml:trace>
  <inkml:trace contextRef="#ctx0" brushRef="#br0" timeOffset="215807.4016">5470 14295 42,'0'0'35,"0"0"-1,31 9-3,1-13-19,13 4-6,7 0-10,5 0-22,2-11-8,13 4 0,-2-11-1</inkml:trace>
  <inkml:trace contextRef="#ctx0" brushRef="#br0" timeOffset="216135.5277">6432 13981 12,'-35'-28'28,"7"13"0,-13-3-4,4 14-12,5 11-4,3 8-3,3 12-1,5 12 0,11 7 0,4 2 1,19 9 0,8-6 1,13-3 0,9-10 0,4-9 0,3-20-2,3-9 1,-9-16-1,-8-14-1,-11-10-1,-10-4 0,-15-6 1,-12 5-3,-4 7-8,-8 11-28,-5-1-1,5 13 0,-4 1 0</inkml:trace>
  <inkml:trace contextRef="#ctx0" brushRef="#br0" timeOffset="216731.2081">7208 14136 28,'0'0'29,"19"5"-2,13-5-11,20 0-3,14 0-3,11 0-1,7 0-4,0-5-3,-5 2-8,-7 3-13,-10 4-12,-27-8 0,-5 10 0</inkml:trace>
  <inkml:trace contextRef="#ctx0" brushRef="#br0" timeOffset="216925.45">7351 14286 20,'22'0'25,"20"8"-7,9-8-3,11 5-5,6-3-11,-1-6-15,2 4-8,-21-13-2,1 9 6</inkml:trace>
  <inkml:trace contextRef="#ctx0" brushRef="#br0" timeOffset="217084.4824">7894 14096 20,'22'8'31,"-13"5"0,3 12-1,-4 3-17,-8-1-4,0 2-8,-8-1-11,-4 1-19,-12-18-1,2-1-2,-9-17 0</inkml:trace>
  <inkml:trace contextRef="#ctx0" brushRef="#br0" timeOffset="217240.5287">7301 14028 30,'-27'27'34,"9"9"0,18 15 0,0 4-29,9 1-30,19 7-3,-6-15-3,12-2-2</inkml:trace>
  <inkml:trace contextRef="#ctx0" brushRef="#br0" timeOffset="219948.279">8506 14284 14,'-24'-2'31,"20"11"1,4-9-3,34 13-13,13-6-3,15-3-4,14 2-1,4-6-7,2 0-7,0-5-16,-4 2-11,-24-11 0,-7 4 0</inkml:trace>
  <inkml:trace contextRef="#ctx0" brushRef="#br0" timeOffset="220189.1615">8788 13992 46,'-11'-46'32,"11"0"-3,5 6-11,-5 2-5,3 12-2,3 9-2,-6 17-1,10 20-2,-10 13-3,0 15-5,0 8-15,-7 5-17,11 9-2,-8-5 1,11 0-1</inkml:trace>
  <inkml:trace contextRef="#ctx0" brushRef="#br0" timeOffset="220625.31">8702 14579 27,'9'-18'31,"0"-2"-2,9 5-9,8 13-1,-2 4-3,4 17-4,-12 2-2,-3 11-4,-13 3-1,-10 3-2,-9-5-2,-9-6-3,-3-7-1,0-12-1,3-8 0,6-5 0,8-9 0,7-4 2,7 0 1,9 4 2,7 1 1,3 8 1,8 5 0,4 8 0,1 5-1,1 2-7,-1-1-24,2 1-5,-9-10 0,6 3-1</inkml:trace>
  <inkml:trace contextRef="#ctx0" brushRef="#br0" timeOffset="221309.7027">9228 14110 49,'10'0'33,"9"15"-6,-3 9-5,-2 5-6,-1 9-3,-7-1-4,3 2-3,-9-6-2,0-5-1,0-13-2,0-15 0,-6-9 0,6-12-1,3-9 0,4-5 0,1-2 0,5 1-1,3 1 1,2 11 0,1 9 0,-1 9 0,-2 11 0,-1 7 0,-5 7 0,-6 5 0,-4 0 1,0-3-1,0-3 0,0-18-1,0 10 1,0-22-1,11-4 1,2-12-1,5 1 0,5 0 0,1 4 0,1 5 1,-1 9 0,-2 9 0,-7 12 0,1 9 0,-10 3 0,-2 2-2,1 7-8,-5-4-17,0-1-9,0 1 0,0-6 1</inkml:trace>
  <inkml:trace contextRef="#ctx0" brushRef="#br0" timeOffset="221678.9221">9747 14433 46,'6'-8'34,"-6"8"-4,6 12-5,-6 2-7,6 15-5,-6-1-4,5 11-2,-5 1-2,4 2-3,-1-5-1,-3-4-2,6-5-1,-6-11-3,4-4-4,-4-13-6,0 0-16,6-16-6,-12 0 1,6 0 1</inkml:trace>
  <inkml:trace contextRef="#ctx0" brushRef="#br0" timeOffset="221901.9776">9734 14415 41,'9'-24'36,"16"15"0,-3 1-2,4 8-16,4 8-6,-8 1-4,-1 8-2,-12 0-3,-5 6-1,-8-6-1,-11-2-2,-1-3-5,-6-9-10,1-3-21,5 0-1,1-8 1,9-1-1</inkml:trace>
  <inkml:trace contextRef="#ctx0" brushRef="#br0" timeOffset="222798.3109">10081 14127 47,'16'-13'31,"6"9"-6,0 11-4,-7 5-4,1 13-6,-11 6-3,5 10-2,-10-1-2,0 2-1,3-5-2,0-6 1,4-9-2,7-5 1,5-12 0,0-12 0,6-9 0,-1-7 0,-4-11-1,1-5 1,-5-4-1,-5-1 0,-4 1 1,-1 6-1,-6 8 1,-3 10-1,3 19 1,-13-5 0,7 20 1,4 11 0,-2 8-1,4 7 1,0 0 0,6 1 0,0-1-1,1-7-4,5-2-12,-2-11-22,-10-21-1,19 12 0,-19-12 0</inkml:trace>
  <inkml:trace contextRef="#ctx0" brushRef="#br0" timeOffset="223235.1342">10528 14457 35,'0'0'33,"0"0"-4,0 0-4,0 0-3,0 11-6,0 10-4,0 4-4,0 6-3,0-1-1,6 5-2,-2-2-4,-2-8-6,8-2-13,2-3-16,-12-20-1,12 0 1,-12-8 0</inkml:trace>
  <inkml:trace contextRef="#ctx0" brushRef="#br0" timeOffset="223633.6706">10497 14480 25,'10'-3'33,"-4"-6"2,8 2-1,6 3-15,4-2-6,3 6-4,2 0-3,-1 0-2,-7 6-2,-5 3 0,-7 1-2,-12 1 0,-9 2-1,-3-1 0,-1-2-2,-3 0 0,4-3-1,1-3 1,14-4 0,0 0 1,11 7 1,5-7 0,5 9 3,0 2-1,-1 1 2,-2 7-1,-9-1 1,-6 3-1,-12 1 1,-7-2-1,-6-6-5,-8-6-8,2-8-21,0 0-3,-3-11-1,9 0 1</inkml:trace>
  <inkml:trace contextRef="#ctx0" brushRef="#br0" timeOffset="224145.1313">10661 13929 12,'0'0'26,"-13"-15"1,10 4-10,0-4-2,7-2-4,9 2-2,2 0-2,10 8-1,0 2 0,3 5 0,-6 5 0,-4 10 0,-13 4 0,-5 8-2,-15 2-1,-4 2-1,-6-2 0,4 2 0,2-6-1,7-3 1,12-5 0,10-8 0,13-6 0,10 2 1,0-5 0,4 0-4,-2-3-31,-3 3-3,-12 0-2,-4 0 0</inkml:trace>
  <inkml:trace contextRef="#ctx0" brushRef="#br0" timeOffset="225879.124">11368 14174 29,'11'-8'33,"-7"-3"1,-4 11-8,11 10-5,-11 8-5,5 11-5,-5 3-4,8 11-2,-4 0-2,1 4-2,0-4-4,-1-2-7,3-7-8,-7-11-15,0-9-3,0-14 0,-8 4 0</inkml:trace>
  <inkml:trace contextRef="#ctx0" brushRef="#br0" timeOffset="226029.783">11289 14384 76,'9'-9'36,"11"5"-9,14 4-7,4 0-13,7 5-34,-1-10-5,9 10-2,-8-9-2</inkml:trace>
  <inkml:trace contextRef="#ctx0" brushRef="#br0" timeOffset="242292.8019">12092 13810 55,'-17'0'19,"-3"15"0,-10 26-3,0 24-2,-2 16-3,7 15-2,1 8-2,10 4-3,11-8 0,13-5-3,14-18-3,4-19-6,15-21-18,3-6-7,-2-22-1,11-9 1</inkml:trace>
  <inkml:trace contextRef="#ctx0" brushRef="#br0" timeOffset="242585.9563">12243 14377 30,'13'6'33,"12"-2"0,8-4-11,3 0-5,7 0-3,-5 0-4,-3 4-7,-4-2-15,-6 6-21,-16-8 0,1 0-2,-10 0 1</inkml:trace>
  <inkml:trace contextRef="#ctx0" brushRef="#br0" timeOffset="243307.7843">13000 14405 23,'16'-4'21,"-4"-6"0,-2 3-4,-1-5-4,-4-3-2,-5-2-3,-6-2-3,-6 3 0,-6-2-2,-1 3-2,-9 5 1,-3 5-2,3 5 1,-6 9-1,8 5 0,5 6 0,9 4 1,9 2-1,12-4 0,6-3 0,8-2 1,10-7-1,1-8 1,7-2-1,-7-10 1,-6-3-1,-7 0 1,-4 1-1,-5-1 0,-12 13 0,0 0 1,0 0-1,-12 12 1,5 8 1,-5 7 1,6 6 1,-7 5 2,10 5-1,-1-3 0,4 4 1,0-10 0,0 2-1,0-7-1,10-4-1,-10-8 0,3-5-1,-3-2 0,0-10 0,0 0-1,0 0 0,0 0-2,0 0-3,0 0-9,0 0-23,0 0-2,0-11 0,0-6-1</inkml:trace>
  <inkml:trace contextRef="#ctx0" brushRef="#br0" timeOffset="243850.0639">13322 14117 23,'0'0'29,"4"12"0,-4 5-8,-7 10-6,7 9-3,-5 5-3,5 6 0,0-4-2,0 4-2,0-9-2,6-6 0,-3-12 0,2-8 0,-5-12-1,0 0 0,0-26 0,0-7 0,-2-10 0,-5-8-1,1-3 0,0-2-1,-4 4 1,4 3-1,-3 6 0,3 13 0,2 8 0,4 8 0,0 6 0,0 8 0,19-8-1,0 8-1,12 0-3,7-6-5,14 6-6,0 0-8,4 0-9,4 5-3,-14-3 1</inkml:trace>
  <inkml:trace contextRef="#ctx0" brushRef="#br0" timeOffset="244143.4806">13338 14538 26,'0'0'30,"24"3"-3,1-3-9,9 0-3,1 0-5,-1 0-6,6-2-7,-8 2-13,5 0-14,-22-3 1,10 3-2</inkml:trace>
  <inkml:trace contextRef="#ctx0" brushRef="#br0" timeOffset="244367.3814">13344 14328 16,'-21'-4'32,"21"4"1,11 4 1,14-4-16,12 2-4,5-2-3,4 6-3,-3-6-3,3 0-7,-9 0-22,-11 6-10,-11-12-1,-6 6 0</inkml:trace>
  <inkml:trace contextRef="#ctx0" brushRef="#br0" timeOffset="245068.0603">14107 14425 30,'3'-10'22,"10"0"-2,-10-4-2,-10 2-5,-2-3-2,-15 1-2,-1-2-3,-7 3-1,2 5-2,-5 3-1,7 5-1,1 8-1,7 6 1,14 6-1,6 4 1,6-2 0,11 2 0,10-5 0,2-3 1,5-8-1,-1-8 1,-4-12 0,-1-6-1,-4-14 0,-5-10-1,-7-10 0,-3-8 0,-9-2 0,0 0-1,-3 5 1,-6 7-1,2 14 1,-5 14 0,3 16 0,-1 15 1,0 14 0,3 17 1,3 9 0,8 10 1,3 1 1,3 1-1,3-5 1,-1-1-1,1-11 0,2-6-1,-3-11-1,-8-11-5,-1-1-12,4-7-20,-7-8 1,9-3-1,-1-8 0</inkml:trace>
  <inkml:trace contextRef="#ctx0" brushRef="#br0" timeOffset="245511.4753">14363 13789 21,'16'12'34,"18"19"0,4 15-6,6 17-4,6 22-6,-12 7-4,-4 19-2,-28 4-3,-12 9-3,-21-8-1,-13-4-5,-11-18-37,-9-9-1,-8-20-1,2-12-1</inkml:trace>
  <inkml:trace contextRef="#ctx0" brushRef="#br0" timeOffset="325046.4565">15027 14207 16,'-14'0'33,"14"0"1,35-4 19,-4 4-39,3 0-4,8 0-6,1 3-7,-3-3-9,-5 0-17,-5 6-6,-15-3 1,-5 11-1</inkml:trace>
  <inkml:trace contextRef="#ctx0" brushRef="#br0" timeOffset="325219.5397">15031 14359 34,'-14'-7'33,"14"7"-1,17-2-2,4-3-18,13 5-7,13 0-12,6 2-20,2-6-5,14 4 0,-6-9-1</inkml:trace>
  <inkml:trace contextRef="#ctx0" brushRef="#br0" timeOffset="325601.322">15857 13975 23,'-23'0'28,"11"14"2,-13 3-11,10 11-7,3 14-3,8 2-3,8 4-1,4 5-1,12-4-1,7-4-1,6-5 0,8-13 0,9-13 1,-3-14 0,2-13 2,-5-14 1,-4-5 1,-15-17 1,-12 0-1,-20-6 0,-12 6-1,-18 3-1,-9 8-8,0 8-34,-7 14-1,0 5-1,16 17-1</inkml:trace>
  <inkml:trace contextRef="#ctx0" brushRef="#br0" timeOffset="335065.9432">16791 14183 32,'0'0'29,"23"-5"-6,9 5-5,14 0-3,6 0-3,17 0-2,4 0-4,5 0-3,-1 0-6,-5 0-7,-6-4-11,-4 8-10,-22-9-2,-6 7 0</inkml:trace>
  <inkml:trace contextRef="#ctx0" brushRef="#br0" timeOffset="335291.3981">16953 14253 15,'-30'-3'29,"20"7"-1,10-4-7,17-3-4,13 3-3,16 0-5,16 0-3,9 4-3,10 1-2,-2 1-5,-5-2-5,-10 1-10,-9 4-8,-20-9-4,-9 0 0</inkml:trace>
  <inkml:trace contextRef="#ctx0" brushRef="#br0" timeOffset="335464.4443">17499 14137 41,'26'13'28,"-12"1"-6,-2 5-4,-3 0-3,-5 2-7,-4 3-6,-6-1-15,1 6-16,-14-12-1,3 4-1,-12-13 1</inkml:trace>
  <inkml:trace contextRef="#ctx0" brushRef="#br0" timeOffset="335659.4897">16789 14159 44,'-27'35'33,"14"12"-2,13 3-11,9 2-15,26 3-29,2-16-3,25 1-3,-6-22-1</inkml:trace>
  <inkml:trace contextRef="#ctx0" brushRef="#br0" timeOffset="336506.9403">1789 15885 55,'24'11'31,"12"-16"-3,25 0-15,16 5-3,10-9-2,15 4-6,2-5-4,-3 0-10,-9-4-16,-8 14-4,-31-9-1,-6 9 0</inkml:trace>
  <inkml:trace contextRef="#ctx0" brushRef="#br0" timeOffset="336748.6359">1867 16046 28,'-15'0'29,"15"0"-1,25 0-11,20-2-4,14-5-2,13-1-3,9 4-4,6 1-6,-2 0-6,-4-1-15,-5 7-8,-28-6-1,-8 7 0</inkml:trace>
  <inkml:trace contextRef="#ctx0" brushRef="#br0" timeOffset="336930.1757">2513 15818 43,'29'-7'33,"15"12"-1,-5-1-8,-7 9-12,-1 7-5,-11 6-7,-13 1-15,-19-1-18,-4 8 0,-25-9 0,-4 5-1</inkml:trace>
  <inkml:trace contextRef="#ctx0" brushRef="#br0" timeOffset="337133.2224">1822 15839 40,'0'18'32,"0"19"-1,0 3-12,11 9-15,8 6-26,6-18-6,24 6-2,6-25-2</inkml:trace>
  <inkml:trace contextRef="#ctx0" brushRef="#br0" timeOffset="337956.9805">3438 15824 26,'40'-18'31,"-9"4"-1,0 10-8,3 14-4,-12 12-4,0 11-3,-13 4-2,0 7-3,-9 0-2,10-6-2,-4-7 1,7-9-2,2-16-1,6-11 1,1-7 0,3-12 0,-3-7 0,-4-3 0,1-3-1,-4 2 1,-9 4-1,-3 3 1,-3 5-2,0 10 2,0 13-1,-14 0 0,6 14 0,5 10 0,3 6 1,3 6-1,5 3 0,0 3-3,8 1-7,-1-7-19,-2-8-8,5-3 0,-5-14 0</inkml:trace>
  <inkml:trace contextRef="#ctx0" brushRef="#br0" timeOffset="338197.4308">4018 16090 45,'0'0'39,"0"0"-1,8 22 1,-8 6-22,-5 2-7,5 11-3,-3-3-3,3 1-2,0-2-5,-5-7-4,10 0-7,-5-13-13,0-17-12,11 14 0,-11-14 0</inkml:trace>
  <inkml:trace contextRef="#ctx0" brushRef="#br0" timeOffset="338641.175">3962 16148 51,'22'-15'35,"37"-10"24,-22 25-45,-4 0-4,1 13-4,-6 4-2,-9 6-1,-9 3-3,-10 2 0,-10 0-1,-4-7-1,-6-4 0,-4-10-1,5-7 0,6-7 1,7-5 1,6-6 1,7-1 2,10 7 0,3 0 1,8 12 1,-4 12-1,2 8 1,-11 6-1,-6 12 0,-9 1-1,-6 0-2,-12-2-4,-8-11-8,-3-9-24,0-6-3,-6-13 1,4-4-1</inkml:trace>
  <inkml:trace contextRef="#ctx0" brushRef="#br0" timeOffset="339850.2218">4687 15911 46,'22'2'32,"6"-7"0,6 5-17,6 0-10,6 0-10,-2 5-15,-9-10-10,6 12-1,-18-7-1</inkml:trace>
  <inkml:trace contextRef="#ctx0" brushRef="#br0" timeOffset="340024.8661">4758 16034 17,'10'7'33,"5"-7"0,20 5-1,1-5-25,0-5-30,16 8-3,-10-10-5,13 7-1</inkml:trace>
  <inkml:trace contextRef="#ctx0" brushRef="#br0" timeOffset="340572.4803">5609 15764 9,'0'0'32,"0"13"2,6 25 0,11 24-16,10 27-4,4 11-3,2 20-1,-3 2-3,-3 6-3,-6-10-2,-5-14-1,-8-21 0,-8-20 0,-5-20 0,-1-24 0,0-29 0,6-26-1,-7-24 2,7-24-1,3-23 0,4-14 0,2-14-1,0-3 1,1 1 0,0 8 0,-10 8 0,0 19 0,-10 14-2,-9 11-3,-3 14-9,-3 13-24,-4 1 0,8 13 0,3 6-1</inkml:trace>
  <inkml:trace contextRef="#ctx0" brushRef="#br0" timeOffset="341151.1086">5804 15311 20,'-12'-7'25,"21"7"-10,16 0-3,26 4-1,22-4-1,33 0 0,33 3 0,37-9-2,30 4 0,23-7-2,16 0 0,9-4-1,4 3-2,-17 2-2,-20 1-7,-29 3-19,-22 6-7,-45-7 0,-19 10-1</inkml:trace>
  <inkml:trace contextRef="#ctx0" brushRef="#br0" timeOffset="341634.3913">8525 15288 51,'10'20'34,"-4"13"1,-6 13-31,-4 8-25,4 17-5,-7-6-5,11 12-2</inkml:trace>
  <inkml:trace contextRef="#ctx0" brushRef="#br0" timeOffset="343161.5035">6524 15738 11,'-25'3'26,"3"3"-5,-6-12-3,7-11-4,2-7-1,9-7-3,14-2-1,8-4-1,10 6 0,6 3-1,12 16 0,-3 12 0,4 17 0,-11 11-1,-8 12 0,-16 5-3,-12 6 0,-13 1-3,-11-6 0,-5-5-2,-8-12-1,9-8 0,6-11-1,7-5 1,7-5 0,14 0 1,10-17 2,8 9 0,8 5 1,6 3 1,6 5 0,0 4-7,-3 1-16,-8 0-13,4 3-1,-12-9 0</inkml:trace>
  <inkml:trace contextRef="#ctx0" brushRef="#br0" timeOffset="343695.6806">6942 15895 18,'19'-4'50,"-4"-11"-30,-8 5-3,-1-6-3,-3 4-4,-3-6-1,-5 3-3,-6 0 0,-4 3-2,-4 2-1,-5 4-1,-4 6-1,6 0 0,0 11 0,9 3-1,8 3 1,8-1-1,8 0 0,13 0 1,0-3-1,0-4 1,1-9-1,0 0 1,-9-6-1,-4 0 0,-6-4 1,-3-1-1,-3 11 1,0-12-1,0 12 1,0 0 0,-10 16 0,10 1 1,0 9 1,3 6-1,-3 2 2,4 3-1,-4 1-1,6-1 1,-2-4-1,-4-5-3,3-5-5,-6-11-16,3-12-16,0 0 0,0 0 0,0-12 0</inkml:trace>
  <inkml:trace contextRef="#ctx0" brushRef="#br0" timeOffset="344160.1606">7249 15677 31,'0'0'35,"0"10"1,3 11-1,-3 7-16,0-5-8,0 14-2,0-3-4,0 1-2,0-10 0,2-2-1,-2-11 0,0-12-1,0 0 1,0-16-1,-2-8 0,-4-11 1,2-4-1,-2-6-1,3-4 1,-3 5 0,3 0 0,3 6-1,0 9 0,4 4 0,4 9 0,2 7-1,9 5-1,5 1-2,8 6-4,-1-3-7,11 0-12,2 7-10,-6-7-1,4 6 1</inkml:trace>
  <inkml:trace contextRef="#ctx0" brushRef="#br0" timeOffset="344417.2426">7315 15948 22,'-22'15'33,"2"-9"1,20-6-6,0 0-8,14 4-7,10-4-3,7 0-3,9-4-4,4 4-8,-4-6-11,-5 0-18,2 6-1,-12-3 0,-4 3 0</inkml:trace>
  <inkml:trace contextRef="#ctx0" brushRef="#br0" timeOffset="344590.6836">7314 15776 32,'-16'0'33,"5"-3"1,11 3-1,14 0-22,12 0-14,14 5-25,1-10-3,17 5-2,4-6 0</inkml:trace>
  <inkml:trace contextRef="#ctx0" brushRef="#br0" timeOffset="345161.7701">7888 15906 20,'6'-12'28,"-6"12"-7,7-15-1,-11 3-4,4 12-2,-19-19-4,-2 10-2,-4 1-2,-3 8-1,1 0-2,-1 5-1,5 4-1,5 5 0,7 4 0,11 0 1,4 0-1,9-3 0,6-2 1,6-4 0,0-9 0,1-9-1,0-5 0,-2-7 0,-4-9 0,2-13-1,-8-6 0,-1-6 0,-4 1 0,-5 4 0,-4 4 1,0 8-1,-6 13 1,-1 16 0,7 9 1,-16 33 0,13 6 0,-2 10 1,5 9-1,0 3 0,8 3-5,-2-5-26,-2-11-8,8-6 0,-9-15 0</inkml:trace>
  <inkml:trace contextRef="#ctx0" brushRef="#br0" timeOffset="345695.7786">6381 16320 17,'-43'-9'29,"30"9"-1,13 0-11,26 2-4,32 2 0,29-4 0,35 5-2,32-5-2,28 10-2,16-6-1,14 3-1,-4-7-1,-10 7-2,-23-3-5,-31 3-18,-36-7-14,-26 8-1,-42-8 1,-19 6-1</inkml:trace>
  <inkml:trace contextRef="#ctx0" brushRef="#br0" timeOffset="346483.8694">6859 16639 27,'12'10'33,"-6"-1"1,10 8-8,-1 7-8,-5 2-6,5 6-1,-9-7-4,4-1-2,-7-6-1,-3-18-2,0 0 0,9-13 0,0-9-1,1-7 0,4-2 0,3 1-1,4 1 0,6 8-1,-1 8 1,-1 10 0,-2 9 0,-6 8 1,-4 8-1,-8 2 1,-5 0-1,-5-2 1,-2-2-1,4-9 0,3-11 0,0 0 0,6-19 1,4-2-2,5-2 2,1 0-2,5-1 1,0 6 0,-1 4 0,-2 11 0,-2 7 1,-1 9 0,-5 6 0,-4 4 1,-3 3-1,-3 6 1,3-1-1,0-2 0,3 3-4,-6-10-5,13 2-17,-1 0-13,-6-7-1,4-3 0,-7-2 0</inkml:trace>
  <inkml:trace contextRef="#ctx0" brushRef="#br0" timeOffset="347311.5881">7500 16868 73,'0'0'31,"0"0"-5,11 15-4,-11 7-7,7 17-5,-4 2-3,7 5-1,-6 4-2,5 1-2,-2-6 0,-2-5-4,2-8 0,-7-11-8,6-4-8,-6-7-22,0-10 2,0-20 0,0 1-1</inkml:trace>
  <inkml:trace contextRef="#ctx0" brushRef="#br0" timeOffset="347666.3714">7432 16874 40,'16'-9'23,"6"1"-1,9 0-2,3 2-2,9 6-2,-6 0-3,4 12-2,-11-1-1,-5 13-3,-18-8-1,-7 9-1,-19-7-2,-6 3-6,-3-9-33,-6-2-2,-6-10-1,4 0 0</inkml:trace>
  <inkml:trace contextRef="#ctx0" brushRef="#br0" timeOffset="349852.6296">8812 16240 8,'16'0'30,"-2"-10"-1,20 7-3,0 3-12,8 0-9,3-4-11,-8 1-15,6 10-7,-16-7-1,-1 11 2</inkml:trace>
  <inkml:trace contextRef="#ctx0" brushRef="#br0" timeOffset="350027.1471">8860 16350 44,'0'0'33,"0"0"0,21 6-14,8-6-13,7-5-21,15 5-14,-6-10-2,14 5-1</inkml:trace>
  <inkml:trace contextRef="#ctx0" brushRef="#br0" timeOffset="350490.8536">9737 16128 33,'0'0'30,"0"0"-1,-15 3-12,6-15-3,3-3-3,-1-8-2,7 0-2,0-6-2,15 0 1,5-1-1,7 14 0,7 6 1,4 17-1,-10 11 1,-3 13-1,-14 13-2,-11 9 0,-18 5-3,-6-1 0,-8-3-4,-5-10 0,-1-11-2,2-17-1,10-12 1,8-16 1,11-7 3,11-6 2,6-3 3,11 6 1,4 5 2,9 11 1,-7 6 0,8 15-1,-11 2-3,-2 9 0,-3 1-2,-4-5-4,-2 3-9,-7-4-24,1-9-4,4-4 0,-11-8 1</inkml:trace>
  <inkml:trace contextRef="#ctx0" brushRef="#br0" timeOffset="350663.36">10098 16387 90,'0'0'39,"0"0"-6,0 0-27,-5-9-38,5 9-4,0 0-2,13-9 0</inkml:trace>
  <inkml:trace contextRef="#ctx0" brushRef="#br0" timeOffset="351038.1512">10227 16062 66,'19'0'39,"5"6"0,11 6-9,-2-1-17,5 11-3,-7 1-4,0 3-2,-13 0-2,-8 2-1,-17-2-1,-8-2 0,-10-4-2,-3-14 1,-2-6-1,4-4 0,9-13 0,1-11 0,16-7 1,12-5 0,9-1 1,7-4 0,1 1 0,1 3 1,-8 3 0,-10 11 0,-12 8-1,-15 10 1,-10 9-4,-12 2-12,-7 11-23,5 10-1,-1-3 0,14 5 0</inkml:trace>
  <inkml:trace contextRef="#ctx0" brushRef="#br0" timeOffset="351453.0276">10757 16155 49,'0'0'40,"0"0"1,7 10-1,-7-10-17,0 0-12,0 0-6,12 9-11,-12-9-33,0 0-1,21-13-1,-8 2 1</inkml:trace>
  <inkml:trace contextRef="#ctx0" brushRef="#br0" timeOffset="351835.3502">11086 16148 25,'17'-46'61,"-9"19"-36,-2-10-5,5 6-4,-11-7-2,9 10-3,-9-2-3,3 10-1,-6 5-3,3 15 0,0 0-1,-5 23-2,5 5 1,0 8-2,6 9 1,-2 5-1,0 3 0,5-5-2,-2-1-4,-3-15-10,1-6-23,4-9 0,-9-17 0,22 0 0</inkml:trace>
  <inkml:trace contextRef="#ctx0" brushRef="#br0" timeOffset="352188.5635">11453 15997 51,'-25'-10'34,"5"6"0,-1 4-10,-4 0-12,6 8-2,0 8-4,11 8 0,-1 8-3,9 9 0,5 3 0,6-1-1,6-2-1,6-7 1,7-8-2,1-10 0,4-12 1,-2-16-1,-2-12 1,-5-7 1,-10-6 1,-7-5-1,-17-2 1,-7 3 0,-8 4-1,-4 8-4,1 11-13,-4 4-24,-1 2-1,7 10 0,3 2 0</inkml:trace>
  <inkml:trace contextRef="#ctx0" brushRef="#br0" timeOffset="352949.8793">11826 15588 66,'-26'-5'33,"5"9"-8,-3 7-8,-3 6-6,11 10-4,2 4-3,14 5-2,5 1 0,9 0 0,11-7 0,4 0 0,-3-11 0,5-5 1,-7-13-1,-7-1 1,-12-10-1,-5 10 0,-15-22-2,-6 10-7,0-1-20,-3 4-10,-1 0 0,5 4 0</inkml:trace>
  <inkml:trace contextRef="#ctx0" brushRef="#br0" timeOffset="353664.0807">12218 16001 53,'13'0'35,"3"14"0,-4-2-14,-5-1-7,1 5-4,-8-4-4,6-1-2,-6-11-1,0 0-1,0 0-1,-5-14 0,10-2-1,2-2 0,1-2 0,8 2 0,3 5 0,1 4 0,6 9 0,-4 4 1,0 6 0,-4 7 0,-5 2 1,-4 0-1,-6 1-1,3-3 1,-6-5 0,0-12-1,0 0 0,0 0 0,-6-18-1,12 2 0,4-3 1,2-3 0,0 5 0,4 3 0,3 4 0,-1 10 0,1 9 1,-7 2 0,-2 6 0,-4 4 0,-2 3-2,-4-2-5,5 7-11,-5-4-20,-5-12-1,5 7 0,-4-7 0</inkml:trace>
  <inkml:trace contextRef="#ctx0" brushRef="#br0" timeOffset="353895.4632">12187 16325 47,'-15'0'37,"15"0"1,0 0 0,40-9-21,3-4-7,19 8-2,13-7-2,15 2-3,0 0-4,-3 1-13,-6 2-25,-14 7 0,-24 0 0,-14 10-2</inkml:trace>
  <inkml:trace contextRef="#ctx0" brushRef="#br0" timeOffset="354393.4583">12579 16472 66,'-17'-3'32,"-10"3"-6,-1 0-8,4 10-4,-3 1-6,9 4-1,12 3-1,9 5-2,10 4 1,11 3-2,1 0 1,-3 7-1,-3-5-1,-7 2 0,-14-8 0,-15-4-1,-17-10-5,-15-12-19,-3-3-15,1-16-1,-11-8 1,7-6-3</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4:38:46.340"/>
    </inkml:context>
    <inkml:brush xml:id="br0">
      <inkml:brushProperty name="width" value="0.05292" units="cm"/>
      <inkml:brushProperty name="height" value="0.05292" units="cm"/>
      <inkml:brushProperty name="color" value="#FF0000"/>
    </inkml:brush>
  </inkml:definitions>
  <inkml:trace contextRef="#ctx0" brushRef="#br0">12587 12083 24,'7'15'32,"9"-15"0,37 6 6,-23-6-28,11 0-7,1 0-14,-1 5-18,-3-9-2,-3 9-1,-12-5 0</inkml:trace>
  <inkml:trace contextRef="#ctx0" brushRef="#br0" timeOffset="201.459">12650 12235 66,'31'4'34,"12"0"-11,0 1-7,1 1-13,-1-2-30,3 9-2,-12-8-3,10 0-3</inkml:trace>
  <inkml:trace contextRef="#ctx0" brushRef="#br0" timeOffset="675.9381">13248 11815 42,'0'-17'35,"16"13"-1,-1 7-9,-6 10-9,10 12-5,-7 7-3,7 11-2,-1 9 0,7 4-3,-10 2 0,1-1-1,-3-5-1,9-7 0,-9-8-1,1-8 1,-5-17 0,7-12 0,-1-8 0,-5-12 1,12-12-1,-9-8 1,4-7 0,6-5-1,1-3-1,-6 2 1,3 3-1,-1 7 0,-10 10-2,-2 5-4,2 16-8,-10 12-24,0 0-1,-8 9-1,3 4 1</inkml:trace>
  <inkml:trace contextRef="#ctx0" brushRef="#br0" timeOffset="1014.7199">13818 12250 29,'-5'-20'35,"5"20"1,0 0 1,0 0-17,5 29-6,-5-8-4,5 9-3,-3 0-2,7 3 0,-6-5-2,1 0-2,-4-4-1,2-5-2,3-6-5,-5-13-8,0 0-22,0 0-3,0-9 1,4-4 0</inkml:trace>
  <inkml:trace contextRef="#ctx0" brushRef="#br0" timeOffset="1359.5474">13823 12230 49,'4'-19'35,"15"9"0,0 3-13,2 0-7,10 12-4,-3-5-4,-5 14-2,-5-2-3,-2 2-3,-14 2-1,-4 0-1,-5 0-1,-11-6-1,3 5 0,1-12-1,5 4 1,-1-7 1,10 0 2,0 0 1,16 7 1,1-1 1,0 3 1,-1 5 1,-1 3 0,-2 3 0,-13 1 0,-3 0-1,-13-1 0,1-1-1,-10-6-2,-2-6-5,5-7-15,3 3-13,1-13 0,18 10-1</inkml:trace>
  <inkml:trace contextRef="#ctx0" brushRef="#br0" timeOffset="1652.9154">14244 12073 37,'11'0'37,"5"0"1,6-2 0,9-5-17,7 7-10,2 0-13,2 4-32,-2-9-3,4 5 0,-7-9-2</inkml:trace>
  <inkml:trace contextRef="#ctx0" brushRef="#br0" timeOffset="2164.8145">14824 11836 24,'0'0'34,"11"-14"2,-11 14 0,16 28-15,-9-2-6,11 16-5,-5 2-3,6 11 0,0 1-3,4 2-1,-5-4-1,1-9-1,-6-7 0,-1-10 1,-3-14-1,4-14 0,-3-14 1,4-9-1,4-12 0,5-11 1,2-5-2,1-4 1,0-1 0,-2 5-1,-4 2 0,-5 6 0,-2 9-2,-10 3-2,0 15-7,-9 3-18,6 13-11,-13 0 0,13 0 0</inkml:trace>
  <inkml:trace contextRef="#ctx0" brushRef="#br0" timeOffset="2714.2994">15365 12252 22,'-14'14'31,"5"10"0,-12 1-9,7 1-6,1 2-4,-5-5-4,7-1-1,1-10-1,10-4-1,0-8 1,10-8-1,-2-11 0,5-5-1,1-8 1,5-1-2,-5-4 0,0 4-2,-5 1 0,-3 8 0,1 7 0,-1 3-1,-6 14 1,9 4-1,-3 7 0,4 7 1,2 10-1,2 2 0,4 4 0,3 2 1,-4-2-1,6 0 0,-5-4-2,0-7-2,-1-3-5,-5-11-11,-3-3-17,1-2-2,-10-4 1,0 0 0</inkml:trace>
  <inkml:trace contextRef="#ctx0" brushRef="#br0" timeOffset="2877.5175">15362 12373 44,'13'0'37,"6"0"0,7 10-10,3 1-16,-3-7-36,17 9-4,-8-17-3,13 4-4</inkml:trace>
  <inkml:trace contextRef="#ctx0" brushRef="#br0" timeOffset="15519.0592">16216 11737 67,'0'14'33,"-6"6"-9,6 11-7,0 15-5,3 1-4,4 9-3,0-4-1,2-1-2,2-4-4,-4-9-7,4-8-15,2-10-11,-13-20-1,9 3 1</inkml:trace>
  <inkml:trace contextRef="#ctx0" brushRef="#br0" timeOffset="15707.468">16089 11993 23,'19'-9'34,"2"-2"1,13 6 0,9-1-15,-2-1-9,8 3-5,-4 0-12,0 3-18,-10-10-11,2 6 1,-12-7-2</inkml:trace>
  <inkml:trace contextRef="#ctx0" brushRef="#br0" timeOffset="15833.2347">16455 11872 43,'-40'10'33,"6"14"0,-5 3-13,3 2-9,-1 2-10,9 1-18,8 0-15,-1-16 0,12 1-1</inkml:trace>
  <inkml:trace contextRef="#ctx0" brushRef="#br0" timeOffset="15976.7914">16095 11848 48,'10'-5'39,"24"22"0,15 9 0,14 7-26,7 19-42,5-13-3,11 2-4,-7-19-1</inkml:trace>
  <inkml:trace contextRef="#ctx0" brushRef="#br0" timeOffset="16816.3955">16663 2247 21,'0'14'30,"5"26"2,-8 0 1,3 11-21,0 16-1,5-2-3,3 4-1,2-11-3,-1-13-4,3-7-5,-6-16-12,-6-9-15,0-3-2,-12-18 1,-1-7 0</inkml:trace>
  <inkml:trace contextRef="#ctx0" brushRef="#br0" timeOffset="17170.4761">16563 2542 16,'21'-19'29,"20"9"0,6-11-10,5 2-6,7 1-3,-6 3-2,-3 1-2,-16 8-3,-13 6 0,-21 0-1,-17 22 0,-15 0 0,-14 3 0,-4-1 0,-2 5-1,4-8-2,5-4-1,10-6 0,10-11 0,14-11-1,3-3 0,6-8 0,-6-4 0,2 0 3,-5 1 2,-5 0 1,-1 9 0,1 4 1,14 12 1,-13 4 2,26 13 0,12 5-1,18 6-1,10 5-10,2 5-26,-7-10-3,7 0 1,-15-18-1</inkml:trace>
  <inkml:trace contextRef="#ctx0" brushRef="#br0" timeOffset="17875.4104">17491 2241 9,'-19'0'27,"19"18"0,0 8-8,10 13-3,7 10-4,-1 9-1,10 5 0,-3-5-2,2 4-1,-4-13-1,2-3 0,-7-21-1,2-4 1,-3-26-1,3-7-1,-5-17 0,5-13-2,-1-13 1,2-11-2,-1-4 0,-2 0-2,-4 13 0,-2 5-3,-2 16-3,-8 6-9,0 30-23,0 0-1,-6 28 1,1 1-1</inkml:trace>
  <inkml:trace contextRef="#ctx0" brushRef="#br0" timeOffset="18153.9829">17878 2677 30,'0'0'34,"-6"17"0,6 7 1,0 5-19,0 3-6,5 3-3,-2-1-1,2-1-4,1-1-5,-1-11-5,1 1-9,-2-12-12,-4-10-7,0 0 1,0 0-1</inkml:trace>
  <inkml:trace contextRef="#ctx0" brushRef="#br0" timeOffset="18469.9088">17884 2780 37,'17'-14'33,"-5"-2"-1,11 4-8,-1 6-7,-1-3-4,-1 9-4,-6 0-4,-4 11-4,-10 1-2,0-2-1,-10 0-2,-2-1 0,3 4-1,9-13 0,-5 13 2,5-13 1,26 12 2,-3-3 2,-1 5 1,2 6 0,-9 0 1,-5 4-1,-10-2 0,-8 1-1,-9-8-1,-7-5-2,2-6-2,-1-13-3,9-1-7,4-8-13,7-9-7,9 9-1,3-12 0</inkml:trace>
  <inkml:trace contextRef="#ctx0" brushRef="#br0" timeOffset="18710.4644">18386 2585 47,'14'-3'33,"2"-1"1,13 0-12,5 8-9,-3 1-7,6-5-7,-4 5-12,-3 8-15,-7-11-5,-2 5-2,-21-7 1</inkml:trace>
  <inkml:trace contextRef="#ctx0" brushRef="#br0" timeOffset="18860.9296">18458 2675 19,'0'0'33,"18"2"-2,9 7 1,4-9-19,10 0-16,6 8-23,-1-16-3,9 8-1,-10-11-2</inkml:trace>
  <inkml:trace contextRef="#ctx0" brushRef="#br0" timeOffset="19304.2936">18968 2169 39,'0'-17'35,"0"17"2,10 18-5,-7 10-15,6 18-4,-7 4-5,9 16-1,-6 5-2,3-1-1,-5 0-2,0-11-1,-3-9 0,3-12-1,-3-13-1,0-12 0,0-13-1,16-9 0,-3-7 0,4-6-1,7-7 0,1 0 1,4 0 0,-1 8 1,-4 4 0,-6 6 0,-9 11 1,-9 0 1,-11 7-1,-5 6 1,-8 6-1,-2-1 1,2 0 0,4 1 0,6-4-1,10 2 0,8-2 1,7-6-3,8-4-4,2 1-6,4 0-19,5 1-5,-4-7 0,3 12 0</inkml:trace>
  <inkml:trace contextRef="#ctx0" brushRef="#br0" timeOffset="19650.469">19323 2771 46,'0'0'30,"12"0"-5,3 4-7,3-4-4,4 0-4,-1 0-3,5-4-3,-6-3 1,0-1-2,-6-3-1,-3-2 1,-8 0-2,-3-1-1,0 14 1,-23-19-1,2 15 0,-1 4 0,-3 7 0,-3 5-1,6 2 1,2 6 0,4 0 0,11 5 2,5-4 1,15 3 0,3-5 1,9 1 0,7-3-3,8-6-7,4-7-28,14 0-3,1-14 0,12 1-1</inkml:trace>
  <inkml:trace contextRef="#ctx0" brushRef="#br0" timeOffset="20259.7175">19847 2747 35,'26'0'31,"4"3"-2,25-3-9,24 6-4,20-6-2,26 8-3,10-6-3,9 5-3,1-5-3,-12-2-5,-14 0-8,-26 0-16,-29-6-9,-21-1 0,-30-10 1</inkml:trace>
  <inkml:trace contextRef="#ctx0" brushRef="#br0" timeOffset="20829.3588">20505 2431 30,'11'-15'30,"3"5"-6,-6-9-4,-8-4-6,0 5-4,-15-9-3,1 11-3,-7 3 0,-6 1-1,-5 3-1,0 9-1,-1 13 0,4 5-1,7 6 1,5 1 0,10 1-2,10 5 1,11-6 0,10-3 0,6-8 0,3-8 0,1-9 0,0-5 0,-4-4 1,-4-12-1,-9 1 1,-6-5 0,-6-1 1,-5 10 0,0 4 0,-6 5 1,6 10 0,-14 7 1,5 8 0,9 20 0,-7 2 1,7 5 0,-5 2 0,5 7 0,0-6-1,5-1 0,-2-6-5,-3-9-23,4-9-15,5-1 0,-9-19-1</inkml:trace>
  <inkml:trace contextRef="#ctx0" brushRef="#br0" timeOffset="21385.4634">20292 3119 22,'3'11'32,"9"10"-5,-3 3-3,-3 3-4,4 2-5,-8-3-3,3-1-3,-5-3-3,0-6-2,0-16-1,0 0-1,-9 0-1,9-10 0,0-13 0,0-4-1,9-6 0,5-5 1,5 1 0,7 7 0,5 2 0,2 6 0,3 12-1,-4 3-5,-1 14-9,-7 9-22,-7 2 0,0 4-1,-10-1 0</inkml:trace>
  <inkml:trace contextRef="#ctx0" brushRef="#br0" timeOffset="22093.9248">20539 3352 44,'0'0'33,"2"18"-6,-2-4-5,5 5-4,-5-1-4,6 6-3,-6-2-3,7 0-2,-3-3-4,0-4-2,1-1-3,-5-14-6,0 0-10,0 0-15,0-9-3,-4-5 1,-6-5 0</inkml:trace>
  <inkml:trace contextRef="#ctx0" brushRef="#br0" timeOffset="22422.8638">20506 3350 38,'15'-5'34,"0"-5"-1,7 8-10,8 2-6,-4 0-4,4 5-4,-2-2-2,-5 4-3,-9 0-2,-14-7-1,9 15-1,-9-15 0,-12 11-1,1-11 1,1 3-2,10-3 1,0 0 0,0 0 1,16 9 0,3-4 1,1 0 0,1 8 0,-4 1 1,-2 4 0,-13 1 0,-9-1 1,-13 2-2,-10-1-1,-7-2-1,-4-8-4,3 3-7,-2-3-25,7-9-1,12 0 1,9-5 0</inkml:trace>
  <inkml:trace contextRef="#ctx0" brushRef="#br0" timeOffset="23214.872">17393 3924 27,'0'-10'30,"19"20"3,1 12-10,3 11-5,8 13-4,-3 5-3,6 15-1,-10-1-2,3 0-3,-11-10-1,0-7 0,-8-15 0,-3-7-1,-5-26 0,0 0 0,10-35 0,0-3 0,5-17-1,8-10 0,4-10-2,6-3 1,0 2-1,-1 7 0,-2 11-2,-6 12-1,-8 21-6,-12 13-11,-4 12-19,-13 24-1,-3 0 2,3 13-1</inkml:trace>
  <inkml:trace contextRef="#ctx0" brushRef="#br0" timeOffset="23641.465">17837 4424 39,'-10'7'29,"10"13"0,-8-3-14,1 0-6,2-1-2,-1-3-2,6 1-1,0-14 0,0 0 0,0 0-1,9-10 1,-1-8-1,0-5 0,1-9-1,2-1-1,-2 0 0,-1 0-1,-1 5 1,1 6 0,-3 8 0,-5 14 1,16 3-1,-6 12 1,2 6 1,4 7-1,2 2 0,3 3 1,-1-2-1,1-1-2,-2-8-3,-6-5-5,3-2-13,-7-4-15,-9-11 0,0 0 0,-25-9 0</inkml:trace>
  <inkml:trace contextRef="#ctx0" brushRef="#br0" timeOffset="23771.3629">17841 4480 32,'-10'-5'33,"10"5"0,20 0-1,4-2-23,7 2-19,0-10-17,21 10-4,-4-9-2,11 4 0</inkml:trace>
  <inkml:trace contextRef="#ctx0" brushRef="#br0" timeOffset="24145.4639">18334 4256 66,'18'7'34,"6"-7"-8,7 5-8,0-5-6,7 8-5,2-6-7,-5-2-9,-2 4-13,-2 0-12,-18-4-1,0 0 0</inkml:trace>
  <inkml:trace contextRef="#ctx0" brushRef="#br0" timeOffset="24302.9733">18428 4339 29,'0'0'36,"22"17"0,-2-14 0,8 2-19,4 5-33,-3-10-12,12 0-5,-5-8-1</inkml:trace>
  <inkml:trace contextRef="#ctx0" brushRef="#br0" timeOffset="25019.1518">18974 3917 35,'0'0'31,"0"0"1,15 29-12,-4 13-6,-2 9-5,4 15-1,-5 2-1,1 4-2,-5-4-3,-4-10-1,0-12-2,0-10-2,0-16-3,0-20-1,0 0 0,16-16 0,2-10 0,0-7 1,6-1 1,-2-2 2,1 4 2,-7 8 2,-5 7 1,-11 17 0,0 0 1,-25 7 0,0 9 1,0 6 0,-2 5 0,8 1 0,5-5 0,14 2-1,2-7 0,15-3-3,7 0-6,1-3-7,3-7-14,6 7-5,-10-12 0,6 7-1</inkml:trace>
  <inkml:trace contextRef="#ctx0" brushRef="#br0" timeOffset="25318.6314">19310 4478 27,'0'0'29,"0"0"-3,17-5-6,-1 5-4,8 0-4,-2-5-2,8 5-1,-7-7-3,2 3-1,-4-4 0,-5 1-2,-9-1-1,-7 8-1,-7-17 0,-8 17 0,-4 0-1,-4 4 0,0 5-1,0 3 1,1 3-1,7 5 1,4-1 0,11-1 1,5-1-1,10-1 1,8-4-1,7-4-4,8-3-21,7 2-10,4-11 1,6 4-1</inkml:trace>
  <inkml:trace contextRef="#ctx0" brushRef="#br0" timeOffset="25641.9141">19882 4459 60,'19'0'34,"15"0"-8,20 0-6,22 0-3,13 0-4,21 11-2,6-8-2,10 4-4,-10-5-2,-10-2-6,-11 0-10,-19 0-24,-23-9-1,-14-1-1,-26-8 0</inkml:trace>
  <inkml:trace contextRef="#ctx0" brushRef="#br0" timeOffset="26229.888">20513 4117 23,'5'-19'30,"-5"19"1,-9-27-9,-5 13-7,-6-4-5,-5 6-3,-1 2-3,-3 5-1,-1 5-2,4 0-1,4 9-1,8 3 1,8 4-1,11 1 1,9 0 0,7 0-1,4-4 2,8-4-1,1-2 1,-1-7 0,-1 0 0,-6-3 0,-5-5 0,-6-1 1,-7 0 0,-8-4 2,0 3-1,-3 1 1,3 9-1,-16-6 1,16 6 0,-17 13-1,12 4 1,1 5-1,4 12 0,0 0 1,3 5-1,2-1 0,1 2-2,2-1-12,3-3-27,-7-11 1,6-3-2,-10-7 0</inkml:trace>
  <inkml:trace contextRef="#ctx0" brushRef="#br0" timeOffset="26741.347">20258 4780 34,'9'18'36,"-2"0"0,2 7-8,4 6-7,-6 0-6,4 4-4,-6-2-4,1-5-2,-6-10-2,3-4 0,-3-14-2,0 0 0,-6-26 1,6 1-2,6-10 1,3 0-1,1-3 0,8 5 0,6 3 0,5 5 0,6 10-1,3 7-2,9 15-9,-9 0-21,0 1-5,-1 7-1,-10-3 0</inkml:trace>
  <inkml:trace contextRef="#ctx0" brushRef="#br0" timeOffset="27207.4717">20572 5040 59,'0'9'35,"0"-9"0,-9 17-15,9 2-7,-7-3-5,3 7-2,-2-6-3,1 0 0,1-5-1,4-12-1,-6 9 0,6-9 0,5-14 0,-1-3 0,4-3 0,2-5-1,0 0 1,5-3-1,1 3 0,-1 2 0,1 4 0,-2 7 0,1 5 0,-2 7 0,0 11 1,0 5 1,-2 5-1,0 7 0,0 4 1,-1 0 0,2 2-1,-4-5-2,3-3-3,-5-8-3,7 1-9,-6-8-20,-7-11-2,10 2-1,-10-2 2</inkml:trace>
  <inkml:trace contextRef="#ctx0" brushRef="#br0" timeOffset="27380.6764">20588 5152 61,'0'0'39,"0"0"0,22 0-5,5 2-18,18-2-25,8 0-24,25 6-4,11-9-1,22-1-1</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4:40:26.181"/>
    </inkml:context>
    <inkml:brush xml:id="br0">
      <inkml:brushProperty name="width" value="0.05292" units="cm"/>
      <inkml:brushProperty name="height" value="0.05292" units="cm"/>
      <inkml:brushProperty name="color" value="#FF0000"/>
    </inkml:brush>
  </inkml:definitions>
  <inkml:trace contextRef="#ctx0" brushRef="#br0">11737 16139 12,'-11'-6'31,"11"6"2,40 7 15,-8-2-38,3 0-3,4-5-8,3 0-13,3 5-16,-12-12-3,3 7 1,-14-15 2</inkml:trace>
  <inkml:trace contextRef="#ctx0" brushRef="#br0" timeOffset="203.5577">11819 16292 34,'0'0'37,"29"11"0,-6-6-2,3-5-19,9 5-22,-2-10-23,10 9-3,-4-16-4,6-5-1</inkml:trace>
  <inkml:trace contextRef="#ctx0" brushRef="#br0" timeOffset="33988.4019">13605 15729 27,'-22'-2'14,"-6"2"-2,-13 0-3,-11-7-1,-10 2-1,-7-1 0,-3 5-1,-4 1 1,7 0 0,4 1-1,9 7 0,11-1 0,20 7 0,9-1 1,16 6-1,18-2 0,14 7 1,11-4-1,9 7 0,4 0-2,3 4 0,-9 1-1,-7 3-1,-17 4-1,-15 7-2,-20 5 1,-22 1-1,-15 6 0,-13-1 1,-9 1-2,-7-2 2,4 1-1,5-6 1,8-10 0,15-2 1,14-5-1,20-4 1,24-5 0,23-7 0,24-8 1,28-1 0,18-4 0,18-1 0,15-4 0,-2 0 0,-8 0 0,-14 0 0,-21 8-2,-27 2-3,-23-1-22,-18 1-13,-28-10-1,-15 2 0</inkml:trace>
  <inkml:trace contextRef="#ctx0" brushRef="#br0" timeOffset="34629.401">13360 17040 35,'0'0'33,"12"7"1,-12 11-8,-6 1-13,6 3-4,-3 2-3,9 2-4,1-4 1,4-1 0,5-3-2,1-8-5,3 0-5,-5-1-21,-15-9-5,17-9 1,-17-6-1</inkml:trace>
  <inkml:trace contextRef="#ctx0" brushRef="#br0" timeOffset="34786.081">13414 16893 49,'0'0'38,"13"0"1,-13 0-2,13 4-29,-9-17-39,-4 13-3,5-22-3,1 4 0</inkml:trace>
  <inkml:trace contextRef="#ctx0" brushRef="#br0" timeOffset="36163.2578">14299 15998 16,'-7'-27'31,"7"16"2,0 11-4,11 9-11,3 24-4,5 14-4,3 20-2,3 4-2,9 12 0,-3 1-3,4 0 1,-5-11-2,-1-10-1,-9-17 0,1-11 1,-7-17 0,-4-13-1,-2-15 1,0-17 1,0-12-1,6-14 0,10-16 0,6-10-2,1-5 2,3 2-1,1 6 0,-3 7-1,-5 13 0,-10 11-1,-10 18-3,-10 9-8,3 18-23,-10-3-4,-2 7-1,6 7 1</inkml:trace>
  <inkml:trace contextRef="#ctx0" brushRef="#br0" timeOffset="36750.4813">14897 16673 31,'16'0'34,"-16"0"-3,0 0-8,10 14-6,-13 3-4,3 7-3,-5-2-4,1 7-1,-2 0-2,3 0 0,3-2-1,5-1 0,4-11-1,6 0 0,4-8-2,-4-7-7,6 0-18,-1-9-10,-11-11-2,3 0 1</inkml:trace>
  <inkml:trace contextRef="#ctx0" brushRef="#br0" timeOffset="37164.0742">14958 16506 37,'18'-3'40,"-18"3"2,14 0-4,-14 0-10,0 0-11,11-4-5,-11 4-7,0 0-37,-14 0-7,14 0-3,-22-27 0</inkml:trace>
</inkml:ink>
</file>

<file path=ppt/ink/ink4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01:19.900"/>
    </inkml:context>
    <inkml:brush xml:id="br0">
      <inkml:brushProperty name="width" value="0.05292" units="cm"/>
      <inkml:brushProperty name="height" value="0.05292" units="cm"/>
      <inkml:brushProperty name="color" value="#FF0000"/>
    </inkml:brush>
  </inkml:definitions>
  <inkml:trace contextRef="#ctx0" brushRef="#br0">19862 8335 3,'33'0'9,"6"0"-1,20 0-1,13-3-2,25 3 1,23-9-1,31 4 0,24 0-1,28-2 1,16 1-1,16 0 0,2 2 0,0 4 0,-15 0 0,-15 0-1,-22 7 0,-32 2-1,-24 0 1,-31 1-2,-22 1 1,-27 0-1,-5-2 0,-17-1 0,-11-3-1,-5-3 1,-11-2 0,0 0-1,0 0 0,0 0 1,0 0-1,0 0 0,-11 0 0,2 0-1,9 0 1,0 0 1,0 0-1,-7 11 0,7-11 1,0 0-1,0 0 0,0 0 1,0 0-1,-13 8 0,13-8 0,0 0 0,0 0 0,0 0 0,0 0 0,-12 0 0,12 0 0,0 0 0,0 0-3,-12 12-13,12 1-9,-12-13-1,12 0-1</inkml:trace>
  <inkml:trace contextRef="#ctx0" brushRef="#br0" timeOffset="12059.1823">19235 3294 28,'0'10'30,"-4"4"0,-4 16-12,-2 14-5,-4 6-3,0 13-2,-6 0-3,-1 2-1,4-8-4,2-9-1,4-8-2,0-11-2,7-11-5,4-18-6,0 0-8,18-25-6,-13-9 0,13 0 4</inkml:trace>
  <inkml:trace contextRef="#ctx0" brushRef="#br0" timeOffset="12352.3448">19222 3346 17,'0'-23'24,"0"23"-3,15 0-3,-1 10-2,4 12-4,7 1-4,8 9-2,10 3 0,7 0-1,1-2-2,3 0-1,-3-4 0,-6-1 2,-10-2-2,-11-3 2,-20-4-2,-17 2 1,-18-8-1,-14 2 1,-13-4-2,-2-4 0,-5-3-2,2-4-1,5 4-1,9-4-7,14 0-9,16 8-12,2-8-2,17 9 0,0-9 4</inkml:trace>
  <inkml:trace contextRef="#ctx0" brushRef="#br0" timeOffset="12743.9423">19711 3333 11,'0'-28'30,"6"17"2,-6 11 0,0 0-14,16 26-4,-12 9-4,8 11-3,0 7-1,5 11-2,-3-2-2,5-4 0,-1-9-1,-2-6 1,1-17 1,1-11 0,-2-24 0,4-15 0,-2-15 1,2-12-1,-2-13-1,3 0 0,-2-2-1,-4 6-1,1 11-3,-8 5-2,6 23-9,-10 7-17,-4 14-6,13 0-2,-13 0 2</inkml:trace>
  <inkml:trace contextRef="#ctx0" brushRef="#br0" timeOffset="13014.2657">20349 3452 38,'0'0'32,"20"-3"1,-1-1-4,6 4-19,9 5-3,6-1-4,0-4-5,0 8-9,-6-4-13,-10-4-8,2 0-1,-15-4-1</inkml:trace>
  <inkml:trace contextRef="#ctx0" brushRef="#br0" timeOffset="13195.5049">20351 3603 41,'11'3'32,"19"7"-1,2-10-13,8 0-16,8 8-25,-9-15-5,5 7-2,-16-5-2</inkml:trace>
  <inkml:trace contextRef="#ctx0" brushRef="#br0" timeOffset="13547.9792">20978 3659 20,'0'0'29,"11"0"2,20 0-13,22-4-2,27 4-2,19 0-1,20 4-4,9-4-3,16 0-2,5 0-5,-8-7-10,-6-4-22,-18 11 0,-36-16-1,-15 12 0</inkml:trace>
  <inkml:trace contextRef="#ctx0" brushRef="#br0" timeOffset="14148.319">21440 3002 33,'-3'19'29,"-12"3"1,-3 11-13,0 14-7,-3 1-1,7 5-2,-2-10-2,4-5-1,0-10 0,5-13-2,7-15 0,0 0-2,-3-22 1,10-8 0,5-11-1,1-12 0,5-7 0,4-1 0,0 1 1,-1 5-1,-1 6 1,-5 8-1,-1 10 0,-4 16 0,-10 15 0,10 0 0,-10 18-1,3 7 2,5 11-2,2 3 1,6 9 1,8-1-1,2 1 0,4-1 0,3-5 1,-4-5-1,-6-8 1,-9-3-1,-11-7 1,-11-3-1,-12-3 1,-13-4 0,-5 0 0,-8-5-1,1 1-2,2-5 0,8 0-7,2 0-5,13-5-10,20 5-9,0 0 0,10-7 0</inkml:trace>
  <inkml:trace contextRef="#ctx0" brushRef="#br0" timeOffset="14644.501">21757 2914 22,'6'-18'28,"9"18"-1,-15 0-8,15 18-5,-10 9-3,-5 7-4,4 10-1,-4 4-2,0 4-1,0 2-1,0-2 0,0-9-1,5-1 0,0-10 1,2-5-2,4-12 2,4-5-1,0-10 0,7-13 1,2-7-2,0-10 1,4-9-1,-3-7 0,0-8 0,-3-1 0,-3-1-1,-4 6 1,-5 6 1,-5 8 0,-5 11 1,0 13-1,0 12 1,-12 20 1,6 5-1,3 13 1,3 3-2,5 6 1,1 0-2,4-6-6,3-4-28,3-1-2,-11-12 1,4 2-2</inkml:trace>
  <inkml:trace contextRef="#ctx0" brushRef="#br0" timeOffset="15833.4995">21609 4096 28,'5'-15'27,"-2"2"-9,-7-2-4,-4 0-2,-5-2-3,-5 3-3,-4 0-2,-2 9-2,-1-1-1,1 8 0,4 10-1,5 2 0,4 6 0,7 2 0,4 0 1,11-2-1,3-1 0,6-8 0,0-3 1,1-8-1,1 0 1,-5-8-1,0-2 1,-6 1 0,-3 0 0,-8 9 0,7-13-1,-7 13 2,0-9-1,0 9 1,0 0 0,0 0-1,0 0 0,-10-3 1,10 3-1,-7 16-1,5 2 1,-2 11-1,-1 7 1,1 15-1,0 3 1,4 4-1,-4 1 1,4-6-1,4-6 1,-4-6 1,7-13 2,-4-14 0,1-2 0,-4-12 0,0 0 1,0 0-1,0 0 0,0-12-1,0 12-2,0 0-4,-4-9-11,4 9-22,3-10 0,-3-4 0,11 3 0</inkml:trace>
  <inkml:trace contextRef="#ctx0" brushRef="#br0" timeOffset="17156.0966">21962 2709 12,'0'0'17,"-9"-3"12,24-8-17,6 0-1,13-5-4,9-4-1,14-3-1,13-4-1,11-5-1,7 3-1,0 0-1,-12 3 0,-10 5 0,-11 8 0,-15 0 1,-16 8-2,-24 5 1,0 0-1,-5 15 0,-7-7 1,-2-2 0,-4-6-1,0 0 0,1 0 1,2-4-1,-2-6 0,0-1 1,-1-2-1,5 3 0,2 5 0,6-7 0,5 12 1,0-11-1,0 11-1,19 0 1,2 0 0,-1 4 0,5-4 0,-1 2 1,-5-2-1,2 7 3,-8 0 0,-7 4 2,-15-1-2,-1 6 1,-12 3-2,2 3-7,3-5-15,8 3-11,-5-14-1,18 3-1</inkml:trace>
  <inkml:trace contextRef="#ctx0" brushRef="#br0" timeOffset="18253.6384">22922 2109 31,'10'-3'25,"-10"3"-7,0 23-5,6 8-4,-6 12-3,4 4-1,2 8-1,-1 5-2,-2 1 0,6-5-1,1-5 1,0-13 1,1-21 0,-2-2 0,6-16 1,4-16 0,-1-9 1,-2-9-1,1-22 0,2 5-2,-5-7 1,6 4 0,-8 1 0,-3 10-2,-4 8 1,3 17-1,-8 19 1,9 9-1,-1 12 0,0 14 0,-2 13-1,3 5 0,8 7 1,-7-5 0,-3-7 0,3-1-1,0-10 0,1-10 1,-3-18-1,7-13 2,-4-18-2,9-14 0,4-18 0,1-11 1,4-5 0,-7-8 0,8 3 0,-8 8-1,-4 11 1,-5 13-2,0 15 3,-3 9-3,-10 8 1,0 11 0,0 0 0,0 0 1,-10 9-1,10-9 0,-12 7-1,12-7-2,-9 17-5,9-17-13,-21 12-16,16 1 1,-11 0-1,8 7 1</inkml:trace>
  <inkml:trace contextRef="#ctx0" brushRef="#br0" timeOffset="18939.0213">22440 3650 13,'0'0'28,"0"0"1,28-9-8,-10 3-6,9 4-6,3 2-7,8 0-7,0 8-12,-7-8-11,1 16-1,-15-10 0</inkml:trace>
  <inkml:trace contextRef="#ctx0" brushRef="#br0" timeOffset="19089.4905">22498 3807 42,'14'10'28,"4"-10"-5,16 0-18,4 5-14,7-10-14,20 5-3,3-7-2</inkml:trace>
  <inkml:trace contextRef="#ctx0" brushRef="#br0" timeOffset="19682.4272">23167 3292 7,'11'-61'61,"-11"42"-29,0 19-12,14 14-6,-14 13-3,7 14-3,-7 3-3,9 10-1,5-5 0,7 1-1,-4-9-2,-3-5 2,-1-16-2,1-9 1,2-11-1,4-15 1,-5-9-1,-10-13 1,3-8-2,5-2 1,-1 0-1,1 5 0,-5 7-1,-8 13 1,-3 12 0,3 10-2,16 30 3,-13 2-2,3 5 1,-6 8 0,9-1 1,11-2-1,-1-4-1,-4-12 3,1-11-2,8-10 0,3-14 1,7-15 0,-1-12 0,2-4 0,-5-5-1,1 3 0,-1 4-1,-9 4-3,-4 14-6,-17 10-9,0 10-17,-10 18-1,-6-1 1,-2 12-1</inkml:trace>
  <inkml:trace contextRef="#ctx0" brushRef="#br0" timeOffset="19953.5014">22997 3885 47,'15'0'33,"15"-7"2,23 0-15,16 7-8,10-8-3,7 8-2,6 0-3,-4 0-4,-5 8-6,-7-8-8,-20 2-17,-19 5-4,-14-10 0,-1 3 0</inkml:trace>
  <inkml:trace contextRef="#ctx0" brushRef="#br0" timeOffset="20538.7737">23393 4291 32,'4'-20'20,"-1"2"-2,-6-6-3,-6 2-3,-2 2-3,-6 3-2,-13 4-2,-7 4-2,6 9 1,-2 0-2,6 12 0,3 8-2,7-2 1,-1 5-1,18 1 1,3-2-1,14-3 1,8-2-1,-4-6 1,4-6-1,7-5-1,2-6 1,-5-7-1,-1-3 1,-11-1-1,-4 0 2,0-2 0,-8 3 2,-5 7 0,0 9 2,0 0 0,-19 10 1,19 15 0,0 5 0,0 9-1,6 6 0,5 3-1,-8-2-3,12-6-9,-3-3-27,0-4-2,-12-14 1,0-4-1</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4:52:46.966"/>
    </inkml:context>
    <inkml:brush xml:id="br0">
      <inkml:brushProperty name="width" value="0.05292" units="cm"/>
      <inkml:brushProperty name="height" value="0.05292" units="cm"/>
      <inkml:brushProperty name="color" value="#FF0000"/>
    </inkml:brush>
  </inkml:definitions>
  <inkml:trace contextRef="#ctx0" brushRef="#br0">16186 12136 13,'3'-14'28,"-3"14"19,0 0-32,-3 15-4,-8-1-3,-4 11-3,-4 6-2,-2 9 0,-4 3-1,0 6 0,0-1 0,4-1 0,5 1-1,4-7 0,2-7 0,5-7-1,5-7 1,0-3 0,0-8 2,0-9 0,0 0 0,0 9 1,0-9 0,0 0 0,-7-14 0,7 6-1,-5-5-2,1 2 0,1-3-1,-3-1 0,2 5 0,-2-2 0,6 12 0,-9-5 0,9 5 0,-3 14 0,3 1 0,0 2 1,0 3-1,3 2 1,-1-1 0,2-3 1,0-2-1,1-2 2,-5-14 0,10 11 0,-10-11 1,17 0 0,-6-5 1,7 0-1,-2-5 0,2 1-1,0-1-2,-2-5-6,1 3-34,-11 3-1,-6-6-1,0 1 0</inkml:trace>
  <inkml:trace contextRef="#ctx0" brushRef="#br0" timeOffset="909.0055">15994 11318 44,'2'-22'35,"8"7"-3,-4 2-10,-6 13-4,15 0-5,-15 0-4,13 32-2,-5-4-3,8 13-1,-4 1 0,7 9-1,-1-3-1,2 2 1,-2-6-1,1-5 0,-3-10 0,-4-8 1,-4-10 0,3-7 0,-11-4 0,14-26 1,-8 1-1,4-7 1,-1-4-1,3-7-1,1 0 0,0-2-1,2 2 1,-3 7 0,-2 4-1,-4 3 0,-1 11 0,-1 0-1,-4 18-3,0-11-4,0 20-19,7 0-13,-7 2-1,12 2 0,-2 2 0</inkml:trace>
  <inkml:trace contextRef="#ctx0" brushRef="#br0" timeOffset="1359.3145">16480 11596 28,'6'-16'36,"-6"16"1,0-8 0,0 8-16,0 0-6,0 0-6,0 17-3,0-1-1,0 9-2,3 2-1,-3 6 2,3 4-2,1 1 0,-4 0 0,5-2 0,-5-6 0,4-3-2,-4-5 0,0-4-2,5-4-2,-5-14-4,0 12-11,0-12-19,0 0-2,0-16 0,-3-3 0</inkml:trace>
  <inkml:trace contextRef="#ctx0" brushRef="#br0" timeOffset="1774.6437">16372 11611 25,'0'0'28,"0"0"-6,0 0-3,5-13-4,-5 13-2,16-9-2,-4-1-3,6 4 0,5-3-1,5 5 0,0-1 0,8 5-1,-4-4-2,1 8 0,-4 1 0,-2 7-1,-11 0 1,-6 5-1,-10 0 0,-7 4 0,-9-1 0,-2 2 0,-6-3-3,1-9-9,-1-1-30,11-5-1,-2-9 0,15-3 0</inkml:trace>
  <inkml:trace contextRef="#ctx0" brushRef="#br0" timeOffset="18387.0033">1894 10839 11,'-5'-31'32,"5"13"1,-3 3 2,3 15-15,11 4-7,-2 19-2,7 14-5,1 10 0,0 15-1,1 11-1,10 3-2,-3 0 0,-3-6 0,0-5-1,-4-16-1,-2-9 2,-2-16 0,-1-15 1,-13-9 1,13-11-1,-8-10 1,-1-12-1,13-4 1,10-18-1,4-1-1,6-8-1,6 1 0,-2 8-1,0 4 1,-5 10-2,-17 12-4,-7 16-18,-12 13-18,0 0 1,-15 23-1,2-4 0</inkml:trace>
  <inkml:trace contextRef="#ctx0" brushRef="#br0" timeOffset="18815.3865">2430 11328 34,'0'-18'36,"0"18"0,0 0-7,0 0-9,0 0-4,6 27-4,1 9-4,-7 8-3,5 10-1,-1 0-1,5 6 0,0-1-2,-3-3 0,1-8-3,-4-7-1,6-8-6,-9-12-7,6-6-18,-6-6-6,0-9 0,0 0 1</inkml:trace>
  <inkml:trace contextRef="#ctx0" brushRef="#br0" timeOffset="19102.0026">2407 11385 36,'11'-16'34,"7"-6"-2,1 3-10,15 9-5,-4 1-4,2 9-3,-8 4-3,-1 11-2,-11 4-2,-9 7-1,-12-2 0,-13-4-1,-3-2-6,-3-8-10,4-10-21,4 0 0,5-11-1,15-1-1</inkml:trace>
  <inkml:trace contextRef="#ctx0" brushRef="#br0" timeOffset="19515.0046">3004 11132 55,'0'0'35,"0"0"0,0 0-11,21-10-8,-2 3-4,18 7-6,-3-7-1,7 7-1,-1-3-2,0-1-3,-6 4-2,-6 0-7,-3 0-8,-9 0-14,-7 0-6,-9 0-1,0 0 2</inkml:trace>
  <inkml:trace contextRef="#ctx0" brushRef="#br0" timeOffset="19748.8301">3050 11253 71,'12'5'30,"7"-8"-4,15 3-3,3-5-6,10 5-2,0 0-6,1 0-8,-1 0-37,-9 7-1,-16-7-1,-4 4-2</inkml:trace>
  <inkml:trace contextRef="#ctx0" brushRef="#br0" timeOffset="27901.4552">4356 10850 25,'0'0'26,"0"0"-6,-26-2-4,-1 2-4,-8 0-4,-11 0-3,0 5-2,-4-3-1,4-2 0,5 8-1,6-4 0,9 1-1,15 3 1,11 3 1,11 2-1,10 0 1,9 3 1,8-1-1,9 6 1,-1-1 0,-2 3 0,-8 0-1,-10 9 0,-17-3-1,-12 2 1,-16 6-1,-16 0 0,-11-2 0,-6 2-1,-1-2 1,1-2 0,5-5 0,7 0 1,11-8 0,8-1 1,15-4 0,15-3-1,13-7 2,21 2-2,10-7 0,18 0-1,12-4 1,8 1-2,2-2 1,-7 2 0,-11 3 0,-13 0 0,-15 0 1,-11 0 1,-17 0-1,-19 0-1,0 0-1,0 0-12,-12-6-25,12 6-1,-16-6 0,16 6-1</inkml:trace>
  <inkml:trace contextRef="#ctx0" brushRef="#br0" timeOffset="28692.5226">4884 10933 50,'0'0'25,"0"0"-4,12 13-4,-3 12-3,-3 7-3,12 14-3,-3 5 1,5 9-2,0-3-1,3 2-2,-2-7 1,0-7-2,-2-8 0,-2-8 0,-6-10 0,0-9 1,-11-10-1,16-6 0,-4-13 0,-1-2-1,1-12-1,5-1 1,0-6-1,-1-3-1,2-3 0,-2 0 1,-7-1-1,0 4 0,-4 7 0,-5 3 0,0 6-3,0 8-2,0 19-10,0 0-25,0 0 1,12 22-1,-5-4 0</inkml:trace>
  <inkml:trace contextRef="#ctx0" brushRef="#br0" timeOffset="29092.1582">5441 11443 40,'0'0'33,"0"0"-4,0 11-5,-8 0-6,8 7-4,-8-5-2,8 9-3,-7-2-3,7 2-1,5 2-1,1-3-2,4-4 0,4-3-1,3 0-1,-1-9-3,7-1-5,-13-10-13,3-8-17,-1-1-1,-4-8 0,-4 1 0</inkml:trace>
  <inkml:trace contextRef="#ctx0" brushRef="#br0" timeOffset="29324.8879">5481 11290 56,'0'0'37,"0"0"1,0 0-12,13 4-8,-13-4-7,0 0-4,0 0-6,0 0-37,0 0-2,0 0 0,-6-13-1</inkml:trace>
  <inkml:trace contextRef="#ctx0" brushRef="#br0" timeOffset="33897.1447">5938 11229 34,'0'0'25,"20"4"-5,-1-4-3,7-4-4,10 4-3,2 0-2,2 0-3,-2 0-4,-3 6-3,-6-1-4,-6 1-8,-8-6-11,0 11-6,-15-11 1,0 0 6</inkml:trace>
  <inkml:trace contextRef="#ctx0" brushRef="#br0" timeOffset="34122.3174">6000 11375 24,'0'0'31,"18"4"-3,4 0-4,8-4-4,8 0-5,-2 0-6,6 0-8,-2-10-31,0 13-2,-10-6-2,-1 10 0</inkml:trace>
  <inkml:trace contextRef="#ctx0" brushRef="#br0" timeOffset="38700.0147">6714 11054 29,'0'-27'29,"0"11"-5,0 6-3,0 10-5,8 20-3,-5 9-5,4 17-2,-2 9-2,3 12-1,-3 4 1,1 0-2,-3-2-1,0-8-1,-3-11 1,6-13-1,-2-16 0,-4-21-1,13 0 1,-1-12-1,3-14 1,4-2 0,3-7 0,-5 3 0,2 3 0,-2 6 0,-9 7 0,-8 7 1,0 9-2,-18 4 2,-1 6-2,-2 3 1,1 2 0,-1 0 0,6 2 0,8-2 1,14-1-1,11-5-1,10 1-3,3-10-8,3 0-17,6 5-4,-8-11-1,5 6 1</inkml:trace>
  <inkml:trace contextRef="#ctx0" brushRef="#br0" timeOffset="39055.2245">7104 11514 35,'0'0'29,"9"8"-7,3-8-4,3 0-3,1-4-4,0-4-2,2 2-2,-8-4-2,4 1 0,-10-1-2,-4 0 0,0 1-1,-12 4 0,-1 5 0,-7 0-2,0 5 0,-1 7 0,1 3 0,1 3 0,5 4-1,8 2 1,6 1 0,0-1 1,12-5-1,4 1 1,2-2 0,3-4 1,-2-8-1,3 2 0,-1-4-5,-8-4-20,0-9-11,2 5-1,0-13 0</inkml:trace>
  <inkml:trace contextRef="#ctx0" brushRef="#br0" timeOffset="39513.7862">7582 11512 17,'0'0'30,"0"0"-1,27 2-7,16-2-4,16-8-3,28 8 0,16-10-3,17 6-2,8-5-3,4 4-1,-10 0-2,-13 5-6,-22 0-34,-27 10 0,-30-10-2,-15 13 0</inkml:trace>
  <inkml:trace contextRef="#ctx0" brushRef="#br0" timeOffset="42236.333">8188 11035 39,'0'-23'24,"-3"4"-3,-6 1-3,-3-2-6,-4 5-2,-8 3-4,1 6-2,-5 2-1,1 6-1,2 6-1,4 3-1,2 5 0,10 4 0,6-2 0,6 0 0,6-2 0,9-2 1,4-5-1,3-5 0,2-4 1,2-10-1,-2 1 1,-4-7 0,-5-2-1,-3 1 1,-6 2-1,-5 1 1,-4 14-1,0 0 1,0 0 0,-15 20 0,5 2 1,4 11 1,-3 4 1,5 6 0,1 2 1,3 0 0,3-6-1,3-6-1,-2-5 1,2-7-2,0-7 0,0-5-2,-6-9-2,0 0-3,0 0-6,0 0-11,0 0-15,0 0 0,-6-16 0,6 16 2</inkml:trace>
  <inkml:trace contextRef="#ctx0" brushRef="#br0" timeOffset="42934.0194">8369 11244 15,'3'-21'29,"-3"21"1,12-22-8,-9 9-5,3 3-3,-6-3-4,0 13-2,0 0-2,0 0 0,0 0-3,3 20 1,-3-4-2,4 9 0,-1-3 1,2 3-1,-2 0 1,4-1-3,0 1-19,1-5-16,-8-8-1,6-2 0,-6-10 0</inkml:trace>
  <inkml:trace contextRef="#ctx0" brushRef="#br0" timeOffset="43988.6925">8021 11810 24,'0'0'18,"9"-8"-4,-9 8-1,0 0-3,0 0-3,0 0-2,0 0-1,0 0-1,0 0-1,0 0 1,0 0-1,0 0 1,0 0 0,0 0-1,7 13 1,-7-13-1,6 16 0,-4-4 1,4 7-1,2 4 1,-1 0-1,0 5 1,3 0-1,-3-4 1,1-2-1,-4-3 2,2-5-1,-6-14 0,0 0 1,0 0-1,0-24 0,0 4-1,0 0 0,0-7-1,12 3-1,3 0 0,4 2 0,9 3 0,1 6 1,2 3-1,0 5 1,-6 1 0,-1 4 0,-7 0-3,-17 0-13,0 0-20,13 13 0,-13-13 1,0 0-2</inkml:trace>
  <inkml:trace contextRef="#ctx0" brushRef="#br0" timeOffset="52939.2492">8238 12192 13,'0'-8'18,"0"8"-1,10-15-2,-10 15-3,15-19-2,-5 6-2,-1 4-2,-3-2-1,4 4 0,-10 7-1,9-9 0,-9 9 0,0 0 0,3 18 1,-3 0-1,3 0-1,-3 3 1,2 4-1,4-1 1,-6-4-2,7 1 0,-4-7-2,-3-14-3,6 16-10,-6-16-19,0 0-1,11 0 0,-11-10 0</inkml:trace>
  <inkml:trace contextRef="#ctx0" brushRef="#br0" timeOffset="53302.2262">8442 12105 40,'10'0'32,"-10"0"-7,0 15-4,0 4-6,0-1-4,4 9-3,-4-3-1,5 6-2,-1-6-2,1-2 0,0-5-2,-2-3-1,3-2-3,-6-12-4,4 10-7,-4-10-15,0 0-6,0-12 0,-6 0 0</inkml:trace>
  <inkml:trace contextRef="#ctx0" brushRef="#br0" timeOffset="53557.3024">8443 12129 25,'15'0'27,"-3"-7"-6,8 3-3,2 4-3,1 0-3,1 4-1,-5 0-2,2 6 0,-21-10-2,13 19-1,-17-9-1,-1 1-1,-8-2-5,-2 3-24,-1-8-9,6 1-2,-2-13 1</inkml:trace>
  <inkml:trace contextRef="#ctx0" brushRef="#br0" timeOffset="55377.0194">9263 11337 24,'0'0'30,"0"0"-2,0 0-7,3 10-4,-3 12-5,3 11-3,1 4-3,2 9 1,-6 2-1,8 3-2,-5-5-1,1-3-3,2-6-3,-6-11-5,0-8-6,0-8-11,0-10-10,-13-9 0,1-9 1</inkml:trace>
  <inkml:trace contextRef="#ctx0" brushRef="#br0" timeOffset="55541.0561">9138 11515 32,'0'0'33,"10"-5"-2,6 1-6,15 4-4,6 0-7,10 4-2,1 0-7,2 5-28,-3-7-11,2 7-1,-11-12-2</inkml:trace>
  <inkml:trace contextRef="#ctx0" brushRef="#br0" timeOffset="56684.4717">1891 12904 3,'0'0'30,"3"-10"4,3 25-3,-1 5-11,-5 8-4,5 12-5,-3 2-3,3 11-1,-5-2-2,8-1-3,-2-6-2,-6-10-5,9-5-5,-9-10-9,0-19-12,10 10-4,-14-22 0,-3 1 4</inkml:trace>
  <inkml:trace contextRef="#ctx0" brushRef="#br0" timeOffset="56834.2516">1777 13169 26,'-4'-10'32,"16"7"-5,10-1-3,10-1-4,9 5-8,16-7-34,14 13-5,-5-12-3,17 12-4</inkml:trace>
  <inkml:trace contextRef="#ctx0" brushRef="#br0" timeOffset="58141.4491">2557 12797 23,'9'-24'31,"-15"6"0,6 18-10,10 15-6,-7 18-4,5 16-3,-5 9-3,1 10 0,2 7-2,0-1-1,-2-5-3,-4-10-3,6-10-6,-9-14-7,3-12-12,3-6-5,-3-17 0,0 0 9</inkml:trace>
  <inkml:trace contextRef="#ctx0" brushRef="#br0" timeOffset="58322.5787">2672 13196 32,'-10'7'30,"-14"-2"-5,1 12-7,2 0-5,6 2-4,7 3-3,13-7-2,13-1-2,13 0-8,6-4-8,4-10-16,11 14-1,-14-14-1,5 9 7</inkml:trace>
  <inkml:trace contextRef="#ctx0" brushRef="#br0" timeOffset="58645.6713">2949 13362 31,'21'-4'32,"-10"-3"-1,8 2-10,-4 0-10,-2-3-3,3 3-2,-4-4-2,-2-1-2,-10 10 0,0-14 0,0 14-1,-22-10 0,3 10 0,1 10 0,-1 1 0,-2 9 1,4 0 1,12 9 0,5-6 1,11 4 0,6-7 0,4-1-2,5-3-9,4 0-27,-3-16-2,11-5-1,-7-10 0</inkml:trace>
  <inkml:trace contextRef="#ctx0" brushRef="#br0" timeOffset="59239.0079">3494 13234 10,'0'0'28,"-10"8"-2,30-5-8,12-3-2,22 0-3,26 0-2,27 0-1,24 0-1,16-4-4,11 4 0,-4-7-2,-7 7 1,-17 0-5,-25-5-11,-27 1-21,-24 4-1,-36-7 0,-18 7-1</inkml:trace>
  <inkml:trace contextRef="#ctx0" brushRef="#br0" timeOffset="60027.8014">4119 12720 42,'13'-8'22,"-9"-1"-2,1-4-5,-2 3-3,-3-2-4,-8-1-2,-5 1-1,-3 3-2,-5 4-1,-1 5-1,1 0 0,-2 3-1,1 6 0,4 5 0,6 2 0,6 3 0,9 0 0,5-4 0,5 0 0,9-3 0,3-4 0,2-3 0,2-5 0,-4-5 1,-3-4-1,-4 2 0,-2-2 1,-6 1-1,-10 8 0,2-12 1,-2 12 0,0 0 0,-15 20 0,11 1 2,-2 4 0,2 11 1,-2 3 1,6 7 0,0-2 0,7-2 1,-7-4-1,6-4 0,-6-9-2,7-3 0,-7-10-1,5-3 0,-5-9-3,0 0-3,0 0-15,0 0-19,0 0 0,4-11-1,-4 1 0</inkml:trace>
  <inkml:trace contextRef="#ctx0" brushRef="#br0" timeOffset="60705.9803">4321 12929 32,'-6'-20'30,"16"5"-7,-1 3-4,6 3-5,4 9-2,0 0-4,2 9-1,-6 3-1,-5 9-1,-10 1-1,0 5-1,-11-4-1,-3 2 0,-2-6 0,1 0-1,3-7 0,8-2 0,4-10 1,13 3 0,2-3 0,11 0 1,2 0-1,5 0-2,-1 5-16,-2 4-21,-11-4 0,2 7-1,-21-12 1</inkml:trace>
  <inkml:trace contextRef="#ctx0" brushRef="#br0" timeOffset="62203.4642">3971 13531 17,'0'0'28,"9"19"-7,-5-1-2,2 4-2,0 8-2,-3-4-2,3 6-2,-6-6-4,10 0 0,-10-10-1,6-3-1,-6-13-1,0 0 0,-3-14 0,3-3-1,0-7 0,3 0-1,2-8-1,5 2 0,3-1-1,11 5 0,7 5 1,1 6-1,4 6 0,-4 2-5,2 11-10,-6 3-23,-10-5 1,-1 8-1,-17-10 0</inkml:trace>
  <inkml:trace contextRef="#ctx0" brushRef="#br0" timeOffset="62810.8022">4167 13830 24,'6'-12'30,"12"6"-6,-4 2-3,3 1-6,2 6-1,-7 1-4,3 9-1,-8-1-3,-7 7-1,-7 4 0,-5-1-3,-3-1 1,-4-2-1,4-5-1,2 1 0,1-8 0,12-7-1,0 0 0,16 6 1,-1-10-1,7 4 2,-1-6-1,4 6 0,-1-3 1,-3 3-1,-4 3-3,-5-3-7,-3 4-18,1 2-10,-10-6 0,0 0 1</inkml:trace>
  <inkml:trace contextRef="#ctx0" brushRef="#br0" timeOffset="63188.5803">4443 13818 28,'0'-13'33,"0"13"0,0 0-8,0 0-6,14 20-5,-14-8-3,6 13-5,-6 0-1,7 5-1,0-1 0,1-2-2,-4-3 0,5-3-2,-3-5-2,-6-16-2,10 12-5,-10-12-8,0-13-14,0 13-6,6-20-1,-6 9 2</inkml:trace>
  <inkml:trace contextRef="#ctx0" brushRef="#br0" timeOffset="63489.5809">4446 13815 36,'5'-10'27,"11"6"-4,6-1-3,6 2-3,5 3-3,-2 3-3,3 6-1,-8-4-1,-2 7-2,-15-2 0,-9 4-1,-12-4-3,-12 0-10,-13-5-28,4 4-2,-6-9-1,8 7-1</inkml:trace>
  <inkml:trace contextRef="#ctx0" brushRef="#br0" timeOffset="69981.0126">5225 13230 27,'9'4'29,"13"-4"-7,2 0-3,11 0-5,5 0-3,3-5-6,-2 5-3,-1 0-4,-9 0-8,-5 5-8,-7 3-12,-19-8 0,0 0-2</inkml:trace>
  <inkml:trace contextRef="#ctx0" brushRef="#br0" timeOffset="70253.6214">5237 13378 25,'0'0'27,"25"6"-2,1-6-2,8-5-2,7 5-4,0-7-5,6 7-9,-4-3-32,1 10-3,-18-7-2,-4 13-1</inkml:trace>
  <inkml:trace contextRef="#ctx0" brushRef="#br0" timeOffset="71324.0177">5938 12908 7,'10'-17'29,"-10"-3"2,0 20-6,0 0-7,10 33-4,-3 8-3,1 11-4,3 10-1,-1 6-1,0 1-3,1-4-2,-3-7-2,3-10-3,-6-14 0,1-8-1,-2-17 0,-4-9 1,10-3 0,0-9 1,-2-5 2,-1-3 2,2 1 1,-3 0 0,0 6 0,-6 4 1,0 9-1,-7-5 1,-4 10 0,-5 2-1,4 5 1,-1 0-1,3-2 1,8 0 0,8-1 0,10-2-1,5-3-3,7 2-13,6 1-15,-6-7-1,6 3 0,-12-6 5</inkml:trace>
  <inkml:trace contextRef="#ctx0" brushRef="#br0" timeOffset="71683.0091">6384 13395 27,'0'0'31,"0"11"2,0-11-9,18-5-11,-3 5-4,2-3-2,4 0-1,-2-5-2,0-1-1,-7-2-2,-2-1 1,-10 3-1,0 9 0,-16-15-1,0 15 1,-6 0-1,-2 8 0,2 6 1,4 5 0,2 1 0,9 7 2,7-3-1,7 4 0,9-8 1,8 2 0,1-7-1,2-6-1,2-2-11,-1-7-26,-5-10-1,0-2 1,-8-9-2</inkml:trace>
  <inkml:trace contextRef="#ctx0" brushRef="#br0" timeOffset="72805.0751">7027 13487 36,'43'4'17,"22"-4"1,24 0 1,20 0-3,21-4-2,19 0-2,8-8-1,9 3-2,-5-1-2,-6 4-2,-22-2-3,-17 3-5,-26 5-18,-19 5-13,-35-10 0,-16 5-2</inkml:trace>
  <inkml:trace contextRef="#ctx0" brushRef="#br0" timeOffset="75282.3561">7225 13002 55,'6'-24'25,"9"5"-4,8 6-2,1 8-5,7 15-2,-3 5-4,-3 14-1,-10 5-3,-6 9 0,-13-2-1,-7 2-2,-11-5 0,-6-6-2,-3-9 1,3-11-1,0-8-1,10-4 0,8-14 0,4 2 2,6-2 0,13-3 1,-1 5 0,9 6 1,1 6-1,4 0 1,-2 9-1,0 0-2,-1 8-5,-8-3-16,-2-4-13,2 4-1,-15-14 1</inkml:trace>
  <inkml:trace contextRef="#ctx0" brushRef="#br0" timeOffset="75440.8936">7646 13187 57,'0'0'34,"0"0"-4,-13-9-13,13 9-43,0 0-6,0 0-2,0 0 0</inkml:trace>
  <inkml:trace contextRef="#ctx0" brushRef="#br0" timeOffset="75644.1349">7732 12966 61,'0'0'36,"0"0"1,0 0-14,14 31-9,-14-3-6,5 9-2,-1 5-3,2 0-4,-3-1-7,-3-6-17,3-6-12,3-4-1,-2-12 1</inkml:trace>
  <inkml:trace contextRef="#ctx0" brushRef="#br0" timeOffset="75997.0407">8111 13025 41,'-24'-18'31,"4"11"0,-4 7-12,-1 0-7,3 12-3,-2 5-4,8 11 0,3 1-3,8 3 0,5 5 0,9-3 0,9-3-1,7-5 0,6-8 1,4-11-1,-1-7 0,0-6 1,-6-11-1,-4-6 1,-11-5-1,-8-1 0,-8-1-4,-6 1-8,-6 3-23,2 7-1,-6-1-1,8 14 0</inkml:trace>
  <inkml:trace contextRef="#ctx0" brushRef="#br0" timeOffset="76208.4051">8149 12862 49,'12'-9'32,"14"9"-2,-5 0-20,6-7-28,5 13-9,-11-11-4,10 15 0</inkml:trace>
  <inkml:trace contextRef="#ctx0" brushRef="#br0" timeOffset="76551.7919">8535 12714 37,'0'0'33,"-20"-13"-4,8 9-8,-1 7-7,-5 0-5,5 8-3,-3 6-2,7 4-2,2 7-2,7 3 1,3 3-1,7 0 1,2-5 0,8-3 0,-1-6-1,5-9 1,-2-11 1,-3 0 1,-7-14-1,-6-3 1,-6 0-2,-8 0-6,-6-2-28,0 14-2,-12 1 0,5 13-1</inkml:trace>
  <inkml:trace contextRef="#ctx0" brushRef="#br0" timeOffset="82054.686">7891 13690 35,'0'0'28,"0"18"-4,0-3-3,-6 3-5,3 3-2,-7-3-4,4 5-3,0-5-3,6-2 0,0-3-3,10-4 1,2-4-2,3-1 1,4-4 0,0 0-1,-2 0-1,3 0-2,1 0-3,-8-2-2,6 2-3,-7-7-1,0 2 1,-2-3-1,-1-1 3,-4-6 3,2 1 5,-4-3 5,-3 0 4,0 5 3,0-5 0,0 17 1,-3-17-1,3 17-1,0 0-2,0 0-1,-12 19-3,12-2 0,0 7-1,0 3 0,0 2 0,5 7 0,2-2-1,2 2 0,-3-7 0,1-2-2,-1-1-3,-6-3-31,0-12-4,0 2-1,0-13 0</inkml:trace>
  <inkml:trace contextRef="#ctx0" brushRef="#br0" timeOffset="83635.3527">9176 13298 24,'0'0'32,"4"-18"0,-4 18-6,0 0-7,8 25-5,-4 3-4,-4 4-5,6 9 0,-3 1-2,2 6 0,2-5-3,-4-4-1,3-6-3,-6-10-3,4-2-5,-4-21-8,0 0-9,0 0-6,0-9 1,-4-6 4</inkml:trace>
  <inkml:trace contextRef="#ctx0" brushRef="#br0" timeOffset="83793.3319">9014 13487 48,'0'0'25,"23"-8"-3,7 8-2,7 0-6,7 5-4,3 1-10,3 7-27,-11-13-3,2 4-2,-20-12-1</inkml:trace>
  <inkml:trace contextRef="#ctx0" brushRef="#br0" timeOffset="84579.0098">1826 14907 25,'0'0'31,"0"0"2,11 23-5,-7 6-12,-1 3-6,0 11-1,2 1-3,4-2-4,2-1-7,-11-10-6,9-7-14,1-3-9,-10-21 1,0 0-1</inkml:trace>
  <inkml:trace contextRef="#ctx0" brushRef="#br0" timeOffset="84746.0404">1721 15132 40,'0'0'33,"10"-3"-1,10-3-9,13 6-5,-1-4-6,15 4-3,0 0-7,-4 0-21,-9 0-15,3 7-2,-15-7 0,3 6 0</inkml:trace>
  <inkml:trace contextRef="#ctx0" brushRef="#br0" timeOffset="85172.9724">2523 14751 31,'6'-12'29,"-15"5"2,12 25-14,-3 19-5,3 13-5,10 14-3,-10 10 1,8 5-3,-1-1-3,0-5-5,-1-6-8,0-13-9,-6-21-8,4-8-1,-7-25 2</inkml:trace>
  <inkml:trace contextRef="#ctx0" brushRef="#br0" timeOffset="85362.6003">2684 15175 8,'-10'-3'30,"5"15"0,-12 0-4,-3 7-11,1 0-5,0 1-3,9 0-2,2-3-2,11-4-4,16-5-5,2-3-9,7-5-10,15 3-5,-11-8 0,11 8 4</inkml:trace>
  <inkml:trace contextRef="#ctx0" brushRef="#br0" timeOffset="85655.8627">2908 15334 29,'0'0'31,"0"0"0,12 0-9,2 0-8,2-4-4,1 0-4,1-5 0,4-3-2,-7-5-2,0 1 0,-8-2-2,-7 2 1,-7 2-1,2 5 1,-11 5-2,-3 8 1,0 5 1,-5 8-1,2 4 1,6 4 1,11 2 1,5 2 0,5-3 0,8-4 0,3-1 0,11-4-2,2-5-8,-5 1-27,-2-18-2,12 0-1,-3-14 0</inkml:trace>
  <inkml:trace contextRef="#ctx0" brushRef="#br0" timeOffset="86188.0584">3450 15337 23,'-37'0'29,"22"8"0,5-2-11,10-6-4,43 11-1,4-11 0,27 7-2,17-7 0,22 0-3,9 0-2,12-6-2,-4 2 0,-6-1-1,-13 0-1,-18 1-1,-21 4-4,-23 0-10,-18 0-25,-12 6 1,-19-6-1,0 0 0</inkml:trace>
  <inkml:trace contextRef="#ctx0" brushRef="#br0" timeOffset="88200.4819">4508 15409 29,'0'0'21,"17"-15"2,5 9-2,12 1-2,16 5-2,13-8-2,13 8-4,3 0-3,11 3-3,0-3-5,-8 0-13,-12-7-22,-8 2 0,-18-7-1,-2 1 0</inkml:trace>
  <inkml:trace contextRef="#ctx0" brushRef="#br0" timeOffset="88659.5748">3559 14996 14,'0'0'29,"0"0"-4,0 0-3,15 0-3,3 0-4,13 0-5,0 0-13,9 5-23,-5-15-4,11 10-2,-9-12-1</inkml:trace>
  <inkml:trace contextRef="#ctx0" brushRef="#br0" timeOffset="89074.3407">4145 14757 35,'-22'-10'31,"9"14"-5,-11 4-8,-3 6-5,4 11-4,-1 6-4,8 8-2,6 2-1,10 2 0,3-2-1,10-3 0,9-6 1,6-7 0,3-12 0,3-6 1,-9-12 0,0-4 1,-10-7 0,-10-4-1,-12-4 0,-10 8 0,-14 0-1,-3 5-2,-1 11-4,-2-3-9,9 8-14,10 7-10,9-4 1,18 4 0</inkml:trace>
  <inkml:trace contextRef="#ctx0" brushRef="#br0" timeOffset="89285.1821">4312 14977 52,'0'0'37,"10"-9"1,-10 9-2,0 0-21,0 0-12,0 0-15,0 0-25,6 9 0,-6-9-1,0 0 0</inkml:trace>
  <inkml:trace contextRef="#ctx0" brushRef="#br0" timeOffset="89561.8844">4494 14761 36,'0'0'34,"0"0"0,0 0-6,-5 17-12,5 2-6,0 13-3,4 6-2,1 5-1,-5 1-2,4 3-3,4-1-8,-5-9-19,-3-9-8,9-4 0,-9-15-1</inkml:trace>
  <inkml:trace contextRef="#ctx0" brushRef="#br0" timeOffset="89969.9527">4749 14868 38,'0'0'32,"-24"-13"-2,8 10-10,-2 6-6,-4 7-5,7 6-3,-2 4-2,5 5-1,1 3-2,7 6 1,4 0-1,9 1 0,7-6 0,3-3 0,8-6 1,1-7-1,3-8 0,4-5 0,-5-14 0,1-2 2,-10-9-1,-4 0 1,-11-8-1,-6-1 1,-12 0-2,-3 1-1,-2 6-8,-4 5-22,1 0-7,5 9 0,2 2-1</inkml:trace>
  <inkml:trace contextRef="#ctx0" brushRef="#br0" timeOffset="91864.777">5051 14541 16,'0'0'18,"-14"-5"-1,0 14-1,-9 1-3,0 5-3,0 4-1,2 2-2,4 5-2,8 0-1,9 2-1,8-5-1,9-2-1,3-1 1,5-6 0,-1-7 2,0-3 0,-10-8 1,-4-2 0,-13-4 0,3 10 0,-20-15-5,1 15-27,-2-10-6,10 10 0,-5-3-2</inkml:trace>
  <inkml:trace contextRef="#ctx0" brushRef="#br0" timeOffset="93134.8003">4666 14711 59,'9'-6'38,"10"1"-1,9 0-16,3 9-43,-1-10-7,10 16-3,-9-8-5</inkml:trace>
  <inkml:trace contextRef="#ctx0" brushRef="#br0" timeOffset="100878.6121">12910 10628 42,'0'0'21,"0"0"-3,0-11 0,0 11-3,0 0-2,18 9-2,-8 1-3,11 11-2,-1-1-3,7 7-8,4-2-26,6 13 0,-9-9-3,9 4 1</inkml:trace>
  <inkml:trace contextRef="#ctx0" brushRef="#br0" timeOffset="101337.0128">13453 11001 25,'0'0'29,"0"0"0,0 0-8,0 0-6,12 12-3,3 5-4,5 2-3,4 4-3,4 4-10,6 6-23,-9-6 0,9 6-1,-12-8-1</inkml:trace>
  <inkml:trace contextRef="#ctx0" brushRef="#br0" timeOffset="101720.0137">14020 11501 10,'0'0'29,"16"0"2,-4 0-1,3 13-13,10 5-6,0 5-3,6 8-8,3 4-20,1 8-9,-10-7-2,6 7-1</inkml:trace>
  <inkml:trace contextRef="#ctx0" brushRef="#br0" timeOffset="102260.9861">14700 11938 23,'0'0'31,"0"0"0,7 13-2,4-2-14,7 6-7,4 1-6,6 4-9,-4-2-23,12 9-1,-10-10-1,7 8 0</inkml:trace>
  <inkml:trace contextRef="#ctx0" brushRef="#br0" timeOffset="102765.572">15238 12385 22,'0'0'29,"20"7"-1,-9-1-6,6 8-19,4 10-25,-4-7-3,13 12-2,-12-10-1</inkml:trace>
  <inkml:trace contextRef="#ctx0" brushRef="#br0" timeOffset="103050.7715">15657 12723 55,'11'23'9,"9"4"-8,2 18-13,-8-17-14</inkml:trace>
  <inkml:trace contextRef="#ctx0" brushRef="#br0" timeOffset="107234.0137">3529 15816 4,'8'22'28,"-8"2"1,15 13-10,4 11-3,0 11-3,3 3-3,-2 1-2,2-1-3,-6-10 0,3-6-1,-10-14 2,1-11-1,-10-21 1,9-7-1,-9-18 2,6-9-2,-6-19 1,0-6-2,0-8-2,3-3 0,-3 1-1,5 4 0,-5 6 0,0 10 0,4 11-1,-4 16-2,0 22-8,0 0-28,0 0 0,4 14 0,-4 0-1</inkml:trace>
  <inkml:trace contextRef="#ctx0" brushRef="#br0" timeOffset="107820.4417">3779 15748 14,'-22'-7'26,"22"7"-6,12-3-6,17 3-3,19-4-2,24-3-1,25 2 0,30-5-2,25 6-1,16-4-1,5 2 0,-3-2-1,-5 2 0,-22 2-3,-22 4-3,-31 0-7,-34 4-12,-32-4-9,-13 7-1,-22-7 1</inkml:trace>
  <inkml:trace contextRef="#ctx0" brushRef="#br0" timeOffset="108234.8828">5381 15712 53,'13'29'35,"-9"0"-8,2 3-7,4 7-7,-1-6-38,3 6-4,-12-19-3,13-1-2</inkml:trace>
  <inkml:trace contextRef="#ctx0" brushRef="#br0" timeOffset="111358.7646">4218 15978 23,'0'0'24,"-13"-24"-3,13 15-2,5 1-3,-5 8-4,25-11-3,-10 11-2,7 3-2,-3 2-1,-2 6-2,-7 3 0,-3 5 0,-11-4-1,-6 3 0,-4-2 1,-3-3-1,0 0-1,1-4 0,4-1 0,12-8 0,0 0 0,12 10-3,6-3-8,4 0-20,-1-7-2,10 7 0,-11-7 0</inkml:trace>
  <inkml:trace contextRef="#ctx0" brushRef="#br0" timeOffset="111669.0177">4526 16142 38,'0'0'34,"0"-12"0,0 12-11,3 15-6,-3 5-5,9 8-4,-5 1-2,2 6-1,0 3-2,0-4-3,2 1-6,-4-12-6,3-3-13,-5-5-11,-2-15-1,0 0-1</inkml:trace>
  <inkml:trace contextRef="#ctx0" brushRef="#br0" timeOffset="111804.5459">4449 16303 36,'0'-17'32,"18"17"0,-2 0-11,9-5-11,3 2-19,-4-9-18,17 12-4,-8-14-1,8 6 1</inkml:trace>
  <inkml:trace contextRef="#ctx0" brushRef="#br0" timeOffset="112278.5317">4793 16110 23,'3'-16'33,"11"12"0,2-6-7,6 3-11,8 7-4,-1 2-2,0 8-4,-4-1-2,-6 7-1,-8 2-1,-7-1 0,-4 3-2,-9-10 0,-4 1-1,0-9 0,2-2-1,11 0 1,-7-6 0,7 6 1,13-15 1,1 15 1,3 7 2,1 7-1,-5 6 2,-4 10-1,-9-2-1,-4 9 0,-11-3-2,-5-6-4,-3-6-3,-9-9-5,5-11-7,2-7-10,1-12-5,13-2-1,-4-11 11</inkml:trace>
  <inkml:trace contextRef="#ctx0" brushRef="#br0" timeOffset="112690.0146">5020 15937 16,'0'-17'28,"12"5"-5,2 0-3,7 7-4,-1 5-2,0 0-3,-2 10-1,-8 2-2,-1 7-1,-9-1-1,-3 5-1,-6-6-1,-2 4-2,1-5 0,3 1-1,7-7 0,0-10 0,17 14-1,0-14-9,3-6-27,8 6 1,-6-9-2,6 4 1</inkml:trace>
  <inkml:trace contextRef="#ctx0" brushRef="#br0" timeOffset="114393.4382">5753 15258 7,'0'9'32,"0"-9"2,30 5-3,-5-1-11,6-4-7,7 6-4,4-3-8,2 3-15,-6-6-17,4 4-3,-14-4 1,-3 3-1</inkml:trace>
  <inkml:trace contextRef="#ctx0" brushRef="#br0" timeOffset="114559.2605">5839 15391 18,'-5'13'34,"5"-13"0,20 9-6,10-5-9,11-4-31,9 6-12,-7-10-5,16 9-4</inkml:trace>
  <inkml:trace contextRef="#ctx0" brushRef="#br0" timeOffset="116769.0151">6684 14855 62,'4'-23'34,"-11"8"-12,7 15-5,-2 31-4,2 11-3,5 15-3,-1 11-3,2 6-1,3-1-4,0-6-3,4-5-5,-4-20-6,2-9-7,-2-12-5,-9-21-1,18 0 0</inkml:trace>
  <inkml:trace contextRef="#ctx0" brushRef="#br0" timeOffset="116934.3038">6877 15258 31,'0'0'23,"0"0"2,-15 4-3,-5 10-4,-2 11-5,-2-3-4,3 5-2,5-6-2,13-1-5,16-4-4,5-7-8,13-6-16,9 2-5,-5-12 0,5 5 0</inkml:trace>
  <inkml:trace contextRef="#ctx0" brushRef="#br0" timeOffset="117257.9537">7052 15403 19,'0'0'30,"0"16"2,0-16-6,14 7-11,2-4-5,3-6-2,5-1-2,-1-6-2,-2-2-2,-2-5 0,-7 0-1,-6 1 1,-6 2-2,-13 1 1,-5 5-1,-4 8 0,0 3 0,-3 10 0,-2 2 0,7 8 0,6 3 1,8 3-1,12-1 1,6-5 1,9-2-1,4-5 1,4-5-4,2-5-12,2-6-20,-11-13 0,2 1-1,-10-12 0</inkml:trace>
  <inkml:trace contextRef="#ctx0" brushRef="#br0" timeOffset="118129.5536">7528 15308 24,'0'0'36,"0"0"2,0 0-1,0 0-13,10 10-10,-10-10-11,0 0-34,0 0-5,0 0 0,13-17-2</inkml:trace>
  <inkml:trace contextRef="#ctx0" brushRef="#br0" timeOffset="124829.5872">4023 16100 29,'3'13'29,"-12"1"-8,-3 4-4,-1 4-4,-2 1-2,3-1-5,0-2-1,5 0-1,4-6 0,6-2-1,-3-12 1,21 14-1,-5-11 0,0 3 0,3-6-2,-1 3-1,-2-3-2,-4 0-2,1-9-1,-4 0 0,-1-7 0,-3-3 0,1 0 3,-4-1 1,2 3 3,-1 8 3,-3 9 2,0 0 0,0 13 1,0 13 1,0-1-2,0 11-1,0-2 0,6 1-2,-6-3-2,5-3-7,-1-9-32,3 6-1,-7-11 0,0 4 0</inkml:trace>
  <inkml:trace contextRef="#ctx0" brushRef="#br0" timeOffset="128186.0253">7743 15308 30,'8'4'35,"8"-8"-1,12 0-9,9 4-9,6-6-4,4 6-4,-1-4-9,-6 1-12,-8-2-19,-1 7-2,-19-5-1,0 3 0</inkml:trace>
  <inkml:trace contextRef="#ctx0" brushRef="#br0" timeOffset="128372.798">7900 14962 27,'0'-24'32,"-9"2"-1,9 22-9,0 0-9,0 20-11,0 9-17,-6 2-15,11 15-1,-8 2 0</inkml:trace>
  <inkml:trace contextRef="#ctx0" brushRef="#br0" timeOffset="128770.6182">7848 15708 30,'-16'-25'32,"16"10"-2,0-7-7,7 1-7,7 4-5,-1 3-3,9 5-2,0 3-2,2 12 0,-6 5-1,-1 10 0,-8 6-1,-9 5 0,-9-2-1,-4 1 1,-9-4-2,-2-7 1,-1-7-2,3-6 1,4-7 0,5-10-1,7-1 0,6-3 1,6 1 0,7 2 0,-1 4 1,7 7-1,2 6 1,0 0 0,-1 6-2,-2-1-10,1-6-23,5 4-3,-8-13 1,9-1 0</inkml:trace>
  <inkml:trace contextRef="#ctx0" brushRef="#br0" timeOffset="129096.2827">8298 15388 54,'6'14'38,"-6"-14"-1,0 0-3,0 0-23,0 0-23,9-2-21,-9 2-4,0 0 0,9-13-1</inkml:trace>
  <inkml:trace contextRef="#ctx0" brushRef="#br0" timeOffset="129464.0171">8436 15315 19,'10'-24'30,"-10"-8"0,6 1-8,-2 2-4,-4-2-3,0 9-4,0 5-1,0 17-3,0 0-1,0 0-2,-7 26-1,7 6-1,3 2-1,4 7-1,-2 5-2,0 0-7,8 0-13,-1-2-14,-6-15-1,6-3 1</inkml:trace>
  <inkml:trace contextRef="#ctx0" brushRef="#br0" timeOffset="129817.4695">8707 15201 50,'-14'-14'32,"4"2"-9,-7 9-5,-6 3-5,4 12-4,-5 5-3,7 7-1,2 5-2,6 4-1,9 3 1,6 2-2,7-5 1,12-4 0,2-8 0,9-7 0,-1-11 0,2-7 0,-5-10 0,-4-7-1,-7-6 1,-8-3-2,-10-2 0,-10 0-4,-2 7-8,-6 4-24,-7 0-1,4 9 0,-8-3 0</inkml:trace>
  <inkml:trace contextRef="#ctx0" brushRef="#br0" timeOffset="130051.3728">8720 15001 55,'12'0'35,"2"0"1,13 0-8,4-5-31,0 0-27,7 9-3,-7-9-2,6 5-1</inkml:trace>
  <inkml:trace contextRef="#ctx0" brushRef="#br0" timeOffset="130471.6598">9228 14795 20,'-22'-9'29,"4"11"0,-7 2-12,2 8-4,1 8-3,4 9-4,7 8-1,7 1-1,11 2 2,6-5-1,11-1 2,1-13 0,6-4-1,-3-14 1,-3-3-2,-12-12-1,-8-7-6,-15-3-33,-8 12-1,-19-4 0,-6 14-1</inkml:trace>
  <inkml:trace contextRef="#ctx0" brushRef="#br0" timeOffset="132080.6524">9352 15530 35,'14'0'35,"3"-2"0,11 2-10,10 0-7,1 0-4,9 2-5,-2 2-15,3 0-27,-14-9-2,-1 5-2,-19-8 1</inkml:trace>
  <inkml:trace contextRef="#ctx0" brushRef="#br0" timeOffset="132962.0172">10043 15138 64,'11'-5'34,"-11"5"-9,5 25-8,2 14-4,-4 14-5,4 10-4,-2 7 0,2 5-3,2-3-3,-6-6-3,7-8-5,-7-17-7,5-14-7,-1-12-3,5-15 1,0-4 1</inkml:trace>
  <inkml:trace contextRef="#ctx0" brushRef="#br0" timeOffset="133134.2011">10242 15598 48,'-3'-13'22,"3"13"0,-21-3-2,5 6-4,1 6-6,-1 0-3,9 1-1,7-10-2,11 19-2,11-14-1,2-5-4,10 5-13,1 1-17,-7-10 0,2 7-1,-12-3-1</inkml:trace>
  <inkml:trace contextRef="#ctx0" brushRef="#br0" timeOffset="133489.3222">10469 15687 19,'-6'13'33,"6"-13"0,18 12 1,-7-7-17,7-5-7,3-2-3,-2-5-2,2-3-1,-6-2-2,-3-3-1,-5 0 1,-7-4-1,-9 2-1,-7 2 1,-2 7-1,-4 8 1,-3 4-1,-2 10 1,5 5 0,8 10 1,6 2 0,12 2 1,7-4-1,11-2 1,7-6-3,1-5-3,10-5-21,-2-4-13,-11-12 0,7-2-1</inkml:trace>
  <inkml:trace contextRef="#ctx0" brushRef="#br0" timeOffset="148678.4797">11290 15219 5,'-14'-4'29,"-15"-3"0,7 18-1,-3 2-14,4 7-4,2 10-3,7 5-3,9 6-1,8-1 0,7-2 0,11-8 0,8-5 2,0-11 0,5-4 1,-7-10 1,-4-10 0,-15-5-1,-10 0-1,-16-2-1,-8 3-2,-7 4-6,-7 1-13,0 3-20,9 13 0,3-1 0,13 7-1</inkml:trace>
  <inkml:trace contextRef="#ctx0" brushRef="#br0" timeOffset="148971.9113">11027 15729 39,'0'0'37,"0"0"1,22 0-3,10-7-18,21 7-4,6 0-6,12 0-4,8 0-13,-5 7-26,-5-7-1,-1 0-2,-18-5 1</inkml:trace>
  <inkml:trace contextRef="#ctx0" brushRef="#br0" timeOffset="149805.1887">11388 15908 51,'0'0'24,"0"0"-6,-24 0-3,3 0-6,-1 3-3,-6-3-3,4 2-1,-2-2-2,7 10 1,2-7-2,5 4 1,2 2-1,4 3 0,3 3 0,3-1 1,-3 0 1,3 0-1,4 0 1,1-1 1,-5-13 1,15 16 0,-5-12 1,4 0 0,3-4 0,3 0 0,3 0 0,5 0 0,0 4-1,-2 8-1,-4 2 1,-3 7-1,-9 4 1,-10 3-1,-6-1 0,-10 0 0,-12-4-1,-2-6 0,-6-8 0,0-9-1,2-6-2,6-8-2,8-1-2,2-8-4,18 3-14,9 3-12,5-5 0,14 6 0</inkml:trace>
  <inkml:trace contextRef="#ctx0" brushRef="#br0" timeOffset="150145.0221">11842 15802 53,'0'0'38,"0"0"0,0 0-3,0 0-19,10 6-7,-10-6-15,0 0-30,0 0-1,0 0-1,-5-16 0</inkml:trace>
  <inkml:trace contextRef="#ctx0" brushRef="#br0" timeOffset="150955.6736">12128 15611 67,'0'-27'24,"0"-1"-3,3-7-3,4 6-4,-7-2-3,0 8-2,0 1-3,0 22-1,0 0-1,0 0-2,0 35 0,3 0-1,1 8-2,1 5-4,7 8-11,-2-2-20,-3-10 0,7-5-1,-4-14 1</inkml:trace>
  <inkml:trace contextRef="#ctx0" brushRef="#br0" timeOffset="151310.9452">12495 15536 12,'-19'-20'31,"6"9"0,-9 5-6,2 2-6,-3 13-5,-1-1-5,5 14-3,-1 6-2,9 7-1,4 4-1,14 0 1,6-2-2,12-8 1,8-4 0,7-8 0,1-13 0,2-8 0,-8-11 1,-4-5-1,-16-8 0,-9-5-2,-12 0 0,-13-3-8,-3 5-17,4 3-10,-10 2-1,10 8 0</inkml:trace>
  <inkml:trace contextRef="#ctx0" brushRef="#br0" timeOffset="151581.0306">12572 15371 39,'-10'-14'35,"10"14"0,25-5-1,1 5-27,7 0-19,-2 0-18,16 3-3,-4-6-2,7 3 1</inkml:trace>
  <inkml:trace contextRef="#ctx0" brushRef="#br0" timeOffset="152038.6268">13134 15152 71,'-16'0'31,"-6"0"-12,-3 6-8,1 6-3,1 9-4,8 4-3,3 6 1,6 4-2,8 0 2,8 0-1,9-4 0,5-2 0,2-12 0,2-5 1,-4-12 1,-5 0 0,-10-12 1,-9 0-1,-12-1-3,-10 7-27,-9-5-7,6 11 0,-15 0-2</inkml:trace>
  <inkml:trace contextRef="#ctx0" brushRef="#br0" timeOffset="461142.9301">13396 15715 20,'16'7'33,"3"-11"0,15 8 0,3-4-18,6 0-15,1 5-20,-1-10-10,-3 5-2,-17-5 0</inkml:trace>
  <inkml:trace contextRef="#ctx0" brushRef="#br0" timeOffset="461301.2363">13427 15802 31,'0'0'34,"38"6"-1,-4-10-2,15-3-39,8 7-19,-8-7-2,7 7-4</inkml:trace>
  <inkml:trace contextRef="#ctx0" brushRef="#br0" timeOffset="461917.3358">14069 15769 35,'14'6'35,"3"-6"1,14-6-4,10 6-16,5-3-9,5 1-16,-5-6-22,6 8-4,-12 0 0,1 0-1</inkml:trace>
  <inkml:trace contextRef="#ctx0" brushRef="#br0" timeOffset="462466.1225">14869 15470 50,'-22'-12'35,"1"12"-1,-9 4-12,-2 4-8,4 16-4,3 3-5,8 11-2,6 4-1,11 3-1,13-2-1,9-3 1,10-4 0,4-7 0,4-11 0,-3-4 0,-3-11 0,-6-6 1,-14-5-1,-9-4 0,-15 1 0,-11 0 0,-10 4-1,-4-1-5,5 8-11,-1 6-21,-1-6 0,14 8 0,2-4 0</inkml:trace>
  <inkml:trace contextRef="#ctx0" brushRef="#br0" timeOffset="462683.0724">15038 15836 48,'10'9'37,"-10"-9"1,0 12-1,0-12-18,-5 14-17,5-14-23,0 0-14,0 0-3,0 0 1,0 0-1</inkml:trace>
  <inkml:trace contextRef="#ctx0" brushRef="#br0" timeOffset="463141.7895">15138 15555 48,'20'-15'35,"-2"-4"0,11 3-11,6 10-8,-6 1-5,1 11-4,-10 6-4,-5 9 0,-11 5-2,-8 2 0,-11 0 0,-4-2 0,-1-5-2,0-3 1,8-5 0,12-13-1,0 0 1,0 0-1,28 0 1,-4 0-1,1 2 1,0 6 1,-5 7 0,-8 5 1,-12 3-1,-3 2 0,-12-4-2,-8-4-3,0-2-8,-7-6-12,2-9-13,9-3 0,-1-9 0</inkml:trace>
  <inkml:trace contextRef="#ctx0" brushRef="#br0" timeOffset="463360.4041">15629 15755 81,'0'0'40,"0"0"-1,0 0-9,0 0-35,0 0-30,0 0-4,-8-11 0,8 11-1</inkml:trace>
  <inkml:trace contextRef="#ctx0" brushRef="#br0" timeOffset="463932.619">15918 15756 6,'13'-15'29,"-7"-14"2,6 1 1,-3-6-15,-2-3-3,5 6-4,-6-4-1,1 9-2,-3 9-2,-4 17 0,0 0-1,5 29-1,-5 3-1,0 10 0,0 5 0,0 2 0,0 4-1,6-7-2,1-8-3,-2-12-8,5-10-16,8-7-8,-5-12 0,9 0-1</inkml:trace>
  <inkml:trace contextRef="#ctx0" brushRef="#br0" timeOffset="464270.1162">16346 15544 19,'-9'-7'33,"-13"-1"1,4 12 0,-4 8-15,-3 2-7,3 11-4,4 4-3,6 6-2,8 3-2,7 3 1,6-2-1,10-3 0,6-5 1,4-7-1,5-12-1,-1-4 1,-2-11-1,0-9 0,-6-7 1,-6-4-1,-8-9 0,-4 2 0,-10 1 1,-6-2-2,-7 4 0,-3-2-7,1 12-11,-1 3-16,-5-6-1,11 8 0,-5-4 0</inkml:trace>
  <inkml:trace contextRef="#ctx0" brushRef="#br0" timeOffset="465218.7093">16510 15270 31,'7'-13'31,"9"3"-4,0 0-8,5-2-4,6 8-4,1 2-2,-2 2-2,-7 5-3,-4 7-2,-9 4 1,-6 2-2,-10 0 1,-6 2-1,-1-10-1,0 3 0,6-7 1,11-6-1,0 0 0,0 0 0,24 0 0,0 0 0,-1 6 1,1 1 0,-8 2 1,-4 5 0,-12 0 1,-9 2-1,-13-4 0,-5-3-2,-3-1-9,-2 1-25,0-14-2,8 5 0,1-13 0</inkml:trace>
  <inkml:trace contextRef="#ctx0" brushRef="#br0" timeOffset="465790.9006">17013 15484 53,'13'0'36,"-4"0"0,3 10-13,6 17-7,-3 2-4,7 15-5,-3-1-1,7 10-2,-5-5-1,3 1-1,1-10 0,-5-12 0,0-8-1,0-11 0,1-11 0,-1-12-1,3-9 1,3-10 0,-1-6 0,3 3 0,-4-4 1,0 4 0,-7 3 0,1 6 0,-6 7-1,-5 8-3,-7 13-6,0 0-31,0-12-3,0 12 1,0 0 0</inkml:trace>
  <inkml:trace contextRef="#ctx0" brushRef="#br0" timeOffset="472872.8111">16309 15370 63,'18'0'27,"10"0"-40,10 10-7,-11-12-3,14 2-3</inkml:trace>
  <inkml:trace contextRef="#ctx0" brushRef="#br0" timeOffset="1.01211E6">4253 11722 12,'0'0'17,"9"0"0,-9 0 15,0 0-16,0 0-3,0 12 0,0-12-3,0 17-1,0-17-1,0 20-2,-3-8-2,3 2 0,0 1-1,4-1-1,-1-1 0,3-2 0,2-1-1,2-4 0,1-4-2,0-2-5,2-2-10,1 2-19,-7-11 1,6 4-1,-11-6 0</inkml:trace>
  <inkml:trace contextRef="#ctx0" brushRef="#br0" timeOffset="1.01267E6">4225 11640 18,'0'0'31,"0"0"2,0 0-8,0 0-4,13 6-5,-13-6-3,0 0-3,5-11-2,-5 11-3,0 0-3,0 0-12,0 0-25,0 0-2,-5-20 1,8 6-1</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4:56:01.974"/>
    </inkml:context>
    <inkml:brush xml:id="br0">
      <inkml:brushProperty name="width" value="0.05292" units="cm"/>
      <inkml:brushProperty name="height" value="0.05292" units="cm"/>
      <inkml:brushProperty name="color" value="#FF0000"/>
    </inkml:brush>
  </inkml:definitions>
  <inkml:trace contextRef="#ctx0" brushRef="#br0">1613 11114 25,'23'-43'29,"5"-3"-5,13 1-6,-4 8 0,6 3-3,1 19-1,-10 8-2,0 24-3,-13 12-2,-5 20-1,-10 8 0,7 9-3,-8-2 1,5 2-1,3-5-1,4-7 0,6-15-1,11-9 0,6-15 0,4-13 1,1-12-1,0-9 0,-5-9 0,-3-14 0,-3-9-1,-11-4 1,-4-3-1,-9 0 0,-1 4 0,-5 8 0,3 9 1,-7 9-2,-4 9 1,4 19 0,0 0 0,-4 16 0,4 13 0,-5 7 1,2 10 0,6 4 1,-3 7-1,6-1 0,7-5-2,-6-10-9,11-10-30,6-5-1,-2-12 0,0-5-1</inkml:trace>
  <inkml:trace contextRef="#ctx0" brushRef="#br0" timeOffset="667.5577">2582 11514 28,'0'0'25,"-4"11"-5,-4 7-3,5 3-4,-4 7-2,0-2-2,7 0-3,-9-2-1,4-2-1,1-7-1,4-5-1,0-10-1,0 0 0,4-19 1,-4-1-1,8-6 1,2-6-2,-4-1 1,6-1-1,-6 1 1,-1 6-1,0 7 2,2 5-1,-7 15 1,12-3 0,-7 12 1,5 9 0,-1 6 0,3 4 0,2 2-1,0 4 0,0-4 0,1 1-1,1-7-1,-7-4-3,3-2-3,-5-8-4,-1 0-10,-6-10-10,0 0-6,0 0 0,-16-6 1</inkml:trace>
  <inkml:trace contextRef="#ctx0" brushRef="#br0" timeOffset="833.6787">2609 11654 37,'-18'-14'31,"18"14"-7,0 0-6,10-10-5,4 10-5,3-5-7,3 5-6,6-3-11,5 7-12,-6-9-3,3 5 1,-9-13 9</inkml:trace>
  <inkml:trace contextRef="#ctx0" brushRef="#br0" timeOffset="1068.1139">2855 11518 39,'-4'-15'30,"4"15"-5,0 0-6,0 0-3,0 0-4,0 0-3,13 20-3,-13-5-1,10 7-1,-8 1-1,5 2 0,-1-3-1,-6 3-2,3-2-2,-3-7-4,9 0-6,-9-16-10,0 0-8,0 0-6,-15-6 1,15-6 6</inkml:trace>
  <inkml:trace contextRef="#ctx0" brushRef="#br0" timeOffset="1253.9993">2863 11480 48,'23'-9'24,"-1"1"-5,2 3-3,0 10-3,-4 0-3,1 12-3,-11 1-1,-10 2-2,-6 4-3,-10-5-6,-2 4-12,2-7-15,-9-13-1,9 4 0,-5-11 6</inkml:trace>
  <inkml:trace contextRef="#ctx0" brushRef="#br0" timeOffset="1532.415">3101 11514 60,'7'0'35,"7"12"-1,3 4-15,-1-3-8,3 11-2,0 1-4,0 1-3,-2 1-2,0-3-3,-1 0-7,-11-10-12,-5-14-14,13 17 0,-13-17 0,9-18 5</inkml:trace>
  <inkml:trace contextRef="#ctx0" brushRef="#br0" timeOffset="1722.74">3320 11482 50,'-15'12'35,"-8"8"-2,-4 2-10,4 11-8,-7-1-6,4 6-3,-1-4-4,6-2-5,5 0-7,1-10-19,6-14-6,9-8-2,0 0 2</inkml:trace>
  <inkml:trace contextRef="#ctx0" brushRef="#br0" timeOffset="2308.4999">2813 10836 6,'23'8'24,"-7"-8"-5,8 0-3,1-5-3,0 2-2,3-2-2,-9-7-1,-4 3-2,-6-4 0,-3 1-1,-12-2 0,0 3-1,-12 2 0,-4 4-1,-3 5 0,-2 0-1,-2 10 0,5 3-1,-4 6 1,8 5 1,6 0 0,11 7 2,3-4-1,14 3 2,8-7-1,4 1 0,1-8 0,11-2-2,-4-4-5,-3-10-34,-3-8-1,6 2-1,-13-12 1</inkml:trace>
  <inkml:trace contextRef="#ctx0" brushRef="#br0" timeOffset="2923.9991">3832 11350 16,'0'0'31,"15"7"0,1-7-9,11 0-4,8 7-5,-1-7-2,9 0-5,-3 0-3,-5 0-6,1 3-7,-10-3-10,-8-3-13,3 8 0,-21-5-1</inkml:trace>
  <inkml:trace contextRef="#ctx0" brushRef="#br0" timeOffset="3164.1279">3884 11514 42,'21'9'36,"2"-9"-2,5 0-11,12 0-6,-4-9-3,6 9-5,-5-4-6,-3 4-23,-6-7-16,-1 7 0,-15-3-2</inkml:trace>
  <inkml:trace contextRef="#ctx0" brushRef="#br0" timeOffset="15137.6375">4614 10946 23,'5'-15'32,"-5"6"2,0 9-9,0 33-6,3 5-6,6 18-2,-5 7-3,2 13-2,-1 0-1,3 4-4,-2-7-2,-1-10-4,-1-10-4,-4-17-5,0-8-9,0-14-7,0-14-3,0 0-1</inkml:trace>
  <inkml:trace contextRef="#ctx0" brushRef="#br0" timeOffset="15332.0014">4756 11403 41,'0'0'28,"0"0"-1,-14-2-4,-3 8-6,4 9-6,-5 2-3,5 2-3,1-1-1,9 0-2,8-2 0,15-3-1,11 0-4,2-7-7,8-6-21,6 4-4,-5-12 0,5 8 0</inkml:trace>
  <inkml:trace contextRef="#ctx0" brushRef="#br0" timeOffset="15685.5764">5047 11568 22,'0'0'34,"0"0"0,15 9 0,-4-9-17,3 0-8,10-4-3,-3 0-1,0-1-2,-4-4-2,-3 1 0,-14 8 0,10-15 0,-10 15-1,-22-9 0,3 9 1,-2 6 0,-6 1-1,2 8 2,2 3 0,5 6 0,5 1 0,10 1 1,6-3-1,11 0 1,6-3-1,7-4-3,2 0-8,2-7-24,8-9-4,7-5-1,6-12 0</inkml:trace>
  <inkml:trace contextRef="#ctx0" brushRef="#br0" timeOffset="16153.1547">5707 11546 28,'-27'7'33,"6"-7"0,21 0-7,24 7-10,25-7-3,36 4-2,28-4-2,37 0-1,23-4-1,26 4-2,12-9-1,6 1-2,-3-1-3,-15 0-6,-16 9-10,-26-3-21,-29-5-1,-26 8 1,-40-9-1</inkml:trace>
  <inkml:trace contextRef="#ctx0" brushRef="#br0" timeOffset="16843.7057">6214 11001 50,'18'-8'22,"-6"-7"-2,-6-3-4,-6 4-3,-8-6-4,-4 8-2,-10-3-3,0 3-2,-4 5 0,-2 5-1,1 4-1,2 8 0,7 4 0,5 2 0,4 4-1,5 4 1,8-4 0,8 2 0,3-3 0,5-4 0,8-5 0,-1-6 0,4-4 1,-3-4-1,-4-2 0,-4-3 0,-5 1 0,-5 0 1,-10 8-1,0 0 2,0 0-1,-14 7 2,3 7 0,4 10 0,-1 0 1,4 7 0,1 0 0,3 4-1,0-3 0,3-5 0,3 1-2,0-8-3,1 1-7,-7-8-16,0-13-11,11 11 0,-11-11-1</inkml:trace>
  <inkml:trace contextRef="#ctx0" brushRef="#br0" timeOffset="17054.0128">6399 11229 38,'12'-3'36,"-6"12"0,-6 0 0,0 5-20,5 10-6,-5-2-2,0 4-2,0-1-3,0-1-5,6-1-9,-6-8-25,0-15-2,0 0 1,15 0-1</inkml:trace>
  <inkml:trace contextRef="#ctx0" brushRef="#br0" timeOffset="17708.8243">6960 11069 46,'13'-8'25,"-3"-4"-3,-2-2-4,-8-2-4,0-2-3,-10 2-4,-5-2-1,-3 6-2,-6-3-2,-4 6 0,-2 6-1,-3 8-1,2 5 0,4 2 0,8 11 0,8-2 0,5 1 0,12 1 0,8-3 0,12-4 0,4-6 0,1-4 0,3-6-1,-3-4 1,-1-2-1,-7-4 0,-7 1-1,-8-4 2,-4 3-1,-4 1 1,0 9 0,-7-10 0,7 10 1,-12 5 0,6 8 1,3 5 0,0 6 0,3 5 2,-3 4 1,3 7 0,0-5 0,3 5 0,-3-8 0,6-3-1,-6-5-1,6-6-1,-2-7-4,-4-11-14,0 0-23,10-11 1,-10-7 0,0 3 0</inkml:trace>
  <inkml:trace contextRef="#ctx0" brushRef="#br0" timeOffset="19102.7814">7108 11203 13,'17'0'29,"1"-11"1,8 11-10,4 0-3,-1 0-4,4 9-1,-14 1-3,-1 5-1,-15 3-2,-8 6-2,-8 0 1,-6 2-2,-5-3 0,5 0-2,4-4 1,8-1-1,11-7 1,11-2-1,10-5 1,6-4-5,6 0-28,4 0-4,-10-4-1,1 4-1</inkml:trace>
  <inkml:trace contextRef="#ctx0" brushRef="#br0" timeOffset="25523.723">6422 11839 45,'17'28'33,"-10"2"-3,-4 8-12,7 10-4,-4-4-3,3 5-4,-3-8-2,-2-8-2,2-13-1,-6-20 0,0 0 1,11-15-1,-11-12 1,7-9 0,-1-2-1,7 1 0,-1 0 0,9 8 0,5 3-1,6 9-1,4 6-5,-3 3-6,2 4-24,-3 4-3,-14 0 1,0 6-1</inkml:trace>
  <inkml:trace contextRef="#ctx0" brushRef="#br0" timeOffset="25875.5004">6710 12258 25,'0'0'25,"0"-19"-5,6 6-1,0-6-1,4 4-2,-5-2 0,5 7-3,-7 0-1,-3 10-2,0 0-2,6 16-2,-9 5-1,3 8-2,-6 2 0,6 3-1,0-2-1,0 1 0,9-9-3,-6-6-2,6-3-10,-9-15-23,13 4-2,-4-9 0,1-5 0</inkml:trace>
  <inkml:trace contextRef="#ctx0" brushRef="#br0" timeOffset="26260.3849">6906 12258 24,'0'0'33,"-7"-15"1,7 15-5,15-18-10,-3 6-7,8 5-4,-2 2-3,7 5-1,-3 0 0,-1 10-1,-6 1-1,-6 10 1,-9 2-1,-4 2 1,-6 3-1,-5-4 0,-4 2-1,2-5 0,2-3 0,0-6-1,5-3 1,10-9 0,0 0 0,7 10 0,7-10 0,6 0 0,2 4-1,5-1-3,2-3-30,2 7-5,-7-7-1,7 5 1</inkml:trace>
  <inkml:trace contextRef="#ctx0" brushRef="#br0" timeOffset="31207.0025">1624 13339 20,'14'-31'31,"9"1"-4,4 0-5,-1 4-3,9 9-2,-3 5-3,0 23-3,-8 10-3,-1 20-2,-11 10-1,0 10-2,-2 4-1,2 2-1,-3-4 1,5-10-1,7-11 0,-1-13-1,8-15 1,5-14 0,-3-12 0,-2-15 0,0-12 0,-5-6-1,-3-9 1,3-4-1,-8-4 0,-6 1 0,0 6 0,-2 8 0,-7 8 0,6 7 0,-6 11-1,-3 12 1,3 9 0,0 12 1,0 13-1,0 8 1,7 8 0,-2 15 0,-3 7 0,8 5 0,0 3 0,-4-5 1,3-8-2,0-5-1,-1-8-5,1-19-15,2-13-18,6-5 0,0-16 0,5-1-1</inkml:trace>
  <inkml:trace contextRef="#ctx0" brushRef="#br0" timeOffset="31493.0654">2446 13684 14,'9'-9'30,"19"5"0,-1-6-4,7 2-13,1 3-3,-1 0-6,0 2-4,-12 3-5,-3 0-6,-10 0-6,-9 0-4,0 0 0,-20 3 0</inkml:trace>
  <inkml:trace contextRef="#ctx0" brushRef="#br0" timeOffset="31634.7003">2588 13672 51,'-6'17'25,"6"2"0,-3-1-2,3 8-4,0-4-5,5 6-4,-5-5-4,7-2-5,0-1-11,-7 1-22,0-21-4,6 14-1,-6-14 1</inkml:trace>
  <inkml:trace contextRef="#ctx0" brushRef="#br0" timeOffset="31920.3455">2945 13748 22,'-13'-20'30,"1"17"-2,-13 3-6,-2 0-7,1 10-3,-4 1-3,6 7-2,-2 2-2,19 4 0,7 2-1,13-4-1,7-3 0,4 0 0,7-4-3,2-10-4,4 3-10,-9-8-11,-6-13-10,-3 5 0,-10-8 0</inkml:trace>
  <inkml:trace contextRef="#ctx0" brushRef="#br0" timeOffset="32402.1884">2792 13829 58,'19'2'29,"2"-6"-11,8-1-6,5 1-6,3-2-5,-2-1-2,-2-2-1,-5 1 1,0-1 1,-7-1 2,-4-1 2,-6 5 2,-11 6 2,10-2 2,-10 2 0,0 14-1,-9-4-2,5 7-2,-4-3-1,4 3-1,-2-2-1,3-3-1,3-12 0,-4 9 0,4-9 0,0-11 0,7 1-1,-3-2 1,2-8-1,-1 3 0,-1-1 1,1 2-2,2 3 1,-3 2 0,-4 11 0,9-11 0,-9 11 0,11 11 0,-4 0 1,0 3 0,2 4 0,3 5 0,0-1 0,1 1 0,2 0 0,-5-5-3,5 0-11,-2-6-27,-13-12 1,18-5 0,-14-15-1</inkml:trace>
  <inkml:trace contextRef="#ctx0" brushRef="#br0" timeOffset="32936.9629">2634 13029 16,'0'0'29,"10"17"0,3-13-12,4-4-5,6 3-2,2-8-2,2 0-1,-5-4-2,0-4-1,-13-2-1,-6 2-1,-10-2 1,-3 3-2,-10 3 1,-5 6 0,-3 3-1,1 11 0,4 4 0,5 5 1,9 6 1,5 5 1,4-4 1,22 4 0,-1-6 0,14-3 0,0-6-1,6-6-4,1-10-34,4 5-2,-11-14-1,-2 3-2</inkml:trace>
  <inkml:trace contextRef="#ctx0" brushRef="#br0" timeOffset="33614.5275">3713 13579 15,'0'0'31,"13"11"-1,2-8-9,7 1-5,9 1-3,3 0-2,6 2-3,0-1-9,1-2-11,-4-8-20,3 4-1,-14-12 0,-1 6 0</inkml:trace>
  <inkml:trace contextRef="#ctx0" brushRef="#br0" timeOffset="33875.0038">3773 13754 36,'0'0'34,"9"7"-2,13-4-9,-1-3-5,14 9-6,3-3-10,7 1-31,-2-11-4,10 10-2,-10-6 0</inkml:trace>
  <inkml:trace contextRef="#ctx0" brushRef="#br0" timeOffset="35264.8751">4445 13194 35,'7'-11'31,"-7"11"-6,0 0-5,0 21-6,0 11-3,5 18-4,-2 14-1,4 11-1,-4 5-2,3 4 0,-2-4-2,-1-8-1,1-8-1,0-15-2,0-15-1,3-19-1,4-9-1,-1-18-1,6-5 2,-5-9 0,6-3 1,-3-5 1,-1 4 2,-4 2 2,-5 8 1,-4 8 3,-20 12-1,5 7 0,-3 7 0,0 2-1,4 4 0,2-4 0,12 1-1,4-3 0,10-4-2,5-3-5,4-4-10,5-3-16,5 0-2,-8 0 0,10 0 1</inkml:trace>
  <inkml:trace contextRef="#ctx0" brushRef="#br0" timeOffset="35649.4868">4787 13825 14,'0'0'31,"0"9"2,9-2-5,3-1-11,1-1-5,9 1-3,-3-6-3,5 0-1,-2 0-2,-1-6-2,-6-5 1,-4-1-1,-4-2 0,-7-2-1,-2 1 0,-8 1 0,-4 5 0,-6 3 0,-2 6 0,-1 9 0,1 6 0,0-1 0,3 8 1,9 2-1,5 3 2,11-1-1,9-2 1,4-4 0,8-3-1,3-2-3,4 0-7,-2-5-21,1-10-6,1 0 1,-6-12-1</inkml:trace>
  <inkml:trace contextRef="#ctx0" brushRef="#br0" timeOffset="36400.6161">5346 13834 3,'21'9'30,"7"-9"2,25 0-8,20 0-3,21 0-3,27 4-3,22-4-3,19 0-3,14 0-2,10 0-4,4-6-3,-2-1-4,-5-2-16,-15 2-16,-36-8 0,-23 5 0,-44-4 0</inkml:trace>
  <inkml:trace contextRef="#ctx0" brushRef="#br0" timeOffset="37122.8762">5870 13210 6,'23'0'24,"-14"0"-5,8 5-6,-1-5 0,2-5-2,-2 0-2,-4-2-2,1 2 0,-7-8-2,-3 2-1,-8-1-1,-2 1 0,-7 1 0,-5 4-2,-4 6 1,-2 0-1,-5 10 0,4 5-1,4 5 1,4 3-1,10 4 1,8-4-1,8 0 0,7-2 0,7-5 1,4-6 0,-2-6-1,0-9 1,-1-4 0,-6-4 0,-4-5-1,-3 0 1,-4 1 1,-6 4-1,-5 4 1,5 9 0,-14 5 1,4 7-1,2 6 2,4 10-1,-1 3 0,5 8 0,0 0 0,5 5-1,2-3 1,2 0-2,-3-8-2,0-4-3,6-4-9,-7-9-12,-5-16-11,14 12 0,-14-12 0</inkml:trace>
  <inkml:trace contextRef="#ctx0" brushRef="#br0" timeOffset="37295.4722">6149 13518 40,'0'0'33,"8"19"-4,-8 3-7,-5 2-7,5 9-3,0-1-5,0-3-10,0-5-22,15-2-9,-15-22 0,19 3-2</inkml:trace>
  <inkml:trace contextRef="#ctx0" brushRef="#br0" timeOffset="37873.7708">6555 13309 26,'18'-9'21,"-18"9"-1,16-17-2,-10 5-4,-6-2-3,0-2-3,0-3-3,-9 5-1,0-4-2,-8 7-1,-1 3 0,-4 3-1,-1 5 0,0 8 0,4 5 1,0 4-2,5 4 2,7 2-1,7 0 0,9-1 0,3-3 0,7 0 1,0-4-2,4-10 0,0-5 0,-4-3 0,2-4-1,-5-6 1,-6-3 0,-3 2 0,-7 1 1,0 4 1,0 9 2,0 0 0,-16 4 1,12 14 0,-2 3 1,6 10 0,0 1 0,0 5 0,3-4-1,4 2-1,1-4-1,0-5-5,0-2-10,-2-4-19,-6-20-3,7 12-1,-7-12 1</inkml:trace>
  <inkml:trace contextRef="#ctx0" brushRef="#br0" timeOffset="38251.2206">6769 13426 6,'0'-15'31,"16"8"1,-4-6 0,3 6-13,4 7-4,-4-4-4,6 13-2,-11 3-3,-1 5-1,-9 3-1,-6 4-1,-7 4-1,1-5 0,-6 3 0,5-6-1,-2-3-1,6-4 1,6-2 0,3-11-1,18 11 1,0-11 0,5 3 0,1-3 0,4 0-1,0 0-6,0 0-15,-4 0-16,-14-9-1,3 9 1,-13 0 0</inkml:trace>
  <inkml:trace contextRef="#ctx0" brushRef="#br0" timeOffset="38844.0058">6071 14118 31,'9'-5'33,"1"14"-1,-1 10-8,1 6-6,4 11-6,-4 1-3,3 4-2,-4-3-2,-1-3-2,-4-6 0,2-11-1,-6-18-1,0 0 0,-6-9 0,6-14 0,-3-7 0,9-3 0,3-4 0,6 1-1,6 1 0,8 6 0,3 11 1,1 5-1,2 9-4,-7 0-9,-1 4-21,-2 8-3,-13-8-1,1 8 1</inkml:trace>
  <inkml:trace contextRef="#ctx0" brushRef="#br0" timeOffset="39168.0032">6356 14508 29,'7'-23'31,"2"6"-4,0-2-8,0-4-2,0 5-2,-2-2-3,2 9-2,-6 2-2,-3 9-2,7 11-2,-7 6 0,0 2-2,0 5-1,3 3-2,-3-3-4,9 5-7,-9-5-19,6-8-6,4-3 0,-10-13 0</inkml:trace>
  <inkml:trace contextRef="#ctx0" brushRef="#br0" timeOffset="39544.0098">6555 14498 13,'0'0'32,"9"-21"1,4 10-3,5 2-13,-5 0-4,4 9-3,-7 0-1,3 7-3,-8 4-1,-5 6-1,-2 4-1,-5 1-1,-5 0 1,-2-1-2,0-4 0,5-2 0,3-6 0,6-9-1,0 0 1,15 4 0,-1-8 0,7 4 0,0 0 1,4 0 0,-3 0 0,-1 4-1,-4 0 0,-3-2-4,1 7-14,-5-5-21,-10-4-1,0 0 1,-10-6-1</inkml:trace>
  <inkml:trace contextRef="#ctx0" brushRef="#br0" timeOffset="41425.8763">7849 13510 40,'0'0'26,"0"0"-3,10 29-2,-6 1-5,-4 6-4,9 14-3,-6-1-2,4 1-1,-2 1-2,2-4-2,-4-9-1,3-11-1,-2-3-3,-4-15-3,0-9-4,0 0-6,0 0-6,-16-19-4,7 2 0,-7 3 0</inkml:trace>
  <inkml:trace contextRef="#ctx0" brushRef="#br0" timeOffset="41568.8635">7736 13810 34,'-3'-14'49,"3"14"-26,28-6-3,0 6-3,5-6-5,11 6-3,6 0-8,0 6-32,-4-10-3,8 7-1,-14-10-1</inkml:trace>
  <inkml:trace contextRef="#ctx0" brushRef="#br0" timeOffset="42882.8873">8402 13268 16,'-9'-29'31,"9"29"2,-12 0-4,12 29-11,0 21-4,6 14-5,3 16-2,-2 4-1,5 3-3,0-1-1,1-9-2,1-13-2,-3-15-2,2-17-2,-4-22 0,5-10-1,-3-10 1,2-11 0,-1-5 2,1 0-1,0-1 3,-2 6 1,-2 3 1,1 7 0,-10 11 1,0 0 0,0 0 1,0 0 0,-6 14 0,-4-4 1,1 2 0,0-2 1,2 5 1,4-5-1,6 3 1,4-1-1,9 1 1,5-4-1,7-2-1,-1-4-1,5-3 0,-4 0-1,0-8 0,-1-2 0,-8 1-1,-3-4 0,-7 2 0,-9 11 1,0-16-2,-13 13 1,-4 3 0,-5 3 0,-1 5 0,-1 7 0,2 4 0,3 1 0,4 5 0,9 0 1,6 3-1,9-4 2,6 1-2,3-4 1,8-4 0,-1-3 0,6-3 0,0-5 0,-6-2-1,-3-4 0,-4 0-1,0 0-10,-8 0-25,-10 0-1,4-13 1,-8 3-1</inkml:trace>
  <inkml:trace contextRef="#ctx0" brushRef="#br0" timeOffset="43505.7385">9166 13875 16,'-28'4'30,"25"5"1,3-9-9,31 4-6,28 1-2,22-5-1,27 6-1,29-6-2,37 0-1,15 0-4,21-3-5,8-7-34,-10 4-1,-22-9-1,-7 2-1</inkml:trace>
  <inkml:trace contextRef="#ctx0" brushRef="#br0" timeOffset="46216.4295">9675 13343 35,'12'-24'21,"-2"2"-1,-10-4-3,-7 3-3,-5 1-4,-7 3-2,2 9-3,-9 1-1,1 9-1,3 6-1,1 4-2,3 6 1,9 3-1,-1 3 0,6 0 0,4-1 1,10-3-1,-3-3 0,7-2 1,2-8-1,0-5 1,2-5 0,1-2 0,-4-5 0,1 3 0,-1-1 0,-6 2 1,-9 8 0,11 0 0,-11 14 0,0 9 1,-4 5-1,4 7 0,-3 7 0,3 2 0,3-2-1,3-1 1,1-6-2,-2-9-1,5-5-5,-4-13-7,4-8-17,-1 0-4,-6-11-2,-3 11 1</inkml:trace>
  <inkml:trace contextRef="#ctx0" brushRef="#br0" timeOffset="46533.6082">9830 13571 65,'12'-21'35,"1"12"0,2 5-17,1-6-7,2 10-4,-4 0-2,-2 10-2,-5 3-1,-5 6 0,-6 5-1,-5 3 0,-3 1 0,-3-4 0,3 1-1,5-6 1,1-3-1,6-7 0,0-9 0,24 7 1,-4-7-2,4 0 0,4 0-5,-1 0-12,1-7-19,5 1 0,-3-7 0,4-1-1</inkml:trace>
  <inkml:trace contextRef="#ctx0" brushRef="#br0" timeOffset="47065.4632">10314 13329 58,'6'-11'21,"-6"-3"-4,0-4-4,-6 3-3,-1-2-4,-4 2-1,-5 2-1,-2 9-2,-2 4 0,-4 0-1,3 12 0,-1 2 0,6 4-1,3 2 0,7 2 1,6-2-1,6-5 0,10 1 1,1-6-1,4-4 1,0-6 0,1-6-1,-1-3 1,-5 0-1,-1-1 1,-6-2 0,-6 2-1,-3 10 1,0 0 0,0 0 0,-3 10 1,3 8 0,-3 7 0,3 7 2,3 4-1,0 5 0,4 0-1,0 1 1,-3-4-1,4-1 0,-3-9-1,-1-8-4,2-3-8,-6-7-23,0-10-1,10-10-1,-10-5 0</inkml:trace>
  <inkml:trace contextRef="#ctx0" brushRef="#br0" timeOffset="47471.9906">10450 13496 45,'9'-12'33,"7"12"1,-3 0-14,3-5-6,7 7-6,-6-2-2,1 9-2,-5-3-2,-5 3 0,-8-9-2,0 20 1,-6-11-1,-4-1-1,1 0 1,9-8-1,-11 10 0,11-10 0,11 6 1,2-6 0,3 7 1,2 0 0,1 8 1,-6 1 0,-5 3 1,-8 3-1,-7-2 0,-3 0-3,-7-2-6,-4-7-15,0-9-13,7 1-1,-1-8 0</inkml:trace>
  <inkml:trace contextRef="#ctx0" brushRef="#br0" timeOffset="48014.89">9808 14206 14,'4'9'31,"8"19"0,-5 1-9,-2 3-4,2 6-3,-1-3-4,1 3-2,-4-8-3,2-4-2,-5-11-1,3-6-1,-3-9-1,3-12 1,-3-6-1,4-8 0,-1-8 2,6-3-2,4-2 1,8 2 0,1 3 0,6 8 0,5 6-1,2 8-4,5 12-13,-2 0-20,-8 2-1,4 8 0,-10-3 0</inkml:trace>
  <inkml:trace contextRef="#ctx0" brushRef="#br0" timeOffset="48842.0055">10076 14594 21,'0'-12'31,"7"8"0,0-7-7,-4-1-7,-3 12-4,7-19-4,-7 19-3,9-10-1,-9 10-2,0 0-1,0 0 0,0 0-2,0 0 0,0 0 0,0 0 1,0 0-1,0 0 0,0 0 0,0 0 0,0 0 0,0 0 0,0 0 0,0 0 1,0 0-2,0 0 1,10-5 0,-10 5 0,21-9 0,-5 5 0,-1 4 0,1 0 0,0 0 0,-1 9 0,-9 3 1,0 5-1,-6 2 0,-6 3 0,-3-2 1,-6 2-1,2-4 1,-3-1-2,4-6 1,-1-2 0,13-9 1,0 0-1,0 0 1,0 0-1,22 6 1,-3-6 0,-2 0-1,3-4-5,1 4-15,1 0-15,-9 0 0,5 0 0,-9-7-1</inkml:trace>
  <inkml:trace contextRef="#ctx0" brushRef="#br0" timeOffset="49322.1635">10400 14532 27,'0'0'34,"0"0"1,17-11-2,1 11-12,0-9-9,8 9-4,-5-3-3,0 6-1,-2 2-2,-7 3 0,-12 3-2,-5 3 0,-7-1 0,-7 2-1,0-2 1,1-3-2,-2-3 1,11-2 0,9-5 1,0 0 0,16-6 0,2 6 0,4 3 1,-1 5 0,-2 3 1,-3 5 0,-13 3-1,-6 3 1,-12 0-1,-5-5-4,-3 0-17,-2-2-16,-12-13-2,6 3 1,-4-12-1</inkml:trace>
  <inkml:trace contextRef="#ctx0" brushRef="#br0" timeOffset="50121.1386">3720 15323 40,'16'17'33,"-13"4"1,4 11-12,0 13-9,-3 4-4,6 7-1,-4-2-5,0-2-5,6-6-9,-9-10-15,-3-17-8,0-4-1,0-15 0</inkml:trace>
  <inkml:trace contextRef="#ctx0" brushRef="#br0" timeOffset="50269.172">3595 15618 25,'0'0'35,"25"-10"-1,10 7-6,11-1-12,1 4-18,12 0-23,-9-10-5,8 15-3,-15-10-2</inkml:trace>
  <inkml:trace contextRef="#ctx0" brushRef="#br0" timeOffset="51128.5574">4315 15224 3,'0'-34'27,"13"19"1,-13 15-6,0 0-8,5 30-2,-5 6-3,0 17-2,0 15 0,0 11-1,0 4-1,0 9-1,0-5-2,0-3-1,4-13-2,0-16-1,4-17-1,-2-18-1,6-13 0,2-16 0,4-15 2,3-4 1,-2-3 1,2 2 3,-4 1-1,-3 6 2,-7 7 0,-7 15 0,-11 0 0,0 13-1,-11 5 0,4-1-2,-3 2 0,7 1 0,2-3 0,12-4-3,12 1 0,2-11-4,10 3-2,1-6 0,4 2 2,-5-2 0,3 4 0,-8-4 4,-4 4 3,-2 2 2,-13-6 5,16 12 0,-16-12-1,15 9 0,-6-9 0,9 1-1,2-1-1,5-4-1,-1-6-2,-2-1 1,-3-2-1,-1-3-1,-8 0 0,-10 2 0,-10 2-1,-5 5 0,-7 7 0,-3 9 0,1 3 1,1 6-1,2 3 0,12 4 1,9 1 0,8-2 0,8-1-1,9-4-3,6-1-13,4-5-20,-1-13 0,9 5-1,-5-15-1</inkml:trace>
  <inkml:trace contextRef="#ctx0" brushRef="#br0" timeOffset="51555.0053">5363 15862 32,'0'0'31,"0"0"3,41-14-16,14 14-4,21 0-2,26 0 0,24 0-1,33 0-2,21 0-3,18-5-2,7 0-1,5-4-2,-7-2-3,-13-1-9,-29 1-26,-29 4-1,-45-2 1,-28 5-1</inkml:trace>
  <inkml:trace contextRef="#ctx0" brushRef="#br0" timeOffset="52179.7527">6096 15330 17,'9'-19'27,"-21"-10"-6,-1 4-4,-5 4-2,-10 4-4,-1 3-3,-4 10-2,-1 4-2,0 12-1,9 4-1,5 2-1,7 2 0,10 1 0,6-1-1,8-8 1,9 1 0,0-6 0,7-7 0,-3 0 0,1-10 0,-4 0 0,-3-2 1,-4 4-1,-4 2 0,-10 6 1,0 0 1,4 21-1,-4 5 1,-6 6-1,6 7 1,-3 6-3,3-3-3,3 2-8,-1-8-13,2-14-10,8-3 0,-12-19-1</inkml:trace>
  <inkml:trace contextRef="#ctx0" brushRef="#br0" timeOffset="52338.8048">6190 15504 31,'11'21'35,"-11"-1"-1,0 12 0,0 2-20,0-1-10,-6 1-12,2-6-24,10-1-2,-2-16 0,6-7-1</inkml:trace>
  <inkml:trace contextRef="#ctx0" brushRef="#br0" timeOffset="52819.7017">6588 15373 17,'10'-10'31,"-10"-3"-1,0 0-7,0-2-5,-9-5-6,-3 3-3,-7-1-2,0 5-2,-3 3-2,-2 3 0,1 7-2,2 6 0,4 8 0,7 3-1,3 3 1,7 1-1,10-3 1,2-1-1,7-5 0,5-5 0,-2-7 0,3 0-1,-3-10 1,-5 0-1,-3-2 0,-5 5 0,-9 7 1,0 0 0,0 0 1,-6 15 0,0 9 1,-1 9 1,1 3-1,2 6 1,2-1-1,2 1 0,8-4-3,-1-10-7,5-5-15,1-6-12,-3-17-1,7 0-1</inkml:trace>
  <inkml:trace contextRef="#ctx0" brushRef="#br0" timeOffset="53217.1812">6732 15504 33,'3'-13'34,"12"6"0,-3 3-9,4-6-9,8 10-4,-8-3-4,5 9-3,-7 1-1,-8 5-2,-6 3 0,0-2-1,-13 1 0,3 0 0,-2-3-1,3-7 0,9-4 0,0 0 0,0 0 0,16 0 0,6 0 0,-4 5 1,1 4 0,-5 8 0,-10 2 1,-4 2 0,-10 1-1,-8-3-2,-6 0-9,-7-5-20,-4-10-7,7 1 0,0-13-1</inkml:trace>
  <inkml:trace contextRef="#ctx0" brushRef="#br0" timeOffset="53760.0862">5872 16227 34,'16'11'35,"-8"8"0,6 10-10,-2 7-9,-1 3-4,4 6-3,-10-11-3,6-1-1,-5-12-2,-1-9 0,-5-12-2,0 0 0,0-29 0,3 0 0,3-7 1,8-4-2,3-5 1,9 4-1,7 3 1,4 6-1,6 12-1,-3 7-5,1 13-10,-10 12-22,-3-1 0,-6 8 0,-10-3 0</inkml:trace>
  <inkml:trace contextRef="#ctx0" brushRef="#br0" timeOffset="54090.5729">6214 16588 29,'11'-12'29,"-11"12"-8,16-19-2,-9 5-3,5 1-3,-6-5-3,6 11 2,-5-4-3,2 13 0,-9-2-2,13 24-2,-13-7-1,8 11-1,-8 1 0,3 1-2,-3 0-1,4-9-3,-4-1-7,0-8-17,0-12-11,0 0 0,0 0-1</inkml:trace>
  <inkml:trace contextRef="#ctx0" brushRef="#br0" timeOffset="54534.0058">6526 16542 29,'0'0'32,"0"0"1,9-19-15,4 16-2,-1-9-4,8 12-2,1-5-2,1 5-3,-4 3-1,-2 4-2,-10 4-1,-6 5-1,-6-1 0,-6 0-1,-5 1 1,-3-4-1,5-3 0,-1-4 0,16-5 0,0 0 1,0 0 0,16-7 1,2 7-1,4 7 2,-2 4 0,0 5 1,-6 6-1,-7 2 1,-10 0-1,-7 3 1,-11-3-2,-6-10-14,-11-5-24,6 2-1,-11-11 1,6 0-1</inkml:trace>
  <inkml:trace contextRef="#ctx0" brushRef="#br0" timeOffset="57866.8667">1884 17104 8,'7'25'30,"-21"7"1,7 14 1,-13 16-16,-4 0-4,5 7-4,-3-5-2,8-4-4,2-12 0,7-13 1,2-11-3,3-24 1,13-8-1,-4-13-2,2-11 2,-4-11-2,-1-4 3,-2-11-4,2-2 3,-3 4-1,-3 4 1,0 10 2,0 6-2,0 7 2,0 12-2,0 17 3,17 0-4,-3 12 0,8 11 1,6 7-1,10 2 2,6 9 1,9-1 0,5 3 0,1-3 1,-2-3 0,-7-6 0,-3-4 0,-13-6-1,-11-6-1,-17-3 0,-20-2 0,-20 2 0,-12 2-1,-10-4 0,-4-4 1,-4-1-2,-4 3 1,3-3-1,15 2-1,12-2-5,8-5-5,21-4-17,9 4-7,0 0 2,27-6-2</inkml:trace>
  <inkml:trace contextRef="#ctx0" brushRef="#br0" timeOffset="58429.0826">2334 17149 38,'22'-13'33,"-5"5"-1,2 8-11,4 13-5,-8 4-3,4 16-5,-10 3-1,3 9-1,-12 3-2,3 4 0,-3-6-2,0 0-1,6-7 0,4-5 2,8-10-4,1-3 1,8-12 0,2-2 0,5-7 0,3-13 0,-2-10 0,-4-7-3,0-7 2,-7-14-2,0-2 2,-10-5-1,-9 1 0,-9 1 1,-4 14 1,-2 6 2,-4 14-1,1 15 2,0 11-2,8 14 0,5 13 0,9 10 0,6 6 1,4 10 0,6-3 0,3 1-1,0-3 1,-1-9 0,-2-7 0,-6-7-2,-4-5-11,5-15-27,-20-9-1,11-7 0,-14-11 1</inkml:trace>
  <inkml:trace contextRef="#ctx0" brushRef="#br0" timeOffset="61324.9999">3348 17316 3,'22'4'28,"-4"-4"1,19 0-6,1-3-16,3 3-11,4 0-14,-8 0-8,4 0-2,-11-5 15</inkml:trace>
  <inkml:trace contextRef="#ctx0" brushRef="#br0" timeOffset="61513.3158">3404 17473 35,'9'5'33,"3"-2"0,19-3-11,10 5-14,2-11-31,9 6-3,-5-6-5,12 3-3</inkml:trace>
  <inkml:trace contextRef="#ctx0" brushRef="#br0" timeOffset="62106.9071">4213 17068 39,'31'4'30,"-1"6"-5,-3 17-3,-6 16-1,-9 8-6,0 19-4,-12-7-4,6 4-2,-6-9-1,7-7-2,4-17 0,6-12 0,7-13 0,4-21-1,3-9 1,3-14-3,-9-13 2,0-7-1,-3-3 0,-7-3-1,-5 3 0,-4 12 0,-6 12 0,-6 18 3,6 16-1,-14 28 1,6 10 0,3 21 0,5 4 0,0 5-1,17 1-8,2-7-24,9-16-8,18-8 0,5-18-1</inkml:trace>
  <inkml:trace contextRef="#ctx0" brushRef="#br0" timeOffset="62557.0089">4836 17471 26,'14'17'33,"4"-4"0,10-5-5,2 5-15,4-6-2,3 1-3,-6-4-6,-2-1-4,-4-3-3,-13-7-2,-12 7-2,0 0 0,-3-10 0,-12 10 0,1 0 4,-3 0 3,0 12 5,3 5 2,1 1 2,7 9 1,2-4-1,4 6 1,4 0-3,2 1-4,4-2-8,1-9-18,-11-19-7,18 0-1,-13-12 1</inkml:trace>
  <inkml:trace contextRef="#ctx0" brushRef="#br0" timeOffset="62941.8418">5037 17177 25,'14'-6'27,"11"0"-11,-7-2-3,1-2-3,-2-2-3,-5-3-2,-7 1-1,-8-1-1,-3 3 0,-10 7 0,-2 1-1,-4 4 0,2 11 1,0-1-1,4 10 2,4-1 1,12 8 1,3-5 1,15 2-2,4-3 2,14-1-3,1-5-2,1-4-19,-3-5-17,5-2-3,-11-12 1,1 1 1</inkml:trace>
  <inkml:trace contextRef="#ctx0" brushRef="#br0" timeOffset="63249.63">5592 17505 27,'20'0'36,"-1"-5"0,13 10 1,4-2-23,7-3-24,13 7-19,-15-7-3,11 0-2,-14-13-2</inkml:trace>
  <inkml:trace contextRef="#ctx0" brushRef="#br0" timeOffset="63896.7269">6359 17224 24,'25'0'33,"-10"0"3,7 14-10,-7 14-8,-9 8-5,-2 10-3,-7 0-4,3 11-2,-9-10-2,9 1 2,3-7-2,9-9 0,11-15-2,10-5 2,8-12 0,8-12-1,1-10 1,2-13 0,-4-12-2,-3-4-2,-7-3 2,-7-4-1,-10 6 1,-11 8 0,-10 12 0,-4 21 1,-11 19 0,0 13 3,-4 18-3,2 8 1,3 8-1,8 4-4,15 0-15,9-8-20,1-13-2,12-9 1,0-11-1</inkml:trace>
  <inkml:trace contextRef="#ctx0" brushRef="#br0" timeOffset="64317.5985">7079 17658 21,'0'16'30,"0"4"1,-10 4-10,-2 1-4,6-2-5,-4-1-3,4-7-3,6-15-3,0 0 1,0-17-2,10-7 0,-1-8 0,4 2-2,-1-3 1,-1 2-1,2 7 1,-3 10 0,-1 8 0,4 13 0,0 7 1,-2 4 1,5 8-2,3 7 1,-1-1-3,1 2-2,-19-34-7,33 54-17,-26-42-8,2-3-2,-9-9 1</inkml:trace>
  <inkml:trace contextRef="#ctx0" brushRef="#br0" timeOffset="64436.9913">7101 17740 9,'0'0'26,"27"9"-4,-7-9-14,0-9-28,15 3-3,-10-8 2</inkml:trace>
  <inkml:trace contextRef="#ctx0" brushRef="#br0" timeOffset="64822.0396">7249 17181 31,'0'0'28,"31"12"-1,-7-8-14,-1-4-3,5-4-2,-4-6-3,-6 0-3,-1-8-1,-11 0 2,-6 4-3,-12-3 0,-4 5-1,-6 6 1,-3 6 0,0 10 1,-1 8 1,9 8 0,2 1 2,12 6 0,8-4 2,14 2-3,7-6 0,4-5-11,6-10-24,9-3-2,-6-7 0,9 0-1</inkml:trace>
  <inkml:trace contextRef="#ctx0" brushRef="#br0" timeOffset="65363.0067">7987 17495 27,'13'0'32,"15"4"1,8-4-9,6-4-10,6 4-5,2 0-8,-2-7-8,-3 2-13,-5 5-11,-18 0-2,-2 7 0</inkml:trace>
  <inkml:trace contextRef="#ctx0" brushRef="#br0" timeOffset="65521.304">8018 17607 44,'7'9'33,"7"-1"1,18-8-19,11 7-35,4-12-6,21 1-3,-3-8-3</inkml:trace>
  <inkml:trace contextRef="#ctx0" brushRef="#br0" timeOffset="70552.8424">8900 16976 16,'0'-18'32,"9"18"-1,-5 12-5,2 16-6,6 21-5,-10 3-4,8 18-2,-7-2-3,4 7-4,-1-10-5,-3-4-4,1-11-2,-4-14-2,0-8-2,0-11-2,5-7-2,-5-10 1,0 0 0,9-14 2,1-2 2,3-3 1,5-3 5,1-8 4,2 1 8,-5 0 1,2-14 18,-21 31-8,-9 12 1,-7 0-3,-3 18-1,-5 2-7,8 7 0,5-3-3,8 2 0,12-8-2,9-1-1,12-5-3,4-2-9,7-6-10,7-4-10,-13 0-1,7 0-1</inkml:trace>
  <inkml:trace contextRef="#ctx0" brushRef="#br0" timeOffset="70899.0104">9259 17548 27,'0'0'28,"14"8"-2,-3-3-11,5-5-6,-1 2-2,1-2-3,2-2-1,-1-3-2,-5 0-1,-12 5 2,9-20-1,-16 11-1,7 9 0,-21-7 0,4 7 0,-4 6 2,0 2-1,0 4 0,1 10 1,7 0 1,8 2 1,5-2 1,7-5-1,8-2 0,13 3 1,6-5-2,0-8-10,3-9-26,9 4 0,-5-18-1,8 1-1</inkml:trace>
  <inkml:trace contextRef="#ctx0" brushRef="#br0" timeOffset="71454.5607">9911 17495 6,'-19'8'31,"29"4"2,20-8-2,23-11-13,31 3-4,22-9 1,30-1-2,19-3-5,17 5-2,0-9-2,0 5-1,-12 4-3,-19-1-12,-22 2-25,-24 6 0,-37-7 0,-16-1-3</inkml:trace>
  <inkml:trace contextRef="#ctx0" brushRef="#br0" timeOffset="72109.0074">10314 16990 17,'7'-17'23,"3"5"-8,-6-8-2,-1-1-2,-3-1-2,-9-1-2,-2 4-2,-6 6-1,-1 4-1,-6 5-1,-1 9-1,2 4-1,5 11 1,5 3-1,4 2 1,9 0-1,6-1 0,7-5 1,3-3-1,5-7 1,1-9-1,-4-6 1,4-3 0,-7-4-1,-1 0 1,-7 2 0,-7 11 0,10-12 1,-10 12 1,0 24 0,0 3 0,0 4 1,0 6-1,0 0 1,5 2-3,0-5 0,1-4-8,4-6-8,5-8-20,-15-16 3,22 4-1,-16-16 13</inkml:trace>
  <inkml:trace contextRef="#ctx0" brushRef="#br0" timeOffset="72446.9846">10527 17156 15,'0'0'33,"13"-12"0,0 12 1,7 0-17,-7-4-5,3 10-2,-16-6-3,16 23-2,-16-2-2,-11 4-2,-3 0 0,-5 0 0,-2-3-1,5 2-1,3-4 3,8-11-4,5-9 3,12 5-1,3-5 0,8 0-1,5 0-3,-4-6-17,0 0-15,7 3-1,-3-7 1,4 0 0</inkml:trace>
  <inkml:trace contextRef="#ctx0" brushRef="#br0" timeOffset="73027.9111">11030 16977 23,'11'-7'28,"-8"-12"-8,2 2-3,-5 0-3,-5-5-5,0 8-1,-7-5-2,-4 9-2,-5 3-1,-3 7-1,-4 0-1,-1 7-1,0 7 0,4 3 0,5 6 1,7 0-1,7-3 0,9 1 0,7-4 0,8-2 1,4-11-1,2-4 1,1-4-1,0-8 0,-3 1 1,-4-4-1,-5 0 1,-3 2 0,-3 1 0,-7 12 1,0 0 1,0 0 0,0 0 0,0 29 2,0-9 0,0 11-1,4 1 1,1 2 0,-2 2-1,6 4-2,-4-6 1,1-4-6,4-3-4,-7-11-25,-3-16-6,18 0-1,-8-12 1</inkml:trace>
  <inkml:trace contextRef="#ctx0" brushRef="#br0" timeOffset="73478.4887">11143 17082 37,'0'0'34,"0"0"2,8-10-14,3 5-6,12 5-4,-3-5-4,6 5-2,-4 0-3,1 10-1,-10-5 0,-4 3-1,-9-8 0,-5 15-1,-5-7 0,-1-3 0,-3 2-1,1-4 1,13-3-1,-12 7 0,12-7 1,9 7-1,4-2 0,1 2 1,0 0 0,3 6 1,-5 1-1,-6 1-1,-6-1 2,-7 3-2,-7-5 2,-5 0-5,0-3-3,-2-9-19,-4-6-10,10 6 0,-1-10 0</inkml:trace>
  <inkml:trace contextRef="#ctx0" brushRef="#br0" timeOffset="74161.8529">10472 17655 10,'21'24'33,"-14"-7"1,-7-17 0,24 63-13,-24-63-3,20 65-5,-20-65-5,15 66 0,-15-66-1,7 26-2,-7-26-3,0-24-3,3 2-2,3-7 1,3-8 3,5-4-4,6 5 0,4 3 1,7 11 2,-3 4-1,6 12-5,-8 6-12,-5 0-18,1 9-1,-9 1 0,2 5 0</inkml:trace>
  <inkml:trace contextRef="#ctx0" brushRef="#br0" timeOffset="74494.0083">10759 17864 25,'0'0'32,"0"0"0,26-13-2,-4 2-15,-3 11-6,6-8-2,-25 8-5,0 0 3,49 36 2,-49-36-7,0 51 0,0-51-5,-27 60 4,27-60-4,-25 56 5,25-56-5,0 0 1,0 0 6,0 0-1,0 0 0,55 14-1,-55-14-13,46-14-24,-46 14 9,55-24-4,-55 24-2</inkml:trace>
  <inkml:trace contextRef="#ctx0" brushRef="#br0" timeOffset="74875.9175">11045 17821 10,'0'0'32,"4"-16"0,9 11-2,5-2-12,-3 4-7,7 3-2,-7 0-4,3 8-1,-8-1-2,-2 3 0,-8-10-1,0 18-2,0-18 2,-8 20 1,8-20-2,0 0 0,11 8-1,-11-8 0,0 0 5,43 12-1,-43-12-2,0 0-9,14 56 9,-14-56-3,-33 60 2,33-60-5,-57 53-9,57-53-23,-56 30 0,56-30 5,0 0 3</inkml:trace>
  <inkml:trace contextRef="#ctx0" brushRef="#br0" timeOffset="75417.5723">12039 17258 31,'13'0'33,"-10"14"1,0 8-12,7 15-4,-6 2-7,8 10 0,-3-7-6,2 2-2,-2-8-7,-9-11-6,3-9-11,-3-16-12,-16 0-2,5-16-1,-10-6 8</inkml:trace>
  <inkml:trace contextRef="#ctx0" brushRef="#br0" timeOffset="75921.5841">11959 17457 42,'0'0'35,"20"-3"2,3-3-12,13-5-9,13 7-12,-2-1-33,10 5-3,-5-10-3,10 0-1</inkml:trace>
  <inkml:trace contextRef="#ctx0" brushRef="#br0" timeOffset="77765.0107">12721 17033 4,'0'-36'30,"6"18"-1,-6 3-7,0 15-4,0 16-2,0 16-3,4 21-4,-4 5-1,0 18-1,0-2-2,5 6-2,-3-8-2,-2-11-3,14-17-4,-8-11-3,9-15-5,-2-15-1,11-12-1,-5-15 1,6-3 0,-3-4 3,-1 2 8,-2-3 2,-9 6 7,-7-3 14,-3 29-7,-29 14 0,8 6 0,-8 1-3,2 6 0,2 0-3,11-1-1,6-6-2,12-6 0,11-6-3,9-4-1,7-4-8,4 5-14,-4-9-9,9 1 0,-10-1-2</inkml:trace>
  <inkml:trace contextRef="#ctx0" brushRef="#br0" timeOffset="78042.0177">13117 17556 31,'0'0'33,"0"0"0,17 2-13,-4-7-4,7-4-4,-4-4-3,6 0-4,-7-4-1,-3 2-3,-6 1 0,-6 1 0,-12 3 0,-7 10-1,-2 5-1,-3 10 1,-1 4 0,2 3 1,5 1 0,12 3 0,6-3 1,12-3 0,7-3-4,8-6-3,11-2-29,11-6-1,2-9-1,10-7 1</inkml:trace>
  <inkml:trace contextRef="#ctx0" brushRef="#br0" timeOffset="78516.5377">13676 17412 18,'-14'7'30,"31"-3"3,17-4-10,25-4-6,37 4-2,25-8-2,34 8-2,18-5-3,20 5-3,5-3-3,1 3-2,-12 0-8,-19 0-19,-24-7-10,-20-3-1,-33-7 1</inkml:trace>
  <inkml:trace contextRef="#ctx0" brushRef="#br0" timeOffset="79156.2557">14094 16951 24,'22'-4'21,"-4"-6"-2,-2 0-2,-3-7-3,-5 0-4,-8-2-4,-5-6-2,-8 11-1,-6-1-1,-5 6-1,-7 4 0,0 7-1,0 5 0,6 8 0,4 4 0,8-2 0,7 3 0,6-4 0,10-3 0,8-1 1,6-8-1,-1-4 1,2-7 0,2 2-1,-6-4 0,2-1 1,-8 5 0,-5 0 1,-10 5 0,11 12 1,-14 4 1,3 10 0,-8 5 1,4 10 0,1-2 0,3 7-1,0-3-2,0-4-8,10-10-17,4-5-14,-4-12 3,8-9-4</inkml:trace>
  <inkml:trace contextRef="#ctx0" brushRef="#br0" timeOffset="79532.3562">14363 17099 43,'0'0'34,"0"0"-7,-2 21-3,-1-4-8,3 10-6,0-1-9,0 2-13,-3-5-21,11-2-2,-1-10 0,9-5-2</inkml:trace>
  <inkml:trace contextRef="#ctx0" brushRef="#br0" timeOffset="80034.2965">14718 16990 11,'10'-7'28,"-10"-11"-1,0 2-6,-3 1-4,-6-4-4,-4 4-3,-5-1-3,1 6-2,-6 2-2,-1 13-1,0 1 0,2 4-2,4 8 1,5 4-1,3-1 0,7 1 0,10-2 1,5-6 0,3-4 0,9-5-1,1-5 1,-1-8-1,0-4 1,-3-4-1,-5 3 1,-1 1-1,-15 12 0,9-13 0,-9 13 1,-9 16 0,3 2-1,0 12 1,3 1-1,-2 5 2,5 1 0,0-1-2,6-2 0,2-2-7,3-8-11,4-7-18,-15-17 2,21 12-1,-21-12 6</inkml:trace>
  <inkml:trace contextRef="#ctx0" brushRef="#br0" timeOffset="80440.5177">14837 17142 31,'15'-9'34,"2"9"-2,-1 0-7,1-3-9,4 8-4,-6-5-4,-3 5-3,-12-5-2,0 0 0,0 11-2,0-11 0,-19 9 0,5-4-1,5-5-1,9 0 1,0 0-1,0 11 0,8-4 1,9 3-3,1 0 3,-1 4-2,-4 3 4,-7 2-2,-6-2 1,-5 0-2,-9-6 2,-7-1-5,-1-2-12,7-3-20,-13-10 0,12-1-1,-5-5 2</inkml:trace>
  <inkml:trace contextRef="#ctx0" brushRef="#br0" timeOffset="81051.6018">14131 17619 39,'19'12'36,"-9"7"0,1 5-7,-11-24-11,10 67-1,-10-67-4,7 76-4,-7-76-6,0 51 3,0-42-4,0-9-2,8-19 2,5-3-6,-1-7 2,8-7-1,4-2 3,8 6-3,1 5 2,4 10 1,-2 5-3,1 12-4,-8 8-11,0 4-19,-5 5-1,-12 2 0,0-5-1</inkml:trace>
  <inkml:trace contextRef="#ctx0" brushRef="#br0" timeOffset="81337.8596">14401 17969 46,'6'-29'27,"4"8"-5,2-2 3,-5 0-13,-7 23 0,0 0 0,0 0-2,0 0-4,40 43-2,-40-43 0,8 76-6,-4-33 2,-4-43-11,9 73-30,-9-73-1,0 0 2,0 0 2</inkml:trace>
  <inkml:trace contextRef="#ctx0" brushRef="#br0" timeOffset="81788.5785">14645 17826 48,'0'0'32,"17"-4"2,-3-6-12,10 5-8,0-2-3,8 7-4,-2 0-3,-2 0-1,-8 7-2,-20-7 2,0 0 0,0 0-1,0 0 3,-14 51-6,14-51 4,0 0 0,-44 37 0,44-37-2,0 0-4,0 0 4,19 42-7,-19-42 3,34 46 0,-34-46-1,13 71 1,-16-30-4,3-41 7,-47 73-15,6-54-22,0-4-3,-11-13 3,4-9-3</inkml:trace>
  <inkml:trace contextRef="#ctx0" brushRef="#br0" timeOffset="106154.0119">15915 17340 7,'0'0'31,"0"0"-2,28 8-8,-3-8-2,7 0-3,10 4-1,2-4-6,3-4-8,-5 4-6,-4 0-7,-4 5-11,-6-1-11,-16-4 0,1 0 2</inkml:trace>
  <inkml:trace contextRef="#ctx0" brushRef="#br0" timeOffset="106357.0264">15937 17486 30,'0'0'35,"15"4"0,12-4-8,14-11-4,12 8-9,4-1-20,13 4-25,-14-3-2,0 0-2,-22-11-2</inkml:trace>
  <inkml:trace contextRef="#ctx0" brushRef="#br0" timeOffset="111114.5207">16655 17377 60,'0'0'34,"17"0"-5,11 0-5,6 0-7,13 0-6,-1 4-10,0-4-23,-2-2-13,-1 2-3,-9-5 1</inkml:trace>
  <inkml:trace contextRef="#ctx0" brushRef="#br0" timeOffset="111512.0139">17270 17342 19,'9'-16'31,"-5"-13"-2,1-1-8,-1-3 0,-4-3-6,6 4-1,-6 4-3,0 9-1,0 1-4,0 18 0,0 0-2,0 14-2,5 11 0,2 11 0,0 5-1,0 3 2,0 3-2,1 5 0,0-4 0,-2-7-1,-1-7-1,-5-12-8,6-5-21,-2-5-9,-4-12 1,0 0 1</inkml:trace>
  <inkml:trace contextRef="#ctx0" brushRef="#br0" timeOffset="111715.3073">17489 17521 50,'11'9'36,"-11"-9"0,12 6-1,-12-6-24,0 0-17,15 0-26,-15 0-3,0 0 0,0-19-1</inkml:trace>
  <inkml:trace contextRef="#ctx0" brushRef="#br0" timeOffset="112347.2487">17875 17286 34,'26'-8'24,"-18"-1"-1,5 1-5,-2-4-5,-3-3-2,-1-4-2,-7-1-2,0-1-1,-9 1-2,-3 6 2,-9-3-3,0 11 0,-9 6 0,2 6-2,-3 0 0,4 13 0,5 2 0,6 3-2,8-2 1,8 3-1,9-7 1,9-4-1,4-3 1,2-7-1,2-4 2,0-6 0,-6 6 0,-3-11-1,-5 7 0,-1 4 1,-2 0-2,-2 10 1,2 1 1,-3 8 1,1 3-2,-4 2 2,-3 6-1,0 1 0,-12 0 1,-2-9 1,-3-2-2,-7-7-1,-1-10 0,1-3-2,6-4-3,0-13-4,11 2-10,7-2-15,0-1-2,11 3 1,1-1-1</inkml:trace>
  <inkml:trace contextRef="#ctx0" brushRef="#br0" timeOffset="112633.5664">18159 17374 38,'0'0'37,"4"8"-2,-4-8-6,0 0-14,15 0-3,-15 0-3,13-8-2,-13 8-2,12-4 1,-12 4-2,0 0 0,0 0 0,0 0-2,0 0-8,0 0-32,-14 0 0,14 0-2,-4-13 1</inkml:trace>
  <inkml:trace contextRef="#ctx0" brushRef="#br0" timeOffset="113128.2646">18466 17390 15,'0'-16'29,"0"1"-3,2-11-5,5-5-7,-3-4 0,6-1-2,-6 0-3,4 7 1,-6 5-3,1 5 0,-3 9-2,0 10 0,-5 22-3,0 4 1,2 11-1,3 5 0,-3 4-1,3 9 0,5-5-2,1-3-3,5-4-7,-1-9-18,-1-17-7,11-5-1,-3-12 1</inkml:trace>
  <inkml:trace contextRef="#ctx0" brushRef="#br0" timeOffset="113483.0149">18829 17269 37,'-27'-20'34,"13"12"-2,-4 3-9,-6 5-9,5 5-3,-2 5-4,3 11-1,3 2-2,4 8 0,7 4-1,4 5-1,7-3 0,8-1 0,6-5-1,6-9 0,6-7-1,1-7 0,-1-12 1,-1-13 0,-5-10 2,-4-2-1,-11-4 0,-9 1 0,-11-2 1,-6 1-2,-7 4-3,-5 5-7,4 14-20,1 1-11,-3-4 0,10 10 2</inkml:trace>
  <inkml:trace contextRef="#ctx0" brushRef="#br0" timeOffset="114520.5979">18903 17091 52,'0'0'36,"13"-4"1,12 1-13,6 6-8,-3-3-9,5 4-13,-1-4-28,2 6-2,-9-6 1,3 0-2</inkml:trace>
  <inkml:trace contextRef="#ctx0" brushRef="#br0" timeOffset="115009.3124">19358 17018 32,'-2'9'32,"-14"-9"-1,16 0-10,-10-9-5,10-5-3,11 8-5,4-4 0,8 1-3,-1 3-1,6 6 0,-6 4 0,-4 14 1,-12 3-2,-6 4 0,-14 0 0,-6 3-1,-6-2 0,0 2-1,-1-10 0,5-5 0,5-4-1,17-9 1,-7 12-1,7-12-1,16 10 2,2-10-3,3 5 2,1 1-1,1 0 1,-1-6-4,0 7-8,0-7-28,-9-7 2,-1 0 0,-5-1 0</inkml:trace>
  <inkml:trace contextRef="#ctx0" brushRef="#br0" timeOffset="115829.5519">19865 17145 45,'0'0'31,"0"0"-4,0 0-7,33 0-3,3 0-5,18 0-5,5 0 0,14 0-2,0 0-1,1 0-2,-9-5-1,-12 5-1,-13 0-2,-14 0-2,-13-3-4,-13 3-2,-11 0-4,-9-5-4,2 5 1,-8-6 0,5 6 1,-3-3 3,2 6 3,1-3 4,-1 6 4,1 2 3,3 4 2,-1-2-1,4 4 2,-1-4-1,-6 12 8,18-9-3,4 3 1,0-3 1,6 10 4,2-1-3,4 14 2,-6 4-3,2 8 0,-8-4-3,-6 2 0,-9-5-4,-4-3 1,-9-7-1,-2-14-2,-4-11 1,5-6 0,2-9-3,2-1-7,9-3-26,7 0-1,-4 0 0,13 13-1</inkml:trace>
</inkml:ink>
</file>

<file path=ppt/ink/ink46.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94.24084" units="1/cm"/>
          <inkml:channelProperty channel="Y" name="resolution" value="50.23256" units="1/cm"/>
          <inkml:channelProperty channel="T" name="resolution" value="1" units="1/dev"/>
        </inkml:channelProperties>
      </inkml:inkSource>
      <inkml:timestamp xml:id="ts0" timeString="2015-12-02T17:30:38.078"/>
    </inkml:context>
    <inkml:brush xml:id="br0">
      <inkml:brushProperty name="width" value="0.05292" units="cm"/>
      <inkml:brushProperty name="height" value="0.05292" units="cm"/>
      <inkml:brushProperty name="color" value="#FFFFFF"/>
    </inkml:brush>
  </inkml:definitions>
  <inkml:trace contextRef="#ctx0" brushRef="#br0">20172 2578 0,'0'24'78,"0"-48"79,0 0-126,-24 24 16,24 24-32,0 0-15,0 0 32,0-1-17,0 1-15,0 0 16,0-72 78,0 25-94,0-1 15,0 48 63,0-1-62,24 25 0,-24-72 109,-24 0-94,24 48 94,0 0-110,0-48 64,0 0-64,-24 1 1,-24-1-16,48 0 15,-23 24-15,-1 0 16,0 0 0,24 24 46,0 0-46,0-1-16,24-23 15,-24 24-15,24-24 16,-1 0 0,1 0-16,0 0 31,-24-24-15,0 1-16,0-1 15,0-24 1,-24 24-1,24 0-15,-24 24 0,1-24 16,-1 24 31,24 24-16,0 24-31,0 0 16,24-48-1,-24 24 1,23-24-16,-23-24 78,0 0-62,0 0-16,0 0 15,0 0-15,0 0 16,-23 0-16,23 72 94,23-48-94,-23 48 15,48 24 1,-48-49 0,24 1-16,0 0 15,0 0 1,-24-72 46,0 24-62,0-47 16,0 47-16,0 0 16,0 0-16,24 72 93,-24-24-77,0 0 0,0 0-16,0-48 93,0-24-77,0-24 0,0 96 62,24 24-78,-24-24 15,0 24-15,0-25 16,23 25-16,-23-24 31,0-48 47,0 0-62,0-23-16,0-1 16,0 24-1,0 0-15,0 48 78,0 0-62,0 0-16,0 0 16,0-1-16,0 1 15,0-71 63,0 23-78,0 0 16,0 0 0,0 0-16,0 72 78,0-24-78,0 0 15,0-1 1,0 1-16,0 0 16,0 0-16,0-48 78,0-24-63,0 25-15,0-1 16,-23 24-16,23-24 16,-24 24 31,24 24-32,0 0-15,-24 23 16,24 25-1,0-48-15,0 0 16,0 0-16,0-1 16,0-46 62,0-25-78,-24 24 15,24 0-15,0-24 16,0 24 0,0 72 31,-24 0-32,24-24 1,0 0-16,0 0 15,0-1-15,0 1 16,0-71 47,0 23-63,24-48 15,-24 0 1,24 49-1,0 23 79,-24 23-78,0 1-16,24 0 15,-24-48 48,0 0-47,0-23-16,0 23 15,0 0-15,0 0 16,23 24 78,-23 48-79,0 0 16,0-72 63,0 0-94,0-24 16,0 24-16,24 0 15,-24 0-15,24 24 63,-24 24-63,0 0 16,0 0-16,0 24 15,0-24-15,0 0 16,0-48 78,0 0-94,0 0 15,0 0 1,0 48 62,0 24-62,0-24-1,0-1-15,0-46 78,0-1-62,0 0-16,24 0 16,-24 48 93,0 0-93,0 0-16,0-48 78,0 0-63,0 0 1,24 24 46,-24 24-62,0 0 16,0 0 0,0-48 77,0 0-77,0 0 0,0 48 77,0 0 204,0 0-297,0-1 16,0 1-16,0 0 16,0 0-1,-24 0-15,24 0 16,-24 0-1,24 0 1,0-1-16,0 1 16,-24 24-1,24-96 157,0 1-156,0 23-16,0-24 15,0 24-15,24-48 16,-24 49-16,0-25 16,0 24-1,0 48 79,0 0-94,0 0 16,-24 23-16,24-23 15,0 0-15,0 0 16,-24 24 0,24-24-16,0-48 109,0 0-93,0 0-16,0 0 15,0 0-15,0-24 16,0 25-1,0 70 64,0-23-64,0 0-15</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4:59:42.959"/>
    </inkml:context>
    <inkml:brush xml:id="br0">
      <inkml:brushProperty name="width" value="0.05292" units="cm"/>
      <inkml:brushProperty name="height" value="0.05292" units="cm"/>
      <inkml:brushProperty name="color" value="#FF0000"/>
    </inkml:brush>
  </inkml:definitions>
  <inkml:trace contextRef="#ctx0" brushRef="#br0">2078 11072 51,'-14'-37'29,"-35"-18"20,15 40-30,3 15-6,-7 11-3,7 20-2,2 14-2,12 13-2,8 5 0,4 3-1,14-5-2,10-4 0,9-10-1,10-12 1,5-16-1,1-15 1,-7-13-1,3-10 0,-12-13 0,-12-10-2,-10-3-3,-18-3-6,-7 4-12,-5 6-16,-14-5 0,-5 11 1,0 0 1</inkml:trace>
  <inkml:trace contextRef="#ctx0" brushRef="#br0" timeOffset="130.1684">1700 10920 48,'-11'-3'35,"11"3"-1,5 11-6,9-2-43,9 9-14,7-1-5,10 10-1</inkml:trace>
  <inkml:trace contextRef="#ctx0" brushRef="#br0" timeOffset="489.3098">2297 11328 40,'-16'0'34,"16"0"0,11 0-3,3 0-20,14 0-4,-3 0-1,3-5-2,-3 0-2,-5-4 0,-4 1-2,-7 1 1,-9 7 0,-11-2-1,-3 6 1,-3 8-1,-2 2 0,2 7-1,3 0 2,8 8-1,6-5-1,6-2-2,10 3-2,2-9-5,15-2-7,5-7-4,3-4-6,5-3-3,-2-12 0,7 2 5</inkml:trace>
  <inkml:trace contextRef="#ctx0" brushRef="#br0" timeOffset="909.801">2812 11421 61,'0'0'30,"0"0"-3,-26 18-5,8-6-7,-10-5-6,3 3-3,-2-10-3,-1 0-2,6-8 0,10-4 0,5-4-1,3-1 0,4 0 0,7 7 1,2 1 0,7 9 1,4 5 0,1 8 0,0 1 0,7 5 1,3-1 0,3-2-1,-3-4 0,0-3-1,-3-9 0,3 0 0,-4-10 0,-4-3 0,-5-2 0,-2 2-1,-3-2 1,-1 6-1,-12 9 0,15-8 0,-15 8 0,6 10 1,-3 3-1,4 1 0,-2-5 1,2 3 1,-7-12 0,13 8-1,-13-8 1,18-10 0,-9-3-1,-2-2-4,4 0-31,-3 2-6,-6-6-1,10 0-1</inkml:trace>
  <inkml:trace contextRef="#ctx0" brushRef="#br0" timeOffset="1408.3047">3717 11273 49,'31'0'33,"0"0"1,9-1-14,9 2-7,-5-1-6,3 0-5,-5 0-4,-10-2-2,-10-2-2,-10-3 0,-12 7 0,0 0 0,-15-8 2,-1 8 1,0 5 4,1 6 1,2 2 3,1 7 0,2-3 1,5 8 0,2-4-2,6 3-1,0-2-5,3-6-9,4-3-18,7 6-4,-3-9-1,7-2 0</inkml:trace>
  <inkml:trace contextRef="#ctx0" brushRef="#br0" timeOffset="1677.4248">4436 11347 25,'-4'-19'33,"-1"9"0,-11-3-8,-2 4-8,-1 9-5,-6 0-4,1 8-2,0 2-2,7 11-2,1 0-1,13 3 0,6-1 1,10-1-1,7-5 1,5-5 0,2-8 1,1-4-1,-4-5-1,-3-9-6,-4-4-30,-5 0-1,-5-3-1,5 3 0</inkml:trace>
  <inkml:trace contextRef="#ctx0" brushRef="#br0" timeOffset="2220.4042">5147 11417 31,'16'-10'28,"-11"-4"-7,5-3-5,-7 1-4,-6-2-3,-3 4-2,-10-4-2,-2 6 0,-5 4-2,-5 3-1,3 5 1,-1 9-2,1 2 1,6 6-2,7 0 1,5 0 0,7 0-1,11-5 1,4-4 0,3-3-1,7-5 0,-2-5 0,-1-4-1,4-2 1,-7-1 0,-4 3 1,-2 1 2,-13 8 2,0 0 0,6 11 1,-12 5 0,2 11 1,1 9-1,3 6-1,0 5-1,3 5-2,1-1 0,3-1 0,1-4-2,-2-9-1,0-3-5,-2-15-7,4-9-22,-8-10-4,9 0 0,1-10 0</inkml:trace>
  <inkml:trace contextRef="#ctx0" brushRef="#br0" timeOffset="2581.3728">5272 11573 39,'5'-22'34,"8"17"0,1-3-10,6-1-9,9 6-6,-9 0-3,5 3-1,-6 3-2,-3 4-1,-16-7-1,7 18 0,-7-18 0,-17 18 1,6-10-2,2-2 1,9-6 0,-8 9-1,8-9 0,17 11 1,4-3-1,0 2 0,1 4 0,0 4 0,-10 1 0,-4 2 1,-8-4 1,-14 0-1,-11-2-1,-6-9-4,1-6-21,1 0-12,-3-11 0,10-4 0</inkml:trace>
  <inkml:trace contextRef="#ctx0" brushRef="#br0" timeOffset="3414.7978">6201 11220 18,'-10'0'29,"-8"-8"2,6 8-9,-1 6-6,1 2-6,8 5-3,8 0-2,6 2-2,8-5-1,8 3 0,-2-3 0,0-2-2,-2-8 0,-6 0 0,-16 0-1,0 0 0,-16 0 0,-6 3 1,-3 4 0,-2 3 0,1 3 1,2 3-1,8 3 1,11 2 1,7-6 0,14 3-1,6-9 1,6 0-1,6-9 1,0 0-1,0-9 0,-1 0 0,-4-8 0,-4-3 0,-7-2 0,-5-2 0,-4 5 0,1 0 1,-7 6-1,-3 13 1,0 0 0,0 0 0,0 9 0,0 10 0,0 4-3,0-1-3,7 2-10,-7-2-19,0-8-3,5-4 0,-5-10 0</inkml:trace>
  <inkml:trace contextRef="#ctx0" brushRef="#br0" timeOffset="3565.8315">6366 11086 41,'0'-10'30,"-10"-6"-4,10 16-14,0 0-35,0 0-5,13 16-3,-13-16 5</inkml:trace>
  <inkml:trace contextRef="#ctx0" brushRef="#br0" timeOffset="3761.9273">6551 11230 42,'35'34'34,"-7"-2"1,-7 4-12,1-1-5,-7-8-5,4 1-4,-7-16-3,3-4-1,-5-15-1,1-6-1,-3-7-1,1-9-1,-3-3-5,1 0-5,5 5-12,-3 5-13,6 2-4,5 6 0,4 6 1</inkml:trace>
  <inkml:trace contextRef="#ctx0" brushRef="#br0" timeOffset="4152.7152">7156 11326 79,'-12'21'30,"-4"-4"-6,-4 3-6,-7-7-6,2-3-4,-2-6-5,6-4-1,2-7-2,7-4 0,7-3 0,5-8-1,0 6 0,8 3-1,4 3 1,0 5 1,4 10-1,2 3 1,0 7 0,1 5 0,3-1 1,0-1 0,-1-4 0,1-4-1,-4-10 1,2 0 0,-5-12-1,1-5 1,-4-3-1,1-1 1,-5 2 0,-1 4 0,-1 6 1,-6 9-1,0 0 0,0 0 0,3 17 0,-3 0-5,7 4-9,-7-2-18,6-5-5,15 0-1,4-8 1</inkml:trace>
  <inkml:trace contextRef="#ctx0" brushRef="#br0" timeOffset="4497.4536">8176 11262 17,'-44'-29'64,"13"16"-34,0 7-12,4 10-6,-5 7-3,8 8-2,6 5-3,8 2 0,7 0-1,10 2-1,7-4 0,6-2-1,1-9 1,4-3-1,-2-10 1,-6 0-1,-7-14 0,-7 0 0,-6 0-2,-10-9-6,6 8-14,-2 2-14,-9-6-1,5 6-1,1-2 1</inkml:trace>
  <inkml:trace contextRef="#ctx0" brushRef="#br0" timeOffset="4663.0536">8114 11236 48,'18'-3'36,"11"3"-1,2 0-1,4-7-24,7 7-5,-1 0-5,-3 0-6,-5 0-8,-11 0-8,-6-6-7,-4 6-7,-12 0 2</inkml:trace>
  <inkml:trace contextRef="#ctx0" brushRef="#br0" timeOffset="4821.1069">8353 11235 55,'-5'18'35,"-4"0"-2,3-3-9,6 9-10,4-6-6,3 1-9,12-1-7,2-4-10,7-5-14,9 1-3,-2-6 0,6 1 0</inkml:trace>
  <inkml:trace contextRef="#ctx0" brushRef="#br0" timeOffset="5054.7996">8773 11311 58,'-4'-17'31,"-11"-1"-8,-6-1-5,2 10-3,-12-4-5,6 13-2,-2 8-2,7 7-1,2 3 0,8 7-1,7-3 0,10 2-1,9-2 1,6-8-1,2-9-1,4-5-2,2-6-6,-11-5-30,-3-13-2,-7 0 0,-14-5 0</inkml:trace>
  <inkml:trace contextRef="#ctx0" brushRef="#br0" timeOffset="5624.7994">9669 11239 31,'13'0'33,"-13"0"-2,0 18-8,-9 1-6,-11-1-5,-4 6-2,-8-10-3,-1 1-2,-1-7-3,2-8-1,4-5-1,4-8 1,8-2-2,11-6 1,10 0-1,5-1 1,5 7-1,6 1 1,4 11 0,4 12-1,2 5 1,-3 9 0,-1 5-1,-5-2-5,-1 3-12,2 0-17,-11-16 1,3-5 0,-15-8-1</inkml:trace>
  <inkml:trace contextRef="#ctx0" brushRef="#br0" timeOffset="5979.7989">9697 10980 30,'0'0'27,"0"0"-1,0 26-15,6 3-17,0 3-8,7 11-2,0 0 1,8 4 5,1-4 4,0-3 3,17 24 17,-23-42 7,-4-7 2,-12-15 0,13 9-6,-13-20-2,0-2-3,0-9-3,7 3-2,1-4-4,1 3 0,4 2-2,2 8 0,1 6-1,2 11 1,-4 5 0,-3 5 0,-2 3-1,-2 3-1,0 1-4,-3-5-9,3-2-16,9-5-5,-4-9-1,17-3 1</inkml:trace>
  <inkml:trace contextRef="#ctx0" brushRef="#br0" timeOffset="6445.8009">10366 11207 37,'-18'0'31,"-7"-7"-3,6 7-9,5 7-6,4 3-5,10-1-3,7 5-2,7-1-1,3-2 0,3 1-1,2-3 0,-3-4 0,-7-5 0,-12 0-1,0 0 1,0 0-1,-22 8 1,1-5-1,-2 5 1,2 4-1,4-1 1,4 4 0,13-1 1,6 1-1,6-3 0,7-3 1,5-9-1,5 0 1,1-9-1,1-6 0,-3-2-1,-2-6 1,-5 0 0,-5-1-1,-4 5 1,0 1 0,-8 8 1,-4 10 0,0 0 0,6 14 0,-6 5 0,3 5 0,0 2-4,3-4-4,5 3-20,6-2-10,-4-17-1,11 3 0</inkml:trace>
  <inkml:trace contextRef="#ctx0" brushRef="#br0" timeOffset="6807.1452">10866 11318 45,'0'0'35,"-4"19"2,4-19-6,14 13-17,7-3-3,-5-10-3,6 1-3,-2-1-2,2-6-2,-3-2-1,-5-7 1,-7-4-3,-7-2 2,0 1-2,-13 0 1,-5 3-1,-3 2 1,-6 6 0,2 9 1,-3 9 2,5 6-1,3 5 1,6 7 0,3 4 0,7 3 1,4 7 0,9 0-2,1-2 1,0-3-1,4 3-5,-1-10-10,5-5-25,8-5 1,-5-13-1,13-3 0</inkml:trace>
  <inkml:trace contextRef="#ctx0" brushRef="#br0" timeOffset="7121.2367">11419 11260 46,'-15'-17'34,"-7"-4"0,-5 6-11,1 9-6,-8 2-5,6 8-3,-3 7-2,8 7-3,5 4-1,8 3 0,7-1-1,9 1 0,4-4 0,13-4-1,1-10 0,7-5 0,0-2-4,-9-16-8,4-4-27,-5 5-1,-5-6 1,-4 5-1</inkml:trace>
  <inkml:trace contextRef="#ctx0" brushRef="#br0" timeOffset="7332.245">11732 11444 79,'8'28'40,"-8"4"0,-12-2-16,-23-2-53,1 6-6,-24-15-3,-1 1-1</inkml:trace>
  <inkml:trace contextRef="#ctx0" brushRef="#br0" timeOffset="8263.0692">1835 12530 20,'9'27'29,"-1"-2"3,10 4-13,6 0-2,2-1-3,7-6-3,-9-12-2,7-10-2,-6-9-2,0-11-1,-4-12-1,-6-13-1,-15-11-1,-11-5-1,-5-5 0,-10 2 1,-13 7 1,-1 8-1,-10 12 1,4 17-1,2 15 1,17 18 0,8 14-1,10 8-1,18 4-8,10 0-7,21-2-21,9 1-1,9-9 0,12-3 0</inkml:trace>
  <inkml:trace contextRef="#ctx0" brushRef="#br0" timeOffset="8986.7629">2402 12458 17,'-34'-10'30,"12"10"-3,-5 2-9,5 8-4,9 2-3,10 3-4,6 2-3,10-3-1,6 0 0,5 1-2,1-7 1,-5 1 0,-3-4-1,-17-5 1,0 0-1,0 11 0,-15-7 0,-2 5-1,-1 1 0,0 2 1,4 4-1,5-1 0,9 2 1,11-4-1,6-2 1,1-6 0,7-5 1,1 0-2,9-12 1,-11-2-1,1-6 0,-6-1 0,-4-2-1,0 1 1,-6 3-1,-6 3 0,-5 4 2,2 12-1,0 0 0,-9 9 1,5 6 0,4 4 0,0 1-1,8 4 1,3-5-1,3-3 2,3-5-2,-1-11 1,6 0-1,-7-8 1,1-6 1,-4-5-2,-4 2 1,-4-2-1,-1 4 0,-3 2 0,0 3 1,0 10-1,0 0 0,-6 15 1,9-1 0,3 2 0,-1 1-1,8 0 2,1-1 0,4-9 1,7-2 1,1-10-1,-6-5 1,1-8 0,-1 3-1,-11-5-2,-3-4-6,3 8-19,-9 4-14,-15 2 0,15 10-1</inkml:trace>
  <inkml:trace contextRef="#ctx0" brushRef="#br0" timeOffset="9338.0449">3081 12630 39,'-6'9'35,"6"5"1,9-3-9,1-7-11,11 0-4,-2-4-4,8-4-3,-5-2-2,3-7 0,-6-4-3,-3-3 1,-8-3-2,-8-2 1,-8-1-1,-6 2 1,-3 6-1,-6 5 1,-1 8 0,-4 8 0,3 12 0,4 7 1,5 7 0,6 9 0,5 8 1,5 6-1,6 3 0,3 3 0,0-4-2,-5-3-3,2-1-12,3-7-21,-6-18-1,6-9 1,1-16-1</inkml:trace>
  <inkml:trace contextRef="#ctx0" brushRef="#br0" timeOffset="9783.7064">3404 12543 38,'0'0'34,"-10"9"1,4 5-10,2-1-10,8 4-5,2-2-3,4 4-2,2-5-1,10-2-1,-1-6-2,-2-6 1,5-7-2,-4-5 1,-6-6-1,2 1 0,-4-3-1,-8 1 1,-4 4 0,0 3 1,0 12 0,0 0-1,0 0 2,-6 10-1,6 2 2,12 6-1,-2-4 0,5 1 1,3-1-1,1-2 1,-3-5-1,2 0-1,0-3-5,-18-4-8,17-8-27,-17 8 0,6-22 0,-4 7-1</inkml:trace>
  <inkml:trace contextRef="#ctx0" brushRef="#br0" timeOffset="9917.272">3639 12313 53,'-12'-27'39,"2"9"0,1 2-1,-3 9-23,12 7-11,-10 12-38,10 7-3,-5-4-2,5 9 0</inkml:trace>
  <inkml:trace contextRef="#ctx0" brushRef="#br0" timeOffset="10460.4172">4728 12547 39,'0'-15'34,"-13"-6"-3,-2 1-8,-1 11-6,-8 0-4,2 9-4,-6 9-2,9 13-3,3 2-1,7 5-2,9-1 1,6 2-1,9-5 0,8-3 0,2-8 0,5-10-3,-2-4-6,-12-14-13,-1-9-16,-8 1-1,-7-16 1,-6-2-1</inkml:trace>
  <inkml:trace contextRef="#ctx0" brushRef="#br0" timeOffset="10564.2657">4654 12279 56,'0'0'28,"0"11"-12,0-11-30,20 25-11,-13-13-3,12 12-1</inkml:trace>
  <inkml:trace contextRef="#ctx0" brushRef="#br0" timeOffset="11002.0013">4843 12504 56,'16'18'35,"-4"-12"0,8-6-16,8 2-8,-3-2-3,4-4-3,-3-3-3,-5 1-1,-5-3 0,-5-1-1,-11 10 0,6-13-1,-6 13 1,-16 0-1,2 8 1,-2 3-1,1 7 1,1 2 1,3 6-1,4-1 1,7-1 0,4 2-1,7-6 1,3-3 0,4-8 0,4-4-1,0-5 1,0-10 0,1-4-1,-3-6 0,-1-4 0,-2-2 1,-3 4-1,-3-1 1,-4 4 0,-2 5 1,-5 14 0,0 0 0,0 12 1,-3 8-1,3 4-2,-5-2-12,5 7-26,3 0 1,4-11-2,10 1 1</inkml:trace>
  <inkml:trace contextRef="#ctx0" brushRef="#br0" timeOffset="11904.7281">6065 12480 4,'-3'-12'26,"18"2"0,0-19-9,10-6-3,13-3-2,4-5-2,9 2 0,-5 4-1,1 3 0,-13 12-1,0 19-1,-19 14-1,-6 18 0,-14 12-2,-1 10 0,-7 10 1,9 4-1,1 1-1,7-5-1,8-9 1,13-6 0,5-15-1,11-9 0,2-14 0,4-13-1,0-13 0,-1-11-1,-5-10-1,-4-14 0,-3-5 0,-12-8 0,-4 1 0,-8 3 0,-5 10 1,-5 14 0,-9 11 0,-4 20 1,2 19-1,1 18 1,1 13-1,3 8 1,2 9 0,4-2 0,4 0 0,2-5-1,0-4-3,-3-13-6,7-7-27,-5-3-2,-5-10-1,6-5 0</inkml:trace>
  <inkml:trace contextRef="#ctx0" brushRef="#br0" timeOffset="14068.4114">7101 12175 27,'24'10'28,"-11"-10"-4,8 0-8,1-7-4,0-2-4,0 0-1,-5-8-2,0 2 0,-11-5 0,-6 2 0,-4 0 0,-5 9 0,-7 0-1,-5 9 1,-4 3-1,-2 8 1,2 6-2,5 9 1,6 2 0,7 3 0,14 0-1,11-2 0,9-1 0,8-6-2,2-3-8,1-5-30,-4-14-1,5 0 0,-10-17-1</inkml:trace>
  <inkml:trace contextRef="#ctx0" brushRef="#br0" timeOffset="14854.2176">7569 12506 45,'0'0'34,"13"3"0,4-3-13,14 0-5,7 0-6,12 0-3,-2 4-4,0-4-7,1 5-10,-11 0-15,-11-5-6,-5 9-1,-22-9 1</inkml:trace>
  <inkml:trace contextRef="#ctx0" brushRef="#br0" timeOffset="15048.5109">7646 12656 36,'0'0'34,"0"0"0,10 6-10,11-6-7,6 0-6,11 0-7,3 2-18,11 2-17,-11-9-4,11 5 1,-8-4-1</inkml:trace>
  <inkml:trace contextRef="#ctx0" brushRef="#br0" timeOffset="15530.5487">8574 12225 43,'-22'-24'36,"-5"12"-1,-10 12-9,-5 9-10,8 22-5,-1 7-5,10 13-2,10 6-1,15 7-2,7-2 1,18-1 0,12-12 0,6-7 0,5-19 0,4-9-1,-2-19 1,-4-12 0,-8-12 0,-13-12 0,-13-12 0,-12-5-1,-14 1 1,-9 6-1,-9 6-1,-4 7-2,6 21-8,-3 14-24,9 9-5,11 17-1,2 3 0</inkml:trace>
  <inkml:trace contextRef="#ctx0" brushRef="#br0" timeOffset="15732.2978">9052 12634 67,'7'15'14,"-7"-15"-14,0 0 0,0 0-28,8-19-7</inkml:trace>
  <inkml:trace contextRef="#ctx0" brushRef="#br0" timeOffset="33710.7217">1729 13518 39,'10'19'31,"5"-15"-1,16 1-14,13-1-4,8-4-6,6-4-7,4-2-12,-14 6-11,-9-8-8,-4 13 1,-22-2-1</inkml:trace>
  <inkml:trace contextRef="#ctx0" brushRef="#br0" timeOffset="33877.0242">1781 13773 27,'-10'6'32,"20"3"-3,6-9-10,13 0-8,8 0-6,8 0-10,-2 5-17,-1-5-7,-1 6-3,-15-6 2</inkml:trace>
  <inkml:trace contextRef="#ctx0" brushRef="#br0" timeOffset="34041.244">1801 13961 18,'-22'11'31,"16"4"0,6-15-7,16 13-10,13-8-7,11-2-11,7 4-20,1-16-5,20 7-2,-1-15 0</inkml:trace>
  <inkml:trace contextRef="#ctx0" brushRef="#br0" timeOffset="34433.075">2542 13758 10,'-29'3'29,"-5"-3"-1,7 8-4,0 2-12,3-1-4,10 5-3,14-1-2,9 1-1,10-4-1,5-2 0,4-1 0,-7-1 1,-1-3-2,-5-3 1,-15 0 0,0 0 0,-18 8 0,-4-1 1,-6 0 0,9 8-2,-5-3 2,8 5-1,10 0 0,6 1 0,7-2 1,12-2-1,8-3-3,-3-5-5,4-6-9,3 0-14,-11-15-2,0 2 1,-13-18 8</inkml:trace>
  <inkml:trace contextRef="#ctx0" brushRef="#br0" timeOffset="34545.1084">2511 13649 17,'0'0'24,"-16"-6"-5,16 6-26,3 12-13,-9-4-2,22 16 12</inkml:trace>
  <inkml:trace contextRef="#ctx0" brushRef="#br0" timeOffset="34844.9992">2671 13895 16,'13'17'33,"11"4"1,-10-8 0,3-6-16,2 4-5,-4-11-5,2 0-2,1-11-4,-6-1 0,-4-5-3,-8-4 0,-5 1-1,-6-1 0,0 2-1,-7 6 1,-6 8 0,-1 5 1,0 7 0,6 11 1,-2 7 1,8 5 1,1 6 0,12 6 0,6-1 0,7 1-1,5 0-6,-3-5-11,4-12-18,9 2 0,-3-15-1,2 0 1</inkml:trace>
  <inkml:trace contextRef="#ctx0" brushRef="#br0" timeOffset="35305.0292">3115 13917 13,'0'-17'23,"-13"-11"-3,4 8-5,-7 5-1,2 3-3,-2 9-1,-9 3-3,7 10-1,2 4 0,1 3-2,9 4-1,6 0-1,0 0 0,15-4-1,4-2 2,5-5-2,-2-6 1,-1-4-1,1-11 0,-4 0 0,-4-3-1,-6-2 1,-4 3-1,-1 1 1,-3 2-2,0 10 1,0 0 0,0 0 0,0 11 1,0-11 0,16 18 0,-1-10 1,3-4 1,1 1 0,0-10 0,3 5 1,-6-6-3,-1 0-3,-15 6-11,12-7-21,-12-5-1,0 12-1,-3-20 1</inkml:trace>
  <inkml:trace contextRef="#ctx0" brushRef="#br0" timeOffset="35493.1303">3332 13769 35,'18'5'36,"-18"7"1,4 12 1,2 10-21,-3 2-5,7 15-5,-7 5-1,4 2-4,-2 1-1,-2-4-3,4-5-6,-7-12-9,3-13-21,0-8 0,-3-17 0,6-10 0</inkml:trace>
  <inkml:trace contextRef="#ctx0" brushRef="#br0" timeOffset="35635.5565">3385 14032 33,'21'6'31,"-12"-11"-3,14 9-10,5-4-38,-5-11-7,16 6-1,-5-12-3</inkml:trace>
  <inkml:trace contextRef="#ctx0" brushRef="#br0" timeOffset="35981.6025">3801 13805 54,'-30'-7'28,"10"7"-11,1 4-5,4 2-5,9 4-3,6-10-3,5 16 1,5-7-1,5 0 0,0-5 0,2 2 1,-2-6-2,-15 0 1,10 4 0,-10-4-1,-10 9 1,-1-1 1,-6 3 3,3 4-1,-6 2 2,13 3-1,-1-2 2,13 2-1,2-8 0,9 1-5,8-6-12,4-1-20,6-12-5,15-2 0,8-8-1</inkml:trace>
  <inkml:trace contextRef="#ctx0" brushRef="#br0" timeOffset="36424.4237">4735 13911 17,'-4'-23'28,"4"3"-4,-16 3-5,0 0-4,-6 5-1,-6 5-5,4 7-1,-3 3-2,7 8-2,2 7 0,12 6-1,6-1-1,6 5 1,8-4-1,3-2 0,7-6-1,-2-4-7,3-7-15,2-5-13,-11-14 0,1 0-1</inkml:trace>
  <inkml:trace contextRef="#ctx0" brushRef="#br0" timeOffset="36553.5899">4691 13662 38,'0'0'29,"-13"-14"-3,13 14-21,9 10-27,-9-10-5,13 13-2,-1-7 10</inkml:trace>
  <inkml:trace contextRef="#ctx0" brushRef="#br0" timeOffset="36952.0004">4848 13801 26,'17'9'30,"8"6"0,-5-8-9,3-5-9,5 1-4,-3-3-3,-2-3-2,-6-2-1,-4-2-1,-13 7 0,6-12-1,-6 12 0,-16 0 0,1 5 0,-4 2 1,-1 5-1,4 4 2,1 5 0,7 2 1,5-3 0,6 2 0,10-3 0,4 1 0,3-6 1,5-3-2,-4-11 0,4-4 0,0-8-1,0-1 0,-7-7-1,-1-5 1,-3 2-1,-7 0 1,0 3-1,-4 7 0,-3 13 1,0 0 1,0 0 0,-10 21-2,10 2-1,-3 0-17,-1 4-18,16 2 0,-2-10 0,13 3-2</inkml:trace>
  <inkml:trace contextRef="#ctx0" brushRef="#br0" timeOffset="37506.8081">6177 13546 59,'0'0'30,"0"0"-7,15 33-5,6 4-4,10 15-4,-2 6-1,5 12-2,-6-6-1,6 2-2,-10-13-1,-2-11-1,-5-19 0,0-12-1,-2-16 0,1-19 0,0-12 0,3-8 0,-1-8-1,4-3 0,3 4-1,-7 4 0,1 7-4,-7 8-6,4 13-14,-4 12-13,-12 7 1,0 0-1</inkml:trace>
  <inkml:trace contextRef="#ctx0" brushRef="#br0" timeOffset="37944.8039">6663 14057 55,'0'-14'34,"0"1"-7,0 13-6,0 0-5,0 0-4,-9 17-4,14 12-3,-5 3-2,4 11-1,-4 3 0,10 8 0,-7-1-1,2-7-1,-1-5-1,-4-10 0,3-5-5,-3-13-7,0-13-15,9 3-10,-9-18 1,4 2-1</inkml:trace>
  <inkml:trace contextRef="#ctx0" brushRef="#br0" timeOffset="38214.3484">6573 14028 14,'12'-10'30,"1"-3"-1,17 7-8,5 3-4,6 3-4,2 5-3,-5 5-1,-5 5-3,-18 3-1,-6 5-1,-20 1-1,-8-2-1,-8-1-4,-4-9-7,2-4-16,11 0-10,2-14 1,16 6-1</inkml:trace>
  <inkml:trace contextRef="#ctx0" brushRef="#br0" timeOffset="38651.7188">7063 13882 24,'12'2'31,"14"-2"-5,-2 0-4,7-5-7,3 5-4,1 0-3,2 0-4,-3 0-3,-6 0-4,-10 0-5,-5 3-9,-13-3-10,15 5-6,-15-5 2,0 0 9</inkml:trace>
  <inkml:trace contextRef="#ctx0" brushRef="#br0" timeOffset="38862.3032">7137 13990 28,'13'6'32,"9"-6"-5,5 3-4,2-3-3,5 2-5,-6-2-6,2 0-12,-11 0-28,5 0-2,-14-9-1,8 4-1</inkml:trace>
  <inkml:trace contextRef="#ctx0" brushRef="#br0" timeOffset="61653.2121">7639 13984 45,'20'6'36,"7"-3"-8,8-3-4,8 0-3,2 0-6,3 0-9,1 0-14,-8 0-25,-11 0-4,-4 6 1,-18 0-2</inkml:trace>
  <inkml:trace contextRef="#ctx0" brushRef="#br0" timeOffset="63156.6779">8452 13752 20,'-16'-14'32,"1"14"0,-12 7-7,-4 2-8,3 10-4,-4 4-5,7 10-2,4 4-2,11 6-2,10-2 0,7-2-1,12-4 1,9-4-1,6-10 1,6-8 1,-6-13 0,0-4 1,-8-10 0,-8-3 1,-15-4-1,-8 0 0,-15 1-1,-3 3 0,-8 6-3,-3-1-3,5 12-7,-4 0-18,6 0-11,11 12 0,3-5 1</inkml:trace>
  <inkml:trace contextRef="#ctx0" brushRef="#br0" timeOffset="63412.1716">8618 14141 72,'0'0'39,"0"0"0,0 0-6,0 0-23,0 0-8,0 0-19,13 9-21,-13-9-1,9-11 0,-4-1-1</inkml:trace>
  <inkml:trace contextRef="#ctx0" brushRef="#br0" timeOffset="63944.1813">8727 13808 45,'15'-7'33,"1"-8"-3,11 5-10,8 5-4,-3 0-5,7 8-3,-9 1-2,-2 6-2,-13 3-1,-7 6-1,-12-2 0,-11 2-1,-1-4 1,-5-1-1,2-4-1,3-5 0,16-5-1,0 0 1,0 0 0,19-3-1,6 3 0,0 9 1,4 2 1,-4 6-1,-5 4 1,-11 4 0,-9 4 0,-9 0 0,-12-3 1,-5-6-2,-2-1-1,-5-9-1,5-7-3,3-9-1,10 1-5,-1-10-7,16-4-15,6 6-3,-2-5 0,17 11 2</inkml:trace>
  <inkml:trace contextRef="#ctx0" brushRef="#br0" timeOffset="64194.8371">9287 14006 83,'0'0'40,"0"0"0,0 0-15,0 0-13,0 0-8,0 0-6,0 0-25,0 0-13,0 0 1,-8-2-1</inkml:trace>
  <inkml:trace contextRef="#ctx0" brushRef="#br0" timeOffset="64651.7136">9528 13972 27,'0'-11'25,"10"2"-5,1-5-1,-3-5-5,5 0-2,-7-6-1,4 4 0,-10-4-2,8 7 0,-8 0-2,0 8-1,0 10-1,0 0 0,-12 6-2,12 13-1,0 7-1,0 6 0,3 6 0,1 4 0,2-1 0,3 2-1,1-2-2,-4-12-9,5-9-23,3-3-4,-4-11 1,4-6-1</inkml:trace>
  <inkml:trace contextRef="#ctx0" brushRef="#br0" timeOffset="65118.0075">9935 13890 33,'0'-12'32,"-11"-2"-4,1 4-5,-5 6-4,-4 0-7,1 9-2,-5 3-4,2 8-2,2 3 0,1 7-3,5 4 1,6 3-1,7 0 0,4 1 0,8-5 1,4-3-1,9-2-1,-1-8 1,5-7 0,1-9 0,-1-9 0,-2-4-1,-4-11 2,-5-5-1,-6-5 0,-6 0 0,-9-2 0,-7 7 0,-2 5-3,-10-2-9,1 9-26,0 7-1,-2 1 1,8 5-2</inkml:trace>
  <inkml:trace contextRef="#ctx0" brushRef="#br0" timeOffset="65849.5947">9924 13548 6,'0'0'6,"0"0"9,14 0-7,-1 0 0,5 0-3,-2 3-9,-1-3-12,8 6-3,-11-9 11</inkml:trace>
  <inkml:trace contextRef="#ctx0" brushRef="#br0" timeOffset="66239.9693">10131 13490 18,'0'0'28,"9"-19"1,3 10-10,7 4-5,-3-2-2,1 7-3,-2-3-1,-1 8-1,-14-5-2,9 19-1,-14-9-1,-2 2 0,-2 0-1,3-2 0,6-10-1,-3 16-1,15-8 1,6-1-1,5 1 0,7 4 1,-4 2-1,1 4 0,-8 2 2,-7 2 0,-12-1 0,-10 0 1,-14-6-1,-3-3-2,-2-3-6,-5-5-22,3-10-7,18 3-2,-1-9 1</inkml:trace>
  <inkml:trace contextRef="#ctx0" brushRef="#br0" timeOffset="66788.6461">10566 13799 39,'0'0'34,"14"-10"3,-1 14-10,3 13-9,2 2-5,8 14-5,-3 2-2,5 9-2,-3-2-1,1 1-2,-2-7 1,-3-5-1,-2-11 1,0-11-1,-4-9 1,5-14 0,-3-8 1,4-9-1,2-8 0,2 0 0,-1-5 0,6 5 0,-1 1-1,-1 7 0,-5 5-2,-4 6-7,-5 5-32,-3 9-1,-11 6 0,8-13 0</inkml:trace>
  <inkml:trace contextRef="#ctx0" brushRef="#br0" timeOffset="74415.3399">1692 15044 45,'-8'-22'31,"8"12"-8,0 10-4,0 0-6,4 10-3,-1 5-3,6 11-1,2 6 0,7 9-1,2 6 1,2 10-1,2 1-2,0-1-1,1 0 0,-3-3-1,-4-8 1,1-8-2,-7-11 1,-1-8 0,-11-19 0,13 0 1,-9-17-1,1-12 1,3-9-1,-8-10 1,4-7-2,1 0 0,1 1 0,2 1 0,0 10 0,-4 7 0,-4 9 0,7 12 0,-7 15 0,0 0 0,14 6 0,-11 6 1,3 7-1,7 8 0,6 2 1,0 6 0,0 4-1,-2 2 1,4 1-1,2 1 1,-4-4-1,-2-5 1,-5-5-1,1-5 0,0-10 1,7-7 0,-6-10-1,-3-10 1,2-9-1,3-7 1,3-12-1,-4-5 1,7-4-1,-11-4 0,-2 3 1,5 3-1,-5 3 1,-4 6 0,-5 8 0,0 7 0,-3 5 0,3 5 0,0 2 0,0 12-1,0-14 0,0 14 0,0 0 0,0-10 0,0 10 0,0 0 0,0 0 0,0 11 0,0-11 0,0 15-1,-4-5-2,4-10-4,-5 20-24,5-8-10,0-12 1,0 18-1</inkml:trace>
  <inkml:trace contextRef="#ctx0" brushRef="#br0" timeOffset="78138.8593">2743 15302 20,'0'0'30,"0"0"-3,0 0-4,12 0-4,0 0-3,4-4-4,13 4-2,2 0-1,8 0-3,-1-3-2,2 3-5,1 0-4,-5 0-7,-5 0-15,-5 3-8,-15-6-1,3 3 0</inkml:trace>
  <inkml:trace contextRef="#ctx0" brushRef="#br0" timeOffset="78560.4733">2771 15429 44,'0'0'21,"0"0"-1,3 12-2,11-6-2,-3-6-1,14 6-3,3-10-1,12 8-3,-3-4-2,12 0-1,-2-5-3,-4 5 0,-3-4-1,-11 4-1,-4 0 0,-10 3 0,-3-3 0,-12 0 1,0 0-1,4 11 0,-4-11-4,0 0-12,-12 8-20,12-8 0,-11-4-1,11 4 0</inkml:trace>
  <inkml:trace contextRef="#ctx0" brushRef="#br0" timeOffset="80845.6745">3773 15088 13,'0'0'31,"0"0"1,0 12-8,-7 5-5,-6 7-5,6 10-4,-10 1-1,1 7-3,1-1-1,0 2-2,-1-6 0,6-4-2,2-7 1,2-11-1,6-15 0,0 0 0,7-9-1,4-10 1,1-9 0,1-4 0,-1-7-1,3 1 0,1 0 0,-3 3 0,-2 3 0,-4 5 0,-1 6 0,-1 5-1,-5 7 1,0 9 0,0 0 0,0 0 0,0 0 0,17 13 0,-7 2 0,2 1-1,3 6 2,7 4-1,3 2 0,2 1 0,2 3 0,1 0 0,-4-2 1,-2 2-1,-2-4 0,-8-3 0,-1-3 0,-7-3 1,-6-5-1,-3-2 0,-6-6 1,-6-2 0,-1-4-1,-8 0 1,-4 0 0,-6 0 0,-2 0 0,-3 3-1,-1 1 1,5 1-1,1 3-2,4-4-6,14 3-15,16-7-14,-15 0-1,24-3 1</inkml:trace>
  <inkml:trace contextRef="#ctx0" brushRef="#br0" timeOffset="81583.4782">4176 15088 40,'15'-10'32,"4"10"-7,2 0-4,-3 8-5,4 9-4,-9 2-3,0 10-2,-8 1-1,-5 5-2,-3 2 0,-2 4-1,-2-2 0,1-1-1,6-2 1,0-2-1,5-7-1,10-1 0,2-8 0,4-3 0,5-6 0,5-9 0,-1-6-1,2-5 0,-1-9 1,0-9-1,-6-6 0,2-6 0,-8-4-1,-2-2 1,-3 3-1,-5 5 1,-3 2-1,-2 10 1,-4 8 0,0 19 0,0 0 0,-12 0 1,5 10-1,1 10 0,6 5 1,-2 4-1,2 1 1,5 5-1,1 3 1,4 4-1,2 1 1,1-2 0,2 0-2,-3-6-6,1-6-32,2-1 1,-5-19-1,7-4 0</inkml:trace>
  <inkml:trace contextRef="#ctx0" brushRef="#br0" timeOffset="83977.4419">5107 15320 35,'-3'14'35,"3"-14"0,18 6-12,7-1-7,0-5-3,11 6-3,4-6-5,2 0-5,1 0-7,-6-4-11,-4-1-16,-3 5-2,-15 0 0,-3 0 0</inkml:trace>
  <inkml:trace contextRef="#ctx0" brushRef="#br0" timeOffset="84360.678">5121 15470 35,'4'12'27,"6"-8"-2,2 0-2,9 0-3,2-4-4,8 3-3,0-6-4,10 3-2,-3 0-2,0-4-2,0 1-1,-6 3-1,-6 0-2,-4 0-4,-3 7-13,-5-1-19,-14-6 0,0 0 0,0 0-1</inkml:trace>
  <inkml:trace contextRef="#ctx0" brushRef="#br0" timeOffset="85435.4636">6146 15438 20,'21'-9'19,"3"0"-1,-5-3-2,-3-1-2,-4 1-2,-8-5-3,-4 1-2,-10-3-1,-5 1-2,-8 3-1,-4 1 0,-1 6-1,-6 2-1,3 6 0,3 6-1,4 4 0,5 7-1,7 2 1,2 1 0,7 0 0,3 1 0,10-2 0,2-2 0,5-3 0,2-4 1,7-6-1,2-4 1,-1 0 0,4-9-1,-6 0 1,-1-5-1,-2-1 1,-6 3-1,-3 2 1,-7 1-1,-6 9 0,0-12 1,0 12-1,-9 0 0,9 0 1,-13 9 0,13-9 0,-12 17 1,7-2 1,5 6 1,0 5 1,0 9 0,0 3 0,0 9 0,0 1 0,5 2-1,-5-4-2,0 1 1,0-11-2,0-1 0,3-12-1,-3-5 1,5-7 0,-5-11-1,0 0-3,0 0-6,13-7-20,-13 7-9,4-22 0,2 11 0</inkml:trace>
  <inkml:trace contextRef="#ctx0" brushRef="#br0" timeOffset="85990.5336">6366 15761 13,'0'0'30,"8"-11"0,5 6-7,-1 1-6,4-1-5,5 5-2,-1 0-3,1 0-2,-5 5-1,2 5-1,-9 1-1,-5 2 0,-8-2-1,-4 1 0,-5-4 0,1 1 1,-3-4-1,2-5-1,0 0 1,13 0-1,-9 0 0,9 0 0,16 0 0,-2 0 0,3 4 0,0 5 1,0 6 0,-2-1 0,-3 4 1,-4 3-1,-12 1 1,-6-4-1,-3 0 2,-5-4-2,-3-7 0,2-4 0,-3-3-2,4-3-1,5 1-4,0-10-9,4-3-21,9 15-1,-6-23 1,15 10 0</inkml:trace>
  <inkml:trace contextRef="#ctx0" brushRef="#br0" timeOffset="86563.5664">6641 15022 10,'0'-9'30,"0"-2"1,0 11 0,0 0-13,12 9-5,-5 9-4,3 3-3,5 11-1,1 8 1,5 6-2,2 2 1,1 2-1,-3-3-1,4-1 0,-3-8 0,-1-3-1,-6-13 0,1-8 1,-6-9-1,2-5-1,-2-12 1,2-5 0,-3-8-1,3-7 0,4-8-1,-1 1 1,1-6-1,4 1 0,1 0-1,-4 1 1,-1 5 0,0 4 0,-3 5 1,-2 6-1,-5 5-1,-2 4-1,-4 14-4,0 0-8,0 0-24,0 0 0,0 11-1,6 3 0</inkml:trace>
  <inkml:trace contextRef="#ctx0" brushRef="#br0" timeOffset="87006.8095">7208 15380 76,'0'0'34,"0"0"-9,0 0-7,0 24-6,0-6-3,3 7-3,-3 7-2,7 7 1,-1 2-2,0 1 0,-2-1-1,1 0 1,-2-7-2,1-2 1,-1-5-1,-3-7 0,3-5-1,1-3 0,-4-12-1,3 10-2,-3-10-3,0 0-7,0 0-10,10-13-13,-10-3-3,4-1 0,-4-3 1</inkml:trace>
  <inkml:trace contextRef="#ctx0" brushRef="#br0" timeOffset="87427.8927">7121 15393 29,'10'-6'30,"-6"-3"-8,9 0-3,2 1-3,3-2-2,9 5-3,-2-4-3,7 8-1,-1 1-2,6 0-2,-3 4-1,-7 2 0,-4 3-1,-5 5 1,-5 0-1,-7 3 1,-6-1-1,-10 2 1,-6 0-1,-1 0 1,-2-2-1,-3-3 0,4-3-1,-2-3-2,5 1-6,-3-8-16,6 0-12,12 0-1,-16-12 0</inkml:trace>
  <inkml:trace contextRef="#ctx0" brushRef="#br0" timeOffset="138947.823">7751 15366 18,'16'10'34,"3"-10"-1,13 7-2,7-6-14,1-1-5,6 6-5,-2-2-10,-3-1-12,-11-3-18,-1 6 0,-14-6-1,-3 6 1</inkml:trace>
  <inkml:trace contextRef="#ctx0" brushRef="#br0" timeOffset="139127.6442">7791 15557 42,'0'0'36,"23"5"0,8-10-9,12 5-16,6-3-33,7 8-7,-9-8-4,8 3-1</inkml:trace>
  <inkml:trace contextRef="#ctx0" brushRef="#br0" timeOffset="140135.0713">8415 15462 17,'-16'4'33,"16"-4"2,10 10-4,8-6-11,16-1-9,5 0-12,7 5-27,-2-12-4,9 4-1,-13-7-2</inkml:trace>
  <inkml:trace contextRef="#ctx0" brushRef="#br0" timeOffset="140479.8163">8869 15383 37,'0'-34'29,"7"-1"-5,-2 3-3,-5 0-3,6 10-3,-6-1-4,3 14-2,-3 9-3,0 0-1,3 25-1,4 4-1,-3 7-1,4 10-1,-1 5 2,2 2-1,0 1-2,-2-7-3,5 1-14,0-8-20,-7-19-1,9-6 0,-14-15-1</inkml:trace>
  <inkml:trace contextRef="#ctx0" brushRef="#br0" timeOffset="140696.4909">9098 15652 52,'0'0'36,"9"0"1,2 3-7,-11-3-33,0-9-28,12 5-3,-6-9-2,9 4-1</inkml:trace>
  <inkml:trace contextRef="#ctx0" brushRef="#br0" timeOffset="141328.3263">9452 15383 38,'9'-12'29,"0"3"-7,1-3-4,-4-6-5,0 0-4,-6-3-3,0 1-2,-12-1 0,-1 3-1,-9 3 0,1 6-1,-10 4-1,3 9 0,-2 7 1,4 7-1,7 2 0,5 4 0,10 2-1,7-3 1,9-2 0,7-4-2,2-8 1,4-4 1,1-5-1,-2-10-1,-2-2 2,-6-3-1,-4 0 0,-3 1 1,-3 1-2,-6 13 1,6-11 1,-6 11-1,7 10 1,0 5-1,-2 8 1,2 6-1,-2 5 2,-5 5 0,0 0-1,-6 2 1,-9-5 0,-1-1 0,-8-12 0,-1-7 0,-3-12-2,5-8-1,3-3-4,0-11-12,2-2-19,13 7 0,1-5-1,10 9 0</inkml:trace>
  <inkml:trace contextRef="#ctx0" brushRef="#br0" timeOffset="141765.7529">9778 15486 34,'12'13'36,"-12"-13"0,11 0-1,-11 0-19,10 0-31,3 0-17,-13-12-2,12 5-1</inkml:trace>
  <inkml:trace contextRef="#ctx0" brushRef="#br0" timeOffset="142217.0423">10038 15490 28,'9'-17'29,"-9"-11"-6,7-2-3,1-2-3,-4-5-3,2 9-2,-6-2-2,0 11-2,0 3-2,0 16-1,0 0-2,-12 12-2,10 8 1,2 9-1,0 9-1,0 8 0,5 4 0,4 1-1,1 3-4,-2-8-7,6-4-18,6-3-6,-7-19 0,9-5 0</inkml:trace>
  <inkml:trace contextRef="#ctx0" brushRef="#br0" timeOffset="142616.1476">10462 15354 38,'-14'-17'34,"1"6"1,-11 3-9,-1 2-9,0 6-6,-7 5-4,5 9-3,2 5-2,6 11 0,6 6-2,7 5 1,9 1-1,10 0 0,6-1 1,9-8-1,5-10 1,5-9 0,-4-14-1,3-10 1,-6-12 0,-6-11-1,-10-9 1,-9-3-1,-14 2 0,-8 1-2,-5 10-8,-10 7-26,-7 3-1,7 9 1,-3 5-1</inkml:trace>
  <inkml:trace contextRef="#ctx0" brushRef="#br0" timeOffset="143713.7568">10515 15112 41,'0'0'35,"0"0"0,16-4-8,0 8-14,11-1-21,10 6-22,-8-9-2,14 8-1,-7-14-1</inkml:trace>
  <inkml:trace contextRef="#ctx0" brushRef="#br0" timeOffset="144119.8199">10856 15032 12,'-9'-21'28,"15"9"1,0-5-8,8 8-5,6 4-5,1 5-2,5 12-1,-7 4-1,1 10-1,-9-1 0,-7 4-2,-9-2 0,-5 2 0,-8-11 0,0-2-1,-2-7-1,1-7 0,2-4 0,8-5-2,9 7 1,-5-16 0,5 16 0,16-8-1,-1 8 1,5 6-1,5 8-6,-3 5-27,1-9-3,7 8 0,-5-10 0</inkml:trace>
  <inkml:trace contextRef="#ctx0" brushRef="#br0" timeOffset="144607.006">11414 15202 36,'0'0'35,"10"0"0,10 3-7,12-3-10,15 0-4,3 4-6,8-4-2,1 0-3,1 0-2,-12 0-2,-10 0-3,-7 0-4,-15 0-4,-4 0-4,-12 0-5,0 0-6,-12 10-2,-2-10 1,0 9 2</inkml:trace>
  <inkml:trace contextRef="#ctx0" brushRef="#br0" timeOffset="144841.7157">11729 15233 38,'-12'0'24,"12"0"-1,-12 19-2,7-6-4,5 10-3,3 6-3,6 11 0,-4 3-3,4 14-1,-4-5-1,1 7-1,-6-2 0,-3-6-1,-11-7-1,-5-6-1,-10-12 0,-2-8 0,-6-15-2,-2-6-2,6-7-17,2-7-21,0-13 1,9-3-1,2-16 1</inkml:trace>
  <inkml:trace contextRef="#ctx0" brushRef="#br0" timeOffset="175628.4026">4015 15941 10,'0'0'35,"0"0"-1,6 16 2,-9 24-15,-3 7-7,6 19-4,-7 1-3,7 8-3,0-5-6,0-11-8,7-7-13,-1-11-12,-6-21-1,8-9-1</inkml:trace>
  <inkml:trace contextRef="#ctx0" brushRef="#br0" timeOffset="175959.0187">4064 15978 24,'-31'-4'26,"15"19"-4,-5-1-10,-4 8-5,6-3-2,1-1 0,9-3-1,9-15 1,0 13-1,9-22 2,6-3-1,4-10-1,3 0 1,0-11-1,-1 7 1,-2-3 0,-4 8 0,-5 2 0,-1 13 0,-9 6 1,21 15-1,-2 4-4,6 3-19,2 2-18,11 6 0,-1-6 0,9-2-1</inkml:trace>
  <inkml:trace contextRef="#ctx0" brushRef="#br0" timeOffset="176696.1219">3177 16955 28,'16'-23'31,"13"14"-1,-8 13-13,3 10-4,-2 18-1,-13 9-1,3 19-4,-9-4 0,-3 7-2,0-3-1,-5-3-1,5-9-2,6-5 1,8-12 1,3-14 1,5-9-2,2-8-2,8-10 1,1-9-2,0-6 1,0-11-1,-5-7 1,2 4-1,-5-2 1,-3-5 1,-4 7-1,-8-1 2,0 9-1,-5 5 0,-5 9-1,0 0 0,0 5 0,0 12 1,-7-11-2,7 11 1,0 0 1,0 18 0,0-4-1,0 14 2,0 5 0,4 9-1,-1 4 1,4 7 1,-4-5-1,6 1-1,0 1-2,-2-13-6,8-8-21,0-9-9,-6-12-3,4-8 0</inkml:trace>
  <inkml:trace contextRef="#ctx0" brushRef="#br0" timeOffset="177733.9742">3931 17036 10,'7'-12'26,"11"7"-9,-4-2-2,6-1-3,2 0-3,-4-2-2,0-3-2,-7-4-1,-7 2-1,-8 1 0,-4 5-1,-7 6 2,-1 3-1,-5 4-1,2 12 2,1 7-1,5 6 0,7-1 0,6 2 1,10-5-2,5 2 1,10-7-4,2-8-10,-3-12-21,9 8 0,-15-13-1,4 5 0</inkml:trace>
  <inkml:trace contextRef="#ctx0" brushRef="#br0" timeOffset="178186.0292">3860 17472 36,'0'0'34,"30"0"0,-8 0-7,5-3-14,8 5-5,-1-2-3,-3 0-3,0 0-6,-9 0-4,-1 7-4,-21-7-3,12 0 0,-20-7 1,-4 7 3,-7 0 4,0 5 7,0-2 4,-3 1 6,4 8 4,3 0 1,11 8 0,1-1-1,10 5-3,-2-4-2,5 3-2,-1-5-5,0 2-11,-2-6-26,3-2 0,-10-12-2,0 0 0</inkml:trace>
  <inkml:trace contextRef="#ctx0" brushRef="#br0" timeOffset="178569.143">4405 17278 16,'0'0'34,"24"12"0,4-8-3,10-4-19,8 0-24,-6 0-15,16 5-5,-16-5 0</inkml:trace>
  <inkml:trace contextRef="#ctx0" brushRef="#br0" timeOffset="179139.8313">4878 17050 15,'16'-31'34,"-2"0"1,11 16 0,-4 9-14,-3 12-7,2 25-5,-8 6-3,2 20-3,-4 0 0,-2 3 0,-5-5-1,0-1-1,2-9 0,5-8-1,3-15 1,7-15 0,5-11-1,4-5-1,2-9 1,2-7-2,-2-11 2,2-9-1,-6-7-1,-8 1 0,-4-3 1,-7-1 1,-5 7-1,-6 5 3,-3 12-2,-2 18 1,-4 13 2,2 12-1,1 15 1,3 16 0,0 5-1,6 15 1,0 1 0,9 3-1,-3-6-1,3-3-5,7-3-19,-4-18-16,-1-18-1,2-12 0,-3-17 1</inkml:trace>
  <inkml:trace contextRef="#ctx0" brushRef="#br0" timeOffset="180916.815">5635 16982 17,'0'0'28,"28"17"-4,-9-12-9,3-2-3,1-6-2,1-4-3,-5-3-2,0-2-1,-5-2-2,-8 0 0,-6-4 0,-5 2-1,-2 5 0,-7 2 0,-6 3-1,1 6 0,-4 3 1,1 5-1,0 11 0,4 0 1,1 3 1,10-1 2,7 6 0,0-5 0,18 5 1,2-8 0,12-2-1,9-7-9,2 0-28,-3-13 0,8 3-3,-15-19 1</inkml:trace>
  <inkml:trace contextRef="#ctx0" brushRef="#br0" timeOffset="181300.131">4742 17890 34,'7'12'29,"9"-27"-13,17-14-4,14-10-1,16-17-2,18-24-4,15-10-1,18-20-1,7 1-2,7-6 1,-7 8-1,-7 0-3,-13 20-5,-20 15-4,-24 22-10,-15 20-8,-28 7-2,-14 23 6</inkml:trace>
  <inkml:trace contextRef="#ctx0" brushRef="#br0" timeOffset="181518.3831">5862 16673 9,'11'0'30,"-7"-12"0,13 6-10,6 0-5,-1 2-1,9 7-2,-7 1-3,0 5-2,-6 0-3,-5 7-3,-6 2-9,-7 1-12,-10-9-14,7 2 1,3-12-2</inkml:trace>
  <inkml:trace contextRef="#ctx0" brushRef="#br0" timeOffset="181796.7935">6167 16644 46,'0'0'21,"10"0"-3,-10 0-3,18 14-4,0-6-3,-1 1-2,4 3 1,1-5-3,2-2 0,-3-5 0,-1-5 0,-5-9 1,-5-3 1,-10-10 0,-4 6 1,-8-2-1,-4 6 0,-8 7-3,-7 10-18,-3 4-22,3 19 0,-13 2-2,-2 16 1</inkml:trace>
  <inkml:trace contextRef="#ctx0" brushRef="#br0" timeOffset="222430.2714">6868 12808 16,'0'25'24,"-13"-6"-7,4 8-5,3-2-3,-1-3-4,5-3-1,-1-7-1,3-12 0,0 0 1,5-10 1,2-11 0,2-1 1,-2-6-1,3-1 1,-3 0-1,6 3-1,-6 4 0,2 7-1,-3 3 1,-6 12-1,10 0 0,-4 9 0,-6 7 0,9 3-1,-6 2 0,9 5 0,-2 2-1,2-5-1,1 0-2,-2-6-5,2 0-6,-6-3-14,-7-14-7,6 15 0,-6-15-1</inkml:trace>
  <inkml:trace contextRef="#ctx0" brushRef="#br0" timeOffset="222611.8299">6904 12876 18,'-20'-3'29,"20"3"1,0 0-8,0 0-8,22 6-6,-2-6-11,3 4-17,-2-4-8,3 3-1,-4-7-1</inkml:trace>
  <inkml:trace contextRef="#ctx0" brushRef="#br0" timeOffset="222880.124">7094 12771 23,'0'0'27,"10"18"1,-10-2-12,0 3-6,6 3-3,-3-1-3,-1 0-2,5-1-3,-7-8-5,3-3-7,3 3-10,-6-12-5,0 0 0,-6-9 11</inkml:trace>
  <inkml:trace contextRef="#ctx0" brushRef="#br0" timeOffset="223114.6142">7104 12755 30,'11'-5'31,"2"-6"-2,3 6-10,-1 5-7,3 5-4,-1 4-3,-5 4-2,-3 5-2,-9 2 0,-6 3-1,-4 1-6,-8-4-10,0-10-14,5 3-1,-5-13 0,18 0 7</inkml:trace>
  <inkml:trace contextRef="#ctx0" brushRef="#br0" timeOffset="223482.2265">7271 12789 49,'9'0'34,"4"5"1,-1 2-12,0 4-8,6 7-6,-1 4-2,4 2-3,-3-4-1,1 1-2,-3 1-4,-4-6-5,4 2-8,-10-4-18,-6-14-2,0 0 0,0 0 0</inkml:trace>
  <inkml:trace contextRef="#ctx0" brushRef="#br0" timeOffset="223738.0943">7448 12779 4,'0'0'28,"0"0"1,-18 0 0,18 0-11,-16 22-6,3-5-2,2 8-2,-9 1-1,5 3 0,-4-1-1,4 0-1,-2-6-3,5-1-3,3-4-13,3-5-20,6-12 0,0 0-1,-8-12 0</inkml:trace>
  <inkml:trace contextRef="#ctx0" brushRef="#br0" timeOffset="228871.1632">5547 17452 33,'0'19'16,"0"0"-3,0 0-2,0 3-1,-6 0-5,6 3-2,-3-8 0,0-1 0,3-6-2,-5 2 1,5-3-1,0-9-2,0 10 0,0-10-2,0 0-4,0-9-2,0 9 0,5-17-1,-1 5 1,1-3 1,1-3 1,6-13 6,-5 11 7,1 5 2,-4 3 1,1 1 0,-5 11 1,0 0 1,14-6-1,-14 6 0,15 12-2,-7-1-1,4 4 0,-1 0 0,2 4-1,-2-3-1,-1 8-1,0-6-2,-1 6 0,-3-4-1,0-3-3,-1-3-4,-3-1-4,-2-13-7,0 0-7,0 0-4,12-10-2,-19-5-2</inkml:trace>
  <inkml:trace contextRef="#ctx0" brushRef="#br0" timeOffset="229059.2289">5622 17616 29,'0'0'17,"-8"-10"-1,8 10-2,11-7-4,-1 1-3,1 3-2,2 3-2,3 0-2,0 0-5,0 0-3,-2 0-7,0 4-3,-5-4 0,3 0 0</inkml:trace>
  <inkml:trace contextRef="#ctx0" brushRef="#br0" timeOffset="229252.2696">5777 17549 34,'0'-16'19,"0"16"2,0 0-2,14 0-3,-14 0-4,12 17-3,-4-2-2,-2-1-1,6 2-3,-4-1 0,-1-4-2,-2-1-3,-5-10-1,7 17-3,-7-17-7,0 0-9,0 0-8,-17 0-4,17 0 2</inkml:trace>
  <inkml:trace contextRef="#ctx0" brushRef="#br0" timeOffset="229478.3142">5825 17510 23,'17'-10'30,"-6"-2"-6,6 2-3,0 3-4,-5 2-4,6 13-3,-11 4-2,1 3-2,-8 2-1,0 2 0,-7-3-5,-1 1-2,-5-1-2,-3-8-4,5-3-4,-7-2-7,3-3-10,15 0-6,-15-8 2,15 8 14</inkml:trace>
  <inkml:trace contextRef="#ctx0" brushRef="#br0" timeOffset="229787.4603">6020 17529 37,'-8'-10'35,"8"10"-2,19 5-10,-10 0-5,7 3-6,-2-3-4,6 11-1,-2-4-3,1 3-1,-2 1-1,-4-3-2,3-1-5,-10 1-4,5 0-9,-11-13-19,0 0 0,7 0 0,-7 0 1</inkml:trace>
  <inkml:trace contextRef="#ctx0" brushRef="#br0" timeOffset="230028.7376">6204 17521 28,'-12'0'31,"3"6"1,-4 4-10,4 6-7,-10-4-4,4 5-1,-7-2-2,9 7-3,-5-5-2,5-3 0,1-2-4,3-3-3,5 0-13,4-9-19,0 0 2,0 0-1,0-19-1</inkml:trace>
  <inkml:trace contextRef="#ctx0" brushRef="#br0" timeOffset="230847.7704">4291 17515 7,'-13'5'28,"13"-5"0,-22 7-9,9-2-2,-2 2-4,3 0-2,1 8-2,4-6-4,7 8 0,0 0-2,5-2 0,5 2-2,5-2 0,4-3-3,2-4-2,5-2-6,-8-6-5,1-8-10,-1 8-6,-11-11-2,2 1 4</inkml:trace>
  <inkml:trace contextRef="#ctx0" brushRef="#br0" timeOffset="231397.2626">4194 17591 31,'-14'0'23,"14"0"-3,0 0-4,18 15-6,-6-9-3,6-2-5,1-4-1,5 0-3,1-4-1,0-1 0,-3 0-1,2-4 0,-5 1 1,-4 1 2,-2 2 2,-13 5 2,15-8 1,-15 8 1,0 0 2,0 0-2,3 10 1,-3 2 0,0-2-2,0-10-1,-8 19 0,8-9-3,0 0 1,0-10 0,-2 9 1,2-9-2,0 0 2,2-9-2,-2 9 1,5-20 0,2 3 0,-1 2 0,-2 3-1,2-1 0,-1 2-1,0 0 1,-3 1 1,-2 10-1,12-3 0,-12 3 1,13 6 1,-13-6 0,19 11 1,-7 0 0,4 7 0,-4-3 1,6 1-1,-5-1 0,2-1 0,-2 1-1,-1-2 0,-2-1 0,-10-12-4,15 4-17,-15-4-17,0 0 0,6-12-1,-12-5 0</inkml:trace>
  <inkml:trace contextRef="#ctx0" brushRef="#br0" timeOffset="352121.4372">22492 1626 12,'-104'-124'12,"-24"4"-13,-34 11-8,-40 9 1</inkml:trace>
  <inkml:trace contextRef="#ctx0" brushRef="#br0" timeOffset="447340.3396">1669 14515 8,'17'-17'28,"1"17"1,-6-3-7,8 5-8,-2 7 0,-2 7-3,-2 7-3,-11 4-1,-3 5-3,-6 0 0,-4-2-2,-1-5 1,2-3-2,0-8 0,9-14 0,0 0 0,0-12 0,11-4 0,6-8 0,4-1-3,-2-2 3,3 2-3,-1 2 2,-2 5-2,-7 4 2,-12 14-2,0 0 3,0 0 3,0 19-3,-11-1 3,4 6-1,7-1-1,-3 2 0,10-2-2,9-7-4,10-4-5,2-12-3,16-3-4,-4-10-3,3-2 1,2-7-1,-3-3 4,-8 1 5,-3 1 7,-10 8 7,-9 2 22,-12 13-9,0 16 1,-17 1-1,1 7-3,-8-1-4,8 1-4,-6-6-2,1-4-3,0-9-2,8-5 0,0-9 0,7-6-1,6-2 0,-4-3 0,8 6 0,10-3 1,1 7 0,-1 5 2,12 5-1,-4 7 0,3 3 2,5-1-2,1 1 2,-5 0 0,-3-4-1,2-3 0,-8-3 1,2-9-1,-5-2 0,-7-4 0,-2-3-1,0 2 0,-2 0 0,-3 3 0,0 13 0,0-9 1,0 9 2,4 21-2,-4-2 2,5 3-2,0 2-1,2-2-4,7 0-12,8-5-19,-3-13-2,6-1 2,2-9-2</inkml:trace>
  <inkml:trace contextRef="#ctx0" brushRef="#br0" timeOffset="447746.6951">3211 14633 21,'11'-4'26,"-11"-9"-1,0 13-4,0-15-2,-10 1-4,-1 6-2,-9-2-3,1 4-3,-6 4-1,0 4-1,1 5 0,4 7-2,5 3-1,6 7-1,9-2 1,3 5-2,10-8 2,4 3-3,9-6-2,-7-8-4,5-1-9,-2-7-15,-6-13-6,-1-1 1,-9-12-1</inkml:trace>
  <inkml:trace contextRef="#ctx0" brushRef="#br0" timeOffset="447910.6409">3155 14437 13,'-19'-22'31,"19"22"-1,-21-15-4,21 15-26,-7 8-22,7-8-4,7 12-3,3-12 7</inkml:trace>
  <inkml:trace contextRef="#ctx0" brushRef="#br0" timeOffset="448430.9736">3360 14598 30,'12'12'27,"0"-8"-10,8-2-4,1-2-2,1 0-5,2-5-1,-1 1-4,-2-5 0,-5 0 0,-3-1-1,-13 10 0,2-9 0,-14 9 1,0 0 0,-5 6 1,-4 2-1,2 5 2,1 1 0,2 1 1,7 4 0,3-2 0,6 4 0,7-1 0,5-1 0,6-1 0,4-4-1,3-4-1,3-6 0,2-8-1,2-6-1,-1-7 0,0-7 0,-6-1-1,-4-1 1,-6-3-1,1 9 1,-9 4 1,-2 5 2,-5 11 0,0 0 0,-12 15 1,12 3-2,-6 5 2,6 1-2,0 0 0,6-2-2,4 0-5,1-8-9,-1-8-18,9 0-4,-4-12-1,6-2 0</inkml:trace>
  <inkml:trace contextRef="#ctx0" brushRef="#br0" timeOffset="448632.1787">4024 14565 46,'9'0'37,"-9"0"2,0 0-3,0 0-20,0 0-8,0 0-8,10 0-13,-10 0-24,0 0 0,0 0-1,9 5 1</inkml:trace>
  <inkml:trace contextRef="#ctx0" brushRef="#br0" timeOffset="448815.2129">4046 14737 37,'0'0'38,"-3"14"2,3-14-1,0 0-13,0 0-12,0 0-9,0 0-28,0 0-15,9-9-1,-9-2-1</inkml:trace>
  <inkml:trace contextRef="#ctx0" brushRef="#br0" timeOffset="454700.6786">2288 15764 24,'0'0'28,"0"0"-9,17 6-2,-3-6-2,1 0-3,1 0-2,2 0-3,-5-6-1,2-2-1,-6-3-2,-2 2 0,-7-3-1,0 3 0,-7-1 0,7 10 0,-21-11-1,4 11 1,-5 3 0,5 3-1,-5 3 0,10 4 0,-1 0-1,2 5 1,11-1 0,0 4 0,13 0 0,1-3 0,4-1 0,1-5 1,3 2-1,4-9-2,-6 2-4,-1-7-10,3-7-10,2 7-11,-12-9 2,3 6-2</inkml:trace>
  <inkml:trace contextRef="#ctx0" brushRef="#br0" timeOffset="455024.8526">2504 15733 37,'0'0'32,"0"0"-2,0 0-6,0 0-5,12 8-6,-2 6-4,-10-14-3,24 20-1,-7-7-2,2 3-1,-4-4-1,-1 2-1,0 4-4,-5-9-6,6 4-8,-15-13-14,10 9-5,-10-9 1,0 0 0</inkml:trace>
  <inkml:trace contextRef="#ctx0" brushRef="#br0" timeOffset="455288.0328">2653 15741 9,'0'0'27,"0"0"-5,0 0-2,0 0-1,-9 14-2,2-2-3,-8-1-2,5 6-2,-5-4-2,0 3-1,-1-4-3,1 0-1,0-2-1,15-10-3,-10 13-6,10-13-11,0 0-17,0 0-2,0 0 2,15-9-2</inkml:trace>
  <inkml:trace contextRef="#ctx0" brushRef="#br0" timeOffset="455753.7359">2812 15642 62,'0'0'27,"14"-5"-5,-4 13-3,-10-8-6,10 24-1,-10-10-3,7 9-1,-7-2-2,5 7-2,-8-5 0,3 3-1,-4 1-1,4-3-1,0-2 1,4-3-1,2-4-1,3-3 1,3-3 0,0-5-3,5-4-2,-6-4-9,8 0-14,-4 1-11,-4-6 0,-2 2 0</inkml:trace>
  <inkml:trace contextRef="#ctx0" brushRef="#br0" timeOffset="456061.8616">2781 15815 48,'0'0'34,"0"0"-7,18 3-5,-4-3-7,6 0-5,0 0-2,6 0-3,-4 0-1,3 0-2,-9 0 0,-2 0-1,-1 2-1,-13-2-2,15 7-6,-15-7-27,0 0 0,0 0-2,0 0 2</inkml:trace>
  <inkml:trace contextRef="#ctx0" brushRef="#br0" timeOffset="505527.8699">9504 16624 20,'-21'15'30,"-20"10"-1,-8 20-11,-65 98 15,60-48-19,5 5-3,15 11-2,16-6-2,18 0-1,21-16-5,19-5-9,21-16-27,14-15 1,6-17-3,12-16 0</inkml:trace>
  <inkml:trace contextRef="#ctx0" brushRef="#br0" timeOffset="505866.8147">10007 17360 17,'0'0'34,"13"27"-2,-13 1-7,0 1-10,5 7-3,-2 1-11,1-1-17,-4-11-16,11-5 1,-11-20-3</inkml:trace>
  <inkml:trace contextRef="#ctx0" brushRef="#br0" timeOffset="506032.3168">10003 17160 37,'-8'-11'31,"-11"-2"0,9 9-10,-1 4-19,11 0-17,0 6-15,0-6 0,21 17-1</inkml:trace>
  <inkml:trace contextRef="#ctx0" brushRef="#br0" timeOffset="506354.6731">10392 17391 7,'-7'29'27,"-18"-5"1,0 3-11,1 5-1,2-3-6,7 2-1,6-4-2,11-4-2,8-12 0,9 1 0,5-12-2,1-5 1,3-7 0,-6-12-1,-4-10-1,-6-6-2,-9-7 2,-6-11-3,-8-5 2,-3-8-1,-4 1 0,0-1 0,2 7 1,3 3-1,7 9-3,6 5-4,9 13-14,13 15-13,0 2 0,9 14 1</inkml:trace>
  <inkml:trace contextRef="#ctx0" brushRef="#br0" timeOffset="506565.5392">10642 17365 14,'4'29'32,"-8"-1"1,7 2-1,-3 1-19,0 1-10,0 4-15,-5-8-17,17 2-2,-9-13-1,9-2 10</inkml:trace>
  <inkml:trace contextRef="#ctx0" brushRef="#br0" timeOffset="506881.5855">10946 17460 19,'-14'-15'27,"6"5"-3,-7 3-5,3 7-3,-1 5-5,4 2-3,7 10-2,2 2-3,5 3 0,9 0-1,3-2-1,6-8 0,4 1 0,0-6 1,3-7-2,-4-9 3,-6-10 0,-8-4 0,-9-3 0,-10 5 0,-8-1-5,-10 3-22,-1 5-8,-17 1-2,13 10-1</inkml:trace>
  <inkml:trace contextRef="#ctx0" brushRef="#br0" timeOffset="507796.8651">12013 17438 13,'9'31'27,"-18"-2"-5,-7 3-7,-5-1-3,-8-5-3,-4-6-4,-2-8-1,4-10-3,0-10 0,7-10 1,2-7-2,9-1 1,8-3-1,5 0 1,5 4-1,8 6 2,6 12 1,2 12-2,2 7 2,4 10-2,-1 2 1,5 2 1,0-1-2,2-4-1,-1-1-3,1-11 0,3-9-1,-3 0 0,-2-8 0,-6-2-2,0 2 3,-4 0 0,-5-1 2,-3 5 2,-13 4 2,15 6 0,-15-6 1,0 16 1,0-16-1,-9 16-1,9-16-1,-13 3 0,13-3-1,-9-20 0,9 3 0,3-3-1,3-1 1,4-1-1,2 6 2,6 1-1,1 7 0,-1 3 0,-2 13 1,-1 6-1,-5 1 0,2 6 1,-5-1-2,2 1-1,3 1-1,-5-2-4,8-8-1,1-2-3,6-3-4,5-7-4,4-3-1,6-6-3,-3-4 2,7 3 2</inkml:trace>
  <inkml:trace contextRef="#ctx0" brushRef="#br0" timeOffset="508024.6791">12784 17473 43,'-8'-16'17,"-4"-1"-3,-7 0 0,-2 0-5,-5 5 2,3 4-4,-5 3-1,4 14-1,1 5-2,8 7 2,5 3-2,10 5 1,0-5-3,15 1 1,5-3 0,4-10-3,8-3-4,-2-9-9,-2-4-12,7-9-5,-11-8 0,-3-1-1</inkml:trace>
  <inkml:trace contextRef="#ctx0" brushRef="#br0" timeOffset="508325.3543">12826 17372 26,'-3'-10'27,"3"10"-3,9 3-4,4-3-7,7 4-5,1-4-3,6 8-2,1-4-3,0-4-3,3 0-2,-3 0-2,-4-7 1,-5 5-1,-4-1 1,-5-1 0,-10 4 5,4-10 2,-4 10 3,-20 0 3,5 4 0,0 5 3,-4 3-2,7 5 2,-1 2-4,7 6 1,6 0-3,11-1-1,4 1-3,5-3-6,5-5-26,7-1 0,-4-8-1,11 0 0</inkml:trace>
  <inkml:trace contextRef="#ctx0" brushRef="#br0" timeOffset="508849.369">13412 17348 44,'-9'3'19,"-7"7"-3,1 0-3,5 1-2,10 1-5,4 0-2,11 0-3,7-3-1,2-1-1,1-5 0,1-3 0,-5 0-2,-6-3 1,-15 3 0,0 0 2,0 0 1,-30 0 2,8 9-2,0 3 1,0 3 0,4 4 1,9 2 0,9-3-1,5 3 0,11-6-1,3 2-3,2-6-2,5-5-9,-9-11-16,9 1 0,-14-13-1,3-5 14</inkml:trace>
  <inkml:trace contextRef="#ctx0" brushRef="#br0" timeOffset="509024.6405">13414 17127 25,'-11'-4'27,"-10"0"-4,21 4-26,-8 18-18,8-18-4,4 22 0</inkml:trace>
  <inkml:trace contextRef="#ctx0" brushRef="#br0" timeOffset="509416.233">13635 17307 9,'-11'-37'24,"16"4"-1,1-4-8,10 6-4,2 3 0,8 10-3,4 11 2,-2 10-1,6 18 0,-9 9-1,1 17-1,-6 4-1,0 9 1,-9-6-2,3 8-1,-6-13 0,-2-6-2,1-11 0,-4-14-1,-3-18 0,0 0-2,0 0 2,-10-9-2,1-5 2,-3 3-1,-6 0 0,-4 7 0,-3 8 0,0-4 0,0 8-4,-3-1-3,6 3-12,7-3-16,-1-7-1,16 0 0,0 0-1</inkml:trace>
  <inkml:trace contextRef="#ctx0" brushRef="#br0" timeOffset="509895.5209">14224 17372 38,'-18'14'18,"-4"-1"-2,9 3-4,5-2-2,8 1-4,6-3-3,9-6-1,7-2 0,-1-4 1,4 0-1,-6-4-2,-6 4 1,-13 0 0,0 0-1,-3 10 2,-10 1 0,-3 1 0,-2 5 0,5 3 1,1-2 0,9-2 0,6 2-1,9-4-4,8-5-4,10 0-3,2-9-4,5-4-3,3-2-4,0-7-8,3-1-1,-9-9 20</inkml:trace>
  <inkml:trace contextRef="#ctx0" brushRef="#br0" timeOffset="510150.6182">14620 17437 37,'-25'-4'27,"8"9"-4,-8 2-5,1-1-6,5 6-3,-2-1-4,11 7 0,3 0-1,11 1-2,4-4 0,8 0 1,5-2-1,2-4 0,2-3 1,-2-6-1,-3-4-1,-8-2 0,-12 6 0,3-16-1,-12 8 2,-6-1-5,-2 4-9,-5 5-18,-3 0-3,7 0 0,-3 3-1</inkml:trace>
  <inkml:trace contextRef="#ctx0" brushRef="#br0" timeOffset="510475.7194">14754 17336 35,'4'-9'33,"2"18"-1,-1 16-7,-3 5-8,11 16-4,-5 3-4,6 9 1,-3 4-5,3-3 0,-4 3 1,0-5-5,-3-5-8,-7-4-6,0-48-14,14 54-10,-14-54 0,0 0-1</inkml:trace>
  <inkml:trace contextRef="#ctx0" brushRef="#br0" timeOffset="510649.643">14807 17652 22,'16'0'24,"-4"0"-3,8-7-18,7 4-12,-2-10-13,15 3 0,-11 0 6</inkml:trace>
  <inkml:trace contextRef="#ctx0" brushRef="#br0" timeOffset="510904.1933">15313 17505 22,'0'19'32,"-11"-4"-2,0-3-6,-4 2-8,-4-6-5,0 2-2,-6-5-3,7-5-3,-2-6-1,3-4 0,4-4-2,6-3-1,2 3 1,5-2-1,6 0 1,2 7 1,4 6-1,4 6 0,2 6 1,-1 6-2,7-1-8,0 12-24,-2-6 0,8 1 0,1-10-1</inkml:trace>
  <inkml:trace contextRef="#ctx0" brushRef="#br0" timeOffset="511384.334">16017 17345 20,'0'24'33,"7"4"-7,-4 10-3,3 7-5,1 14-1,-1-4-6,6 4-3,-3 0-1,-1-7-2,-1-5-2,-3-6-9,-4-41-14,12 31-11,-12-41-4,0-2 0,-9-22 0</inkml:trace>
  <inkml:trace contextRef="#ctx0" brushRef="#br0" timeOffset="511560.2505">16086 17597 45,'0'0'21,"13"5"-9,-1-3-6,7-2-8,5 6-10,-3-12-11,14 6-2,-4-7 4</inkml:trace>
  <inkml:trace contextRef="#ctx0" brushRef="#br0" timeOffset="511859.3186">16458 17437 15,'-19'3'23,"-9"-3"-7,6 11-1,4-6-3,18-5-4,-6 15-2,16-5-2,8-1-1,6-4 0,5 2 0,-2-7-1,-1 6-1,-8-6 0,-6 0 0,-12 0-1,-12 10 1,-9-4-1,-5 2 1,-4 2 0,1 4 2,2 0 1,8 0 2,7-5 0,14 4 0,11-3 1,12-4-1,3 0-1,9-6-5,4 0-19,9 0-13,-11-9-1,4-9-1</inkml:trace>
  <inkml:trace contextRef="#ctx0" brushRef="#br0" timeOffset="512633.8604">17177 17511 21,'2'16'27,"11"1"-1,-6 8-9,-1-6-3,-2 0-3,-1-7-2,-3-12-2,0 0-2,0 0-1,0-20 0,0-6-2,5-1 1,4-4-1,2 4-1,4 5-1,4 7 1,2 4-1,0 11 0,0 8 1,-2 10-2,-5 5 1,-3 3 0,-3-1 0,-3-3 0,-2 2 0,4-8 0,1-2 0,5-4 0,2-3 1,7-7-1,4 8 0,4-8 0,3 4 0,-4-4 1,0 0-1,-4 0-1,-2 0-1,-4-7 0,-6-5 0,-5-3-1,-8-6 1,-2-3-1,-8 0 0,-5 6 2,-3-5 0,-2 12 0,-1 7 1,1 9 0,3 11 1,4 6 0,5 10 1,4-1-1,4 10 1,0-3 1,9 2 0,-9-40-1,17 68 2,-17-68 0,21 61-7,-21-61-10,27 28-17,-27-28-1,14-6-2,-14-8 1</inkml:trace>
  <inkml:trace contextRef="#ctx0" brushRef="#br0" timeOffset="512837.4394">17757 17499 29,'0'0'30,"18"16"3,-18-16-10,12 15-9,-3-1-4,-1-2-7,0 9-8,-2-5-16,6-3-9,-12-13-2,7 15 1</inkml:trace>
  <inkml:trace contextRef="#ctx0" brushRef="#br0" timeOffset="513130.0049">17934 17549 15,'0'-17'32,"0"17"1,0 0 0,12 5-13,-5 8-4,-2-1-5,7 6-2,-3-3-3,6 9-1,-2-7-1,3-3-1,-1-6 0,4-8 1,1-7-2,4 1 0,-2-6 1,3-5-1,-5-4-2,1 4-2,-4 4-6,-10-4-19,-3 1-11,-4 3 0,-8-4-2</inkml:trace>
  <inkml:trace contextRef="#ctx0" brushRef="#br0" timeOffset="513634.8717">18445 16835 34,'58'27'35,"17"21"1,5 20-8,-8 12-9,-1 23-3,-25 5-4,-20 6-2,-34 3-7,-29 13-10,-27-6-25,-20-12-7,-24-13-2,1-15-2</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25:54.353"/>
    </inkml:context>
    <inkml:brush xml:id="br0">
      <inkml:brushProperty name="width" value="0.05292" units="cm"/>
      <inkml:brushProperty name="height" value="0.05292" units="cm"/>
      <inkml:brushProperty name="color" value="#FF0000"/>
    </inkml:brush>
  </inkml:definitions>
  <inkml:trace contextRef="#ctx0" brushRef="#br0">19532 12416 28,'0'-15'27,"-5"6"-7,-6 0-2,-2-1-4,-4 3-3,-2 3-4,3 4-2,-1 0-1,3 9-1,0 3-1,7 5 0,4 0 0,6 2 0,6 0 0,6-2 1,2 0-1,4-6 1,0-6-1,1-5 1,-3-5 0,-1-4-1,-7-5 0,-3-5 1,-8-5-1,0 2-1,-9 0 1,-2 3-2,-4 4 1,-6 5-1,-1 4 1,-1 8-1,1 7 0,1 4 0,3 6 0,6-1 0,6 2 0,6 2 0,11-3 0,4-1 0,5-4 0,0-3 1,5-5 0,0-3-1,-2-3 1,-2-6 0,-5-3 0,-4-3 0,-5-3 0,-4-2-1,-6-2 1,-7 3 0,-4-1 0,-2 6-1,-3 4 0,-1 2 0,1 5 0,3 10 0,4 1 0,7 0 0,5 3 0,7-1 1,6-4 0,0-2-1,1-7 2,0 0-1,-3-7-1,-4-2-3,-7 9-12,14-13-23,-14-2 1,10 6 0,1 0-1</inkml:trace>
  <inkml:trace contextRef="#ctx0" brushRef="#br0" timeOffset="780.1455">20133 12664 30,'14'-5'24,"-7"-5"-3,-7 10-3,14-19-3,-14 4-4,2 2-1,-7-7-2,-1 4-1,-7-3-3,-2 4 1,-5-1-3,-2 4 0,-5 2 0,0 6 0,-2 4-1,-2 4 0,2 6 0,3 4 0,4 1 0,4 6-1,6-1 0,9 0 1,7 1 0,7-2-1,7-4 1,6-5 0,1-3-1,3-7 1,0 0 0,-1-4 0,-2-5-1,-5-1 1,-4-2-1,-2 1 1,-5-1-1,-3 2 1,-6 10-1,5-15 1,-5 15-1,0 0 0,0 0 0,0 0-1,0 0 2,-11 20-1,6-3 1,-2 3 1,0 8-1,0 7 1,-1 0 1,3 6-1,1 1 1,4-1-1,0-2 0,0-3 0,4-7-1,1-3 0,0-9 1,2-5-1,-7-12 0,13 13 0,-13-13 0,11 0 0,-11 0-3,0 0-2,12-8-10,-12 8-25,0-14-1,3 4 1,-3-4-1</inkml:trace>
  <inkml:trace contextRef="#ctx0" brushRef="#br0" timeOffset="2103.1493">17558 10964 19,'7'-24'12,"19"-10"2,-4 10-15,9 5-9,-1-10-8,16 3 3,-4-4 15</inkml:trace>
  <inkml:trace contextRef="#ctx0" brushRef="#br0" timeOffset="2228.436">18181 10655 4,'18'-10'10,"7"-1"-19,0-12 5,18 6 4</inkml:trace>
  <inkml:trace contextRef="#ctx0" brushRef="#br0" timeOffset="2365.2191">18680 10489 8,'19'5'25,"-19"-5"0,26-8-11,-8 0-7,11-3-14,12 6-14,3-13-3,16 9-1</inkml:trace>
  <inkml:trace contextRef="#ctx0" brushRef="#br0" timeOffset="2508.5999">19540 10422 9,'25'8'24,"-12"-13"-1,7 5-9,-2 0-26,0-8-8,13 8-4,-4-6 11</inkml:trace>
  <inkml:trace contextRef="#ctx0" brushRef="#br0" timeOffset="2626.7205">20369 10514 11,'40'0'12,"-3"3"-18,6 7-9,-11-10 14</inkml:trace>
  <inkml:trace contextRef="#ctx0" brushRef="#br0" timeOffset="2754.7471">20988 10623 16,'32'3'27,"7"10"0,-15-9-10,6-4-22,10 10-16,-12-15-3,13 12-3</inkml:trace>
  <inkml:trace contextRef="#ctx0" brushRef="#br0" timeOffset="2898.2835">21766 10891 5,'22'26'17,"-9"-10"-5,5-1-28,18 12-1,-8-9 17</inkml:trace>
  <inkml:trace contextRef="#ctx0" brushRef="#br0" timeOffset="3019.8125">22285 11347 21,'8'38'29,"2"12"-7,-14-3-21,-6-10-20,10 13-6,-14-11-3</inkml:trace>
  <inkml:trace contextRef="#ctx0" brushRef="#br0" timeOffset="4209.6588">18985 10505 8,'-20'-5'11,"20"5"-1,-13 4-3,13-4-1,-3 9 1,3-9-1,10 13 0,1-7 1,4 4 1,-1-7-2,4-1 3,-2-2-1,1 0 0,-5-5 0,-2-1 0,-10-3-2,0 1 0,-10-1-1,-2-1-2,-5 0-1,2 9 0,-3 1 0,5 0-2,1 4 1,12-4 0,-5 12 0,5-12-1,22 14 1,-1-11-4,3-3-13,7 4-16,-8-13 0,9 2-1,-6-10 1</inkml:trace>
  <inkml:trace contextRef="#ctx0" brushRef="#br0" timeOffset="4607.7764">19332 9992 53,'-6'-11'32,"6"11"-11,0 12-3,-3 6-2,7 14-4,-4 1-3,6 9-1,-6-4-2,8 0-2,-3-2 0,2-2-1,-4-6-1,2-5-1,-5-5-2,4-5-2,1 1-4,-5-14-6,0 0-12,0 0-11,0 0-2,0-17 2</inkml:trace>
  <inkml:trace contextRef="#ctx0" brushRef="#br0" timeOffset="4931.1474">19213 10012 31,'20'-15'30,"5"-3"-5,9-1-2,11 5-5,1 0-4,8 9-1,-6 5-3,2 9-4,-12 6 0,-5 3-3,-16 5 0,-9 1-1,-16 0 1,-9-2-2,-11-4 1,-10-6-1,-2 2-9,-8-2-28,0-12-1,5 9 0,-8-9-1</inkml:trace>
  <inkml:trace contextRef="#ctx0" brushRef="#br0" timeOffset="7178.2711">20044 10099 25,'49'-13'19,"13"-2"0,24 1-2,20 0-4,15 4-1,10 6-3,-2 1-2,-5 3-1,-15 5-3,-16-1-1,-21 1-1,-24-5-4,-20 4-7,-13-4-12,-15 0-8,-8-9 0,-15-4 0</inkml:trace>
  <inkml:trace contextRef="#ctx0" brushRef="#br0" timeOffset="7486.1427">20264 10022 14,'-28'18'22,"-9"-6"-2,8 3 0,5-6-2,8 4-3,6-1-2,10-2-3,10 3-2,6 0-3,13-3-7,9-7-26,17 11-3,11-14-1,28 2-1</inkml:trace>
  <inkml:trace contextRef="#ctx0" brushRef="#br0" timeOffset="7998.151">21646 9685 32,'0'0'24,"-9"25"-5,9 10-3,6 7-4,8 10-1,-3-1-2,3 0 0,0-5 0,4-7-3,-2-10 0,1-7-1,-6-13-1,2-9 0,-3-6 0,3-13-1,-1-11-1,4-4 1,2-7-2,-1-3 0,3-2-1,-4 0 1,4 5-1,-7 5 0,-2 7-1,-5 2-1,-1 11-3,-5 2-9,0 14-12,11 0-10,-11 0 0,0 15 0</inkml:trace>
  <inkml:trace contextRef="#ctx0" brushRef="#br0" timeOffset="8327.2374">21977 9981 40,'3'16'31,"-3"-2"-9,0 6-5,3 6-3,-3 3-2,3 7-3,-3-1-1,3 5-2,-3-2-3,0-1 0,0-5 0,0-4-2,4-9 0,-2-4-3,-2-2-4,0-13-4,0 0-4,0 0-7,12-10-10,-12 10-4,5-14 1,-5 14 18</inkml:trace>
  <inkml:trace contextRef="#ctx0" brushRef="#br0" timeOffset="8898.9488">21971 10016 8,'34'-17'47,"-10"12"-26,1 5-3,2 0-2,8 3-1,-4 6-3,3 3-2,-6 1-3,-4 4-2,-8-1-2,-5 1 0,-11-6-1,-10 0-1,-5-4 1,-7-2-1,-4-2 0,0-3 0,0 5-1,7-5 1,4 0-1,2 4 1,13-4 0,-10 1-1,10-1 0,0 0 0,0 0 0,-7 9 0,7-9 1,0 0-1,0 0 0,0 10 1,0-10-1,0 0 0,0 0 1,0 0 0,0 0 0,0 0 0,0 10-1,0-10 1,0 0 0,0 0 0,0 0-3,0 0-6,0 0-28,10-6-1,-10 6 1,0 0-1</inkml:trace>
  <inkml:trace contextRef="#ctx0" brushRef="#br0" timeOffset="10194.1427">19046 10607 13,'0'0'7,"0"0"-3,0 0-3,10-5 1,-10 5 0,0 0 3,0 0 1,0 0 0,0 0 1,0 0 0,0 0 2,0 0 1,0 0-1,0-14-1,0 14 0,0 0-1,0 0 0,5 23 1,2 14-2,2 16-1,10 26 0,8 26-1,11 22-1,8 17 0,10 10 1,3 4-2,2-1 0,-1-8-2,-8-17-10,-14-19-22,-8-3-1,-22-23-1,-8-7 1</inkml:trace>
  <inkml:trace contextRef="#ctx0" brushRef="#br0" timeOffset="11035.1282">19006 10573 30,'0'0'17,"0"0"-1,0 14-2,-7 0-4,0 2-3,0 5-1,0 3-2,-3-1-1,4 0 0,-2-4-3,3-4 1,0-6 1,5-9 0,0 0 0,0 0 1,7-19 0,-2 5 0,1-5 1,0-2 0,1 0-1,1 3 0,-1 0-1,2 5 1,1-1-1,2 7 1,4 3-1,5 4 0,6 10-7,4-1-10,2 3-16,15 9-2,-5-3 1,15 6 0</inkml:trace>
  <inkml:trace contextRef="#ctx0" brushRef="#br0" timeOffset="11539.9496">19603 11201 60,'0'10'31,"0"2"-10,4 8-6,7 9-5,-2-1-4,4 4 0,-3 0-2,1 1 0,-4-11-1,0-2 0,-7-20 1,5 9 0,-8-18-1,3-5 1,0-9 0,4-4 0,5-4-2,7 2 1,8 0-2,7 7 1,7 7-2,7 6-2,6 12-16,1 7-20,-17-2 1,2 4-1,-12-12 0</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30:27.649"/>
    </inkml:context>
    <inkml:brush xml:id="br0">
      <inkml:brushProperty name="width" value="0.05292" units="cm"/>
      <inkml:brushProperty name="height" value="0.05292" units="cm"/>
      <inkml:brushProperty name="color" value="#FF0000"/>
    </inkml:brush>
  </inkml:definitions>
  <inkml:trace contextRef="#ctx0" brushRef="#br0">18122 14711 19,'-9'-8'22,"9"8"-1,-16-3-2,7 3-2,9 0-4,-19 15-2,14-2-3,-2 1-2,7 3-2,5 0-2,2-1 1,6-3-1,5-3 1,2-5 0,4-5 1,-3-9 0,2-1 1,-5-8 0,-1 3 1,-9-7-1,-3 4 0,-8-2 0,-5 7-1,-8 2 0,-1 9-2,-4 2 0,-2 8-1,0 1 0,3 7 0,4 1-1,7 2 0,3 1 0,6-3 1,9-3-1,4 1 0,1-5 0,3-4 1,0-3-1,2-6 1,-4-6-1,0 0 1,-5-4 0,-4-2 0,-6-2 0,-6 4 1,-7 2-1,-2 4 0,-5 5 0,1 2 0,0 0 0,3 0-1,4 5 1,12-5-2,-9 9-1,9-9-6,9-4-33,-9 4 0,12-10 0,0-2-1</inkml:trace>
  <inkml:trace contextRef="#ctx0" brushRef="#br0" timeOffset="932.1674">17850 14996 20,'-9'-12'30,"9"12"-2,-19 0-4,4 7-6,2 4-4,-6 0-4,7 10-3,-2 2-1,4 3-3,4 3 1,3 4-2,6-1 1,6 3 0,6-4 0,3-4 0,2-9 0,7-2 0,0-12-1,4-12 1,-3-13-1,-2-8 1,-5-11-1,-3-4 1,-12-5 0,-9 5 0,-12 5-1,-7 16 0,-9 8-2,-6 12-12,-3 15-27,4 8-1,-5 4-1,7 6 1</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4:24:34.070"/>
    </inkml:context>
    <inkml:brush xml:id="br0">
      <inkml:brushProperty name="width" value="0.05292" units="cm"/>
      <inkml:brushProperty name="height" value="0.05292" units="cm"/>
      <inkml:brushProperty name="color" value="#FF0000"/>
    </inkml:brush>
  </inkml:definitions>
  <inkml:trace contextRef="#ctx0" brushRef="#br0">18357 2639 54,'-8'-22'21,"-1"8"-1,-4 8-5,-5 2-2,2 4-4,2 4-2,5 6-3,3 5-1,6 6-1,10-6 1,5 0 0,10-2 1,5-3 0,-2-2 1,5-8 1,-8-3 1,-1-6-1,-11-6-1,-5 3-1,-17-7 1,-6 3-3,-6-1 1,-2 6-1,-4 0-1,1 11-2,4 0 2,4 7 0,9 6 0,9 2 0,6 4-1,7-2 1,7-4 0,5-8 0,-2-1 0,4-4 0,-5-7-1,-2-7 1,-8-1 0,-6-2 0,-6-3 0,-14 3 0,-4 5-1,-1 1 0,-4 6 0,1 5 0,2 0-1,3 10 2,5 2-1,10 1 1,6 0-1,8-1 1,3-4-1,4-3 0,0 0 1,0-8-1,-1-4 0,-8-3-1,-3-7 1,-11 7 0,-6 1 1,-6 3-1,-4 6 0,3 0 2,1 10-2,5 0-1,11 10-13,11-1-25,2-12-1,12-3 0,6-15 0</inkml:trace>
  <inkml:trace contextRef="#ctx0" brushRef="#br0" timeOffset="1887.9953">18989 2365 44,'19'-6'27,"-4"-4"-2,1-3-3,-1 4-3,-7-9-4,-2 0-4,-13-2-4,-3 3-2,-11 2-2,-4 6-2,-8 6 1,-5 3-1,1 7-2,2 9 1,8 10 0,5 1 0,15 1-1,10-4 2,11-4-2,11-1 0,9-4 2,0-12-1,4-6 0,-1-5 1,-6-1 0,-4-3-1,-8-3 2,-4 1-1,-9-3 1,-6 7 1,0 0-2,0 10 1,-16-4 0,16 4 0,-15 24-1,9 5 0,3 4 0,3 13 1,4 7 0,2-1 1,0 3 0,2 1 0,0-13 0,0-4 0,-5-8 1,1-6-2,-4-13 0,0 0-2,0-2-18,0-10-21,0 0-1,-6-14-1,-4-4 1</inkml:trace>
  <inkml:trace contextRef="#ctx0" brushRef="#br0" timeOffset="3746.9713">19223 2817 59,'0'0'35,"9"-16"0,-6 3-9,7 4-8,-5-8-5,4 5-5,-4 0-1,3 0-1,-8 1-2,0 11 0,0 0-1,0 0-1,10 25 1,-5-1-1,0 0-1,2 10 1,0 1-4,-3-2-37,2-13-1,3-1 1,-9-19-2</inkml:trace>
  <inkml:trace contextRef="#ctx0" brushRef="#br0" timeOffset="6426.4691">21648 3703 63,'-13'-21'35,"0"6"-7,-7 5-8,-2-3-5,3 13-4,-2 0-3,7 9-3,3 5-2,8 6-1,7 1 0,10-2 0,6 0 0,5-2 1,2-7-1,4-5 1,-6-9 0,-5-6 0,-8-9 0,-9-2-1,-13-2 1,-5 4-1,-10 4-1,-5 0-1,0 11 1,1 4-1,3 13 0,10 3 0,10 3 0,6-1 0,13 3 0,6-2 0,4-9 0,3-1 1,0-9-1,-6-7 0,-5-3 1,-7-4-1,-11-4 0,-3 4 1,-8 4 0,-4 2-1,-1 8 1,3 8-1,4 5 1,6 5-1,6 1 1,10-1-1,4-6 1,5-4-2,2-4 0,-5-12-7,-3-3-33,-1 0 1,-8-4-1,-4 6 0</inkml:trace>
  <inkml:trace contextRef="#ctx0" brushRef="#br0" timeOffset="7028.9968">22348 3445 67,'26'-14'35,"-21"4"-2,-5-4-12,0 1-6,-15-5-5,2 5-4,-12 2-4,-1 1 0,-6 9-2,1 2 1,3 9-1,4 5 0,7 2 0,8 6 0,9-5 0,9 2 0,8-8 0,8-6 0,3-6 0,3 0 1,1-9-1,-1-4 1,-7-3 0,-5 4 0,-9 0 1,-10 12 0,0-10 0,-11 13-1,-5 10 1,5 5-1,-4 11 1,5 5 0,2 2 0,8 10 0,0-2 0,10 0 0,-8-3 0,6-7 0,1-4 0,-2-8-2,1-5-4,-8-17-14,0 0-22,0 0 0,0 0 0,6-14 0</inkml:trace>
  <inkml:trace contextRef="#ctx0" brushRef="#br0" timeOffset="7390.8269">22482 3727 92,'20'-13'38,"4"4"-3,-2 0-16,8 9-7,-6 0-4,0 5-2,-12 4-3,-3 8 0,-13 2-1,-8 1-1,-8 2 0,-3-3 0,1-1 0,3 0 1,7-3-1,8-1 1,4-14 1,9 17-1,10-11 2,10-1-1,4 0 0,2-1 0,-4-4-1,-3 0-1,-3 3-3,-8-6-27,-4-6-14,-13 9 0,3-13-1,-3 13 0</inkml:trace>
  <inkml:trace contextRef="#ctx0" brushRef="#br0" timeOffset="8739.4566">19799 6171 27,'0'0'24,"3"-11"1,-3 11-3,-3-15-2,3 15-3,-20-13-4,2 9-5,1 4-2,-2 5-2,3 4-2,0 1 0,7 7 0,6-3 0,8 3 0,8-2 0,5-3 1,2-7 1,5-5 0,-3-3 0,1-5-1,-10-3 2,-1-4-1,-9-6 0,-3 4-1,-11 1-1,0 3 0,-6 4 0,-2 3-1,1 3-1,1 6 1,5 6-2,6 2 2,6 4-1,7-2 0,5 0 0,6 2 0,1-5 0,2-2 1,-5-8 0,-3-7 0,-5-4 1,-5 2-1,-8-5 1,-7 0 1,-6 0-2,-4 4 1,-1 1-1,4 6 0,1 3-1,9 0 0,9 0-4,0 0-7,22 9-31,-5-6 1,3-3 0,4 5 0</inkml:trace>
  <inkml:trace contextRef="#ctx0" brushRef="#br0" timeOffset="9506.0122">20551 6249 49,'24'0'34,"-14"-9"0,-3 0-10,2-1-6,-9-8-6,-4 4-5,-10-4-1,-2-1-3,-8 4-1,-3 3-1,-8 6-1,0 6 0,2 12 1,7 4-1,6 4-1,7 6 2,13 2-1,5 0 0,13-5 0,5-7 0,4-9 0,2-3 1,-2-8-1,1-7 1,-6-5-1,-7-3 1,-5-1 0,-7 3 0,-3 7 1,0 10-1,-13-9 1,13 9 0,-18 20 1,11 7-1,0 6 2,7 8 0,-4 5-1,4 2 1,4 1-2,-4 1 1,0-2 0,0-7-1,0-11-1,0-3-3,0-7-1,-5-9-8,5-11-30,0 0 0,0 0 0,17-2 0</inkml:trace>
  <inkml:trace contextRef="#ctx0" brushRef="#br0" timeOffset="9942.8955">20688 6555 87,'16'-6'38,"2"6"-3,7 0-12,-4 0-11,7 6-4,-4-3-4,-1 7-1,-10-3-2,-7 10 0,-9-3 0,-6-1-1,-8-1 1,1-5 0,0 0-2,5-3 1,11-4 0,0 0 0,21 0 0,1 4 0,6 1 0,-3 4 0,-2 6 1,-6 2-1,-10 2 2,-11 1 0,-10 1 0,-5-5-1,-7-3 1,-1-4-5,4-3-34,-2-6-2,-2 0-1,6-7 0</inkml:trace>
  <inkml:trace contextRef="#ctx0" brushRef="#br0" timeOffset="12760.9694">16296 4718 26,'0'0'27,"0"0"0,-6-10-7,-3 10-4,-4 0-4,1 0-4,3 0-2,-4 4-2,4 1-1,9-5-1,-12 15 0,12-15-1,0 17 1,3-6 0,4-2 1,4-3 1,2-1 0,-3-5 1,5 0 1,-15 0 0,18-10 0,-18-1-1,0 11-1,-6-19 0,6 19-1,-15-16-1,5 13-1,10 3 0,-9-3 0,9 3-1,0 0-7,17 0-31,-5 10 0,-12-10-1,21 14 1</inkml:trace>
  <inkml:trace contextRef="#ctx0" brushRef="#br0" timeOffset="13326.2506">16082 5202 64,'0'0'39,"0"0"1,-6 14 0,6 11-19,-11-3-8,8 15-5,-7 4-2,4 5-1,-1 1-2,7-3-1,-3-2-1,3-10-1,3-5-3,-3-12-4,6-2-11,-6-13-23,0 0-2,10-19 1,-10 2 0</inkml:trace>
  <inkml:trace contextRef="#ctx0" brushRef="#br0" timeOffset="13662.7521">15897 5186 39,'-13'-16'36,"10"3"2,6-1 1,9 3-12,19 5-8,7-1-7,14 7-4,7 5-2,6 5-2,4 8-1,-11 4 0,-7 3-2,-15 7 0,-20 0-1,-16 1 1,-22-2-1,-12-6 1,-9-4-1,-2-4 0,0-4 0,8-5-1,9-7-2,4-2-8,13 1-31,11 0 1,0 0 0,16-9-1</inkml:trace>
  <inkml:trace contextRef="#ctx0" brushRef="#br0" timeOffset="18917.0138">19575 2150 17,'-25'7'57,"-5"12"-34,-1 8-7,2 14-4,2 5-3,9 10-2,10-6-3,15-2-1,10-8-7,12-6-8,2-11-16,11-8-4,-10-15 2,7 0-2</inkml:trace>
  <inkml:trace contextRef="#ctx0" brushRef="#br0" timeOffset="19113.4215">19755 2231 32,'0'-18'33,"-11"6"0,11 21 2,0 11-17,-2 9-7,8 14-3,-2 4-4,5 7-2,1 0-5,1-12-7,-1-11-20,-3 0-4,-10-19 0,3-12-2</inkml:trace>
  <inkml:trace contextRef="#ctx0" brushRef="#br0" timeOffset="19367.0046">19616 2402 62,'25'0'32,"12"7"-5,-6-4-17,4-3-11,0 0-6,-1-6-2,-5-11-3,-3-4 2,-5-6 2,3-2 4,31-22 18,-19 34 2,-3 8 0,8 27 3,-10 10-2,0 18-3,-20 7-2,-7 9-5,-17-3-40,-9 9-1,-15-17-3,-3-8 0</inkml:trace>
  <inkml:trace contextRef="#ctx0" brushRef="#br0" timeOffset="20356.4552">22796 3118 26,'0'0'28,"-35"0"0,11 14-7,-2 6-8,4 11-3,2 10-3,10 1-1,14 6-2,7-3 0,14-2-5,10-6-7,6-5-15,-10-19-8,7-2 1,-13-15-2</inkml:trace>
  <inkml:trace contextRef="#ctx0" brushRef="#br0" timeOffset="20575.3777">23017 3221 49,'13'5'35,"-3"-5"1,5 12-3,-6 5-16,-9 3-6,0 10-4,0 3-3,4 3-2,-4 2-5,0-9-11,-4-3-21,8 2 0,-4-18-1,0 2-1</inkml:trace>
  <inkml:trace contextRef="#ctx0" brushRef="#br0" timeOffset="20748.6041">22854 3341 28,'0'0'31,"0"0"0,31 9 0,-8-2-18,9-1-15,2 5-13,-3-11-13,11 7-1,-10-12-2</inkml:trace>
  <inkml:trace contextRef="#ctx0" brushRef="#br0" timeOffset="20913.7768">23231 3282 36,'48'-16'74,"-27"16"-38,-4 9-11,14 17-7,-15 4-6,13 13-5,-13 4-1,-14 7-4,-5 8-13,-17-7-26,-15-12-2,-8-1 0,-13-16-2</inkml:trace>
  <inkml:trace contextRef="#ctx0" brushRef="#br0" timeOffset="22712.4613">21078 5953 44,'-14'15'32,"-12"-3"1,4 12-9,-2 13-9,-1 4-5,9 10-3,8-1-3,13 4-3,17-1-8,10-10-10,4-11-17,16 2 1,-5-19 0,8-1-1</inkml:trace>
  <inkml:trace contextRef="#ctx0" brushRef="#br0" timeOffset="22915.5457">21202 6210 70,'17'2'37,"7"2"-1,11 2-3,7 1-24,1 1-13,-1-4-20,-3 1-12,1-2 0,-14-6-1</inkml:trace>
  <inkml:trace contextRef="#ctx0" brushRef="#br0" timeOffset="23044.5622">21712 6182 91,'21'38'39,"-6"15"0,-9 10-15,-22 4-51,-21 16-5,-31-3-3,-9-1-2</inkml:trace>
  <inkml:trace contextRef="#ctx0" brushRef="#br0" timeOffset="30195.4434">16254 4780 47,'6'-12'33,"3"4"0,-9 8-8,0 0-6,-10 6-6,-12 15-4,-8 16-3,-16 12-3,-11 19 0,-16 12-2,-11 13 0,-15 9-1,-7 6 0,-4-1-2,5-6 2,12-11-3,6-16-3,20-8-5,10-20-7,20-14-14,20-11-3,17-21 1,0 0-1</inkml:trace>
  <inkml:trace contextRef="#ctx0" brushRef="#br0" timeOffset="30729.0021">15193 5673 42,'7'-16'33,"3"13"2,-10 3-3,0 0-15,3 19-5,-9 0-5,3 9-2,-6 0-2,3 3 0,-4-3-2,6-3 3,4-8-1,9 0 1,12-14 1,15-3-1,14-3-6,9-4-34,8-13 0,15-3-2,-2-9-1</inkml:trace>
  <inkml:trace contextRef="#ctx0" brushRef="#br0" timeOffset="33130.4952">15006 6295 34,'11'12'31,"-16"2"0,5 8-9,-6 9-5,-4 3-6,1 7-2,0 2-2,1 4-3,1-8-1,4-2-2,-1-12 2,4-8 0,0-17 0,9 0-1,-4-13 0,3-11 0,-5-12 0,3-7 0,0-7-1,-3 2-1,-3 1 0,0 3 0,-4 4 1,4 6-1,-3 12 1,3 6-1,4 7 1,6-1-1,11 6 1,13 4-1,11 0 0,7 0-3,3 5-4,1-5-8,-1 10-15,0 4-6,-19-6 0,-11 9 0</inkml:trace>
  <inkml:trace contextRef="#ctx0" brushRef="#br0" timeOffset="33377.9312">14973 6616 25,'5'15'67,"32"-3"-35,0-6-11,7-6-6,7 4-7,0-4-7,0 0-8,-4 0-13,-2 4-13,-21-12-1,-2 4 0,-17-5 0</inkml:trace>
  <inkml:trace contextRef="#ctx0" brushRef="#br0" timeOffset="33543.7013">15012 6529 38,'0'0'28,"25"6"-4,6-6-10,9 6-15,11 4-19,-10-10-5,13 10-1,-14-6-2</inkml:trace>
  <inkml:trace contextRef="#ctx0" brushRef="#br0" timeOffset="33844.8229">15382 6728 48,'0'0'34,"0"0"-1,18-10-8,-9 3-8,-1-5-6,-1 2-3,-1-2-2,-2 2-2,-4 10-1,0 0-1,0 0 1,0 0-2,-10 19 1,10 1-2,0 4 1,6 3-1,-2 0 0,-4-5-2,6 1-7,-6-3-26,0-20-2,0 0 0,-10-4 0</inkml:trace>
  <inkml:trace contextRef="#ctx0" brushRef="#br0" timeOffset="34431.0041">15023 6082 46,'-20'-7'29,"20"7"-5,0 0-5,29-5-3,11 5-2,5 0-3,19 4-2,-1-4-2,6 0-1,-6 0-1,-5 0-3,-15 0 0,-13 0-1,-20 0 0,-10 0-1,0 0 1,-15-13-1,6 13 0,-2-3 0,11 3 0,0 0 0,9 10 0,3 0 0,3-1 0,1 3 1,-2-3 0,-14-9 0,5 14-4,-22-8-32,-9-6-1,-7 4 0,-10-4-2</inkml:trace>
  <inkml:trace contextRef="#ctx0" brushRef="#br0" timeOffset="37204.575">16228 4771 18,'16'-5'25,"-16"5"-16,0 0-2,13-5-2,-13 5-1,0 0 1,0 0-1,-3 12 0,-14-5 0,-1 5 0,-13 3 0,-9 3 0,-13 2-1,-18 2-1,-19 2-1,-15 1 0,-14 4 2,-13 1 1,-6-2 2,-2 3 0,2-6 1,12 1 0,13-7 0,22 3 0,18-10-2,21 2-1,13-8-1,11 3-2,15-6 0,13-3 0,0 0 0,0 9-1,0-9 1,11 0 0,-11 0 0,10 0 0,-10 0-1,0 0 1,6-12 0,-6 12-1,-11-10 0,11 10 1,0 0-1,0 0 0,0 0 0,-9-5 0,9 5 0,0 0 0,0 0 0,9 0 0,-9 0 0,0 0 0,0-11 0,0 11 1,0 0-1,7-15-1,-7 15 1,8-16 1,-1 7-2,4 1 1,-11 8 0,13-15 0,-13 15 0,11-10 0,-11 10 0,0 0 0,-11 17 0,0-6 0,-5 6 0,2-1 1,0 1 1,7 1 1,18-7 0,19 0-3,16-8-33,35 2-1,6-20 0,18 3 0</inkml:trace>
  <inkml:trace contextRef="#ctx0" brushRef="#br0" timeOffset="38591.4571">14339 4366 38,'0'-19'31,"9"14"0,-9 5-9,7 19-4,-1 8-5,-15 6-4,9 9-2,-4 0 0,-2 3-3,0-6-1,-3-7-2,6-8 1,-1-8-1,4-16 0,0 0 0,-3-19 0,3-6-1,-5-8 1,5-9-1,0-4 0,-4-1 0,4 4 0,0 1 0,7 6 0,2 4 0,3 8 0,7 7 0,5 3 0,8 4 0,8 7-1,4 3-2,8 0-3,-6 0-8,6 7-15,-4 6-7,-11-4 1,-6 6-1</inkml:trace>
  <inkml:trace contextRef="#ctx0" brushRef="#br0" timeOffset="38796.7863">14370 4589 31,'16'19'29,"-1"-16"0,20 2-10,8-2-3,5-1-14,0 2-15,-9-4-13,2 0-2,-22-6-1</inkml:trace>
  <inkml:trace contextRef="#ctx0" brushRef="#br0" timeOffset="38977.0058">14386 4499 39,'0'0'31,"0"0"1,13-7-6,14 7-13,13 0-13,4 8-22,3-8-7,14 9-2,-8-9 0</inkml:trace>
  <inkml:trace contextRef="#ctx0" brushRef="#br0" timeOffset="39262.0035">14802 4621 31,'0'0'30,"0"0"3,24-8-10,-4 8-5,-9 0-3,-2 8-5,-12 1-2,0 8-2,-12-3-2,-4 6-2,-5-2 0,1-2-1,8-2 0,12-1 1,15-4-1,10-1 0,15-1 0,7-5-2,2 5-8,-3-2-25,-5-5-1,0 0 0,-24-10-1</inkml:trace>
  <inkml:trace contextRef="#ctx0" brushRef="#br0" timeOffset="39764.9229">14297 3996 43,'11'0'31,"13"9"3,11-6-11,18-3-8,16 5-3,4-5-2,5 0-3,-7-6-4,-7 0-3,-15-6-2,-16 3 0,-18-4-1,-18-1 0,-11 3 0,-1 3 1,15 8 2,-9 4 2,9 5 2,15 10 0,-1-1 1,11 4 0,-3-1 0,1-1 0,-17-3-1,-6-4-6,-16-7-33,-11 2-1,-15-8-1,1 5 0</inkml:trace>
  <inkml:trace contextRef="#ctx0" brushRef="#br0" timeOffset="42466.9459">16386 4775 8,'0'0'9,"0"0"1,7 9 9,15 5-8,9 5-1,22 12 2,17 7-1,20 14 0,22 9 0,16 6-2,10 5-1,4-2-2,-3-3-2,-13-8 0,-15-9 0,-20-17 0,-21-6 0,-27-15 0,-14-5 0,-17-7 0,-12 0-1,-3-19 0,3 19-1,-16-16-1,16 16-1,-14-11 0,14 11 0,0 0 0,-10-5 0,10 5 1,0 0-1,0 0 1,0 0-1,0 0 1,0 0-1,10 0 1,-10 0-1,0 0 1,0 0-1,6-10 0,-6 10 1,0-15-1,0 3 0,0 3 0,0-3 1,3 1-1,-3 0 0,5 1 0,-5 10 0,9-17-1,-9 17 1,13 0 0,-3 10-1,2-1 1,0 10 0,6 1 0,-1 4 0,0 1 0,-3 1 0,-4-6 0,-10-2 1,-7-10-1,-13-5 1,-8-5 0,-2-4-1,-1 0-1,-1-1-14,6 0-19,17 14-1,9-7-1,34 33 1</inkml:trace>
  <inkml:trace contextRef="#ctx0" brushRef="#br0" timeOffset="43347">17741 5880 42,'13'-9'31,"-13"9"-4,0 0-6,13 7-4,-13 11-5,3 10-3,-3 5-3,0 9-3,0 5 0,0 3 0,-3-5-1,3-3 0,0-13 0,0-4 0,0-13-1,0-12 1,0-9 0,0-11 0,3-8 0,-3-10-1,5-3-1,-1-5 0,-4 0 0,3 0 0,-3 5 0,4 6 0,0 7-1,1 6 1,4 6 0,7 8 0,8 4-1,10 8 1,9 3 0,7 6 0,3 1-2,2 3-4,2 3-10,-10 0-19,-15-7 0,-10 0 0,-22-13 0</inkml:trace>
  <inkml:trace contextRef="#ctx0" brushRef="#br0" timeOffset="43625.2305">17720 6278 45,'14'6'31,"17"3"-3,3 1-7,7-3-5,4 3-5,-3-2-4,-2-3-3,-5 0-6,-7-1-8,-7-4-17,-5 8-6,-16-8 0,9 0 0</inkml:trace>
  <inkml:trace contextRef="#ctx0" brushRef="#br0" timeOffset="43827.0855">17821 6133 39,'11'-4'32,"6"3"0,15 1-7,7 9-7,2-5-6,7 3-4,-5 2-9,-3 3-20,-5-7-11,-3 7-2,-14-9 0</inkml:trace>
  <inkml:trace contextRef="#ctx0" brushRef="#br0" timeOffset="44295.0135">18171 6345 27,'11'-12'58,"0"12"-37,4 3-3,-1 2-6,5 6-2,-1 1-3,1 5-2,-5-2-1,-3 0-1,-11-6-1,-4-1-1,-6-1 0,-3-4-1,-2-3 0,0 0 1,2 0-2,13 0 1,-5 14 0,5-14 0,14 18-1,-2-6 2,-2 1-1,-2 0 1,-8-1-1,0-12 1,-16 9 0,0-9-3,-2 0-6,-5-3-19,-1-6-6,8 0 0,-2-5-1</inkml:trace>
  <inkml:trace contextRef="#ctx0" brushRef="#br0" timeOffset="44942.0214">17899 5645 30,'21'9'23,"-2"-9"0,10 7-3,6 0-2,4-2-4,5 4-4,-2-9-1,3 4-3,-7-4-2,-5-4-1,-6 0-2,-9-1 0,-2 2-1,-16 3 0,15-11-1,-15 11 0,0 0-1,-10-11 1,10 11-1,-12-7 1,12 7-1,-12-6 1,12 6 0,0 0 1,0 0-1,12 0 1,1 4 0,3 6 1,6 7-1,2 2 1,0 2 0,-2 0 0,-9-1 1,-9-1-1,-4-19 0,-29 12-22,-8-24-10,0-1 0,-20-16 0</inkml:trace>
  <inkml:trace contextRef="#ctx0" brushRef="#br0" timeOffset="65523.1577">14458 5291 18,'0'0'16,"11"-3"-2,-11 3-1,-9 12-4,-6 2 0,-1 4-5,-8 4-10,-5-3-14,5 11-2,-13-12-1,14 11 12</inkml:trace>
  <inkml:trace contextRef="#ctx0" brushRef="#br0" timeOffset="65859.0086">14190 5559 30,'-15'12'25,"3"5"-4,-10-2-8,0 6-11,-3 4-14,-4-6-10,9 8-2,-8-12-1</inkml:trace>
  <inkml:trace contextRef="#ctx0" brushRef="#br0" timeOffset="66259.7767">13837 5908 5,'-12'7'6,"0"3"-1,-5 2-2,0 1 0,0 3-2,-1-4-6,8 5-8,-4-11 9,8 7 4</inkml:trace>
  <inkml:trace contextRef="#ctx0" brushRef="#br0" timeOffset="66536.0107">13702 6052 15,'-8'11'24,"-14"-2"-1,7 8-8,-10 0-5,0 5-4,-3-3-4,4 3-6,8 0-19,-5-14-1,21 3 0,0-11 5</inkml:trace>
  <inkml:trace contextRef="#ctx0" brushRef="#br0" timeOffset="67310.6102">13359 6316 17,'-6'8'27,"-3"11"1,-13-1-9,0 0-21,10 12-18,-13-14-3,14 8-2</inkml:trace>
  <inkml:trace contextRef="#ctx0" brushRef="#br0" timeOffset="68485.0107">13589 6183 30,'0'0'16,"0"0"-1,19 0-3,2-9-3,16 2-3,7-3-4,6 0-12,11 5-12,-11-6-1,8 8-1</inkml:trace>
  <inkml:trace contextRef="#ctx0" brushRef="#br0" timeOffset="68807.4676">14057 6081 34,'0'0'20,"22"-11"-4,4 6-4,10-2-4,5-1-6,8 3-12,-2-9-12,11 9-2,-11-7 0</inkml:trace>
  <inkml:trace contextRef="#ctx0" brushRef="#br0" timeOffset="69080.0073">14550 5961 26,'25'-4'33,"7"-6"2,16 4-7,8-3-5,6-1-14,4 8-32,-3-13-5,5 1-4,-11-11-1</inkml:trace>
  <inkml:trace contextRef="#ctx0" brushRef="#br0" timeOffset="69981.2478">16082 4872 20,'0'0'21,"0"0"-1,-3-14-3,3 14-3,0 0-4,-15 9-2,15-9-2,-25 15-2,6 2-1,-5 3-1,-10 6 0,-9 4-2,-13 8 1,-10 3-1,-14 4 1,-8 4 0,-8 2-1,-10 2 0,-5 0 0,-5 3 0,-1-5 0,1 7 0,0-1 0,3-5 0,2 1 1,8-3-1,11-5 1,9-2 0,11-5 1,13-6-1,10-1 1,11-6-2,8-3-5,8-3-9,6-5-14,-5-9-1,21-5 0,-25 3 0</inkml:trace>
  <inkml:trace contextRef="#ctx0" brushRef="#br0" timeOffset="70688.9094">14117 5883 13,'14'-9'34,"-14"9"-19,0 0-2,7-10-1,-7 10-2,0 0-3,-18 12-3,1-2 0,-10 3-1,-4 3-1,-9 3-1,-3 6-1,-2-1 1,-1 3-1,2-1 1,4 0-1,3-6-1,7 4 1,5-7 1,6-5-1,6-5-1,1 1 0,12-8-1,-16 4-3,16-4-8,0 0-10,0 0-4,0 0 0,0-12 7</inkml:trace>
  <inkml:trace contextRef="#ctx0" brushRef="#br0" timeOffset="71117.7821">13716 5951 23,'11'-7'28,"-11"7"-5,8-10-4,-8 10-3,0 0-5,-4 20-3,-7-4-4,-2 6-2,-5 3 0,-2-1-2,3 2 1,0-2 2,5-6 2,9-4 1,3-14 2,27 12 0,5-16 0,14 4-2,7-9-29,7 9-9,-5-9-2,0 4-2</inkml:trace>
  <inkml:trace contextRef="#ctx0" brushRef="#br0" timeOffset="75397.3211">17685 5695 30,'0'0'18,"-16"12"-2,2 0-5,-8 3-9,-8-2-15,0 12-8,-10-6-1,4 11 2</inkml:trace>
  <inkml:trace contextRef="#ctx0" brushRef="#br0" timeOffset="76119.9407">16597 6379 44,'0'0'31,"0"0"0,-9 3-12,-10 4-9,-2 6-6,-10 1-8,-3 3-6,-1-1-13,4 6-7,-5-7-1,10 9 0</inkml:trace>
  <inkml:trace contextRef="#ctx0" brushRef="#br0" timeOffset="76503.3064">16181 6644 41,'-18'9'21,"0"5"-3,-10 3-3,-3 3-5,-7 3-6,2-4-12,2 12-16,-5-15-2,15 6 0,-4-10 2</inkml:trace>
  <inkml:trace contextRef="#ctx0" brushRef="#br0" timeOffset="76796.0119">15674 7031 4,'-23'9'18,"4"10"-7,0-1-21,-5-11-5,10 5 8</inkml:trace>
  <inkml:trace contextRef="#ctx0" brushRef="#br0" timeOffset="77157.0239">17165 6036 70,'0'0'33,"-18"0"-6,-20 13-42,-11 15-8,-23 1-7,-3 15-3</inkml:trace>
  <inkml:trace contextRef="#ctx0" brushRef="#br0" timeOffset="77996.6185">13760 6361 50,'0'0'23,"19"5"-3,12 10-5,7 6-8,10 2-11,8 9-20,-3-6-2,8 11-2,-11-14 0</inkml:trace>
  <inkml:trace contextRef="#ctx0" brushRef="#br0" timeOffset="78343.0389">14299 6607 30,'22'9'31,"0"-3"-1,11 8-8,2 0-9,5 3-11,0 7-18,-4-6-11,9 6-3,-10-8 0</inkml:trace>
  <inkml:trace contextRef="#ctx0" brushRef="#br0" timeOffset="78770.2133">14851 6817 49,'0'0'31,"21"3"-4,4 9-7,12 1-5,10 6-6,3 6-4,7 3-10,0 1-18,-2 4-9,-12-9 0,-5 4-1</inkml:trace>
  <inkml:trace contextRef="#ctx0" brushRef="#br0" timeOffset="80419.4899">16241 4742 28,'10'-13'27,"-10"13"-4,0 0-5,-10 34-5,-2 20-3,-1 23-4,-12 28-2,-9 29 0,-13 24-2,-5 24-1,-13 13 0,-7 11 0,-5-2 0,-7-1-1,6-18 1,9-20-2,14-22-1,12-22-6,13-32-19,16-14-3,1-28 1,20-17-1</inkml:trace>
  <inkml:trace contextRef="#ctx0" brushRef="#br0" timeOffset="81028.1278">15334 6953 25,'0'-8'32,"21"25"34,-14-3-47,6 9-7,-1-2-3,3 4-2,0-11-2,7-5 0,-3-15-2,5-3 0,5-9-4,1 2-33,-4-11 0,8 7-1,-4-11-1</inkml:trace>
  <inkml:trace contextRef="#ctx0" brushRef="#br0" timeOffset="82029.0097">15925 7413 18,'0'40'24,"-4"-3"-3,4 6-6,-6-2-4,3-2-1,3-9 0,-3-11-1,3-10 0,0-9-2,0-17 0,0-6 0,0-9-1,-6-11 0,6 1-2,0-1-1,0 3 1,3 1-1,-3 7 0,6 3 0,1 11-1,1 4 1,6 5-1,3 1-1,6 4-1,10 4-3,5-4-7,10 4-15,9 0-11,-8 0 1,7 3-1</inkml:trace>
  <inkml:trace contextRef="#ctx0" brushRef="#br0" timeOffset="82300.9577">15928 7711 48,'9'11'34,"16"-6"1,2 0-6,11-5-13,6 3-6,2-1-10,-5-2-15,-3-5-18,-3 1-2,-12-10 0,-5 3 0</inkml:trace>
  <inkml:trace contextRef="#ctx0" brushRef="#br0" timeOffset="82472.0441">15931 7579 35,'0'0'33,"15"-6"-1,16 3-1,0-3-17,13 0-20,3 6-20,-5-16-4,3 7-1,-11-10-2</inkml:trace>
  <inkml:trace contextRef="#ctx0" brushRef="#br0" timeOffset="83150.4087">16000 7128 28,'60'-4'59,"-16"4"-40,3-4-4,5 4-3,-5 0-3,-1 4-3,-8-4-3,-10 0-3,-15 0-3,-13 0 1,0-15-1,-10 2 0,0-1 1,3 0 0,-1 0 3,5 2 2,8 3 3,11 9 1,1 0 2,7 14 0,-8-2 1,0 10-1,-16-3-1,0 9-3,-20-4-21,-3-2-20,-15-9 0,3-2-3,-8-11 0</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30:53.337"/>
    </inkml:context>
    <inkml:brush xml:id="br0">
      <inkml:brushProperty name="width" value="0.05292" units="cm"/>
      <inkml:brushProperty name="height" value="0.05292" units="cm"/>
      <inkml:brushProperty name="color" value="#FF0000"/>
    </inkml:brush>
  </inkml:definitions>
  <inkml:trace contextRef="#ctx0" brushRef="#br0">18994 5450 23,'0'0'19,"0"0"0,12-6-2,-12 6-2,0 0-1,0 0-4,0 0 0,-7 9-2,7-9-1,-17 22-1,0-5-1,-1 8 0,-9 4-1,-4 8 0,-7 2-1,-3 5-1,-2-1 0,-1 5-1,2-1 0,3-3 0,3-1 0,5-5 0,5-6-1,6-4 0,4-5 2,2-1-3,3-6 2,2-3-1,9-13 0,-12 15 0,12-15 1,0 0-1,0 0 1,0 0 0,0 0 0,0 0 0,0 0 0,-10 4 0,10-4 0,0 0 0,0 0 0,0 0-1,-6-12 0,6 12 0,-4-11 0,4 11 0,-4-14 0,4 14 1,-8-18-1,1 7 0,2-1 0,-2 3 0,7 9 0,-9-16 2,9 16-3,-8-11 3,8 11-2,0 0 1,0 0 1,-8 11-2,8-11 1,-6 19-1,1-6 2,5 0-2,-7 1 2,7-2-2,0-1 1,0-2 0,0-9 1,7 12-1,-7-12 1,14 0 0,-4 0 0,3 0 0,2-4-1,3 0 1,0-2-1,4 3 1,0 3-1,0 0 0,-3 0 0,-1-3 0,-3 3 1,-2 0-1,-3 0 0,-10 0 0,13 0 1,-13 0-1,9 0 0,-9 0 0,10 0 0,-10 0 0,0 0 1,9 0-1,-9 0 0,0 0 0,0 0 0,0 0 0,0 0 0,0 0 0,0 0-1,0 0 0,0 0 1,0 0-1,0 0 0,0 0 0,0 0 0,0 0-1,0 0-1,0 0-9,0-9-32,0 9 0,0-24 0,12 2-1</inkml:trace>
  <inkml:trace contextRef="#ctx0" brushRef="#br0" timeOffset="774.3439">19167 4919 28,'-6'-23'33,"6"9"2,-3 3-2,3 11-11,0 0-6,0 0-5,6 29-2,-3-1-3,9 7 0,0 5-2,4 7 0,4 2-1,0-2 0,2 3-1,0-5-1,-3-7 1,-1-7-2,-3-4 1,0-8 0,-5-4 0,-1-8-1,0-7 1,1-12 0,2-3-1,1-7 1,1-11-1,-1-4 1,0-8-1,-3 1 0,-1-3-1,-3 2 1,-1 4 1,-1 6-1,-4-1 0,4 12-1,0 1 2,0 4-1,5 1 0,-2 3 0,-1 5 0,0 1 0,-6 9 0,7-12-1,-7 12 0,0 0-3,-7 13-8,-1-4-23,4 0-5,4 6-1,0-1 1</inkml:trace>
  <inkml:trace contextRef="#ctx0" brushRef="#br0" timeOffset="1225.5931">19581 5245 44,'0'0'32,"0"0"2,9-10-11,-9 10-3,0 10-6,6 4-3,-6 0-2,0 9-3,-4 1 0,4 8-2,0 0 1,0 5-2,0-1 0,6 3-1,-4-7-1,2-1 1,1-4-1,-1-5 0,-1-5-1,2-3 1,-5-14-1,5 10-1,-5-10-1,0 0-4,0 0-10,8-11-22,-8-1-2,0-4 0,0-6 0</inkml:trace>
  <inkml:trace contextRef="#ctx0" brushRef="#br0" timeOffset="1705.4489">19563 5259 56,'0'0'23,"17"-12"-3,-7 7-3,6 1-2,-2 0-4,4 4-1,2 0-1,4 6-3,-4-3-1,3 4-1,-4 2-2,2 1-1,-6-1 1,0 1-2,-8 2 1,-2 1 0,-5-2 0,-5 2 0,-5-2 1,-4 2-1,-5-3 0,0-3 1,-2-1-1,-2 0 0,2-3 0,4 0-1,0-3 1,7 0-1,10 0 0,-11 4-2,11-4-11,0 0-23,0 0-1,0 0 1,11-4-1</inkml:trace>
  <inkml:trace contextRef="#ctx0" brushRef="#br0" timeOffset="8624.6745">2097 8376 21,'-8'-25'31,"8"25"1,0 0-3,14 19-11,2 18-3,4 5-4,0 17-1,0 0-2,5 9-2,0-8-2,3-2-2,-5-10 1,-3-9-1,-4-8 0,2-11 0,-7-10 1,1-10 0,-2-9 0,-1-8 0,2-11 0,4-8 0,-1-10-2,6-6 0,2-4-1,-1-7 0,-2 2 0,0 5-1,-4 3 0,-3 8-1,-3 11 0,-9 11-4,0 23-8,0 0-22,0 10-3,4 14 0,-4-2 0</inkml:trace>
  <inkml:trace contextRef="#ctx0" brushRef="#br0" timeOffset="9000.7492">2547 8825 15,'-6'-14'32,"6"14"1,5-12 2,-5 12-12,5 25-6,-5 3-4,6 14-4,-6 4-2,12 8-1,-12 3-2,4 1-1,-1-2-1,3-1 0,-2-8-1,-4-9-1,5-7-2,-5-7-5,0-4-9,0-6-19,0-14-3,-15-6 1,2-14-1</inkml:trace>
  <inkml:trace contextRef="#ctx0" brushRef="#br0" timeOffset="9263.2754">2511 8862 27,'25'-22'29,"-1"0"0,7 6-7,3 11-4,-2 5-3,-1 9-4,-11 4-3,-3 12-1,-17 3-3,-6 1 0,-11 2-1,-7-7-1,-2-2-3,-4-7-1,9-1-7,-1-14-7,6-10-19,16 10-1,-10-19 1,17 9-1</inkml:trace>
  <inkml:trace contextRef="#ctx0" brushRef="#br0" timeOffset="9572.3336">3095 8700 40,'0'0'33,"0"0"1,29-8-5,-1 8-14,1-6-5,12 6-3,-5 0-2,7 0-3,-5 0-6,-7 0-7,0 0-7,-10 4-9,-12-4-8,-9 0 0,0 0 0</inkml:trace>
  <inkml:trace contextRef="#ctx0" brushRef="#br0" timeOffset="9768.4255">3141 8815 28,'0'0'32,"27"3"2,-8-3-6,12-5-8,7 5-4,0-2-5,4 2-6,-5 2-13,-3 3-24,-16-5-3,1 4 0,-19-4-1</inkml:trace>
  <inkml:trace contextRef="#ctx0" brushRef="#br0" timeOffset="14784.1627">3813 8323 34,'6'-23'30,"-8"9"-4,2 14-5,-4 27-5,-2 11-4,6 18-3,0 9-3,8 14-1,-1 2-1,0 2-1,2-1-3,0-15-4,1-4-2,-5-19-2,2-8-3,-7-21-4,0-15-2,0 0-1,15-28 1,-12-2 4,8-7 5,0 0 3,5-3 7,12-23 16,-19 41-4,-4 8 1,-5 14-1,0 0 0,-21 13-3,2 3-2,-3 5-3,4 0-2,3 5-1,6-2-1,9-1 0,5-5-2,11-7-5,5 1-7,8-4-15,-2-8-5,8 0-1,-7-7 0</inkml:trace>
  <inkml:trace contextRef="#ctx0" brushRef="#br0" timeOffset="15106.0247">4147 8899 33,'0'0'29,"0"0"-5,0 0-7,20 0-5,-5-4-3,3-1-2,-2-2-2,6 0-1,-4-2-2,-3-1 0,-5 0-1,-10 10 0,0-16 0,0 16-1,-21-3 1,-1 6-1,-3 6 0,-3 4 0,0 5 0,0 2 0,9 7 0,4-3 1,9-1-1,12 2 1,12-5 0,10-5-1,11-1-3,6-9-16,5-10-12,16 2-1,-5-14 0,11 2 0</inkml:trace>
  <inkml:trace contextRef="#ctx0" brushRef="#br0" timeOffset="15439.0239">4702 8852 21,'-18'-4'27,"18"4"-3,22 0-8,14 0-2,21 0-1,22-8-2,20 8 0,17-7-2,17 0-2,5-3-1,7 5-1,-12 0-2,-2 0-2,-16 5-2,-20-4-8,-17 1-18,-16 8-6,-28-5-1,-7 0 0</inkml:trace>
  <inkml:trace contextRef="#ctx0" brushRef="#br0" timeOffset="16160.532">5445 8430 33,'15'-6'27,"-5"-7"-4,-2 1-5,-2-2-2,-6-2-4,2-2-2,-8-1-2,-1 7-3,-7-2-1,-4-1-2,-6 4 0,2 5-1,-4 3-1,1 3 0,1 9 0,5 1 0,2 6 0,7 3 0,6 3 0,4-1 0,10 0 0,3-3 0,9-5 0,2-3 1,6-7-1,-1-3 1,2-9-1,-3 0 0,-6-5 1,-3 0-1,-8-3 0,-4 3 0,-4 2 0,-3 3 0,0 9 0,-12-8 0,12 8 0,-9 10 0,2 4 0,2 5 1,0 4-1,5 6 2,-2 2-1,2 2 1,0 0 1,5 3-1,-3-8 0,6 0 0,-4-8 1,2-2-2,-1-10 1,-5-8-7,10 9-24,-10-9-6,0 0-1,10-9 1</inkml:trace>
  <inkml:trace contextRef="#ctx0" brushRef="#br0" timeOffset="17482.4242">17865 6699 11,'0'0'27,"10"-5"2,-10 5-6,0 0-3,-3 9-5,3-9-3,-18 22-3,4-4-5,-4 5-9,-5 1-20,5 8-5,-9-5-2,7 10 0</inkml:trace>
  <inkml:trace contextRef="#ctx0" brushRef="#br0" timeOffset="17852.2253">17485 7134 23,'0'0'57,"-11"10"-36,-1 3-5,-6 3-5,1 3-3,-3 7-3,0 1-7,1 0-10,2 5-14,-6-8-4,5 5 0,-7-9-1</inkml:trace>
  <inkml:trace contextRef="#ctx0" brushRef="#br0" timeOffset="18176.3694">17007 7649 50,'-13'8'28,"5"2"-6,-8 8-9,-1 1-5,-6 6-4,-2 2-5,-4 4-6,-1-6-14,8 7-7,-9-9 0,9 4 0</inkml:trace>
  <inkml:trace contextRef="#ctx0" brushRef="#br0" timeOffset="18431.0984">16681 8007 32,'-11'22'21,"-11"6"-6,-4 5-3,-5 4-3,0 1-4,-2-2-10,-5-6-17,17-3-2,-5-17 0,26-10 6</inkml:trace>
  <inkml:trace contextRef="#ctx0" brushRef="#br0" timeOffset="19039.8307">16730 6950 26,'0'0'22,"0"-12"-3,0 12-2,0 9-3,0 9-3,4 6-2,-1 6-3,4 4 0,-2 2-1,1 3 0,1-6-1,-4-4-1,-3-8 0,3-5-1,-3-16 0,-6 9 0,6-9-1,-7-16 1,7-3-1,0-3 1,7-5-1,5-1 0,5 0 0,6 0 0,2 5 1,4 3-1,-2 8-2,-2 6-2,0 10-8,-7 4-14,-6-2-8,1 14 0,-10-4-1</inkml:trace>
  <inkml:trace contextRef="#ctx0" brushRef="#br0" timeOffset="19384.4001">16948 7294 29,'0'0'25,"11"-12"-6,-4 1-4,-1-1-1,0 1-1,1 1-2,-3 1-1,-4 9-2,7-9-1,-7 9 0,0 0-2,4 18-1,-4-3 0,0 4-1,0 4 0,0 1 0,0-1 0,3-1-1,-3-3 1,4 0-3,2-4-16,-1-1-19,-5-14-1,0 12 0,0-12 0</inkml:trace>
  <inkml:trace contextRef="#ctx0" brushRef="#br0" timeOffset="20297.1089">5153 9174 14,'10'-18'55,"0"18"-32,1 13-5,6 4-2,-6 8-3,5 8-3,-7-1-1,3 6-3,-5-6-2,-4-2-2,0-5 1,-3-7-2,0-18 1,0 0-1,-3-8 0,3-15 0,6-5-1,-1-4 1,2-3-1,6-1 0,2 1-1,4 6 1,3 5-1,-1 10 0,5 9-6,-5 1-8,4 8-19,-1 6-1,-7-5 1,5 7-1</inkml:trace>
  <inkml:trace contextRef="#ctx0" brushRef="#br0" timeOffset="20746.8904">5466 9501 4,'10'-7'25,"-10"-1"0,10 3-4,-5-4-6,-5 9-3,16-17-1,-12 7-2,-4 10 0,11-11-1,-11 11-1,0 0 0,10-8-2,-10 8-1,0 0-1,0 0 0,0 0-2,0 9 0,0-9 0,0 18 1,4 1 1,-4-2 0,5 7 0,-5 0 0,5 3 0,-5 2 0,4 0 0,-4-5-1,0-2 0,4-5-3,-4-5-7,0-12-28,2 11-2,-2-11 1,4-9 0</inkml:trace>
  <inkml:trace contextRef="#ctx0" brushRef="#br0" timeOffset="21425.9262">6538 8681 23,'11'-8'29,"-6"20"1,-5 3-9,0 9-5,4 14-5,-2 2-3,5 3-1,-1 2-5,-2-8-3,4-3-6,-5-7-7,0-13-10,-3-4-7,0-10 0,-11-10-1</inkml:trace>
  <inkml:trace contextRef="#ctx0" brushRef="#br0" timeOffset="21560.5383">6472 8876 50,'14'-10'25,"4"5"-6,8 1-6,8-1-8,10 0-14,-1-4-16,13 9-1,-9-4-1,8 10 3</inkml:trace>
  <inkml:trace contextRef="#ctx0" brushRef="#br0" timeOffset="22342.4237">7159 8399 16,'0'-34'59,"0"34"-27,7 16-15,-7 10-4,5 17-4,-5 10-2,2 14-2,-2 2 0,5 7-1,-5-4-1,6-4-2,-2-9 1,2-16-2,2-12 1,2-17-1,3-14 0,1-9-1,3-10 1,0-9-1,3 0 1,-2-4-1,-2 7 1,-1 4-1,-8 6 1,-7 15 0,0 0 1,-16 3-1,0 12 1,1 2-1,0 0 1,-1 5-1,4-3 0,9-4 1,8 1-1,5-4-2,8 0-4,1-7-4,8 5 0,-1-5-5,8-1-4,-6-4-2,0 4 0,-4-4 5,-5 0 8,-2 0 7,-6 0 5,-11 0 22,0 0-6,10 5 0,-10-5-1,10 4-5,1-1-2,2-3-5,8 0-1,1-3-1,2-4-2,-2-3-1,0-1 0,-6-5 0,-1 1-1,-12-1 0,-3 0-1,-6 1 1,-7 6-1,-6 4 0,-2 5 0,-3 9 0,-1 6 0,6 7-1,1 6 1,8 1 0,7 4 0,9-2 1,6-3-1,7-4-1,6-5-5,12-11-27,4-1-2,2-13-1,10-3 0</inkml:trace>
  <inkml:trace contextRef="#ctx0" brushRef="#br0" timeOffset="22981.6221">8139 8882 38,'13'0'18,"8"0"-1,23 0 0,14 0-1,23-2-2,19 4 0,14-2-2,17 0-1,0 0-3,0 0 0,-11-5-3,-8 3-2,-20-1-2,-20-2-2,-20 5-8,-21 5-25,-17-5-1,-14 0 0,0 0 0</inkml:trace>
  <inkml:trace contextRef="#ctx0" brushRef="#br0" timeOffset="23984.8042">18241 6757 20,'3'17'16,"12"12"-3,0-3-3,10 8-14,10 7-13,-6-9-2,13 6 1</inkml:trace>
  <inkml:trace contextRef="#ctx0" brushRef="#br0" timeOffset="24354.4239">18705 7236 11,'23'26'26,"-8"-11"1,12 10-5,-1 1-13,1 3-11,7 7-19,-9-8-2,13 9-1,-9-13 0</inkml:trace>
  <inkml:trace contextRef="#ctx0" brushRef="#br0" timeOffset="24730.0221">19182 7715 34,'24'13'30,"-10"-2"0,13 11 0,-2-5-20,7 8-14,4 7-18,-3-10-7,8 10 0,-9-13-1</inkml:trace>
  <inkml:trace contextRef="#ctx0" brushRef="#br0" timeOffset="25007.4104">19672 8141 36,'19'19'15,"4"6"-15,0 1-5,-6-13-18,11 11 1</inkml:trace>
  <inkml:trace contextRef="#ctx0" brushRef="#br0" timeOffset="25576.4329">8373 8379 50,'0'0'31,"20"-6"-4,6 6-10,7 3-9,5 0-15,9 8-19,-7-8-3,8 10-1,-9-11 0</inkml:trace>
  <inkml:trace contextRef="#ctx0" brushRef="#br0" timeOffset="26145.1867">9018 8415 28,'3'-20'24,"13"-19"10,-14 15-21,-2 5-1,0-8-3,-8 5 0,-5 3-3,-3 2 0,-7 5-3,-4 7 0,0 5-1,-4 8-1,6 5-1,3 4 1,7 3-1,11 1 0,11 2 0,8-7 0,4 0 1,9-7-1,0-5 0,-1-4 0,-2-8 1,-5-4-1,-8-3 0,-2 2 0,-5-1 0,-5 4 0,0 10 0,0-9 0,0 9 0,-12 19 1,8 3-1,4 7 1,-4 3 1,4 6 0,0-2 1,5 2 0,-2-1 0,4-5 1,-2-6 0,-2-4 0,1-5-1,2-3-1,-4-1-7,1-2-29,-3-11-1,0 0-1,0 0 0</inkml:trace>
  <inkml:trace contextRef="#ctx0" brushRef="#br0" timeOffset="27104.2591">19210 7106 16,'12'31'24,"-12"-7"-3,5 10-6,0 1-1,1 2-2,1 0-3,-1-3 0,1-6-2,-4-8 1,1-6-2,-4-14 0,0 0-1,10-17-1,-7-5 0,4-7-1,0 1 0,4-5-2,4 0 0,5 2-1,4 6 1,6 8 0,5 6-1,5 11-9,-1 3-20,-2-3-5,3 14 0,-10-6 0</inkml:trace>
  <inkml:trace contextRef="#ctx0" brushRef="#br0" timeOffset="27561.7299">19519 7453 19,'0'0'29,"6"-10"0,-6 10-6,18-10-6,-7 6-4,4 4-3,-3 6-1,1 5-1,-8 1-2,-1 8-2,-9 2-2,-5 2 1,-3 4-1,-2-6 0,-1 0-2,3-4 1,5-1-1,8-8 1,6 1-1,10-6 1,6-4-1,5 7 1,2-4-2,1-3-9,-8 0-24,5 8-1,-12-11 0,2 6 0</inkml:trace>
  <inkml:trace contextRef="#ctx0" brushRef="#br0" timeOffset="28464.4079">8446 9211 57,'0'0'31,"15"19"-10,-9 3-5,-1 7-4,5 8-4,-2 1 0,5 0-2,-7-3-2,4-2-1,-4-9-1,-1-7 0,-5-17-1,0 0 1,0-14-1,0-6 0,-2-9 0,2-4 0,2-6-1,5 3 0,3 0 0,6 7 0,1 6 0,6 4 0,4 7-3,2 5-4,7 7-24,1 7-3,-3-7 0,4 12 0</inkml:trace>
  <inkml:trace contextRef="#ctx0" brushRef="#br0" timeOffset="29005.4371">8727 9537 42,'11'-9'32,"-4"-6"1,5 3-13,4 5-4,-1-1-4,4 8-2,-4 0-3,1 11-2,-2-2-2,0 7-1,-4-1 0,-4 4 0,-6 1-1,0 2 0,-9 1 0,-1-1-1,-5 3 0,-1-8 0,0 2 0,-3-5-1,5-4 1,0-5-1,5-5 0,9 0 0,-11-10 0,11 10 0,0-15 1,0 15-1,17-14 1,-6 11 0,3 3 0,2 3 0,5 3 1,1 3-1,6 0 1,-2-4 0,1 1-3,-6-3-15,-1-3-17,5 8-2,-8-12 1,8 4-1</inkml:trace>
  <inkml:trace contextRef="#ctx0" brushRef="#br0" timeOffset="31117.4268">9769 8821 35,'18'5'31,"-4"-5"0,9 0-13,5 5-5,6-5-1,6 5-6,-2-5-6,1 4-12,-4-9-17,-1 5-2,-16-2-1,-2 2 0</inkml:trace>
  <inkml:trace contextRef="#ctx0" brushRef="#br0" timeOffset="31307.1258">9808 8975 28,'10'12'29,"6"-12"1,11 6-7,10-1-12,4 4-10,12 6-25,-7-8-2,13 9-2,-7-13-2</inkml:trace>
  <inkml:trace contextRef="#ctx0" brushRef="#br0" timeOffset="31697.0341">10719 8700 37,'-27'0'27,"-10"-3"-3,6 13-12,-3 7-2,6 10-3,9 9-2,3 8 0,10 6 0,6 1 0,14 0 0,7-10 1,19-2 0,6-16-2,8-5 1,4-18-1,1-17 1,-6-9 0,-1-9 0,-15-8-1,-15-4 0,-22-3 1,-16 4-1,-16 3-1,-10 10-5,-3 10-16,-3 9-19,-8 2-1,8 12 1,0-3-2</inkml:trace>
  <inkml:trace contextRef="#ctx0" brushRef="#br0" timeOffset="38772.4285">2063 10709 35,'0'0'28,"0"34"-5,14 8-4,3 13-4,12 14-3,-7 9-2,3 8-3,-10 1-3,-2-4-2,-13-8-1,-5-17-2,-5-12 1,-14-15-2,-3-21-1,4-17-1,3-17 0,5-15 1,15-12 1,0-10 0,14-6-1,15-4 2,14 4 1,5 1 1,5 8 1,-2 10 1,-6 11 1,0 9 0,-11 13 1,-9 15 1,-10 10 0,-5 14 0,-10 8-1,6 6-1,-6 3-1,9 1-2,3-3-8,1-9-11,8-11-17,8-8-2,-1-16 1,6-4-1</inkml:trace>
  <inkml:trace contextRef="#ctx0" brushRef="#br0" timeOffset="39050.8958">2892 10886 25,'12'24'32,"-25"-3"0,-2 5-4,-1 1-12,-8-4-7,0-1-3,-2-10-4,2-4-2,5-8-2,1-14 0,11 0 0,1-9-1,6 1 0,10 1 2,2 2 0,4 5 2,5 9 1,3 10 1,-1 6-1,2 8 1,-4 4-1,1 3-3,-3-1-9,-2 1-18,-7-14-3,8-4-1,-8-12 0</inkml:trace>
  <inkml:trace contextRef="#ctx0" brushRef="#br0" timeOffset="39509.5953">3088 10943 30,'7'3'29,"17"6"-4,-6-9-11,6 0-4,1 0-3,-6-5-2,5-2-2,-8-5-2,-6 3 0,-10 1 0,0 8 0,-10-8 0,-6 11 0,2 6 1,-5 4 0,0 6 0,7 6 2,2-3-1,10 2 0,0-2 0,13-1 0,0-9 0,5 0-1,5-8 1,-2-4-1,3-11-1,-4-1 1,0-8 0,-2-4-1,0-3 0,-4-2 0,-3 3 0,-3 1-1,-1 6 1,-3 9 0,-4 10 1,0 0-1,-3 12 1,3 9-1,0 5 0,0 1-4,7 4-5,-7-7-7,10 0-12,-1-2-9,-9-22 1,9 10-1</inkml:trace>
  <inkml:trace contextRef="#ctx0" brushRef="#br0" timeOffset="39658.974">3363 10510 35,'-3'-20'32,"3"20"0,-6 10-6,2 7-46,4 17-6,0-2-4,4 15-3</inkml:trace>
  <inkml:trace contextRef="#ctx0" brushRef="#br0" timeOffset="40209.0922">4709 10749 18,'6'-13'30,"14"23"2,-6 8-8,2 11-5,-1 13-5,-2 5-5,-1 7-1,-6-6-2,1-2-2,-7-9-1,3-14-1,-3-23-1,0 0 0,19-31 1,-2-7-2,4-7 1,5-3 0,5-3 0,4 5-2,1 13-1,0 11-6,2 16-10,-7 15-16,-6 5-1,0 18 0,-11-4 0</inkml:trace>
  <inkml:trace contextRef="#ctx0" brushRef="#br0" timeOffset="40516.3993">5105 11226 9,'0'0'61,"10"-14"-31,-2-1-11,8 3-4,-4-9-4,4 4-2,-5 1-2,2 3-1,-6 0-2,3 13 0,-10 0-1,7 17 1,-7 3-1,0 9-1,0 0 0,3 4 0,-3 1 0,4-5-3,0-2-5,-4-8-15,6-6-16,6-7 0,3-10-1,10-1 0</inkml:trace>
  <inkml:trace contextRef="#ctx0" brushRef="#br0" timeOffset="40765.9286">5628 10931 48,'12'-7'33,"11"7"1,4 0-15,4-6-6,9 6-4,-2 2-6,-1-2-6,-3 6-10,-10-1-13,-8-5-7,-2 9-1,-14-9 1</inkml:trace>
  <inkml:trace contextRef="#ctx0" brushRef="#br0" timeOffset="40931.5695">5666 11067 44,'0'0'34,"7"15"-1,10-11-10,11-4-7,10 4-5,2-4-13,1 6-20,-1-6-11,5 0-1,-4-10 0</inkml:trace>
  <inkml:trace contextRef="#ctx0" brushRef="#br0" timeOffset="41314.7336">6228 10776 36,'0'0'33,"29"13"1,-10 8-7,-1 9-10,4 12-4,-7 4-4,1 1-2,-7-1-3,1-3 0,-10-11-2,0-6 0,0-15-1,0-11 0,0-11 0,0-12 0,6-12 0,6-8 0,6-3-1,8-5 0,5 7 0,2 3-3,2 10-2,-2 11-10,1 10-21,-3 15 0,-12 5-1,-4 12 0</inkml:trace>
  <inkml:trace contextRef="#ctx0" brushRef="#br0" timeOffset="41728.1098">6618 11143 38,'0'-11'34,"17"6"-1,2 0-10,3-2-6,6 7-3,-7 0-3,1 12-2,-7-2-4,-3 9-1,-12-2-1,0 4-1,-15 2-1,1-1-1,-6-4 0,2-2-1,2 0 1,6-9-1,10-7 0,0 0 0,10 5 1,13-10 0,2 1 0,8 4-2,1 0-7,-1 0-26,5 0-1,5 0-1,4-7 1</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31:58.151"/>
    </inkml:context>
    <inkml:brush xml:id="br0">
      <inkml:brushProperty name="width" value="0.05292" units="cm"/>
      <inkml:brushProperty name="height" value="0.05292" units="cm"/>
      <inkml:brushProperty name="color" value="#FF0000"/>
    </inkml:brush>
  </inkml:definitions>
  <inkml:trace contextRef="#ctx0" brushRef="#br0">21819 6687 25,'13'0'21,"-2"-2"-1,6 9 0,3 6-4,8 10-1,7 15-3,5 13-3,10 19-2,2 13-1,8 8-1,4 9-3,1 0-2,0-1-3,-9-10-6,-5-14-17,-2-9-6,-15-23-1,-1-6 0</inkml:trace>
  <inkml:trace contextRef="#ctx0" brushRef="#br0" timeOffset="677.9998">22272 7589 32,'0'0'28,"15"10"-5,-6 2-6,9 2-2,-1 6-4,0 2-4,2 0-2,-5-4-2,7 2 0,-4-5-2,-3-1 0,-2-4 0,-12-10 1,12 12 1,-12-12 0,16-5 1,-16 5 0,10-24 0,-3 7 0,-2-5 1,5-2-1,-1 1-1,3 0-1,-7 1 0,2 6 0,-1-1-1,3 7 0,-9 10-2,3-14-11,-3 5-24,0 9 0,0-16-1,4 4 0</inkml:trace>
  <inkml:trace contextRef="#ctx0" brushRef="#br0" timeOffset="1444.0846">21259 5726 45,'0'-20'30,"0"6"-4,0 14-7,12 9-4,-6 14-4,7 15-2,1 4-3,2 15-2,-3 2 1,5 6-2,-5-2-1,1-2 0,-3-6 0,1-8-1,-4-9-1,3-15 2,2-10-2,1-13 1,-2-13 0,5-13 0,2-17 0,2-3-1,4-10 0,2 3 1,-3-3-1,1 4 0,-2 8 0,-2 7 0,-7 10 0,-6 8-1,-3 7-4,-8 3-7,3 9-18,0 0-5,-12 5-1,7 9 0</inkml:trace>
  <inkml:trace contextRef="#ctx0" brushRef="#br0" timeOffset="1849.4373">21647 6116 65,'0'0'28,"0"0"-6,10 19-6,-10-7-4,0 8-1,0-1-3,5 6-1,-5 0-2,4-1-1,-4 1-2,2-3 0,-2 0-1,0-6 0,0-3-1,0-13-2,0 9-3,0-9-4,0 0-6,0-19-7,0 4-6,0 2-2,-4-6 1,4 5 1</inkml:trace>
  <inkml:trace contextRef="#ctx0" brushRef="#br0" timeOffset="2264.0346">21656 6151 45,'15'-16'23,"-3"1"-1,6 3-2,2 4-4,0 0-3,6 8-2,-6 4-3,2 10-2,-9 1-2,-2 5-1,-7 4 0,-4-2-2,-3-1 0,-7 3 0,-7-2 0,-2-7-1,0-3 0,-1-4 0,3-6 0,-2 3 0,4-5-1,2 0 1,13 0 0,-14 0-1,14 0 1,0 0 0,0 14 1,12-4 0,3-1 0,1 6-1,3-2 1,2 1 0,1 3 0,1-6 0,-3 0-1,-2 0 0,-5-1 0,-4-3 0,-9-7 1,13 10-1,-13-10 0,0 0-4,0 0-18,0 10-13,-10-15-1,10 5 0,-15-7 0</inkml:trace>
  <inkml:trace contextRef="#ctx0" brushRef="#br0" timeOffset="4762.4066">1698 8407 66,'11'-10'30,"-1"10"-6,-3 14-4,3 14-5,-1 14-3,3 19-3,4 8-2,3 15-1,2 8-3,1-2-1,3-3-1,-3-8 0,-1-16-2,-2-9 2,-4-18-1,1-19 1,-1-17 1,-1-20 0,0-17 0,5-14 0,-2-10 1,8-8-2,1-7 0,-2 2 1,-2 2-2,6 9 0,-9 16 0,-4 7-1,1 16-3,-16 6-7,0 18-20,16 0-8,-16 0 0,-7 19-1</inkml:trace>
  <inkml:trace contextRef="#ctx0" brushRef="#br0" timeOffset="5138.8604">2235 9155 61,'0'0'34,"-4"19"-2,-1-1-13,12 10-6,-7 4-4,11 6-2,-6 0-1,-1 3-2,0-3-2,5-6-1,-4-4-2,-5-9-3,5-5-7,-5-14-12,-10 0-13,10-10 0,-9-8 0,4-1 0</inkml:trace>
  <inkml:trace contextRef="#ctx0" brushRef="#br0" timeOffset="5476.9717">2249 9146 79,'22'-15'34,"5"6"-11,3 1-6,4 12-3,-11 2-6,0 10-2,-10 6-2,-5 5-2,-8 4 1,-8 1-2,-8 1 0,-4-3-1,-3-4 0,5-2 0,0-7 0,1-7-1,8-5 1,9-5-1,0 0 1,9 0 0,10-5 1,3 5 0,-1 0 0,9 9 0,-4 1 1,1 5-1,-4-2-2,-9 1-1,5 1-16,-3-5-19,-6-10-1,2-6 0,3-11 0</inkml:trace>
  <inkml:trace contextRef="#ctx0" brushRef="#br0" timeOffset="5808.4621">2886 8847 51,'0'0'35,"22"5"1,6-5-8,5 0-13,-1-4-4,14 4-4,-9 0-3,4 0-4,-4 0-3,-10-5-5,2 9-8,-8-4-8,-8 0-10,-13 0-2,0 0 0</inkml:trace>
  <inkml:trace contextRef="#ctx0" brushRef="#br0" timeOffset="6041.7472">2922 8998 27,'14'5'31,"6"-5"-3,8 0-3,7-6-5,9 6-4,-4-3-4,6 3-4,-6 0-3,-2 0-5,-7 0-25,-6 8-9,-25-8-1,15 14-1</inkml:trace>
  <inkml:trace contextRef="#ctx0" brushRef="#br0" timeOffset="9485.01">3667 8421 33,'10'-14'28,"-10"14"-8,12 1-3,-3 27-3,-3 13-4,1 18-2,-2 17-1,2 12-1,-4 5-3,3 0-1,-6-4-1,4-10 0,-1-15-1,0-16-1,2-18-1,-1-20 1,5-13-2,2-14 1,6-9 0,4-11 0,2-4 1,-3 2-1,-3 3 2,-2 4 0,-5 12 1,-10 9 0,-13 14 1,-9 11 0,-5 8 0,4 5 0,-2 2 0,11-1 0,7-3 0,14-2-1,11-2-3,12-7-3,9 0-9,-2-4-5,0-7-12,6 5-2,-9-8 1</inkml:trace>
  <inkml:trace contextRef="#ctx0" brushRef="#br0" timeOffset="9793.0008">4107 9178 13,'0'0'58,"0"0"-34,13 0-7,6-4-4,2-1-3,6-2-2,-1-2-2,-1-1-1,-7-2-2,-2 4 0,-10-4-1,-6 12 0,-16-14-2,-8 14 1,-2 0-1,-4 9 0,1 4 0,2 5 0,6 2 1,8 4 1,10 1-1,13-1 1,5-2 0,10-3 0,9 0-5,3-7-16,6-12-15,12 0-2,4-12 1,6-2-1</inkml:trace>
  <inkml:trace contextRef="#ctx0" brushRef="#br0" timeOffset="10209.1834">4823 9039 26,'0'0'31,"42"14"1,14-7-9,27-7-4,38 8-4,26-8-3,30 4-2,16-4-3,11 5-2,-4-5-2,-8 0-5,-27 5-10,-26-2-23,-40-10-1,-30-4 0,-42-12 0</inkml:trace>
  <inkml:trace contextRef="#ctx0" brushRef="#br0" timeOffset="10899.7562">5763 8540 19,'24'-7'27,"-7"-7"-4,1-1-3,-4 0-3,-4-4-3,-2 2-3,-8-6-3,-8 3-2,-6-1-1,-4 3-1,-7 4-2,-1 4 0,-4 4-1,1 6-1,1 6 1,5 8-1,7 3 0,7 6 0,6-2 0,6 1 0,11 2 0,6-6 0,8-5 0,4-4 0,2-9 0,-3 0 0,2-8 0,-7-2 0,-4-2 0,-6-1 0,-9 1 0,-4 3 0,-3 9 0,0 0 0,-10 0 0,-1 9 0,4 9 1,-2 10 0,6 2 0,0 6 1,3 2 1,0 6 0,5-6 1,1-1-1,-2-3 1,3-5 0,-7-11-1,6 0-1,-6-5-3,0-13-26,0 0-10,3 9 1,-3-21-2</inkml:trace>
  <inkml:trace contextRef="#ctx0" brushRef="#br0" timeOffset="16725.2138">5107 9411 29,'18'23'30,"3"0"-6,8 8-5,4 6-4,1 4-4,1 4-3,-4-3-5,-1-1-6,-5-9-7,-7-6-14,-6-17-7,3-1 0,-9-17 0</inkml:trace>
  <inkml:trace contextRef="#ctx0" brushRef="#br0" timeOffset="16913.0006">5468 9443 43,'-25'-9'32,"5"18"-5,-9 12-6,-10 5-7,3 12-3,-6-2-4,8 7-3,3-1-4,3-6-5,10-2-6,3-8-6,5-10-12,15-1-4,-5-15 0,17 0 3</inkml:trace>
  <inkml:trace contextRef="#ctx0" brushRef="#br0" timeOffset="17146.5686">5736 9431 24,'0'0'32,"0"0"1,0 0-4,-7 17-10,7 7-6,-4 7-3,4 8-4,4 2-1,0 0-2,2 3-4,1-6-4,0-4-9,-4-5-18,-3-16-2,5-3-1,-5-10 0</inkml:trace>
  <inkml:trace contextRef="#ctx0" brushRef="#br0" timeOffset="17298.5569">5623 9597 26,'14'2'28,"0"-8"1,10 6-4,5 0-18,6 4-15,10 6-17,-6-10-2,15 8-1,-9-8 2</inkml:trace>
  <inkml:trace contextRef="#ctx0" brushRef="#br0" timeOffset="17763.3456">6343 9677 57,'-9'-24'30,"3"5"-11,0 0-4,-5-6-5,3 3-3,-7-8-1,-1 7-3,-5-1 0,-4 8-1,-4 3-1,-1 9 0,-4 10 0,5 11-1,2 5 1,8 7-1,4 3 0,12 6 0,12-4 0,5-2 1,12-6-1,2-6 1,9-8 0,0-6-1,-2-10 1,-4-6-1,-3-11 0,-2-4-1,-9 1 1,-5-3-1,-5 3 1,-3 1-1,-4 8 1,0 15 0,0 0 1,0 0 0,-13 15 1,13 8-1,3 1 0,5 1-1,2 2-12,6 1-21,-4-9 0,10 0 0,5-19-1</inkml:trace>
  <inkml:trace contextRef="#ctx0" brushRef="#br0" timeOffset="18282.0121">7110 8771 31,'-2'-20'31,"2"20"-1,0 0-8,0 0-5,2 32-4,-2 4-5,5 7-2,2 5-3,3 3 0,-1-2-3,0-3-3,3-8-7,-8-8-10,-4-16-12,0 1-2,-10-15 0,10 0 4</inkml:trace>
  <inkml:trace contextRef="#ctx0" brushRef="#br0" timeOffset="18426.574">6983 8969 41,'18'5'31,"4"-10"-1,14 5-12,8 6-11,5-3-13,11 3-20,-1-16-3,9 7-1,-6-11-1</inkml:trace>
  <inkml:trace contextRef="#ctx0" brushRef="#br0" timeOffset="19231.0028">7782 8356 20,'9'-24'28,"-9"2"2,0 22-10,7 22-3,-7 16-5,0 14-3,-3 12-3,3 14-1,0 2-1,9 8-1,-2-9-2,0-4 0,3-12 0,0-10-2,-1-14 0,-2-13-1,3-11-2,-10-15 0,18-10 0,-9-9 0,7-2 1,-1-5 0,3 1 1,-6-1 2,2 6 1,-5 4 0,-6 7 1,-3 9 1,-15 4-1,-1 6 1,-6 2-1,1 6-1,1 1 1,6 1-1,4-3-1,10-2-2,6-1-4,10-2-3,6-2-1,4-4-1,7-3 0,-3 0-1,5-3 2,-7 0 3,2 0 7,-8 0 5,9-3 15,-22 3-8,-9 0 0,10 0 1,-1 3-3,-9-3-2,24 0-3,-7 0-1,7-6-2,1-3 0,3-1 0,-3-9-1,2 2-1,-8-2 1,-4 0 0,-9 0 0,-6 3-1,-14 4 1,-1 7 0,-11 5-1,1 6 1,-3 8-1,1 5 1,4 4 0,8 6 1,5 2-1,10 0 1,4-2 0,12-2 0,5-2-4,1-9-6,6-9-26,5 2-2,1-16 1,14 0-1</inkml:trace>
  <inkml:trace contextRef="#ctx0" brushRef="#br0" timeOffset="19733.062">8859 9043 23,'13'0'28,"33"6"-3,19-6-6,26 4-4,33 3 0,20-7-2,28 7-3,14-7-2,13 0-2,5 0 0,-2-9-3,-10 4-3,-16-9-5,-17 4-10,-30 0-18,-32-12-1,-23 9 0,-38-7-1</inkml:trace>
  <inkml:trace contextRef="#ctx0" brushRef="#br0" timeOffset="20163.5159">9372 8520 28,'0'0'29,"24"3"-1,-2-3-8,12 0-7,9 5-3,4-2-7,2-1-10,-5-2-20,5 5-2,-11-5-1,1 0-1</inkml:trace>
  <inkml:trace contextRef="#ctx0" brushRef="#br0" timeOffset="20757.8486">10109 8538 26,'19'-9'21,"3"3"-1,-4-4 0,-3-4-4,1 0-3,-7-6-3,1 1-2,-10-1-1,0-3-2,-10 1-1,-1 2-2,-7 1-1,-2 5 0,-5 4 0,0 5 0,-3 5-1,1 7 0,4 5 0,5 7 0,3 3 0,8 2 1,7-1-1,9 1 0,7-3 0,6-5 0,6-5 1,3-4-1,0-7 0,0 0-1,-3-9 1,-6-4 0,-4-1 0,-3 0 0,-8 1-1,-1 1 1,-6 12 0,0-13 0,0 13 0,-16 7 0,10 6 1,0 9-1,3 3 2,3 8-1,-3 3 1,3 3-1,6 0 1,-3 2 0,-3-3-1,4-8-3,-4 1-15,8-6-16,-13-9-1,5 2 1,0-18-1</inkml:trace>
  <inkml:trace contextRef="#ctx0" brushRef="#br0" timeOffset="27459.0184">9313 9394 42,'0'0'31,"25"14"-4,-1 9-7,7 8-5,6 10-4,1 6-2,5 5-4,-6-4-5,-3-4-8,0-5-9,-8-7-16,-9-17 0,2-6 0,-12-22-1</inkml:trace>
  <inkml:trace contextRef="#ctx0" brushRef="#br0" timeOffset="27639.5505">9703 9462 64,'-12'-9'33,"-10"9"-7,-5 14-6,-2 10-6,-10 10-5,1 5-3,0 4-3,3-1-2,6-1-6,4-8-6,12-1-8,7-9-16,6-23 0,0 14 0,0-14 1</inkml:trace>
  <inkml:trace contextRef="#ctx0" brushRef="#br0" timeOffset="27834.9795">9859 9615 50,'30'0'33,"-5"-4"-1,12 0-10,0 4-13,4 0-10,6 4-17,-7-4-13,6 4 0,-9-4-2</inkml:trace>
  <inkml:trace contextRef="#ctx0" brushRef="#br0" timeOffset="28362.8107">10527 9676 25,'23'-23'45,"-8"10"-28,0 0-2,3-2-2,-2-4-2,-2 4-1,-4-7-3,-2 3-1,-8-3-2,0 1 0,-4 2-2,-7 1 0,-9 4-1,-1 6 0,-2 2-1,-4 6 0,-3 7 0,2 5 0,5 8 0,2 3 0,8 8 0,7 2 0,6-3 0,9 0 0,8-2 0,7-8 0,1-5 0,5-11 0,1-5-1,0-9 0,-4-5 0,-4-7 0,-4-1 0,-9-1 0,-4 1 0,-6 6 2,-4 2 0,4 15 0,-14-4 1,14 4 1,-11 22 0,17-3-1,5 5 0,6-2-1,11-1-6,13 2-28,18-23-1,19 0 0,5-23-1</inkml:trace>
  <inkml:trace contextRef="#ctx0" brushRef="#br0" timeOffset="30261.8861">2703 11364 19,'18'15'29,"-2"-14"-1,20 8-5,6-5-16,4 1-11,4 2-16,-7-7-7,6 6 0,-21-6 0</inkml:trace>
  <inkml:trace contextRef="#ctx0" brushRef="#br0" timeOffset="30418.8798">2777 11497 47,'12'9'29,"4"-9"-4,18 4-18,13-4-12,8-4-20,17 4-1,-1-9-3,19 6 7</inkml:trace>
  <inkml:trace contextRef="#ctx0" brushRef="#br0" timeOffset="30705.1807">3729 10778 38,'0'-18'31,"0"18"0,0 10-13,0 30-5,0 17-4,3 14-3,-3 12 0,7 10-3,0 4-5,-5-8-3,3-10-4,2-19-5,0-14-10,3-13-8,-3-25-1,9-8 1</inkml:trace>
  <inkml:trace contextRef="#ctx0" brushRef="#br0" timeOffset="30862.1833">3900 11344 25,'0'0'29,"-29"7"-2,5 6-4,-1 5-6,1 1-4,7 2-4,5 0-6,12-6-5,10-1-8,9-3-9,5-8-10,11 7-3,-8-10 0</inkml:trace>
  <inkml:trace contextRef="#ctx0" brushRef="#br0" timeOffset="31163.7959">4023 11523 55,'10'3'32,"-10"-3"-7,19 0-9,-1-3-5,-2-2-3,9-3-2,0-2-2,-1-5-2,-3-2-1,-8 2-1,-3-4 0,-10 4 0,-6-1 0,-10 6-1,-6 5 1,-2 5-1,-5 5 1,5 9 0,1 5 0,9 9 1,7 3 1,7 3 0,10 0 0,8-1 0,7-4-2,5-5-2,8-6-17,9-8-15,-4-16-1,15-2 0,-1-15 0</inkml:trace>
  <inkml:trace contextRef="#ctx0" brushRef="#br0" timeOffset="31576.1108">4880 11411 2,'-12'6'28,"25"6"2,11-7-4,21 4-11,28 1-1,25-5 1,30 2-1,24-7-3,27 0-2,10-3-5,7-3-2,-4-2-6,-11-1-5,-23 0-14,-22 4-12,-43-7 0,-31 6-1</inkml:trace>
  <inkml:trace contextRef="#ctx0" brushRef="#br0" timeOffset="32127.0047">5834 10955 43,'9'-18'26,"1"-2"-7,-3-3-3,-4-3-4,-3 6-4,-3-6-2,-9 7-2,-4 4-2,-7 5-1,-3 10 0,-1 7-1,1 11 0,3 4 0,6 10 0,5 0 1,12 1-1,5-3 0,11-4 1,3-11-1,9-5 1,-1-10 0,-1-10 0,1-5-1,-5-6 1,-4 1-1,-7-3 0,-4 6 1,-7 5-1,0 12 1,0 0 1,-11 24 1,4 4 0,7 10 2,-4 5-1,8 6 1,0-2-1,5 3-2,2-7-10,0-1-23,0-14-4,1 0 0,-7-9-1</inkml:trace>
  <inkml:trace contextRef="#ctx0" brushRef="#br0" timeOffset="32464.4627">5139 11847 39,'24'20'30,"0"-2"-3,11 5-13,2 7-3,3 1-1,-1 1-4,-5-2-8,-5-4-9,-5-11-19,-3-2-1,-21-13 0,19 0 0</inkml:trace>
  <inkml:trace contextRef="#ctx0" brushRef="#br0" timeOffset="32629.733">5448 11858 15,'-19'-12'33,"4"16"-1,-12 9-2,0 6-11,-4 12-6,-5-1-4,5 6-4,3 1-7,0-3-9,11-4-15,9-5-7,0-13 0,15-3-1</inkml:trace>
  <inkml:trace contextRef="#ctx0" brushRef="#br0" timeOffset="32856.6755">5736 11804 23,'10'-7'33,"0"16"0,-10 2 1,0 12-15,5 12-6,-5-1-4,6 9-2,-3 1-3,5-1-3,1-5-7,-5-10-9,-4-10-20,7-4-1,-7-14 0,0 0 0</inkml:trace>
  <inkml:trace contextRef="#ctx0" brushRef="#br0" timeOffset="33004.8909">5660 11971 14,'15'2'27,"-7"-4"-1,20 7 0,0-5-19,10 7-9,3 3-8,7-7-9,8 8-4,-5-6-1,11 8 3</inkml:trace>
  <inkml:trace contextRef="#ctx0" brushRef="#br0" timeOffset="33351.006">6366 11993 65,'-3'-22'24,"-4"2"-3,-3-2-5,-8 1-5,1 4-3,-9 3-3,0 9-2,-5 5-1,4 8-1,-1 10 0,4 6-1,5 5 0,6 0 0,7 3 1,6 0-1,13-4 1,5-8 0,4-7-1,6-8 0,0-5-1,3-9 1,-1-6 0,-4-3 0,-5-2 0,-5 2 0,-7 4 0,1 5 1,-10 9 0,11 0 1,-5 8-1,1 7 1,5 10-4,1 0-16,5-5-16,9 3 1,3-9-2,13-4 1</inkml:trace>
  <inkml:trace contextRef="#ctx0" brushRef="#br0" timeOffset="34245.9952">7122 11393 43,'22'8'33,"3"-8"-4,14 4-9,9 2-9,7 0-20,9 6-17,-9-16-4,9 4-2,-5-20-1</inkml:trace>
  <inkml:trace contextRef="#ctx0" brushRef="#br0" timeOffset="35125.8836">8027 10807 17,'6'-14'31,"-6"14"2,7 23-1,-7 18-13,0 16-8,3 11-3,-3 8-2,3 8-1,-3 0-4,6-10-2,4-10-4,-4-17-4,3-11-5,1-18-7,4-15-4,3-8 2,4-11 1,-2-6 6,3-6 6,-1 0 10,-5 6 7,-1 3 8,-8 9 28,-23 5-21,0 13-4,-8 3-5,1 7-4,-1-1-3,9 0-2,2 1-1,16-1-2,10-2 0,9-5 0,8 0-1,2-2-1,5-2 1,-1-6-1,-2 0 1,-5 0-1,-2-4 1,-4-2 0,-3-4 0,0 1 0,-2-5 1,-1-4-1,-4 3 1,-4-4-1,-3 3 1,-6 1 0,-10 1-1,-5 4 1,-5 6-1,2 8 0,-5 4 1,2 7 0,4 5 1,10 8 0,7 2 0,11 2 0,6-5 1,8 1 0,2-5-3,5-9-4,5-4-28,4-3-2,-7-16-2,9 0 1</inkml:trace>
  <inkml:trace contextRef="#ctx0" brushRef="#br0" timeOffset="35539.1192">9151 11322 14,'-19'6'28,"1"-10"2,18 4 2,21 8-17,14-8-5,30 5-1,21-5 1,26 4-1,22-4-1,24 0-1,12 0-1,11 3-2,-5-3-1,-9-7-5,-9 2-11,-21 1-22,-29-13-1,-17 4-1,-39-9 0</inkml:trace>
  <inkml:trace contextRef="#ctx0" brushRef="#br0" timeOffset="36073.008">10090 10867 33,'10'-19'25,"2"2"-4,-6 1-5,-6-6-3,-6 3-3,-8-3-2,-3 7-2,-8 1-2,-6 4-1,1 2-1,-3 8-1,3 5 0,6 8 0,5 2-1,6 6 0,8 0 0,8 2 1,10-1 0,7-3-1,5-5 1,3-5 0,3-9-1,0-4 1,-2-6 0,-4 1-1,-4-1 0,-9-2 1,-12 12 0,9 0 1,-9 9 1,-6 13 1,-3 5 0,9 11 1,-6 1-1,6 5 1,3-1-3,6-5-6,3-10-26,7 4-5,-9-14-1,4 1 0</inkml:trace>
  <inkml:trace contextRef="#ctx0" brushRef="#br0" timeOffset="36486.8544">9279 11671 47,'0'0'33,"18"27"-2,6-2-10,7 3-5,10 13-5,-4-3-1,9 4-4,-8-1-3,-4-11-6,-6 0-8,-7-10-19,-11-12-6,2-2 0,-9-20 0</inkml:trace>
  <inkml:trace contextRef="#ctx0" brushRef="#br0" timeOffset="36652.375">9629 11718 56,'-31'9'34,"-1"15"1,-13 3-14,-6 2-8,5 10-6,-1-5-4,7 2-7,9-1-10,6-7-14,7-11-7,18-1 1,0-16-2</inkml:trace>
  <inkml:trace contextRef="#ctx0" brushRef="#br0" timeOffset="36917.0026">9858 11876 50,'13'0'32,"8"-4"1,16 4-14,1-3-9,5 3-8,0 0-11,-6-3-21,4 6-2,-16-3 0,-1 6-2</inkml:trace>
  <inkml:trace contextRef="#ctx0" brushRef="#br0" timeOffset="37368.0423">10510 11901 15,'15'-5'26,"-9"-13"1,9 3-8,-9-5-5,0-4-5,-2-2-1,-8-3-2,-2 1 0,-6 2-1,-6 1-1,-7 7-1,0 6-1,-5 12 0,2 9 0,2 10-1,4 8-1,4 5 1,12 2-1,6 2 1,12-2 0,7-8 1,6-4-1,3-12 0,5-6 0,0-8-1,-4-9-1,0-6 0,-5-3 1,-8-3-2,-4 2 2,-3 4 0,-6 7 0,-3 12 2,0 0-1,0 0 1,4 26 0,5 3-1,1 5-7,-7-5-26,21 6-1,4-13 0,22-6-1</inkml:trace>
  <inkml:trace contextRef="#ctx0" brushRef="#br0" timeOffset="38587.9174">2610 13450 9,'-9'7'32,"17"4"2,5-3 0,15-1-13,14 6-5,6-6-5,7 5-6,5-5-9,-4 0-18,-4-7-12,-8 0 0,-19-9-1</inkml:trace>
  <inkml:trace contextRef="#ctx0" brushRef="#br0" timeOffset="38737.0986">2650 13663 22,'15'15'33,"27"1"0,3-13-2,20-3-32,10 7-22,-13-15-5,18 2-3,-11-16-2</inkml:trace>
  <inkml:trace contextRef="#ctx0" brushRef="#br0" timeOffset="41635.0032">3679 13528 44,'-12'4'35,"12"-4"1,13 16-11,12-13-8,17 6-7,11-3-10,12-1-20,4-8-14,12-2-2,-5-12 0</inkml:trace>
  <inkml:trace contextRef="#ctx0" brushRef="#br0" timeOffset="42152.8467">4694 13542 21,'-20'-8'30,"6"2"-1,-11-10-9,2-8-4,5-5-4,5-9-3,10 1-3,6-6-1,14 6-1,4 4 0,10 10 1,6 14 0,1 14 0,-4 12 0,-10 19 0,-14 10 0,-14 12-2,-15 7-1,-9 6-1,-8-8-2,-5-5-1,-2-10-1,2-11 0,10-10-1,4-15 0,14-10 0,5-7 1,8-8 2,6 2 1,8 2 1,9 4 0,6 5 1,4 5 0,1 3 0,3 4-1,3 2-3,-5-4-11,-1-7-21,0 0-2,-10-9 0,1-2 0</inkml:trace>
  <inkml:trace contextRef="#ctx0" brushRef="#br0" timeOffset="42657.0063">5028 13196 45,'8'-11'33,"-8"11"2,0 0-12,9 28-7,-9 7-5,9 15-4,-3 11-2,2 13 0,-3 1-2,2 2-2,-5-7-1,3-7-1,-2-8-2,-3-17-1,3-12-3,-3-16-2,12-6-3,-6-16 0,8-2 0,-1-10 1,5-1 3,1-5 3,0 2 6,-1 4 4,-7 2 3,0 8 3,-11 4 0,0 10 1,-16 4 0,1 11-2,-7-5-4,4 10-1,1-1 0,3 0-2,4 0-1,10-3-1,3-4 0,11-1-1,5-3-1,1-8-6,10 7-13,-1-4-17,4-9-1,9 6 0,-1-9 1</inkml:trace>
  <inkml:trace contextRef="#ctx0" brushRef="#br0" timeOffset="43018.8929">5457 13873 22,'0'0'34,"0"0"-1,3 11 0,15-11-16,6 0-6,-1 0-2,8-4-2,-1-3-3,-1 0-2,-6-5-1,-5-2-1,-9 1 0,-9-1-1,-9 2 1,-10 2-1,-3 8 1,-6 2-1,0 12 1,-2 2 1,2 5 0,8 10-1,9 0 2,11 1-1,6-2 1,9-3-4,12 1-5,2-3-27,2-17-2,6 1 1,-3-14-2</inkml:trace>
  <inkml:trace contextRef="#ctx0" brushRef="#br0" timeOffset="43726.0009">6001 13783 35,'0'0'31,"30"5"-7,47-5-3,41 0-4,43 0-2,38-9-3,33 6-3,28-6-3,14 0 0,2-4-2,-3 3-2,-25 1 1,-25-1-2,-36 5-4,-35-2-5,-35 7-9,-39 0-13,-38 0-6,-22 4-1,-29-8 0</inkml:trace>
  <inkml:trace contextRef="#ctx0" brushRef="#br0" timeOffset="47641.4896">7240 13347 42,'18'-8'20,"-7"-2"-1,-9-7-3,-4 1-3,-5-3-2,-9-3-2,-5 3-2,-8-1-3,5 7 0,-4 3-2,-1 10-1,2 4 1,2 12-2,7 5 1,8 10-1,4 2 1,6 3-1,6 0 1,7-2-1,8-8 0,4-8 1,3-7-1,0-11 1,-3-7-1,0-7 1,-4-5-1,-6 1 1,-2-1 0,-6 4 1,-7 3 0,0 12 0,0 0 0,-4 17 0,4 2 0,6 6 0,1 1-5,2-2-10,6 0-22,7-2 1,-6-7-1,11-2-1</inkml:trace>
  <inkml:trace contextRef="#ctx0" brushRef="#br0" timeOffset="48290.0055">7732 13331 67,'0'-19'26,"0"3"-6,0-2-4,-6-3-4,-2 3-2,-7 1-3,-5 3-2,-4 2-1,-5 9-1,-4 3-1,1 5-1,1 7 1,4 7-2,5 3 1,7 1-1,11 1 1,11 0-1,14 0 0,1-10 0,9-2-1,4-8 1,-2-4-2,1-4 1,-6-5 0,-9-4 0,-4-1 0,-5-1 1,-5 2 0,-5 13 1,0-13 0,0 13 0,-12 9 0,6 5 1,1 9-1,5 8 1,0 7-1,0 0 0,5 2-1,1 0 1,1-2-1,-1-7 1,0-6-1,-1-7 1,-5-6 0,0-12-1,8 13-2,-8-13-10,-3-12-24,3 12 0,0-10 0,0 10-1</inkml:trace>
  <inkml:trace contextRef="#ctx0" brushRef="#br0" timeOffset="49673.7184">6301 14294 21,'10'6'33,"-3"2"2,18 12 0,-2 5-14,10 1-9,7 13-2,-2-2-4,2 3-3,-4-3-6,-6-8-7,-2-6-16,-4 0-9,-15-19-1,0-4 0</inkml:trace>
  <inkml:trace contextRef="#ctx0" brushRef="#br0" timeOffset="49854.4594">6660 14356 51,'-27'-6'34,"5"15"-4,-6 11-10,-9 4-7,-1 9-3,-5 1-4,5 4-4,2-3-8,1-3-12,7-9-15,16-5-2,3-14 1,9-4-2</inkml:trace>
  <inkml:trace contextRef="#ctx0" brushRef="#br0" timeOffset="50215.5942">6725 14098 15,'7'-22'31,"-4"-2"0,16 9-1,8 4-15,-2 6-3,8 5-3,-6 7-2,0 9-1,-12 6-3,-9 6 0,-14 4-1,-5 1 0,-9-2 0,0-4-1,3-1 0,4-9 0,15-7 0,6-10 0,15 0-1,8-4-3,8 4-5,-3 0-13,3 0-14,3 10 0,-11-3 0,4 9 0</inkml:trace>
  <inkml:trace contextRef="#ctx0" brushRef="#br0" timeOffset="50478.0038">7215 14457 45,'0'0'33,"0"0"-1,19 7-12,11-7-5,7 0-4,8 0-4,6 0-9,0-5-20,-2 0-12,1 5 0,-13-9-1</inkml:trace>
  <inkml:trace contextRef="#ctx0" brushRef="#br0" timeOffset="51034.7965">8090 14468 16,'18'-9'28,"-8"-9"-4,-4-1-2,-6-3-4,0-4-4,-6 2-2,-10-5-2,0 7-2,-9-2-2,0 7-1,-6 4-2,1 13-1,1 3-1,2 12 0,5 8 0,9 4-1,5 5 0,8 2 1,12 0-1,7-5 1,6-3 0,6-9-1,2-9 0,2-8-1,0-7 0,-5-6 0,-5-5 0,-7-3 0,-5 2 0,-7 1 1,-6 8 2,0 10 0,-16-5 0,7 14 0,0 5 1,6 6 0,3 3-1,11-1-1,3 1-2,4-7-4,10 1-11,-3-5-20,-3-12 0,6 0-1,-10-16 0</inkml:trace>
  <inkml:trace contextRef="#ctx0" brushRef="#br0" timeOffset="51431.8868">8285 14009 22,'-6'-22'27,"15"10"-6,4-1-3,5 6-3,13 3-4,0 4-1,3 7-3,-3 2 1,-7 8-2,-10 0 0,-8 10-1,-12-3-1,-3 3 1,-7-4-1,3-2 1,3-3-2,10-7 0,16-4-1,14-2-1,7-5-1,9-8-12,0 2-24,16 6 0,-5-4-1,4 8 0</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33:13.557"/>
    </inkml:context>
    <inkml:brush xml:id="br0">
      <inkml:brushProperty name="width" value="0.05292" units="cm"/>
      <inkml:brushProperty name="height" value="0.05292" units="cm"/>
      <inkml:brushProperty name="color" value="#FF0000"/>
    </inkml:brush>
  </inkml:definitions>
  <inkml:trace contextRef="#ctx0" brushRef="#br0">14593 6357 12,'-9'9'26,"9"-9"-5,0 0-3,0 0 0,14-16-4,2-18-2,10-9-2,13-22-3,13-18-1,18-25-2,20-25-1,22-24-1,27-21 0,26-15-1,24-11 0,25-10 1,20 7-1,13 7-1,-2 21 0,-6 20 0,-19 29 1,-35 27-1,-32 21 1,-35 29-1,-41 16-1,-30 15 2,-23 11-1,-24 11 1,0-13-1,0 13 1,-20-10-1,13 8 0,-6 2-1,-2 0 1,-2 7 0,-1-2-1,-3 7 1,-1-2 0,2 0-1,2-4 1,3-6-1,15 0 0,-3-6 0,13-6 0,7-3 0,7 1 0,1 5 1,-2 3 2,-1 8 0,-9 8 1,-5 7 0,-8 6 0,-8 3-2,-2 2-9,3 2-25,2-16 0,10-1-1,6-13-1</inkml:trace>
  <inkml:trace contextRef="#ctx0" brushRef="#br0" timeOffset="378.6942">17858 3348 45,'7'-10'33,"3"19"1,-1 7-11,3 5-7,8 7-5,0 2-3,5 10-3,-3-4-2,1-3-2,-2 0-4,-4-8-6,3-3-7,-9-4-13,-11-18-6,16 0 0,-16-20 0</inkml:trace>
  <inkml:trace contextRef="#ctx0" brushRef="#br0" timeOffset="550.9458">18125 3398 44,'-6'-11'32,"6"11"-3,-16 14-6,-4 2-7,2 12-5,-7-2-3,0 5-2,-1 4-3,2-6-3,2 6-7,-1-7-9,4-7-18,7 2 0,-2-14-1,11 1 0</inkml:trace>
  <inkml:trace contextRef="#ctx0" brushRef="#br0" timeOffset="739.0804">18193 3500 45,'24'-12'32,"-10"4"0,10 4-8,1-1-16,4 2-16,6 6-19,-11-8-4,7 5-1,-10-7 0</inkml:trace>
  <inkml:trace contextRef="#ctx0" brushRef="#br0" timeOffset="1122.5537">18703 3267 51,'0'0'27,"-28"0"-9,7 13-5,3 7-3,-1 3-4,8 9-2,5 2 0,10 2-1,6-5-1,9-2 1,6-9 1,2-5 0,-3-12 0,0-3 1,-12-13-1,-5 2-1,-11-7-1,-6-1-2,-5 2-4,-7-3-7,3 7-13,5 7-9,1-6-1,13 12 1</inkml:trace>
  <inkml:trace contextRef="#ctx0" brushRef="#br0" timeOffset="1399.5039">18833 3323 36,'14'-13'31,"5"13"2,-10 0-11,-9 0-5,7 18-5,-12-8-4,5 7-2,-8 4-3,8 1-1,-3 0 0,7 3-2,4-7 1,7-3 0,2-5 1,7-7 0,0-6 0,5-5 0,-3-9 1,2-4-1,-7-5 0,0 1-1,-8 1-4,-5-1-3,-3 14-10,-8 0-15,-7 1-6,10 10 0,-23 0 1</inkml:trace>
  <inkml:trace contextRef="#ctx0" brushRef="#br0" timeOffset="1662.3958">19111 3307 57,'22'-6'36,"-22"6"1,18 4-9,-5 11-12,-6-2-5,4 4-5,-4 0-1,4 0-2,-2-3-2,1-2 0,-10-12 0,16 10 0,-7-10 0,1-7 0,1-3 0,0-2-1,1-5-3,-4-2-1,5 5-8,-13-6-11,0 4-15,4 5-1,-11 2 1,7 9 1</inkml:trace>
  <inkml:trace contextRef="#ctx0" brushRef="#br0" timeOffset="1897.0809">19378 3189 29,'14'-5'31,"-14"5"3,22-4-6,-13 12-8,-2 1-6,4 10-4,-6 2-2,4 8-2,-3-3-2,3 2-5,-1 0-16,3-6-18,-8-8-1,6 0 0,-9-14-1</inkml:trace>
  <inkml:trace contextRef="#ctx0" brushRef="#br0" timeOffset="6879.4274">19671 3125 27,'-13'-9'27,"13"9"-8,-23 12-5,11 5-3,5 4-2,0 5-4,11 6 0,6-3 0,10-5-2,5-3 2,3-9 1,0-8 0,-1 0 1,-10-17-1,-5 6-1,-17-9 1,-9 6-1,-8-3-3,-5 5-4,1 5-12,3 3-20,1-4 1,13 4-2,9 0 0</inkml:trace>
  <inkml:trace contextRef="#ctx0" brushRef="#br0" timeOffset="7203.0929">19837 3104 28,'-10'4'30,"23"4"0,-2-8-8,11 0-9,6-3-4,5-4-2,-2 5-2,-2-6-2,-4-1-1,-11 2-1,-14 7 0,0 0 0,0 0 0,-18 11 1,1 11-1,0 2 1,2 8-1,6 1 1,6 2-3,10-4-2,7-8-4,9-5-5,3-8-7,3-10-5,2 0-4,-8-18-5,5 6 3</inkml:trace>
  <inkml:trace contextRef="#ctx0" brushRef="#br0" timeOffset="7577.2689">20180 3119 43,'-6'23'30,"2"-10"-6,4 3-6,6 6-4,-1-3-4,6 3-2,-2-8-3,7-2-1,-1-9-2,1-3 0,0-8-1,-3-3 0,-2-8 0,-3-4-1,-2 4 1,-4-4 0,-2 5-2,0 8 2,0 10-1,0 0 0,-3 10 1,3 8-1,5 1 0,3 4 1,4-4 0,3-1 0,3-6 0,1-4 0,-1-8-1,1-4 1,-4-5 0,-2-8-2,-5-2-2,-5-3-7,-3-4-15,0 2-9,-5-10 1,-1 8-2</inkml:trace>
  <inkml:trace contextRef="#ctx0" brushRef="#br0" timeOffset="7705.048">20357 2900 45,'-16'-12'32,"16"12"1,-12 7-10,12-7-24,0 19-24,0-19-5,5 21-2,-5-21-1</inkml:trace>
  <inkml:trace contextRef="#ctx0" brushRef="#br0" timeOffset="8028.6788">20701 3021 58,'-26'-2'33,"7"9"-2,-5 6-12,-1 5-7,12 10-4,2 0-3,11 5-1,5-4-3,10-2 1,8-3-2,5-6 1,2-9 0,-1-4 0,-7-8-1,-4-3 1,-11-5-1,-9-1 0,-13-2-6,-10-5-11,-8 3-17,6 3-2,-5-2 2,10 4-1</inkml:trace>
  <inkml:trace contextRef="#ctx0" brushRef="#br0" timeOffset="8352.7625">21113 3007 80,'13'31'34,"-13"-7"-10,-14-2-8,-3 7-5,-10-8-3,-3 7-3,-4-12-2,-1-2-1,-1-10-1,2-8-1,5-4 0,7-3 1,8-3-1,11-3 0,10 7 2,11 1 1,7 5 0,11 13 1,5 2-1,3 9-1,-2 8-5,-4 2-34,-8-3-1,-2 2-1,-9-13 0</inkml:trace>
  <inkml:trace contextRef="#ctx0" brushRef="#br0" timeOffset="16797.8848">1801 9160 38,'0'0'32,"9"6"1,13-3-10,9 6-6,12-3-5,11 3-6,8-3-7,-3-2-10,0-1-14,1 6-9,-22-9 1,-12 10-1</inkml:trace>
  <inkml:trace contextRef="#ctx0" brushRef="#br0" timeOffset="16984.9212">1847 9356 23,'19'4'28,"6"-8"0,18 4-6,2 0-10,9 0-7,-4 9-7,-7 2-9,-2 7-15,-20-5-2,-7 8-1,-26-6 8</inkml:trace>
  <inkml:trace contextRef="#ctx0" brushRef="#br0" timeOffset="17143.032">1861 9588 18,'-14'5'31,"20"8"-1,7-13 1,18 0-16,11 2-9,13 1-7,6 1-13,1-4-15,12 4-1,-10-8 0,3 4 4</inkml:trace>
  <inkml:trace contextRef="#ctx0" brushRef="#br0" timeOffset="17527.3464">2739 9466 14,'-43'-37'57,"14"24"-34,-6 5-5,3 8-3,-1 0-5,5 12-2,2 2-3,11 5-1,9 0-2,15 3-1,7-3-1,9-4 0,2-2 0,2-4-1,-1-2-1,-4-7 1,-5 0 0,-19 0 0,0 0-1,-12-6 1,-7 6 0,-6 5 2,0 3-1,-3 2 1,6 4 0,7 4 0,15-3 0,6 3 0,11-4-2,6 1-2,8-2-7,1-5-12,-1-16-10,6 4-1,-15-20 2</inkml:trace>
  <inkml:trace contextRef="#ctx0" brushRef="#br0" timeOffset="17662.5576">2688 9308 24,'-19'-23'31,"-4"-1"-1,9 15-4,4 3-12,10 6-18,-9 15-19,6-5-7,12 14 0,-2-6-1</inkml:trace>
  <inkml:trace contextRef="#ctx0" brushRef="#br0" timeOffset="17969.0832">2832 9557 39,'41'26'33,"-6"-12"2,2-4-6,3 0-15,-3-10-4,1 0-2,-10-6-2,-1 1-2,-8-11-1,-7 0-1,-9-6-1,-11 2 0,-9 1-1,-5 0-1,-9 6 1,-8 1 0,4 10-1,-2 7 0,3 9 0,9 9 1,10 9 0,-1 6 0,16 7-1,4 2 2,5 5-1,7-4 0,1 1-1,-1-10-7,6-4-19,4-5-8,-12-15-1,4-3 0</inkml:trace>
  <inkml:trace contextRef="#ctx0" brushRef="#br0" timeOffset="18442.0823">3332 9447 50,'-18'-8'30,"18"8"1,-16 16-16,10-3-6,6 5-2,0 2-3,6 2 0,6 0-2,7-3 0,2-5-1,4 0 1,-2-12-1,4-2 0,-2-11 1,-6-3-1,-4-5 0,-2 0 0,-6-2 0,-5 0 0,-2 8-1,0 0 0,0 13 0,0 0 0,-12 10 0,12 6 0,6 3 0,2 3 0,6 0 0,4-1 2,6-6 0,4-6 0,3-9 1,-2-3 0,-4-8 0,2-6 0,-11-5 0,-1-2-1,-8-1-2,-7 1-2,0 6-9,-11 5-17,-3 2-8,-5 5-1,-2 4 0</inkml:trace>
  <inkml:trace contextRef="#ctx0" brushRef="#br0" timeOffset="21392.6447">4830 9509 35,'16'-15'22,"-13"-7"-1,-3-1-2,-6 3-3,-14-2-3,-2 7-2,-8 2-2,1 7-2,-7 6-2,8 9 0,0 8-2,12 10-1,7 4 0,9 1 0,10 1-1,11 1 0,7-7-1,6-4 1,3-10-2,-5-13-3,2 0-6,-12-16-10,-5-9-14,-6-2-1,-14-11 0,-3-3 0</inkml:trace>
  <inkml:trace contextRef="#ctx0" brushRef="#br0" timeOffset="21504.3118">4759 9215 39,'-10'-16'25,"10"16"-15,0 0-23,9 7-7,8 7-4,-17-14 8</inkml:trace>
  <inkml:trace contextRef="#ctx0" brushRef="#br0" timeOffset="22046.0836">5014 9425 22,'-17'-5'32,"17"5"0,0 0 0,0 0-15,23 0-7,-1 5-3,9-5-3,0 0-1,0 3-1,-3-3-1,0 0 0,-7 0 0,-7 0 0,-14 0-1,11 0 0,-11 0 0,-11 0 0,-1 3 0,-5 2 0,-2 4 0,1 3-1,-1 6 1,1 1 0,8 2 0,5 1 0,10 1-1,5-2 1,9 0 1,5-8-1,2-4 0,4-7 1,1-6-1,0-7 1,0-7-1,-7-5 1,1-6-1,-6 1 0,-4 1 1,-5 3-1,-6 2 2,-4 11-1,0 11 1,0 0 0,-14 18 0,14 7-1,0 4-6,0 10-27,0-5-3,19 3 0,4-5-1</inkml:trace>
  <inkml:trace contextRef="#ctx0" brushRef="#br0" timeOffset="28853.5871">6555 9153 33,'0'-30'30,"0"4"-3,0 26-8,15 0-2,-3 26-3,10 16-4,-1 8-2,5 18-2,-2 9-1,2 2-1,-2 0-1,0-7-2,-1-9 0,-5-12 1,0-12-1,1-17 1,-4-22-1,9-14 0,3-20 1,4-15-1,2-11 1,4-6-1,8-4 0,-5 0 0,-1 9 0,-5 6-1,-8 15-1,-8 9-3,-3 10-4,-12 5-8,-3 16-17,0 0-4,-14 5 1,7 6-2</inkml:trace>
  <inkml:trace contextRef="#ctx0" brushRef="#br0" timeOffset="29215.0803">7131 9694 56,'0'0'34,"0"0"0,0 14-13,0 6-6,-6 4-6,6 7-2,-4 1-2,4 6-1,0-3-2,0-4-1,0-4-1,0-8-3,4-3-4,-4-16-9,0 0-17,15 4-4,-12-16 1,4 0 0</inkml:trace>
  <inkml:trace contextRef="#ctx0" brushRef="#br0" timeOffset="29545.0877">7156 9718 40,'19'-14'33,"-4"-5"1,10 10-10,3 9-7,-4-5-5,5 16-5,-8 4-3,-2 6-1,-10 3-1,-6 5-1,-9 1 0,-7-1 0,-5-2 0,-3-3-1,1-1 0,2-8 0,6-1 0,3-5 0,9-9 1,0 14-1,12-11 1,1 3 0,2-3 0,4 3-1,0-2 2,-1 1-2,-3 0-2,-2-1-7,2-2-18,1-2-8,-5-6-1,9-3 0</inkml:trace>
  <inkml:trace contextRef="#ctx0" brushRef="#br0" timeOffset="29838.552">7777 9506 22,'0'0'31,"0"0"1,17 0-3,3-6-10,11 6-8,0-6-3,3 6-4,1 0-6,-5 0-6,0 6-10,-7 0-11,-11-6-4,4 9 0,-16-9 1</inkml:trace>
  <inkml:trace contextRef="#ctx0" brushRef="#br0" timeOffset="30034.7211">7782 9656 19,'29'12'28,"-2"-12"0,7 3-10,1 3-3,-1-2-10,-3 4-19,-10-12-10,0 8-3,-21-4-1</inkml:trace>
  <inkml:trace contextRef="#ctx0" brushRef="#br0" timeOffset="30657.2913">8494 9549 23,'-18'0'32,"18"0"1,12 7-8,9-7-5,13 5-6,4-5-8,8 7-9,4-11-24,10 9-5,-9-13-1,6 4 0</inkml:trace>
  <inkml:trace contextRef="#ctx0" brushRef="#br0" timeOffset="31109.5394">9284 9467 36,'-15'-19'31,"9"2"0,-3-7-12,9-8-4,3 0-3,6-4-5,10 5-1,5 4-3,9 11 0,2 7-1,2 11 0,-2 16 0,-4 9 0,-12 9 0,-11 11-1,-17 7 0,-13 2 0,-14 2-1,-8-2 0,-5-10 0,2-8-1,3-6 0,10-12 1,13-11-1,21-9 1,0 0 1,20-14 0,7 5 0,9 3 0,2 6 0,5 0 1,-5 10-3,-5 0-6,-2 0-19,-3 5-9,-15-9 0,5 1 0</inkml:trace>
  <inkml:trace contextRef="#ctx0" brushRef="#br0" timeOffset="31365.5982">9747 9185 62,'0'0'34,"0"0"-2,12 33-15,-12 3-4,0 17-4,-6 9-3,2 14 0,-4 1-3,1-2-4,1-4-4,-4-16-6,7-6-13,3-10-12,0-23 1,0-16-2</inkml:trace>
  <inkml:trace contextRef="#ctx0" brushRef="#br0" timeOffset="31581.2708">9883 9593 22,'-13'9'33,"-12"-3"0,1 8 0,-1 0-12,-3-1-6,9 3-4,0-3-5,17 3 0,8-1-3,10-5 0,6-3-2,6 0-2,6 2-9,-4-6-16,-1-3-10,2 0-1,-4-3 0</inkml:trace>
  <inkml:trace contextRef="#ctx0" brushRef="#br0" timeOffset="31936.5957">9988 9780 17,'0'0'30,"-9"9"1,19 0 0,8-4-15,0-2-5,10 2-2,0-5-3,1-5-1,-2 0-2,-5-4-1,-7-3 0,-6 1-1,-9-3 0,-6 2 0,-7 2-1,-8 3 1,-4 7-1,0 6 0,-2 4 0,8 5 0,3 7 1,8 0 1,8 2-1,8-2 1,8-3-2,6-4-6,9-6-22,9 1-7,7-17 1,27-1 0</inkml:trace>
  <inkml:trace contextRef="#ctx0" brushRef="#br0" timeOffset="32501.0536">10607 9634 37,'0'0'23,"11"0"-2,24 5-2,26-5-4,25 9-1,35-9-3,38 9 0,33-9-3,28 10-2,22-9-1,9 3-1,-1-4-1,-13 8-1,-26-8-1,-29 2-2,-40 1 0,-35-3-3,-34 0-6,-31-3-15,-26-7-10,-16 10-1,-19-26 1</inkml:trace>
  <inkml:trace contextRef="#ctx0" brushRef="#br0" timeOffset="33275.3461">11589 9160 63,'18'-4'20,"-3"-6"-1,-3 0-5,-4-3-3,-5-5-3,-3 0-2,-4 0-1,-7 2-2,-6 2 0,-3 4-2,-7 3 0,1 7-1,-3 13 0,2 3 1,4 6-2,9 8 1,6-2 1,8 1-1,8-3 1,9-5 0,8-3-1,4-8 1,2-10 0,0-5 0,-3-5 0,-1-4-1,-7-4 1,-6-1-1,-6 0 1,-4 3-1,-4 4 1,0 12 0,0 0 0,-9-4 0,9 14 1,0 8 0,3 2 0,8 3-1,6 3-2,1-2-8,7-5-18,6 4-7,-5-17-1,13 2 1</inkml:trace>
  <inkml:trace contextRef="#ctx0" brushRef="#br0" timeOffset="33854.587">12218 9178 40,'7'-9'21,"2"0"-2,-9-6-2,-6 1-4,-8-3-2,-7 2-3,-3 1-1,-4 5-2,-5 2-1,-5 5-2,6 4 0,-2 5-2,7 4 1,9 6-1,7-2 1,6 2 0,11-1 0,10-3 0,9 0 0,7-6 0,5-3 0,1-4 0,3 0 0,-7-8-1,1 1 1,-8 2 0,-9-4-1,-5 5 1,-13 4 0,0 0 0,0 0 1,0 13 0,-6 2 0,0 4 0,6 10 0,0 0 0,3 5 0,0-3 0,6-1-1,-2-1-1,1-7-3,4-1-12,-1-6-20,-11-15-1,9 10 1,-9-10-1</inkml:trace>
  <inkml:trace contextRef="#ctx0" brushRef="#br0" timeOffset="34289.9618">10913 10156 37,'12'0'30,"22"9"-1,-2 10-9,4 8-4,6 6-5,-5 5-3,2 4-4,-8-1-4,-7-7-5,-5-3-9,-5-3-14,-9-15-5,7-8 0,-9-14 0</inkml:trace>
  <inkml:trace contextRef="#ctx0" brushRef="#br0" timeOffset="34478.9105">11307 10201 52,'-14'-11'33,"2"18"-2,-10 8-9,-6 5-6,-3 10-5,-7-2-4,0 7-3,0-3-3,1 0-4,5-3-7,1-8-7,8-7-16,14 0-2,9-14 0,0 0-1</inkml:trace>
  <inkml:trace contextRef="#ctx0" brushRef="#br0" timeOffset="34816.6178">11369 10021 33,'8'-24'28,"17"12"-6,3 5-5,1 3-3,4 8-2,-9 0-1,0 11-2,-13 0-1,-11 8-3,-11-1 0,-6-2-2,-6 3 0,2-1-1,1-2 0,9-6-1,11-5-1,11 0-1,13-2-3,6-7-4,6 7-11,5-1-15,-1-6-1,11 12 0,-3-7 1</inkml:trace>
  <inkml:trace contextRef="#ctx0" brushRef="#br0" timeOffset="35058.0899">11852 10337 48,'0'0'33,"0"0"1,27 6-12,5-3-7,5-3-6,10 0-8,5 6-16,1-3-17,-9-8-1,3 5-1,-7-8-1</inkml:trace>
  <inkml:trace contextRef="#ctx0" brushRef="#br0" timeOffset="35576.6709">12544 10389 28,'9'-14'24,"10"8"-6,-7-8-2,4-1-4,-4-2-2,-1-3-2,-3-2-1,-8-1-1,-3 0-1,-10 1-1,-2 3-2,-9 6 0,-2 5-1,-5 8 0,1 5 0,-1 11-1,5 7 1,4 9-1,7 0 0,9 1 0,10 3 1,7-7 0,8-7 0,3-6 0,5-7 1,3-9-1,-1-6 1,-3-8-1,-2-3 0,-5-3 0,-4 2-1,-6 1 1,-2 5 0,-7 12 1,3-10-1,-3 10 1,0 16 0,4-2-1,4 4 1,2 1-2,5 0-2,0-2-5,1-7-9,3-5-17,2 0-1,-8-15 0,8 0-1</inkml:trace>
  <inkml:trace contextRef="#ctx0" brushRef="#br0" timeOffset="35877.0365">12798 10026 12,'-3'-15'28,"-3"-7"0,16 12 0,5-4-12,6 9-5,4 5-3,-2 2-1,-6 7 1,-7 3-1,-10 7-2,-9 5 0,-4 2 0,-9-2 0,4 3 1,5-3-2,13-4 0,10-3-1,17-3-1,14-9-1,9-5-8,5-8-29,13-1-1,-9-10-1,3 0 1</inkml:trace>
  <inkml:trace contextRef="#ctx0" brushRef="#br0" timeOffset="49254.0866">2041 11993 37,'26'-27'19,"9"-4"-4,-5-10-3,5-10-1,-7-5-3,-2-6-3,-7 1 0,-4 2 0,-1 7 1,-5 4-1,-6 14 1,-3 11-1,0 23 0,0 0-1,7 30-1,0 10-1,3 6 0,-1 11-2,8 3 1,-2 5 0,7-1 0,-3-5-2,-4-6-3,1-9-7,-2-7-13,-7-15-9,0-4 1,-7-18-2</inkml:trace>
  <inkml:trace contextRef="#ctx0" brushRef="#br0" timeOffset="49599.1012">2157 11908 13,'17'0'24,"7"-7"1,14-3-10,4 4-7,8-3-4,4 0 0,-6 0-1,5-1 1,-10 1 0,-6 1 0,-3 3 1,-9 5 1,-7 4 2,-1 6-1,-5 8 1,0 6-2,-5 0-1,2 6 0,-3-2-1,10-3-2,-3-6 1,2-5-1,-3-14 0,3-4 1,6-9-2,1-4 1,-3-7-1,-6 2 1,2-2-2,-3 1-1,1 6-7,-7 6-28,-6-3 0,0 14 0,-3-22 0</inkml:trace>
  <inkml:trace contextRef="#ctx0" brushRef="#br0" timeOffset="50805.5945">3748 11713 35,'5'14'31,"12"1"-7,4 7-2,6 1-7,12 9-1,4-1-4,10 6-3,-4-1-2,1-3-3,-7-1-3,-6-8-7,-4-1-10,-7-4-16,-13-16 0,-4-3-1,-9-12 1</inkml:trace>
  <inkml:trace contextRef="#ctx0" brushRef="#br0" timeOffset="51030.5787">4203 11761 18,'-5'-10'30,"-6"16"1,-13 5-8,-7 8-7,-6 9-3,-10 5-3,-2 6-3,-4 2-1,5-1-2,3-5-2,9-3-1,10-4-2,6-11-4,16-7-10,4-10-17,20-3-3,6-4 2,2-10-2</inkml:trace>
  <inkml:trace contextRef="#ctx0" brushRef="#br0" timeOffset="51722.8789">4407 11690 6,'0'0'27,"0"0"-1,13 10-6,6 3-4,12 3-5,6 3-3,4 4-1,5-5-2,1 3-1,-1-6-2,-2-1 0,-8-5-1,-10 1 1,-11-5-2,-15-5 1,6 12-1,-22-7 0,-9 4 0,-9 3 0,-8 2 1,1 4-2,-5 0 2,6 2-1,6-3 0,8 0-2,17-5-8,9-2-10,0-10-11,22 0 0,-1-9 0</inkml:trace>
  <inkml:trace contextRef="#ctx0" brushRef="#br0" timeOffset="52150.206">4936 11754 28,'0'0'29,"14"0"-1,3 3-12,8 7-3,6 1-4,8 3-3,0-2-2,-1 5 0,-2-3-2,-3 1-1,-4-2 0,-7-4-1,-4 1 1,-5-5-1,-13-5 0,9 7 0,-9-7-1,-15 0 1,3 0 0,-9 0 1,-4 4-1,-4 4 1,-2 4 0,-7 3-1,4 2 1,0-1-1,5 2-3,2-4-7,12-2-13,9 3-8,6-15-1,0 0 1</inkml:trace>
  <inkml:trace contextRef="#ctx0" brushRef="#br0" timeOffset="52782.3827">5832 12051 5,'4'-14'23,"3"2"-4,3-20 11,-10 14-18,0-2-2,-7-2-1,-3 2-2,-3-4-1,-6 3-2,-2 3 0,-3-1-1,-2 9-1,-6 4 0,-1 6 0,0 6-1,0 7 0,3 7 0,5 6 0,10 4 0,7 2 0,10-3 0,13-1 0,6-5 1,12-6-1,3-8 1,3-6-1,-2-8 0,2-7 1,-7-5-2,-2-3 2,-10-2-2,-5-2 1,-7 2-2,-8 3 1,0 4-1,0 15-1,-15-13 2,2 13-1,4 9 2,1 6-2,8 3 2,0 4 0,8 0 2,7 3-1,2-2 1,9 0-2,-1-5-2,2-7-8,-3-6-25,1-2 1,-7-11-1,9-5-1</inkml:trace>
  <inkml:trace contextRef="#ctx0" brushRef="#br0" timeOffset="56544.0876">6623 12054 48,'18'29'33,"-8"2"-8,-7 10-6,-3 1-7,-9-1-10,-3-7-19,-10-18-14,9-8 0,1-22-2</inkml:trace>
  <inkml:trace contextRef="#ctx0" brushRef="#br0" timeOffset="57709.1292">7423 11373 42,'0'-9'27,"0"9"-4,7 6-4,1 12-2,8 16-4,0 12-2,5 15-2,-1 7-2,7 13-2,-2 0-1,2 0-2,-2-7 0,2-12-1,-5-16 1,1-11-1,-2-16 0,-2-15 1,0-11-1,2-18 0,-2-11 0,3-11 0,5-12-1,2-7 1,1-3-1,1-1 0,0 4 0,-6 10 0,0 10 1,-4 7-2,-5 16-3,-7 5-5,3 10-16,-3 6-12,-9 2-1,20-7 1</inkml:trace>
  <inkml:trace contextRef="#ctx0" brushRef="#br0" timeOffset="58485.73">8043 12043 23,'0'0'31,"0"0"1,6 20-9,-6-3-4,0 7-5,0 9-3,0 2-2,3 6-2,-3-2-3,0 0-1,0-3-3,0-7-1,7-2-5,-7-10-4,7-6-9,-7-11-12,0 0-4,0 0-1,0-24 2</inkml:trace>
  <inkml:trace contextRef="#ctx0" brushRef="#br0" timeOffset="58965.8948">7985 12114 20,'8'-10'29,"-1"-7"-5,8 3-2,3 4-5,7-2-3,6 9-4,1 3-1,1 0-2,0 9-3,-4 6-1,-3 2-1,-8 2-1,-5 1 0,-8-1 0,-5 0 0,-9 0 0,-6-3-1,-4 2 1,0-2-1,-3-6 1,0 2-1,4-3 0,3-2 1,0-1-1,5-1 0,10-5 0,0 12 0,0-12 0,18 14 1,-2-6 0,2 1 0,5 3 1,2-1-1,3 0 1,-3 1-1,-2-2 0,-3-3-3,-5 0-4,1-1-13,-4 2-16,-12-8-1,0 0 1,6-23-1</inkml:trace>
  <inkml:trace contextRef="#ctx0" brushRef="#br0" timeOffset="59326.463">8479 11889 23,'11'-20'31,"2"11"-4,-4-1-3,-9 10-5,10-7-3,-10 7-5,0 0-1,-21 17-4,10 1-1,-4 2-2,-4 4 0,-1-3-1,5 2-1,0-1 0,3-3 0,5-1-1,1-8-2,6-1-10,0-9-24,0 0 0,9 0 1,-5-22-1</inkml:trace>
  <inkml:trace contextRef="#ctx0" brushRef="#br0" timeOffset="65871.5288">8943 11947 21,'-8'-22'25,"16"11"-2,-2-8-6,4-1-4,4 2-2,3-1-3,2 7 0,-1 7-1,0 9 1,-5 9-1,0 9-2,1 0 0,5 10-1,2-4 0,5-5-2,2-4 0,0-6 0,3-7-1,-3-6 0,-7-10-1,-8-3-2,-4 1-3,-9-5-5,3 2-7,-6 3-11,-6-3-6,9 15-1,-13-14 1</inkml:trace>
  <inkml:trace contextRef="#ctx0" brushRef="#br0" timeOffset="66150.2804">8925 12216 24,'0'0'30,"21"0"-1,4 0-7,8-6-3,15 2-3,4-5-4,7 4-4,-3 2-6,-3 3-15,-10 0-19,1 8-2,-23-1 0,-1 10-1</inkml:trace>
  <inkml:trace contextRef="#ctx0" brushRef="#br0" timeOffset="67155.2579">9814 12025 49,'0'0'34,"20"6"1,-5-1-11,13-5-10,15 4-8,4 2-14,11-1-23,-5-8-3,7 3 0,-5-9-2</inkml:trace>
  <inkml:trace contextRef="#ctx0" brushRef="#br0" timeOffset="67710.9407">10680 11997 18,'0'0'28,"-12"11"-2,-3-11-6,-2-3-6,-1-9-3,0-10-5,4-6-1,2-7-2,9-6 0,3-1 0,13 2 2,5 2 0,8 13 1,4 13 0,7 12 1,-6 13-1,-2 18 1,-15 9-2,-9 12-1,-16 6-1,-10 2-2,-10 1-1,-9-8-1,-3-2-2,-5-11-1,14-11 0,1-11-1,14-12 1,9-10 0,10-8 3,6-3 0,10-1 2,12-1 0,3 7 1,7 5-1,1 5 0,-4 7-7,5 8-15,-5 4-13,-18-6-1,3 6 0,-11-10 0</inkml:trace>
  <inkml:trace contextRef="#ctx0" brushRef="#br0" timeOffset="68207.5959">10996 11701 21,'9'-19'31,"-4"4"2,-5 15-1,7 11-13,-7 9-6,5 15-4,-5 8-3,5 12-2,-5 8 0,7 2-3,-5-2 0,4-5-3,-3-1-1,4-10-1,0-13-1,-2-13-2,7-6-1,-12-15-1,25 0 0,-11-15 2,5 1 1,-2-7 3,-2 2 2,1 3 3,-7-2 2,0 10 3,-9 8 1,0 0 1,-18 0-1,4 8 0,-6 4-2,0 4-1,-1-1-1,6 1 0,3-4-1,8 1-1,4-13 0,17 15 0,1-11-2,2-4-3,6 4-15,5 0-17,-9-8-1,6 4-1,-10-6 1</inkml:trace>
  <inkml:trace contextRef="#ctx0" brushRef="#br0" timeOffset="68590.7586">11311 12368 41,'0'0'33,"8"11"0,-8-11-10,19 6-11,2-6-3,-3-5-2,4 0-3,-2-4-1,-4-2-1,-4-3-1,-6 1 0,-6-2 0,-3 3-1,-8 1 1,-7 1-1,-4 6 0,0 4 0,-3 3-1,4 8 1,1 4 0,2 7 1,6 2-1,9 5 2,6-2-1,6 0 0,8-3 1,4-4-1,6-1-4,-2-8-18,2-9-14,6-2 0,0-10-1,15-3 0</inkml:trace>
  <inkml:trace contextRef="#ctx0" brushRef="#br0" timeOffset="69253.0709">12052 12101 34,'0'0'14,"12"8"-1,34-3 1,28 0-1,35-1-2,30 4-1,32-3-1,33 2-1,13-4 0,12 1 0,-1-4 0,-5 5-3,-22-5-3,-21 0-7,-37-3-18,-31 3-9,-45-15-2,-26 6 1</inkml:trace>
  <inkml:trace contextRef="#ctx0" brushRef="#br0" timeOffset="69944.3207">13059 11729 16,'18'0'27,"-5"-12"-4,2-1-1,-6-6-4,1-4-5,-6 0-2,-4-5-3,-4 1-2,-8-2-1,2 7-1,-8 3-1,-1 5-1,-6 8-1,4 6 0,-1 10 0,1 8-1,5 3 0,4 4 1,5 1-1,7 1 0,7-4 0,5-3 0,6-6 1,4-7-1,2-7 1,2-5 0,-2-7-1,1-3 1,-6 1 0,-3 0-1,-2 2 0,-14 12 0,14-5 1,-14 5-1,5 22 0,-2-5 1,3 7 0,1-1-1,5 2-2,0-2-8,4-6-17,2 4-7,-2-12 0,6 0-1</inkml:trace>
  <inkml:trace contextRef="#ctx0" brushRef="#br0" timeOffset="70559.0903">13555 11754 22,'9'-11'28,"3"4"-6,-2-4-2,3-1-3,-5-1-2,-4-6-3,5 2-2,-9-4-3,0-1-1,-6-6-1,-3 4-1,-7 1-2,-3 3 0,-6 8 0,-2 2-1,-4 6-1,3 7 1,0 4-2,4 8 2,4 3-1,7 3 0,13 4 0,5-3 0,12-3 0,8 1 0,6-8 1,1-2-1,5-6 0,-6-4-1,0-9 1,-6-4-1,-4 2 1,-11-5-1,-2 2 0,-8 4 1,0 0-1,0 10 1,0 0 0,-12 4 0,6 7 0,1 11 0,1 2 0,0 7 0,4 2 0,0 4 0,0 0 1,5-3-1,0 2 1,-2-9 0,1-2 0,2-4 0,-6-9 2,6 1-1,-6-13 1,6 13 0,-6-13-1,0 0 0,0 0-1,6-13-6,-6 13-19,7-9-13,-7 0 0,0 9 0</inkml:trace>
  <inkml:trace contextRef="#ctx0" brushRef="#br0" timeOffset="71117.4414">12863 12530 73,'22'-7'33,"0"19"-8,5 3-6,10 14-6,1-3-5,3 12-2,-1-1-4,-6 0-3,-3 1-4,-12-16-8,-1-3-17,-3-4-6,-15-15 0,14-6 1</inkml:trace>
  <inkml:trace contextRef="#ctx0" brushRef="#br0" timeOffset="71319.8366">13235 12561 56,'-9'8'30,"-12"2"-7,-7 1-5,-1 9-4,-11 0-3,0 5-4,-7 0-2,1 1-3,2-3-2,7-6-4,10 1-7,5-5-15,7-10-8,15-3 0,12-7 0</inkml:trace>
  <inkml:trace contextRef="#ctx0" brushRef="#br0" timeOffset="71711.381">13393 12455 45,'-3'-19'32,"13"9"0,6-4-14,2 3-5,8 8-3,-3 3-2,5 3-2,-6 7-2,-3 3-1,-10 4-1,-9 4 0,-13 2 0,-4 1-1,-6-1 0,2 0-1,2-2 2,10-4-2,9-5 1,16 0 0,11-4-1,6-3 0,9-1 1,-2-4-2,5 7-8,-10 3-27,-12-6 0,-5 3 1,-18-7-2</inkml:trace>
  <inkml:trace contextRef="#ctx0" brushRef="#br0" timeOffset="88129.0961">1953 13938 5,'0'0'29,"-7"12"2,7 13-4,4 15-8,-4 11-4,3 17-2,-3 2-4,9 10-1,-9-5-3,6-1-2,-1-10-2,-5-14-3,0-10-5,0-16-10,0-14-15,0-10-2,-9-8 0,9-8-1</inkml:trace>
  <inkml:trace contextRef="#ctx0" brushRef="#br0" timeOffset="88340.2282">1903 13989 16,'25'0'29,"0"-5"1,16 5-7,11 3-9,7-3-3,12 0-9,5 0-16,3 0-14,-18-12-1,2 12-1</inkml:trace>
  <inkml:trace contextRef="#ctx0" brushRef="#br0" timeOffset="88631.8457">1965 14708 16,'0'0'31,"26"-5"1,9 5-3,6 0-14,7-6-5,5 6-7,8-6-12,-2 6-19,-10-14-3,-1 8 0,-15-13 0</inkml:trace>
  <inkml:trace contextRef="#ctx0" brushRef="#br0" timeOffset="88859.168">1948 14458 4,'-14'-8'30,"14"8"-1,22-5-2,9 5-11,13-3-8,9 3-14,8 6-19,-2-6-1,6 0-3,-9-4 2</inkml:trace>
  <inkml:trace contextRef="#ctx0" brushRef="#br0" timeOffset="89166.1595">2476 14639 42,'16'6'33,"-3"1"-2,-1 7-8,10 8-8,-1 2-4,10 4-3,-3 0-5,-3-1-5,0-2-5,-10-6-10,4-10-16,-1-2-1,-18-7-1,13-18 0</inkml:trace>
  <inkml:trace contextRef="#ctx0" brushRef="#br0" timeOffset="89316.1085">2750 14647 76,'-31'17'34,"3"7"-5,-7 6-12,-5-1-9,5-1-11,4-3-23,10 0-7,2-13-2,13 0 0</inkml:trace>
  <inkml:trace contextRef="#ctx0" brushRef="#br0" timeOffset="89752.5924">3106 14449 12,'-12'0'32,"12"0"1,18 5-3,4-5-10,12 0-5,6 0-6,7 4-3,3-4-6,-1 0-8,1 6-12,-10 0-13,-18-6-1,-1 4-1</inkml:trace>
  <inkml:trace contextRef="#ctx0" brushRef="#br0" timeOffset="89934.2551">3164 14616 14,'0'0'31,"25"9"-1,4-13-3,11 4-14,4 0-21,-3-3-17,10 8-2,-14-12-3,7 11 6</inkml:trace>
  <inkml:trace contextRef="#ctx0" brushRef="#br0" timeOffset="90280.7187">3829 14512 29,'0'0'34,"21"7"2,7-7-6,12 7-12,1-7-6,13 3-4,0-3-7,-4 4-20,-7-8-15,4 4-1,-16-5-1,-6 5 0</inkml:trace>
  <inkml:trace contextRef="#ctx0" brushRef="#br0" timeOffset="90745.9834">4671 14521 20,'0'0'27,"35"11"0,8-11-12,19 5-5,20-1-2,17-4-2,17 0 0,10 0-2,10 0-1,-2-5 0,-3 1 0,-10-2-5,-12 2-13,-17-9-14,-9 10-1,-30-8 0,-10 3 5</inkml:trace>
  <inkml:trace contextRef="#ctx0" brushRef="#br0" timeOffset="91430.7047">5161 14158 23,'17'-15'26,"-11"-6"-8,-6-1-3,0-2-2,-11-2-3,-2-3-2,-8 0-3,-3 4-1,-6 1-1,-1 7-1,-1 8 0,2 9-1,2 9 0,6 6-1,9 6 1,6 6-1,10 2 1,8-1-1,8-3 0,4-7 1,3-3-1,5-6 1,-1-9-1,-4-5 0,3-10 0,-5-6 0,-1-8-1,-3-6 1,-1-8-2,-3-8 2,-4-1-1,-2-5 0,-3 4 1,-2 5 1,-5 9 0,-5 7 0,-3 11 0,-3 11 1,1 10-1,-4 14-1,5 9 1,-3 9-1,6 6 2,0 14-1,6 8 0,5 7 0,-1 0 1,6 3-2,0-4-1,3-8-5,2-10-11,2-10-14,-7-23-2,5-7 2,-5-18 6</inkml:trace>
  <inkml:trace contextRef="#ctx0" brushRef="#br0" timeOffset="91894.9503">5441 13762 30,'0'-24'31,"4"5"-5,0 4-5,0 5-4,-4 10-4,15 6-4,-4 12-1,1 7-3,6 12-2,-2 8 1,3 6-2,-1 5 1,3 1-1,-4-3 0,3-6-1,-5-5 1,3-11-1,-3-11 0,0-11-1,1-15 1,3-11 0,-1-11 0,4-12-1,1-9 0,5-5 1,0-1-2,5 2 2,-2 3-2,-3 10 2,-4 6-2,-5 12 0,-2 10 0,-17 11-5,15-4-14,-15 4-16,-8 11-1,3-2 1,-8-6-1</inkml:trace>
  <inkml:trace contextRef="#ctx0" brushRef="#br0" timeOffset="93811.6544">5246 15257 20,'-7'-10'26,"7"10"-7,-21-17-2,0 6-2,-4-3-4,-6-1-3,1 6-2,-1 0-1,-3 9-1,6 5-1,9 12-1,9 5 1,7 7-2,9 5 1,6-5-1,13 0 0,6-5 0,5-12-1,3-12 1,-1-11 0,1-11 0,-5-13-1,-3-7 1,-6-8 0,-8-10-1,-6-4 0,-3-3 0,-5 3 0,-3 6 0,0 7 2,0 9-2,-5 8 1,2 15 0,0 11 0,3 8 0,-6 20 0,6 9 1,0 10-1,0 11 1,0 8-1,0 8 1,3 2 0,0 0 0,-3-7-2,5-9-2,-1-7-8,-4-11-12,0-16-13,10-2 0,-10-16 0</inkml:trace>
  <inkml:trace contextRef="#ctx0" brushRef="#br0" timeOffset="94054.7846">5471 15145 34,'13'5'34,"-4"-1"1,14 10-5,5 5-12,-3-2-8,8 8-3,0-2-2,-2 1-4,1-2-4,-9-3-5,2-5-7,-10-5-13,-4-9-7,1-3 0,-7-12 0</inkml:trace>
  <inkml:trace contextRef="#ctx0" brushRef="#br0" timeOffset="94197.9951">5780 15144 43,'-13'6'35,"-8"2"2,-7 11-11,0 13-7,-11 3-9,0 6-20,-9 0-22,6 7-3,-7-10-1,4 2-1</inkml:trace>
  <inkml:trace contextRef="#ctx0" brushRef="#br0" timeOffset="100176.5285">6560 14425 34,'13'5'31,"7"-5"-2,13 0-10,14 0-6,5 0-5,4 0-8,0-3-16,0 9-14,-16-9-1,-6 7 0</inkml:trace>
  <inkml:trace contextRef="#ctx0" brushRef="#br0" timeOffset="100350.2344">6607 14599 5,'0'0'28,"34"11"-1,1-14-2,8 3-16,13 0-23,-1-10-8,11 7-4,-10-11 0</inkml:trace>
  <inkml:trace contextRef="#ctx0" brushRef="#br0" timeOffset="100606.5916">7357 14518 8,'-11'0'29,"25"4"2,6-4-3,17 0-13,12 0-6,7-3-15,12 8-19,-15-12-2,7 7-3,-15-11-1</inkml:trace>
  <inkml:trace contextRef="#ctx0" brushRef="#br0" timeOffset="101012.0937">8211 14526 16,'16'0'29,"24"3"0,8-3-10,27 0-6,25 0-1,15 0-3,15 0-2,11-3-4,-2-4-2,0 2-11,-14 5-20,-26-9 0,-16 4-1,-37-8-1</inkml:trace>
  <inkml:trace contextRef="#ctx0" brushRef="#br0" timeOffset="101523.2504">9008 14178 22,'16'-14'27,"-16"-11"-4,-6 3-7,-10-1-3,-9 2-3,-6 5-3,-9 2-3,0 8 0,-1 6-2,4 13 0,7 8-2,10 2 1,14 6-1,9-1 0,16-1 1,10-5-1,8-10 1,6-12 0,-2-12 0,1-10-1,-4-11 1,-3-12-1,-11-9 0,-6-8 0,-9-5-1,-9 1 2,-3 4-1,-5 6 1,-2 14 1,-2 14-1,-1 20 1,4 18 1,3 17-1,6 22 0,0 9 0,9 9-2,4 8-8,2 8-24,-3-16 1,3 4-2,-8-14 1</inkml:trace>
  <inkml:trace contextRef="#ctx0" brushRef="#br0" timeOffset="102170.8983">8742 15177 28,'0'0'25,"-16"-22"-10,1 8-3,-3-4-2,-5-1-3,-2 4 0,-5 4-2,2 3-1,0 8-1,3 10 0,3 7-2,10 8 0,6 3 1,6 3-1,9-3 0,10-4 0,9-5 0,9-9 0,1-10-1,3-17 1,-3-7-1,0-13 0,-8-9 1,-5-10-1,-11-10 0,-6 0-1,-8 0 2,0 7 1,-8 7 0,1 12 0,-5 15 1,12 25-1,-13 8 1,10 24 0,3 13-1,-4 11 0,4 7-1,4 5 1,2 1-1,0-7-3,7-7-8,-7-6-15,1-21-8,7-5 0,-14-23 1</inkml:trace>
  <inkml:trace contextRef="#ctx0" brushRef="#br0" timeOffset="102372.6613">8963 15042 16,'0'0'32,"24"15"1,-9-3 1,10 5-17,0 8-5,-3-4-5,5 5-3,-3 0-7,-4-8-8,1-5-13,-1-2-10,-11-11 1,7 0-1</inkml:trace>
  <inkml:trace contextRef="#ctx0" brushRef="#br0" timeOffset="102538.6875">9250 15066 22,'-25'-7'33,"6"19"0,-8 0 1,-4 8-15,-3 6-7,-3 3-4,2 4-4,1 0-4,5-4-8,6-6-24,10 3-2,-2-14-1,15 0 0</inkml:trace>
  <inkml:trace contextRef="#ctx0" brushRef="#br0" timeOffset="103465.8565">10128 13689 17,'-10'0'27,"-25"15"-5,-10 26-1,-10 25-5,-8 27-3,7 27-1,0 15-4,18 19-1,17 6-2,21 0-2,21-10-3,21-17-6,22-24-15,15-17-11,-3-34-1,9-18 0</inkml:trace>
  <inkml:trace contextRef="#ctx0" brushRef="#br0" timeOffset="103736.1121">10053 14509 27,'6'13'33,"20"-9"-1,7-4 1,13-5-20,11-1-15,2-1-25,15 7-3,-9-15-1,9 7-2</inkml:trace>
  <inkml:trace contextRef="#ctx0" brushRef="#br0" timeOffset="104293.0774">11089 14359 8,'-53'-19'52,"25"-6"-36,3-13-3,10-5-2,7-3-1,8-3-1,13 6-1,7 2 0,12 16-1,2 10 1,10 21-2,-5 10 0,-5 14-1,-15 16-2,-16 11-1,-15 7 0,-12 2-2,-9-2 0,-10-8-1,-1-5 0,1-13-1,12-11 0,9-16 0,22-11 0,0 0 2,19-9-1,9 3 2,4-1-1,7 7 1,1 4-2,-2 3-12,-7-2-20,3 11-1,-10-12 1,-3 1-1</inkml:trace>
  <inkml:trace contextRef="#ctx0" brushRef="#br0" timeOffset="104541.2913">11432 13903 46,'-4'-9'34,"4"22"1,-7 16-12,-1 19-9,5 18-5,-3 7-1,6 10-4,0 3-6,0-7-4,6-4-5,-3-15-3,6-12-3,-3-19-8,4-17-6,7-6-3,-3-21 4</inkml:trace>
  <inkml:trace contextRef="#ctx0" brushRef="#br0" timeOffset="104940.0981">11594 14425 56,'-15'7'27,"-11"3"-5,-4 2-6,2 4-4,2-1-4,9 0-3,7-3-2,10 0-1,13-3-1,5-3 0,9 2-1,2-1 0,5 1-1,-3-4 0,0 2 0,-3-3 0,0 0-1,-6-3 1,-1-6 0,-2-1 1,-2-5 0,0 0 0,-4-3 0,-5 1 1,-4 2 0,-4 12 0,-12-10 1,-1 10-1,-7 10 1,-3 2-1,1 8 2,0 2-1,4 3 0,8 3-1,10-2 2,4 3-1,7-5 1,9-1 0,0-3-4,5-8-11,-5-5-22,4-4-1,-8-12 0,8-1-1</inkml:trace>
  <inkml:trace contextRef="#ctx0" brushRef="#br0" timeOffset="105473.6039">12306 14509 13,'-13'0'28,"13"0"1,28 5-7,15-5-7,24 0-2,25 0-3,31 4 1,26-4-3,25 4 0,12-4-2,12 0-1,-5 0-2,-7 0-3,-18 0-13,-20 0-22,-40-7 0,-20 4 0,-40-12 0</inkml:trace>
  <inkml:trace contextRef="#ctx0" brushRef="#br0" timeOffset="106051.9365">13170 14026 18,'16'-2'20,"-10"-11"-2,-3 1-1,-6-6-3,-6 1-4,-6 3-3,-5 2-2,-1 5-1,-6 7-2,-2 10 0,2 4-1,4 8-1,5 9 1,5-1-1,10 3 0,7-6 1,11-3-1,7-7 0,6-6 0,3-11 0,0-7 0,-1-6 0,-2-7 1,-3 1-1,-9-1 2,-5 1 1,-6 4 1,-5 15-1,0 0 1,0 0 0,-4 16 1,4 4-3,6 5-4,4-3-7,6 1-12,9 0-11,-3-9 1,8-2-1</inkml:trace>
  <inkml:trace contextRef="#ctx0" brushRef="#br0" timeOffset="106466.8437">13654 14083 19,'15'-17'47,"-5"5"-29,-4-2-4,-4-5-2,-2-1-3,-2-4-1,-4 2-2,-7 3 0,-6 5-1,-8 4-2,-1 7 0,-3 8-1,3 10-1,3 6 1,10 2-2,3 4 1,12 1-1,12-4 0,6-4 1,5-4-1,5-10 0,2-6-1,-5-3 0,-1-5 0,-2-4 0,-6-4 0,-4 2 1,-6 1 0,-6 13 2,0-12 0,0 12 1,-11 18 0,7 5 0,-2 5 0,3 7-1,3 7 0,0-1-3,9 3-16,0-2-18,-6-10 1,6 4-1,-9-14-1</inkml:trace>
  <inkml:trace contextRef="#ctx0" brushRef="#br0" timeOffset="106847.8034">12969 14918 41,'18'12'34,"4"3"2,9 13-3,9 7-18,-2 0-5,9 9-3,-7-2-3,-3-3-5,0-3-5,-16-15-13,-1-10-17,-2-6 0,-18-5-1,15-22 0</inkml:trace>
  <inkml:trace contextRef="#ctx0" brushRef="#br0" timeOffset="107014.7181">13338 14901 80,'-25'0'33,"-12"12"-9,-4 18-8,-5 3-6,-1 9-4,-2-1-3,6-2-4,11-1-8,1-11-10,10-9-15,18-3-1,3-15 0,8 0-1</inkml:trace>
  <inkml:trace contextRef="#ctx0" brushRef="#br0" timeOffset="107329.0634">13462 14809 38,'-9'-22'32,"15"6"1,0 2-11,10-2-9,11 16-3,-4 0-3,1 9 0,-9 5-3,-8 9 0,-11 5-1,-8 3-1,-7 0 0,-2 0 0,3-6-1,8-1 1,10-7-2,15-1 1,12-5-3,8-9-7,9-2-27,6 0 0,-4-10 0,6-1-1</inkml:trace>
  <inkml:trace contextRef="#ctx0" brushRef="#br0" timeOffset="107720.2841">14211 13501 20,'17'0'32,"14"36"2,9 14 1,9 26-15,16 40-6,1 22-3,-1 28-3,-22 17-4,-21 9-11,-22 2-22,-31 6-7,-40-18 0,-23-6-2</inkml:trace>
  <inkml:trace contextRef="#ctx0" brushRef="#br0" timeOffset="109963.1029">15031 14287 8,'0'0'28,"10"7"0,4-12-8,15 5-4,11 0-6,3 0-3,3 0-4,4 0-5,-6 7-3,-7 1-5,-12 6-6,-13-5-8,-1 9-5,-21-10 1</inkml:trace>
  <inkml:trace contextRef="#ctx0" brushRef="#br0" timeOffset="110121.4584">15081 14468 49,'22'8'34,"8"-8"-1,15 4-11,8 1-18,-4-5-28,18 10-5,-8-20-3,17 8-3</inkml:trace>
  <inkml:trace contextRef="#ctx0" brushRef="#br0" timeOffset="143256.9228">15959 14318 31,'-10'9'35,"23"-3"-1,4-6-7,19-4-7,14 4-8,5 0-17,6 4-25,-5-10-2,7 6-3,-13-16 0</inkml:trace>
  <inkml:trace contextRef="#ctx0" brushRef="#br0" timeOffset="143724.8382">16625 14021 20,'16'-6'32,"-16"6"0,0 0-7,3 18-5,-13 1-5,6 8-4,-7-2-3,5 7 0,0-4-4,12 1 0,3-6-2,13-1 0,6-10 0,9-5-2,0-1-2,-3-6-3,3 0-9,-12-5-15,-5-8-7,-5 4-1,-13-11 0</inkml:trace>
  <inkml:trace contextRef="#ctx0" brushRef="#br0" timeOffset="143910.6164">16842 13984 57,'0'0'35,"0"12"-1,0 16-10,0 7-7,3 14-6,-3 7-2,6 9-2,-6 0-5,6-2-2,1 0-7,-7-15-10,6-10-20,1-6-1,-5-20 0,-2-12-1</inkml:trace>
  <inkml:trace contextRef="#ctx0" brushRef="#br0" timeOffset="144947.9883">17048 13931 23,'0'-26'32,"12"18"1,-12 8-3,5 14-11,1 18-6,-6 15-4,8 16-3,-6 10-1,10 10-1,-6 0-3,4-3-5,-2-4-5,-1-15-7,0-13-7,-1-16-9,-6-20-2,0-12-2</inkml:trace>
  <inkml:trace contextRef="#ctx0" brushRef="#br0" timeOffset="154248.1887">17330 14226 37,'9'-5'24,"0"5"-2,-9 0-3,-13 17-5,-4 3-2,-10 2-3,-3 6-3,-1 0-1,2-2-2,1-3-2,7-3 1,12-7-1,9-2 1,13-4 0,9-2 0,6 0 0,3 3 0,3 2-3,-2-1-9,-4-2-23,2 8-1,-12-10 0,4 7-1</inkml:trace>
  <inkml:trace contextRef="#ctx0" brushRef="#br0" timeOffset="154774.2226">17460 14591 33,'0'0'29,"12"6"0,-1-6-10,2 0-4,6 0-3,-1-5-4,2 5-1,-5-10-3,0 0 0,-7-1-2,-3 1 0,-10 0-1,-3 3 0,-10 0 0,-3 5 0,-4 2 0,-2 11-1,-2 3 1,3 5-1,6 3 1,9 6 1,11 0 0,13 1 0,9-2 0,11-5-1,6-3-5,0-9-15,-1-10-17,5 0 0,-12-17 0,4-8 0</inkml:trace>
  <inkml:trace contextRef="#ctx0" brushRef="#br0" timeOffset="167885.1036">18125 14470 17,'9'0'27,"28"6"-1,11-9-7,27 3-6,28 0-3,20 0-3,19 4-1,9-4-3,6-3-3,-8-1-3,-17 4-9,-22-7-16,-14 10-2,-36-6 1,-12 6 4</inkml:trace>
  <inkml:trace contextRef="#ctx0" brushRef="#br0" timeOffset="168516.5573">18879 14037 36,'10'-13'24,"-1"4"-3,-9-9-3,0-2-5,-7 1-3,-7-5-3,-5 2-2,-6 1-2,-1 2-1,-3 6-1,2 8 0,-3 9-1,4 9 0,6 6 1,4 5-1,11 3 0,5 4 0,11-2 1,6-5-1,8-6 1,5-8-1,0-6 1,1-4 0,-4-11-1,-3-2 1,-5-4 0,-5 1-1,-4 0 0,-4 5 0,-6 11 0,0 0 0,0 0 0,8 16 1,-8 7 0,7 8 0,3-1-1,1 1-7,5-2-20,9 0-5,-8-13 0,11 3 0</inkml:trace>
  <inkml:trace contextRef="#ctx0" brushRef="#br0" timeOffset="169146.0933">19320 14025 32,'17'-4'20,"-5"-8"-1,-2 2-1,-1-5-2,-9-2-3,0-2-2,-10-3-3,-4 5 0,-8-4-2,-4 6 0,-5 4-3,1 5 0,-3 6-1,4 6-1,3 8 0,6 4-1,8 4 1,8 3-2,8-4 2,8 1-1,10-1 0,3-5-1,7-7-1,0-9-1,2 0 1,-3-9-1,-4-1 1,-5-8 0,-4 4 0,-7-1 2,-6 3 0,-5 1 1,0 11 0,0-10 1,0 10-1,-3 10 0,-3 0 0,2 6 0,1 4 0,3 6 0,0 5-1,0 7 2,0 3-2,0 2 2,0 0-2,3 2 2,-3-7-1,0-3 1,3-10 0,-3-3 0,0-11-1,0-11-6,0 0-26,0 0-4,7-9 0,-7 9 0</inkml:trace>
  <inkml:trace contextRef="#ctx0" brushRef="#br0" timeOffset="169628.6137">18549 14800 38,'0'0'35,"0"0"-1,0 0-8,17 17-5,5 0-6,13 12-4,0 2-4,6 8-2,-4-2-2,-2 4-3,-5-5-6,-11-8-7,0-6-18,-4-3-7,-15-19 0,15 0 0</inkml:trace>
  <inkml:trace contextRef="#ctx0" brushRef="#br0" timeOffset="169816.4408">18917 14843 61,'0'0'35,"-25"0"0,2 11-15,-2 10-6,-8 4-6,-1 8-2,-5 1-3,0 2-1,4-2-5,1-2-3,7-6-7,4-5-12,4-11-11,19-10 0,0 0 0</inkml:trace>
  <inkml:trace contextRef="#ctx0" brushRef="#br0" timeOffset="170312.2745">18996 14677 45,'13'-11'33,"3"7"1,5-4-15,6-1-5,6 9-4,-1-7-3,1 7-2,-8 4-2,-4 1-1,-9 2-1,-6 1-1,-11 4 1,-5-2 0,-3-3-1,0 1 1,4 0-1,9-8 0,-5 15 0,5-15 0,24 17-1,-3-5 1,-1 5 0,-2 3 0,-6 3 1,-9-4 0,-11 3-1,-8-2 1,-7-2 0,-7-8 0,-1-2-2,2-8-5,8 0-9,7-4-20,4-10-1,13 4 0,6-9 0</inkml:trace>
  <inkml:trace contextRef="#ctx0" brushRef="#br0" timeOffset="170660.6017">19986 14522 44,'10'19'35,"0"9"1,-10-2-4,-12 2-16,2 6-10,-6-3-21,-1-3-18,-9-16-2,8-1 0,-1-16-3</inkml:trace>
  <inkml:trace contextRef="#ctx0" brushRef="#br0" timeOffset="171043.6153">20443 14253 62,'17'13'35,"16"13"0,4 2-11,5 2-14,6 7-1,-4-4-6,-2-3-4,-2-4-7,-12-10-12,-9-13-15,-1 0 0,-13-16-1,1-2 0</inkml:trace>
  <inkml:trace contextRef="#ctx0" brushRef="#br0" timeOffset="171195.5785">20813 14266 44,'-20'-11'35,"-5"16"0,-11 10-7,-8 4-10,-2 10-6,-4 1-5,4 4-3,5-3-7,4-4-9,13-4-17,12-4-7,12-19 0,5 10-1</inkml:trace>
  <inkml:trace contextRef="#ctx0" brushRef="#br0" timeOffset="171531.7716">20983 14178 32,'0'0'34,"14"6"0,6 5 1,10 3-19,8 11-6,4-4-3,5 6-2,-4-5-3,-1-5-1,-9-2-1,-9-4 0,-10-3 0,-14-8 0,-14 13 1,-9-2 0,-8 1 1,-4 5-1,-4 0 0,0 0-6,9 0-16,13 0-14,4-13-1,13-4 0,18 0-1</inkml:trace>
  <inkml:trace contextRef="#ctx0" brushRef="#br0" timeOffset="171907.8831">21453 14194 30,'0'0'32,"0"0"2,22 18-4,4-4-14,3 1-4,12 4-4,-3-4-1,7 1-3,-6-3-2,-2-3 0,-9-6 0,-7 1-1,-10-5-1,-11 0 1,-13 11 0,-7-2 0,-7 3 0,-4 5-1,-7 2 1,-1 5 0,4 0-3,3-5-4,14 3-16,13-4-14,5-18 0,8 11-1,8-15 1</inkml:trace>
  <inkml:trace contextRef="#ctx0" brushRef="#br0" timeOffset="172531.4021">22306 14468 31,'24'-10'28,"-15"-2"-4,2-2-5,1-2-4,-5-7-3,-1-1-3,-12-5 0,-2 2-2,-12-4 0,0 7-1,-11 4-2,-6 11 0,-7 5-1,1 15 0,4 10-1,7 6-1,9 9 0,8 1 0,15-1 0,7 0 0,14-8-1,10-5 1,6-13-1,2-10 0,0-5 0,1-12-1,-5-6 1,-4-7 0,-10-2 0,-7-1 0,-6 3 1,-4 9 1,-4 6-1,0 15 1,-15 0 0,8 16 0,4 7 0,3 9 0,5 0 0,2 1 0,-1 1-2,7-5 0,5-3-4,-3-8-16,-5-4-18,8-8-1,-1-6 0,7 0 0</inkml:trace>
  <inkml:trace contextRef="#ctx0" brushRef="#br0" timeOffset="172696.7356">22771 14522 81,'3'21'24,"-3"-21"-24,-21-4-7,21-6-21</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33:16.202"/>
    </inkml:context>
    <inkml:brush xml:id="br0">
      <inkml:brushProperty name="width" value="0.05292" units="cm"/>
      <inkml:brushProperty name="height" value="0.05292" units="cm"/>
      <inkml:brushProperty name="color" value="#FF0000"/>
    </inkml:brush>
  </inkml:definitions>
  <inkml:trace contextRef="#ctx0" brushRef="#br0">19792 3134 38,'21'0'31,"0"-4"1,6 4-13,0-3-4,-2 3-8,-6 0-18,-19 0-18,14 0-2,-25-2 0,-1 2-1</inkml:trace>
  <inkml:trace contextRef="#ctx0" brushRef="#br0" timeOffset="212504.6674">22530 12278 37,'5'-24'34,"3"9"-2,-3 5-6,-5 10 10,0 0-24,5 29-4,-5-1-3,7 11-1,-7 5 1,11 13-2,3 0 0,1 7-1,1-7 0,-2-2-1,-2-5 1,-2-13-2,3-6 1,-4-11 0,-5-9 0,-4-11 0,17-15 0,0-7 0,6-13 0,6-7-1,-1-8 0,3-1 0,-3-4 0,3 8 0,-4 4-1,-11 7 1,-7 12 1,-1 5-1,-8 5 0,0 14-1,5-9-2,-5 9-3,0 0-13,0 14-21,0-14-1,0 23 1,0-6-1</inkml:trace>
  <inkml:trace contextRef="#ctx0" brushRef="#br0" timeOffset="212992.3548">22923 12760 35,'6'-17'33,"-6"17"-5,0 0-2,0 0-5,11 7-5,-14 4-4,13 12-2,-10 5-3,0 10-1,0 1-1,3 8-1,-8-3-1,8 2-1,-3-5 0,-4-4-1,4-5 0,0-9-1,-4-4 0,4-10-2,0-9-4,0 0-6,0 0-25,14-7-3,-14-7 1,11 0 0</inkml:trace>
  <inkml:trace contextRef="#ctx0" brushRef="#br0" timeOffset="213475.4987">22929 12746 21,'0'0'31,"10"-5"1,-10 5-7,20-10-5,-1 4-4,12 6-4,-1-3-2,5 3-2,-8 3-2,4 4-2,1 2 0,-1 1-2,-12 1 0,-4 4 0,-15 0 0,0 4 1,-5-5-1,0 4 0,-16-6 0,-5 0 0,-8-3-2,6 0 2,1-5-2,5 0 0,-6-4-1,4 0-2,8 0-3,2-4-10,14 4-23,-10 0 0,10 0 0,0 0 0</inkml:trace>
  <inkml:trace contextRef="#ctx0" brushRef="#br0" timeOffset="224444.0844">1790 9199 12,'5'-10'31,"-5"10"2,6 17 1,0 21-14,0 8-5,3 18-3,-4 2-1,5 4-4,-5-4-2,0-10-1,-5-15 0,6-12-1,-6-29 0,0 0 0,0-32 0,-7-10 1,2-15-2,5-5 0,0-8-2,5-1 1,9 4-2,1 10 0,7 7 0,9 13-2,9 14-1,-4 6-6,15 17-10,2 2-18,-9 8 0,-3 4 0,-6 0 1</inkml:trace>
  <inkml:trace contextRef="#ctx0" brushRef="#br0" timeOffset="224656.1316">2074 9519 32,'-5'13'30,"15"7"-3,-6 4-9,2 2-6,-1-1-5,-1 1-12,3-1-15,-7-25-8,24 16-1,-13-25-1</inkml:trace>
  <inkml:trace contextRef="#ctx0" brushRef="#br0" timeOffset="224927.6751">2450 9585 38,'5'14'33,"-5"6"-2,-10 1-4,-5-3-6,0 1-7,-8-11-5,-1-2-4,1-6-2,3-9-3,1-5 0,10-4 0,4-1-1,1 0-1,7 4 1,11 3 0,3 5 1,1 7 0,9 9 0,-5 6 0,1 7-2,1 3-3,5 7-7,-3 1-22,0-11-1,8 3 0,-3-12 0</inkml:trace>
  <inkml:trace contextRef="#ctx0" brushRef="#br0" timeOffset="225348.9022">3229 9503 18,'0'0'30,"-17"-18"1,1 14-5,0 4-10,-2 0-6,5 5-4,1 3-3,9 1-2,6 1-1,9-4-2,3 3-1,2-5 1,1 2 0,-1-6 0,-4 4 1,-13-4 0,0 0 3,-5 15 1,-11-6 2,0 6 0,-5 0 0,3 6 1,2-2-1,12 4 0,7-1-1,7-4-1,6-6-1,5 0 0,1-9-2,2-3-5,2-3-8,-7-6-22,-6-15 0,2 2 0,-10-12-1</inkml:trace>
  <inkml:trace contextRef="#ctx0" brushRef="#br0" timeOffset="225467.9826">3251 9319 32,'-15'-25'33,"8"12"0,0-1-7,7 14-16,-14 0-22,14 0-17,0 23-3,0-11 0</inkml:trace>
  <inkml:trace contextRef="#ctx0" brushRef="#br0" timeOffset="225656.0437">3348 9501 70,'30'31'37,"-7"-2"-6,-5 3-11,7-3-5,-9-8-6,1-1-2,-7-11-3,7-4 0,-6-11-2,-2-8-1,1-4-6,-4-10-12,3 2-21,1 2 0,2 3-1,6 6 0</inkml:trace>
  <inkml:trace contextRef="#ctx0" brushRef="#br0" timeOffset="225955.5072">3952 9583 51,'-6'10'35,"3"7"-1,-12 3-10,-8-6-8,2 9-5,-6-10-4,2-1-3,2-5-3,1-7-1,4-14-1,2-1 0,13-6 0,3-4-1,0-1 1,7 2 1,5 6 0,3 9 1,5 9 0,1 0 0,4 14 0,-1 8 1,0 2-4,-4 0-7,5-2-23,-6 6-4,-1-15 0,7 2-1</inkml:trace>
  <inkml:trace contextRef="#ctx0" brushRef="#br0" timeOffset="226611.9323">4765 9453 30,'-16'0'28,"-15"0"-1,4 15-11,2 7-5,3 6-4,9 4-2,11 3-1,7 1-1,10-4-1,11-5 1,7-8-1,1-8 0,4-7 0,-4-4-1,-5-10 0,-9-5-1,-9-1 0,-11 1-1,-9 6 1,-7 4 1,-6 10 1,0 11 1,4 6 0,2 14 1,7 5 0,9 10 0,0 0 1,6-3-3,6-3-1,4-11-6,8-3-11,2-7-19,-5-18 0,5-6 1,0-14-1</inkml:trace>
  <inkml:trace contextRef="#ctx0" brushRef="#br0" timeOffset="226874.7535">5183 9549 20,'-20'-21'30,"8"15"1,-11-3-4,2 9-11,7 12-5,-2 3-4,12 6-1,1 3-1,6 3 0,4-3-1,11-1 0,-1-6 0,3-8 0,1-9-1,-2 0-1,0-13-5,-7-6-6,4 2-16,-1 0-10,-10-6-1,2 8 0</inkml:trace>
  <inkml:trace contextRef="#ctx0" brushRef="#br0" timeOffset="227205.6776">5318 9630 33,'20'19'31,"0"-6"-1,6-2-8,1 1-7,1-7-5,-1-1-3,-2-9-2,-2-3-2,-8-6 0,-3-5-1,-9-5 0,-6-3-1,-8 0 0,-3 4-1,-4 4 1,-7 6-1,0 11 0,0 7 0,0 9 1,7 11 0,5 7 1,4 8 0,4 1 0,5 6 1,7-4 0,3 3 0,1 1 0,3-6-2,0-3-3,0-9-9,2-8-25,1-6 0,-2-15 0,8 0-1</inkml:trace>
  <inkml:trace contextRef="#ctx0" brushRef="#br0" timeOffset="227715.8426">5640 9489 46,'22'-8'31,"-7"-1"-2,16 1-13,-3 6-7,-1-3-3,2 5-4,-6 5 0,-4-5-2,-9 5-1,-10-5 0,0 0 0,-5 9 0,-6-4 0,-5 0 1,1 3 1,-2 6 0,0 0 1,10 2 0,3 6 1,4 1 0,6-3-1,5 1 1,4-2-1,5-4 0,2-5 0,3-8-1,-3-7 0,-1-7-1,2-2 0,-2-10-1,-2 2 1,-4-5-1,-3 2 1,-1 6 1,-3 0 0,-2 10 0,-6 9 2,0 0-1,0 0 0,5 21 1,-5 0-2,0 3 0,0 3-1,4-2-1,0 2-5,-4-8-7,0-19-20,6 19-2,-6-19 1,0-18-1</inkml:trace>
  <inkml:trace contextRef="#ctx0" brushRef="#br0" timeOffset="227851.9677">5975 9281 50,'0'-14'33,"-6"-1"-1,6 15-12,0 0-19,0 0-27,0 12-5,0 0 0,8 10-1</inkml:trace>
  <inkml:trace contextRef="#ctx0" brushRef="#br0" timeOffset="228219.3128">6399 9541 35,'-3'-13'31,"-12"-2"0,6 3-8,-7 8-8,-5 4-7,2 6-2,0 6-3,7 9-1,3 4-1,9 3 0,6 2 0,6-1 0,7-6 0,8 0 1,2-9 0,1-8 0,1-11 0,-5-7 0,-5-8 0,-8-4-3,-4-2-6,-9-2-26,-12-7-1,2 9-1,-5-3 1</inkml:trace>
  <inkml:trace contextRef="#ctx0" brushRef="#br0" timeOffset="228957.9928">7342 9634 28,'13'-15'28,"2"3"0,-5-8-9,-10-6-3,0 7-2,-13-5-3,-2 9-1,-10 2-2,0 5-3,-4 8-1,-1 6-1,5 7-2,7 9 0,8 6-1,8 2 0,8-3 0,6-1 0,10-3-1,6-9 1,3-8 0,-1-12 0,1-9 0,-2-11-1,-5-11 1,-2-5 0,-3-10 0,-7-8 0,-6-6-1,-3 1 1,-3 6 0,-3 3 0,-4 6 0,-1 11 0,-5 15 1,3 13-1,1 17 1,0 13-1,2 15 1,5 7-1,4 14 1,5 6-1,4 5 0,2-3 1,1-1-3,-2-6-4,4-10-16,-1-3-13,-12-21 1,6-3-1,-9-19 0</inkml:trace>
  <inkml:trace contextRef="#ctx0" brushRef="#br0" timeOffset="229521.7866">7777 9607 30,'18'0'22,"-4"-8"-1,1 2-4,-1-4-2,-5-7-2,0 0-3,-9-4-2,0 2-1,-9-2-1,-3 5-2,-6-3 0,-4 5-2,-6 6 0,0 8-1,0 5 0,3 8-1,3 6 0,4 3 0,9 6 0,9 1 0,2-2 0,11-2 1,5-6-1,8-10 0,-1-2 0,3-11 0,-4-5-1,0-6 1,-5-6 0,-6 0-1,-3-2 1,-4 4 0,-6 6 1,0 4-1,0 9 1,-13 0 0,7 18 1,2 5 0,0 10 1,0 8 0,4 5 0,-5 2 0,5 0 0,0 5-1,-5-9 0,5-5-6,0-10-31,0 0-1,0-15-1,12-5 1</inkml:trace>
  <inkml:trace contextRef="#ctx0" brushRef="#br0" timeOffset="230643.4091">8275 9742 32,'16'25'29,"-16"-3"0,3 1-14,-10 5-25,-10-14-13,7 3-4,-8-17-1</inkml:trace>
  <inkml:trace contextRef="#ctx0" brushRef="#br0" timeOffset="231071.3559">8825 9527 45,'0'0'31,"0"0"1,-13 14-10,2 9-12,8 10-3,3 4-2,6 0-2,6 1-1,1-5 0,8-8 0,5-9-1,-2-12 1,1-13-1,-6-14 0,1-9 0,-7-15 1,0-8-2,-10-11 1,-9-8-1,-4 0 1,-8 3-1,-9 6 0,-7 9 0,-5 15 0,-4 13 0,-3 19 0,8 15 0,7 16 1,10 10-1,18 6 0,13 3-3,20 2-6,10-1-12,10-4-13,12 1 0,0-19-1,7 7 1</inkml:trace>
  <inkml:trace contextRef="#ctx0" brushRef="#br0" timeOffset="231364.4127">9390 9552 20,'-13'22'32,"-11"-7"0,5 3-2,-9 2-11,-3-7-5,6 0-5,-3-7-4,4-6-2,5-9-1,6-2-2,7-7 1,6-1-1,3-4 1,7 5-1,5 7 0,3 8 0,4 7 0,4 9 1,-1 6 0,-1 6-1,1 6-6,-4 2-20,-1-6-7,4 0-1,-6-10 0</inkml:trace>
  <inkml:trace contextRef="#ctx0" brushRef="#br0" timeOffset="231837.4852">10171 9445 47,'-18'-2'29,"0"2"-6,-4 2-6,0 2-5,7 7-4,-2 1-2,11 2-3,6 1-1,9-3 0,7 2-1,-1-5 0,4-4 0,0 0-1,-4-5 0,-15 0 1,10-5-2,-10 5 1,-22 0 0,4 3 1,-1 3 0,-2 5 1,-1 4-1,9 6 1,3 0 1,10 4-1,7-3 0,3-2 1,5-4-2,4-3-2,5-4-5,-8-14-11,0-9-16,2-1-1,-8-12 0,4-1-1</inkml:trace>
  <inkml:trace contextRef="#ctx0" brushRef="#br0" timeOffset="231966.8193">10162 9258 47,'-13'-25'33,"7"10"0,-6 3-7,0 5-23,12 7-20,-15 4-13,15 8-3,-4-3 1</inkml:trace>
  <inkml:trace contextRef="#ctx0" brushRef="#br0" timeOffset="232117.0606">10221 9426 28,'31'36'32,"12"17"1,-6-4-3,-3 5-11,4 4-6,-10-8-8,-1-2-4,-2-4-9,-6-12-15,-10-16-10,6-6 0,-7-20-1</inkml:trace>
  <inkml:trace contextRef="#ctx0" brushRef="#br0" timeOffset="232274.5991">10524 9561 59,'-24'0'34,"-1"17"-1,-4 12-10,-4 0-9,2 13-5,-3 0-7,0 2-10,5 2-25,5 1-1,-3-14-1,11-1 0</inkml:trace>
  <inkml:trace contextRef="#ctx0" brushRef="#br0" timeOffset="232854.498">10835 9630 62,'-9'-22'25,"2"2"-5,-5 3-5,-6 2-4,2 6-3,-8 2-3,4 7-1,-4 7-1,8 7-2,1 8 0,5 2 0,7 3-1,3-2 2,10-2-1,5-4 0,6-3 0,4-9 1,1-7-1,4-5-1,-4-6 1,0-7-1,-4-4 0,-6 0-1,-4 0 1,-2 1 0,-7 5 0,-3 3 0,0 13 0,0 0 1,-10 4-1,10 8 1,0 5 0,0 5 0,7-2 0,6 1 1,2-4 0,6 0 0,1-7 0,3-6 0,-2-8 1,-1-2-1,-2-8-1,-6 0 0,-3-3-3,-8-3-7,-3 4-13,0 4-14,-13-1-1,13 13 1,-21-14 0</inkml:trace>
  <inkml:trace contextRef="#ctx0" brushRef="#br0" timeOffset="233094.8789">11069 9457 68,'0'0'31,"18"12"-6,-4 9-5,-4 11-6,3 12-4,-5 7-2,3 9-2,-6 1-1,2 2-1,-7-2-2,5-4-1,-5-11-1,0-5-3,0-12-10,0-7-23,0-22-1,0 0 0,9-14 0</inkml:trace>
  <inkml:trace contextRef="#ctx0" brushRef="#br0" timeOffset="233253.5243">11185 9729 31,'10'-6'31,"0"1"0,13 5-3,-1 0-25,6-9-27,13 9-4,-3-10-2,13 10-1</inkml:trace>
  <inkml:trace contextRef="#ctx0" brushRef="#br0" timeOffset="233666.5013">11724 9443 46,'-19'-7'32,"-11"-3"0,8 7-11,-1 8-8,0 5-4,5 5-4,5 4-2,10 3 0,3-1-2,12 2 1,4-2-1,5-6 1,2-4-1,1-3-1,-6-8 0,-2 0 0,-7-8-1,-9 8 1,-2-16-1,-11 8 0,-3 8 1,-6 0 0,2 0 0,-2 10 0,4 2 1,5 7 1,7 0 0,9 3 0,8-3 1,9 1 0,5-3-1,8 2-1,1-6-7,0-2-29,-5-14 0,7 3-1,-8-19-1</inkml:trace>
  <inkml:trace contextRef="#ctx0" brushRef="#br0" timeOffset="234889.1716">2107 11097 33,'0'0'23,"-19"-21"-2,5 12-4,-5 1-3,-5 6-4,0 6-2,-6 8-2,9 11-1,2 6-3,7 6 0,5 2-1,11-4 0,8-2 1,12-7-1,6-9 2,9-15-2,1-10 0,0-9 2,-8-12-2,2-7 1,-7-9 0,-14-9-1,-2-8 0,-7 1 0,-4 1 0,0 2-1,0 7 2,-15 7-1,7 13 0,3 14-1,5 19 1,0 0 1,-9 24-1,6 13 0,0 10 0,3 13 1,6 2-1,1 6 1,-3-4-1,6 2 2,-6-11-2,4-8-2,-2-9-3,-6-15-9,5-8-22,0 2-1,-5-17 0,0 0-1</inkml:trace>
  <inkml:trace contextRef="#ctx0" brushRef="#br0" timeOffset="235384.4991">2405 10802 46,'0'-13'33,"0"2"-4,0 11-7,10 9-5,-2 11-5,5 17-3,-3 5-2,9 15-3,-1 1-1,0 5 0,4-5 0,-1-1-2,-2-10 0,0-11 0,3-12 0,-7-9 0,4-15 1,-5-1-1,1-18-1,5-8 1,0-10-1,-2-9 1,3-6-1,-5 1 1,-1 0-1,3 1 0,-2 5 1,-10 5-1,-3 11 0,0 7-2,0 10-3,-8 0-9,5 12-25,0 0 1,-16 9 0,16 4-1</inkml:trace>
  <inkml:trace contextRef="#ctx0" brushRef="#br0" timeOffset="235875.2345">2823 11294 55,'0'0'30,"9"19"-7,-9-2-6,14 13-4,-9 3-4,2 10-2,-1 6-1,3 2-1,-3-2-1,4-1-1,0-5-1,-8-9-1,2-5-2,-1-11-4,0-7-5,-3-11-13,5-9-12,-1 1 0,-8-17-1</inkml:trace>
  <inkml:trace contextRef="#ctx0" brushRef="#br0" timeOffset="236115.4731">2861 11318 39,'31'-5'33,"-3"-3"-3,2 4-9,0 8-6,-13 4-4,-1 7-4,-16 4-2,-4 3-1,-17-2-2,-7-2-5,0 0-13,4-4-18,-4-8-1,12-3 0,1-6-1</inkml:trace>
  <inkml:trace contextRef="#ctx0" brushRef="#br0" timeOffset="236581.9153">3404 11122 36,'0'0'33,"19"5"0,5-5-11,4-5-6,12 5-5,-3-8-3,3 6-4,-2-2-3,-1 1-6,-3 3-7,-12 0-9,-6 0-12,-2 3-1,-14-3-1</inkml:trace>
  <inkml:trace contextRef="#ctx0" brushRef="#br0" timeOffset="236873.4998">3441 11261 25,'25'7'31,"-2"-7"-5,16 0-5,10-1-4,3-5-4,4 6-3,-6-8-5,-3 8-1,-10-9-3,-7 8-5,-10-3-21,-11 8-8,-9-4 0,0 0 0</inkml:trace>
  <inkml:trace contextRef="#ctx0" brushRef="#br0" timeOffset="262927.8508">4343 10761 20,'-6'-34'63,"6"34"-38,-7 11-6,-1 20-5,4 16-4,1 9-3,3 11-1,0 6-1,7 5-2,-3-8-2,1-7-1,3-10-3,-4-16-2,2-11-1,0-14-4,-6-12 0,13-7-1,2-5 1,-2-11 0,8-1 3,-2-4 3,3 0 3,-4 6 4,4-10 8,-22 32-4,-15 0 1,-8 7 0,-4 8-2,-4 2-1,6 4-2,1-1 0,5-2-2,13-1 0,9-2 0,12-2 0,7-3-2,11-5-5,-1 3-23,2-8-3,7 6-1,-10-6 0</inkml:trace>
  <inkml:trace contextRef="#ctx0" brushRef="#br0" timeOffset="263297.2566">4650 11350 34,'0'0'31,"10"11"1,-10-11-12,24 0-8,-6 0-4,2 0-2,0-5-1,-3-1-3,1-2 0,-6-2-1,-5-1 1,-7-2-2,-3-1 1,-7 2-1,-5 3 1,0 7 0,-10 2-1,-1 5 1,2 9 0,0 5 1,11 7-1,3 3 1,10 4 0,10-4 0,8 1-1,4-3-3,6-7-4,12-9-26,9-3-3,-4-16 0,11-2-1</inkml:trace>
  <inkml:trace contextRef="#ctx0" brushRef="#br0" timeOffset="263725.4507">5187 11260 26,'0'0'30,"0"0"1,25 4-14,20-4-3,22-6-4,24 3 0,24-6-1,26 3-3,11-8-1,13 8-1,-4-5-2,-9 3-1,-19 4-8,-22-1-23,-33 0-4,-22 5-1,-31-8 1</inkml:trace>
  <inkml:trace contextRef="#ctx0" brushRef="#br0" timeOffset="264426.9598">5894 10882 28,'7'-15'22,"4"1"-1,-6-4-3,-5-2-4,-7 2-3,-6-3-2,-7 5-3,-9 3-2,-2 3-1,-5 5-1,2 5 0,2 10-2,5 3 1,9 6-1,7 4 0,11 2 0,9-1 1,6 2-1,10-8 1,6-4 0,3-9 0,1-10 0,0-9 0,-1-9 0,-7-9 0,-2-10 0,-5-9 0,-9-5-1,-2-7 1,-3 1 0,-6 5 1,0 2 0,-6 12 1,0 9-1,1 13 0,5 21 0,-16 4 1,9 15-2,1 15 0,6 11 0,0 7-1,0 7 0,0 2 1,3 0 0,3 0-2,0-5-2,-1-11-9,-1-13-22,3-1-1,-2-18 0,5 0 0</inkml:trace>
  <inkml:trace contextRef="#ctx0" brushRef="#br0" timeOffset="265041.3826">6260 10885 12,'10'-13'27,"4"4"-4,-4-5-3,-1 0-3,-1-2-4,-8-1-2,2 0-2,-8-4-2,-7 4-2,-5-3-1,-4 7-1,-6 3-2,-3 5 0,0 5 0,0 2-1,6 10 0,4 2 0,7 5 0,8 2 0,10 1 1,9-1-1,4-2 0,9-4 0,2-2 0,3-7-1,-2-6 0,1-10 0,-5 1-1,-4-4 1,-5-2 1,-7 1 0,-3-1 0,-3 6 1,-3 9 0,0 0 0,-12 0 1,6 15 0,0 2-2,-1 9 1,4 9 0,3 0 1,0 2-1,0-1 1,6-3-1,0-2 1,-2-6-1,2-5 1,-6-9 1,0-11-1,5 11-4,-5-11-12,-5-13-20,5 13-1,-4-21 0,4 12-1</inkml:trace>
  <inkml:trace contextRef="#ctx0" brushRef="#br0" timeOffset="265854.7909">5705 11536 28,'0'0'29,"6"10"-4,1 6-5,2 11-5,-1 2-4,3 10-1,-1 0-2,3 7-1,-1-8-3,-1-3 0,-2-10-1,-2-3-1,-7-22 0,9 10 0,-9-10 0,0-22-1,0 1 1,0-6-1,5-1 0,7-3-1,3 5 0,10 1 1,6 6-1,8 10 0,0 6 1,3 6-1,-4 5-2,-8 1-15,-6 0-18,-2 6-1,-22-15 0,7 14 0</inkml:trace>
  <inkml:trace contextRef="#ctx0" brushRef="#br0" timeOffset="270185.416">19671 10118 20,'13'-8'23,"-13"8"-5,0 0-1,10 8-1,-10 6-4,0 10-1,0-2-3,0 12 1,0-2-3,0 2-1,-4-3-1,4-8-1,-4-4 0,4-6 1,0-13-1,0 0 0,6-18 0,5 0-1,2-5 1,8 3-2,4-2 0,9 2 0,2 7-1,6 7 1,-2 6 0,0 0 0,-6 8 1,-3-1 0,-9 3 0,-3-3 1,-19-7-2,12 7-2,-12-7-10,6 14-25,-6-14-1,0 0 0,6-19 0</inkml:trace>
  <inkml:trace contextRef="#ctx0" brushRef="#br0" timeOffset="272014.5071">6942 11267 14,'7'10'61,"17"-10"-39,1 0-7,6 0-4,10 4-3,-1-4-8,0 0-11,-6-9-15,7 14-5,-17-11 0,-4 8 0</inkml:trace>
  <inkml:trace contextRef="#ctx0" brushRef="#br0" timeOffset="272155.6009">7075 11411 11,'28'0'23,"15"4"-3,-1 0-27,-2-11-10,9 7-4,-9-5 13</inkml:trace>
  <inkml:trace contextRef="#ctx0" brushRef="#br0" timeOffset="272608.693">7628 10829 21,'0'-32'30,"0"10"2,0 22 1,0 12-17,-4 16-4,-2 18-3,-1 12-3,2 16-2,-2 9 0,4 5-2,3-3-1,0-6-1,6-13-3,4-12-2,6-15 1,2-17-2,4-17 0,0-13 0,5-6 0,-2-7 3,-3-2 3,-6-3 1,-5 2 1,-11-1 6,-11 25-4,-11 0 0,-4 6 0,-2 4-3,4 3 1,5-2-1,7 2 0,12 0-2,7-4-1,7 1-2,6-5-6,8 4-5,-3-5-5,-1-4-13,4 9 1,-6-9 1</inkml:trace>
  <inkml:trace contextRef="#ctx0" brushRef="#br0" timeOffset="272894.0969">7918 11509 55,'0'0'26,"23"1"-3,-5-1-5,8 0-3,3-4-4,0-2-2,1-3-3,-1-4-1,-1 3-2,-9-4-2,-10 3 0,-9-2 0,-9 4 0,-8 0-1,-7 7 0,-1 2 0,-6 5 0,0 9-1,6 2 1,6 7 0,7 3 0,12 3 0,7 3 0,11-3 0,13-2-3,15-3-17,14-7-15,5-17 0,13 0 0,1-16 0</inkml:trace>
  <inkml:trace contextRef="#ctx0" brushRef="#br0" timeOffset="273448.6681">8876 11380 17,'-22'5'28,"22"-5"0,9 8-7,13-8-4,18 4-3,18-4-2,36 0 0,27 0-3,37-4-2,37 0-2,24-1-1,18 0-1,1 5-3,-8 0-1,-22 0-6,-25 4-12,-35 5-16,-48-9-1,-26 5 1,-37-10-1</inkml:trace>
  <inkml:trace contextRef="#ctx0" brushRef="#br0" timeOffset="274102.8161">9982 11043 29,'0'-21'27,"0"5"-10,-13-6-2,-4 2-4,-3-1-3,-8 6-3,0 1 0,-6 10-3,6 8-1,1 8 0,8 5 0,7 9-1,6-1 1,12 2 0,8 1 1,9-8 0,8-3 1,4-13 0,4-4 0,0-18 0,3-5-1,-8-15 1,-4-8-2,-7-10 0,-4-9 0,-10-3 0,-3 1 0,-9 3 0,-7 8 1,-4 9-1,0 15 1,-4 9-1,0 21 1,2 17 1,6 12-2,1 14 1,6 12 0,3 12-1,10 4 1,-2 1 0,5-1-3,2-6-3,-3-9-8,4-11-18,1-1-5,-10-23 1,10 0-2</inkml:trace>
  <inkml:trace contextRef="#ctx0" brushRef="#br0" timeOffset="274571.5059">10392 11060 29,'8'-11'28,"5"-3"-5,-7 0-3,3-1-5,-9-2-2,-5-3-4,-2 6-1,-9-3-2,-2 5-2,-6 0-1,-3 9-1,-3 3-1,6 7-1,-1 8 1,7 4-1,8 1 0,7 5 0,9-3 0,6-3 1,10-3-1,2-3 1,2-11 0,1-2-1,1-8 1,-3-3 0,-5-1-1,-6-4 0,-4 4 0,-4 1 0,-6 11 0,0 0 1,-10 11-1,2 8 1,1 9-1,1 5 1,0 8 1,6-1-5,2 0-26,5-2-5,-7-10 0,13 4-1</inkml:trace>
  <inkml:trace contextRef="#ctx0" brushRef="#br0" timeOffset="275526.3668">9100 11983 18,'11'27'31,"-1"6"1,7 11-4,-1 10-12,-4 2-3,5 4-3,-5-9-3,6-3-1,-6-14-1,4-12-2,-4-18 0,1-17-1,0-15 0,2-15 0,-5-13 0,1-14-1,-1-10 0,-4-3-1,-3 0 0,1 5 0,-4 8 0,0 12 0,0 12-1,0 11 1,0 12 0,0 12-1,0 11 1,11-9 0,-1 14 0,2-4-1,7 6 1,9-3-1,6 1 0,8-3 0,9 1 0,13-3-1,21 5 1,17-5 0,20 5 0,14-1 1,14-2-1,9 3 1,-1 0 0,-5-1 0,-17 1 0,-18-1-1,-25 0 1,-19 0-1,-23-4 0,-17 1 1,-12-1-1,-11-1 0,-11 1 1,0 0 0,-3-14 0,3 14 0,-13-9-1,13 9 1,-9-5-1,9 5 1,0 0 0,-9 11 0,9 2-1,0 1 1,6 8-8,-1 3-25,-5-3 0,5 5-1,-10-7 1</inkml:trace>
  <inkml:trace contextRef="#ctx0" brushRef="#br0" timeOffset="276261.3631">9753 12305 48,'6'-17'21,"0"0"-3,-6-4-4,-6 0-4,-3 0-2,-7 0-2,-3 9-2,-8 0-1,1 9-1,-1 4-1,-1 13 0,9 9-1,1 4 1,11 6-1,7-3 0,4 0 1,14-2-1,4-10 1,6-4 0,3-14-1,3-5 1,-4-9 0,-1-4 0,-7-4-1,-4 2 1,-6 2 0,-5 6 0,-7 12 0,0 0 1,0 11 0,0 8-1,6 4-1,0-4-6,3 2-10,8 2-16,-3-20 0,6 1-1,-8-16 1</inkml:trace>
  <inkml:trace contextRef="#ctx0" brushRef="#br0" timeOffset="276540.3791">9859 11959 36,'-3'-21'30,"11"10"0,4-1-14,4 3-4,6 9-3,-4 3 0,1 10-2,-12 1-1,-7 7-2,-9 2-1,-5 5-1,-7 0 0,4-1 0,0-5-1,8-3 1,14-3-3,11-5-3,13 4-5,1-10-10,4-5-15,6 9 0,-9-9-1,3 7 1</inkml:trace>
  <inkml:trace contextRef="#ctx0" brushRef="#br0" timeOffset="276759.7267">10255 12100 58,'0'0'35,"10"0"0,-5 14-11,-5 1-8,0 14-6,0 0-4,0 10-1,0-1-2,0 1-2,0-3-3,0-9-5,4-3-9,-4-6-21,0-18 0,0 0-1,-10-6 0</inkml:trace>
  <inkml:trace contextRef="#ctx0" brushRef="#br0" timeOffset="276917.0916">10156 12299 47,'0'0'31,"21"-9"0,1 9-14,6 0-8,3 3-9,1 0-11,-2-3-19,8 12 0,-13-12-1,5 10-1</inkml:trace>
  <inkml:trace contextRef="#ctx0" brushRef="#br0" timeOffset="277157.7384">10497 12179 30,'0'0'34,"22"13"0,-6-1 0,5 5-16,9 9-6,-2 0-5,1 6-1,-1-6-4,-7-1-3,1-1-7,-7-11-9,1-8-16,-2-2-3,-6-14 0,7 0 0</inkml:trace>
  <inkml:trace contextRef="#ctx0" brushRef="#br0" timeOffset="277308.5884">10800 12201 37,'-14'0'34,"-13"5"0,0 8-9,-1 9-6,-9 1-6,6 6-6,-3 0-9,3 0-11,-2-2-21,16-4-1,-4-12 0,14 1-1</inkml:trace>
  <inkml:trace contextRef="#ctx0" brushRef="#br0" timeOffset="277639.5074">10782 11906 40,'0'-15'34,"10"10"0,-10 5-7,21-10-12,-2 14-4,-4 2-4,4 6-3,-7 4-1,-6 5-1,-6 3-1,-8 0 0,-6 1 1,2 2-1,2-5 1,10-2 0,10-5-1,18-7-4,25-11-32,30 0-1,29-11-1,21 0 0</inkml:trace>
  <inkml:trace contextRef="#ctx0" brushRef="#br0" timeOffset="286041.7652">1773 12764 12,'0'0'30,"6"28"1,-1 13-2,-5 12-10,6 6-5,1 5-3,-3-1-3,7-8-1,-4-8-1,0-16-1,-4-16-1,-3-15-1,8-15 0,-8-14-1,0-19 1,-4-14-2,0-14 0,4-4 0,3-3-1,9 2-1,5 7-1,8 12-1,15 18-6,5 15-8,11 13-17,3 21-3,-14 6 0,-3 14 2</inkml:trace>
  <inkml:trace contextRef="#ctx0" brushRef="#br0" timeOffset="286254.5598">2123 13053 20,'0'0'31,"0"0"2,3 24-5,-3 0-11,0 2-9,6 3-8,1-1-16,2-2-14,-5-14-1,14 0-1</inkml:trace>
  <inkml:trace contextRef="#ctx0" brushRef="#br0" timeOffset="286507.248">2536 13133 33,'3'14'36,"-3"7"-2,-19-2-6,-9-7-8,1 4-6,-6-11-6,5-3-4,1-7-2,9-7-2,5 0-1,4-6 1,9 2-1,12-1 0,-2 5 1,8 6-1,6 6 0,-2 6 2,1 10-3,4 0-7,-2 6-26,0 9 0,-6-7-1,15 5 1</inkml:trace>
  <inkml:trace contextRef="#ctx0" brushRef="#br0" timeOffset="287086.1958">3310 13092 31,'13'0'28,"8"-5"1,14 5-13,2 0-10,6-7-3,-2 2-1,-4-1-2,-6-1-1,-12 3 0,-19 4 0,0 0 0,-22 8 1,-3 4 0,0 6 0,1 4 2,4 0-1,12 6 1,13 0-3,11-2-4,9-4-1,12-5-2,4-5 0,4-5 1,6-7-1,-5-6 0,0-7 3,-11-3 6,18-24 10,-39 22-2,-14-4 1,-8 7 2,-11-2-1,-2 12 1,-7 1-3,2 10-2,2 1-2,9 8-1,5 4-2,13 6-1,14-1 0,4-5 0,10-4 0,0-5 0,-1-8-1,-2-2 0,-6-11-7,-6-2-20,-16-9-6,0 6-1,-13-9 0</inkml:trace>
  <inkml:trace contextRef="#ctx0" brushRef="#br0" timeOffset="287613.7594">4811 13076 42,'-28'0'29,"3"16"-9,-2 3-5,4 6-5,9 8-2,14-1-2,11 1-2,9-6-1,14-5 0,3-7 1,6-7 0,-6-12-2,-5-6 0,-11-6 0,-17-3-1,-13 1-2,-13-5-2,-9 8-7,-4 3-15,-5 1-8,9 8 0,2-4 0</inkml:trace>
  <inkml:trace contextRef="#ctx0" brushRef="#br0" timeOffset="287862.6019">4947 13125 14,'20'0'30,"-10"0"2,2 0-3,-12 0-11,3 22-7,-3-5-3,3 2-2,4 3-2,5-1-1,5 1-1,6-9 0,3-3-1,5-4 1,-1-6-1,-3-6 0,-1-8-2,-5-2-5,-8-5-9,-7-3-11,-1 6-8,-10-8 0,3 7 0</inkml:trace>
  <inkml:trace contextRef="#ctx0" brushRef="#br0" timeOffset="288056.4896">5259 13115 49,'18'15'33,"-5"1"0,2 2-11,4 3-7,-4-2-6,6 2-2,-3-7-3,2-5-1,2-9 0,-1-4-1,1-10-1,-1-3-1,-1-3-5,-8-9-8,-2 3-23,2 12 0,-12-2-1,0 16 0</inkml:trace>
  <inkml:trace contextRef="#ctx0" brushRef="#br0" timeOffset="288555.0082">5844 13183 31,'-24'-15'33,"10"11"0,-8-1-8,1 2-9,4 9-5,-2-2-3,7 9-2,4 2-3,8 6 0,9-2-2,7 1 1,4-6-1,5-2 1,1-5-1,0-7-1,-2-10 0,-4-6-1,-3-6 0,-6-7 1,1-5-2,-3-9 1,1 1 0,2-1 0,1 4 2,3 5-1,4 10 1,2 9 1,2 15-1,2 10 1,2 12 0,2 12 0,-1 5-1,1 4 1,-1 1-1,-2-3 0,-5-5 0,0-7 0,-10-8 0,-12-8 0,0-13 0,-29 10 0,-4-10-1,-4 5 1,-4-1-4,-8-1-13,5 4-22,9 4 1,7-7-1,28-4 0</inkml:trace>
  <inkml:trace contextRef="#ctx0" brushRef="#br0" timeOffset="288908.5054">6396 13039 56,'9'-10'33,"1"27"-5,-1 9-12,-5 6-7,1 7-8,1 5-16,8 3-15,-11-17-2,9 1-1,-3-18 1</inkml:trace>
  <inkml:trace contextRef="#ctx0" brushRef="#br0" timeOffset="289457.0826">6620 13133 28,'19'0'32,"-7"7"2,0 5-3,-2 4-16,-10 3-5,3-1-3,-9-1-4,2-5-2,4-12-1,-6 10-2,6-10 0,3-10 0,7-2 0,1-5 0,2 1 1,-1 2 2,-3 1 1,-9 13 0,10-12 1,-10 12 0,-6 9 0,0 3 0,-3 0 0,9 4-3,0 5-1,7-4-2,14 1-1,6-5-3,16 2-5,1-8-3,13 3-2,-5-6 2,4-4 1,-7-6 2,-4 3 3,-12-7 6,-5 1 7,-7-4 6,-5-16 15,-16 8-10,-4 5 0,-10-3-2,-2 3-2,-6 1-3,0 8-2,-2 0-1,2 7-2,2 10-1,6 2 0,11 4-1,6 3 1,6 1-1,7 4 0,5-7 0,3-2-2,2-1-4,-4-11-16,-4-6-14,1-6-2,-10-11 1,0-5-1</inkml:trace>
  <inkml:trace contextRef="#ctx0" brushRef="#br0" timeOffset="289583.0145">7169 12821 66,'-13'-20'35,"13"20"1,-10 20-16,10 4-22,4 10-28,-4-3-4,9 12 0,-5-9-2</inkml:trace>
  <inkml:trace contextRef="#ctx0" brushRef="#br0" timeOffset="290156.0798">8183 13164 44,'-32'-14'33,"2"14"0,-4 9-12,5 3-8,11 11-5,11 3-3,17 5-2,11-2-1,11-1 0,5-8 0,3-7-1,-1-13 0,-3-5 1,-14-19-1,-7-8 0,-15-9 0,-6-19 0,-10-6-1,1-12 0,2 0-1,5 3-1,10 8-2,8 4-4,11 17-10,7 24-16,3 10-1,9 22 0,-12 8 0</inkml:trace>
  <inkml:trace contextRef="#ctx0" brushRef="#br0" timeOffset="290410.9873">8415 13155 15,'-9'4'32,"9"16"0,0-3-3,0 2-11,8 5-5,3-5-2,7 3-4,1-5-1,6-5-2,0-9-1,1-3-1,1-10-1,-5-5 0,-4-1-4,-9-7-3,4 5-11,-7 3-13,-6-4-5,0 7-1,-5-1 1</inkml:trace>
  <inkml:trace contextRef="#ctx0" brushRef="#br0" timeOffset="290613.9347">8697 13187 18,'11'3'34,"8"11"-1,-8-3 2,2 1-14,3 9-7,-4-6-5,3 5-2,-2-8-2,2-1-2,-2-11 0,4-2-1,-3-10-2,1-3 1,-3-4-5,-5-5-6,3 5-17,-1 1-10,-6-1 1,6 9-1</inkml:trace>
  <inkml:trace contextRef="#ctx0" brushRef="#br0" timeOffset="290891.8705">9334 13230 58,'-15'21'36,"-7"1"-2,-3 0-9,-12-8-9,6 3-7,-4-10-4,6-7-3,3 0-1,4-12-2,7-5 0,8-4 0,7-1 0,4 0-1,11 5 1,3 2 1,7 9 0,1 6 0,1 11 1,-1 4-2,4 9-10,-8 2-24,-6-7 0,-1 4-1,-6-6 0</inkml:trace>
  <inkml:trace contextRef="#ctx0" brushRef="#br0" timeOffset="291268.6138">9570 13089 42,'0'0'34,"0"0"1,-9 34-11,9 17-7,0 5-6,5 18-3,-2 2-2,4 6-3,-1-7-2,0-7-1,0-12-2,-3-13-4,4-12-8,-7-16-13,0-15-10,5-21 1,-10-17 1</inkml:trace>
  <inkml:trace contextRef="#ctx0" brushRef="#br0" timeOffset="291532.1714">9589 13322 35,'27'-4'30,"-5"0"-2,13 4-12,1 0-6,-2-5-6,1 1-6,-4-1-7,-4-5-3,-7-2-1,-5-5 0,-4-2 2,-4 2 3,-1-3 5,0 4 7,-3 2 21,0 3-10,-3 11 1,4 19-2,-4-1-3,0 3-4,6 1-7,-3 0-16,4 2-15,-7-10-1,8-1-1</inkml:trace>
  <inkml:trace contextRef="#ctx0" brushRef="#br0" timeOffset="291893.0686">10166 13183 45,'24'10'32,"-17"2"1,0 5-13,-2 5-8,-5 0-4,-5 5-3,0-5-3,-4-1-1,2-11-2,7-10 1,0 0-2,0 0 1,7-21-1,6 0 1,3-3 0,2 1 1,0 0 0,-6 4 1,1 2 0,-8 8 1,-5 9-1,0 0 1,0 0 0,-15 14 0,6 0 0,4 5-2,5 2 0,5-1-3,11 3-2,3-8-6,17 1-12,8 0-7,2-8-2,11-3 2</inkml:trace>
  <inkml:trace contextRef="#ctx0" brushRef="#br0" timeOffset="292124.7951">10794 13296 68,'0'-18'26,"-12"-1"-4,-1 2-4,-11-3-5,2 6-3,-8 0-3,5 10-1,-3 4-2,6 6-1,7 8-1,8 5 0,7 1-1,9 2 1,4 2-1,7-5 0,7-2-1,0-5-6,5-5-11,-4-7-16,-6-11-4,-1-4 0,-6-13 1</inkml:trace>
  <inkml:trace contextRef="#ctx0" brushRef="#br0" timeOffset="292254.4685">10819 12964 52,'-9'-22'35,"9"22"-1,-15 9-10,6 13-31,9 12-21,-12-2-4,12 9-2,-7-8 0</inkml:trace>
  <inkml:trace contextRef="#ctx0" brushRef="#br0" timeOffset="292743.5112">11359 13372 25,'17'10'33,"-17"0"0,3 12 1,-18-3-20,-1 5-19,2-1-23,-8-13-2,10-3-2,-1-14-1</inkml:trace>
  <inkml:trace contextRef="#ctx0" brushRef="#br0" timeOffset="293147.8934">12138 13086 33,'-22'-20'33,"3"11"-1,-10 2-4,0 7-15,9 9-4,5 5-4,8 4-1,7-1-2,14 2 0,7-4-1,3-2-1,0-4 1,0-4-2,-6-5 1,-9 5-1,-9-5-1,-9 0 1,-9 5 0,-8 1 0,-2 5 1,3 1 0,0 5 0,8 3 0,10 1 1,10-1 0,8-1-1,9-2 1,5-5-2,3-5-4,4-7-14,2 0-13,-10-17-1,1-1-1,-12-12 2</inkml:trace>
  <inkml:trace contextRef="#ctx0" brushRef="#br0" timeOffset="293381.8487">12141 12834 48,'-9'-29'32,"-4"7"0,10 10-12,3 12-12,-6 13-10,10 4-9,5 9-3,2 4-1,6 9 1,1 2 4,6 5 5,4 2 6,0 5 7,40 59 20,-30-57-12,-4-6-5,-3-3-9,-3-8-16,0-4-16,-15-23-2,5-5-1</inkml:trace>
  <inkml:trace contextRef="#ctx0" brushRef="#br0" timeOffset="293540.8656">12525 13136 53,'-18'7'34,"-13"9"2,-7 14-8,-4 13-15,-11 2-6,5 7-5,3 3-11,5 0-19,8-13-7,17-4 0,8-17-1</inkml:trace>
  <inkml:trace contextRef="#ctx0" brushRef="#br0" timeOffset="294125.9128">12905 13169 45,'-13'-31'32,"4"11"-4,-13 6-11,-4-1-5,2 10-4,-1 5-3,1 13-1,0 3-2,10 4 0,7 4-1,7-1-1,7 1 2,9-6-2,6-3 2,2-7-1,4-8-2,0-4 1,0-7-2,-4-2 2,-2-1-2,-7 0 1,-5 3-1,-10 11 1,9-10 1,-9 10 0,0 10 1,0-1 0,6 7 0,1-3 1,5 1-1,4-2 0,4-6 0,3-6-1,2 0 1,-4-9-1,-5-5-1,2-4 1,-2-6-1,-4-2 0,-2-1 1,-1 2 1,-5 3 0,-1 7 1,-3 15 2,0 0 1,0 0 0,-13 33 0,10 2 0,3 12-1,0 4 0,0 4-3,6 2-2,-2-4-4,8-2-7,-6-11-16,0-17-10,1-7 0,-7-16 0</inkml:trace>
  <inkml:trace contextRef="#ctx0" brushRef="#br0" timeOffset="294275.5572">13229 13255 35,'10'-9'30,"14"9"0,1 0-9,3-4-21,6 4-15,-3-8-13,12 8-1,-12-2 0</inkml:trace>
  <inkml:trace contextRef="#ctx0" brushRef="#br0" timeOffset="294622.0444">13831 13034 60,'-23'-8'32,"-7"-2"0,-3 8-15,8 7-8,-1 2-4,8 8-3,6 1-1,12 3 0,3 0-1,9-1 0,3-4-1,1-4 0,-1-1-1,-6-5 0,-9-4 0,0 0 0,-14 0 0,-4 0 1,-5 2 2,-1 5 0,-2 2 1,7 6 1,8 1 2,5 7-1,12-3 0,9 3-2,10-3-5,5-1-21,11-11-10,17-1 0,-3-12-2</inkml:trace>
  <inkml:trace contextRef="#ctx0" brushRef="#br0" timeOffset="295483.4667">1910 14607 40,'-5'-25'33,"5"25"-1,0 0-10,18 34-4,5 16-6,7 11-3,1 13-2,6 5-1,3 4-1,-1-5-2,5-7-1,-6-15 1,-8-12-1,-5-22-1,-2-13 1,-2-20-1,-2-17 0,4-21 0,-2-11-1,-1-8 1,11-4-2,-1 1 2,-5 6-2,-3 10 0,-6 9-3,-4 21-9,-9 16-24,-3 9-2,0 0 2,-25 11-2</inkml:trace>
  <inkml:trace contextRef="#ctx0" brushRef="#br0" timeOffset="295852.4873">2473 15192 45,'0'0'35,"0"0"2,0 0-5,-6 33-15,0 0-5,6 13-4,0 2-2,4 9-2,-2 4-2,4-3-2,0-4-2,0-11-3,3-3-3,-9-16-6,4-1-13,2-13-12,-6-10 1,0 0 2</inkml:trace>
  <inkml:trace contextRef="#ctx0" brushRef="#br0" timeOffset="296108.5074">2415 15275 14,'21'-25'31,"16"8"1,-2-1-2,5 4-10,0 14-6,-9 0-2,2 12-4,-16 4 0,-5 10-2,-19 1-1,-4 2-2,-14 0-3,-4-7-7,2-6-24,5-4-5,-9-12-1,18 0 0</inkml:trace>
  <inkml:trace contextRef="#ctx0" brushRef="#br0" timeOffset="296513.5812">3016 15027 29,'6'-9'34,"13"9"0,0-10-4,12 4-15,6 6-4,0-3-5,5 3-3,-4 0-5,-9 0-5,1 0-6,-12 0-7,-8-3-8,3 3-6,-13 0 0,0 0 11</inkml:trace>
  <inkml:trace contextRef="#ctx0" brushRef="#br0" timeOffset="296687.2254">3102 15158 56,'19'10'33,"-6"-6"-2,15-4-8,6 3-7,-1-3-12,5 0-25,-4-5-11,4 5-4,-14-12 1</inkml:trace>
  <inkml:trace contextRef="#ctx0" brushRef="#br0" timeOffset="297559.5124">4114 14264 17,'-19'-41'25,"3"13"-2,-10 7-4,2 15-3,-3 21-5,-2 16-3,2 21-1,2 24-3,2 21-1,6 18-1,7 11 0,4 6 0,6-1-2,9-4 1,1-5-1,-3-9 0,1-10 1,-8-12 0,-9-8 1,-9-15 0,-1-6 1,-5-7-1,2-11 2,2-12-3,0-10-2,6-7-15,14-4-17,-11-11 0,11 0-1,0 0 1</inkml:trace>
  <inkml:trace contextRef="#ctx0" brushRef="#br0" timeOffset="299260.7533">4539 15187 18,'-6'-12'25,"-17"-5"-5,4 2-7,-5-3-1,-4 4-3,0 3-1,1 6-3,2 5-1,9 10-1,7 4-1,9 8-1,3-2 1,13-1-1,5-2 0,6-5 0,5-8 0,2-9 0,-3-7 0,-4-14-1,1-7 1,-7-10-1,-4-10 0,-7-6 1,-7-4-1,-3-1 1,3 6 0,-3 3 2,-3 12 1,0 6-1,-1 18-1,4 19 2,0 0 0,-12 33 0,8 9 0,-1 11-2,5 15 1,0 5-1,0 6 1,5-1 0,2-6-3,6-8-5,0-12-11,-2-16-19,10-11 0,-7-16-1,7-4 1</inkml:trace>
  <inkml:trace contextRef="#ctx0" brushRef="#br0" timeOffset="299634.5116">4773 14742 33,'0'-26'35,"-6"3"0,6 23-3,8 14-15,-8 16-3,15 20-5,0 9-3,7 11-1,0 4-1,7-1-2,-2-4 1,1-14-2,-1-12 1,-6-15-1,-2-19 0,-4-9 0,-1-22 0,-1-10-1,-1-17 1,1-11-1,3-7 0,5-3 0,0 3 0,-2 4 0,0 9-1,-2 8-2,-3 16-4,-11 9-9,3 10-22,-6 11 0,-12 5-2,5 8 1</inkml:trace>
  <inkml:trace contextRef="#ctx0" brushRef="#br0" timeOffset="300035.5369">5181 15136 44,'15'-4'35,"-15"4"2,3 26-9,4 3-12,-7 3-5,6 11-2,-3 3-3,4 8-2,-1-3-2,-2 0-1,3-7-2,-3-5-2,2-7-1,-6-12-5,5-3-8,-5-17-16,0 0-4,0 0 0,-15-22 1</inkml:trace>
  <inkml:trace contextRef="#ctx0" brushRef="#br0" timeOffset="300268.4621">5237 15175 28,'23'-24'32,"13"14"1,-8 5-10,1 5-5,1 14-3,-12 2-4,-5 11-2,-13-1-2,-6 2-1,-13-3-3,-5-9-9,-3-9-29,1-2-2,-4-19 0,8-2-1</inkml:trace>
  <inkml:trace contextRef="#ctx0" brushRef="#br0" timeOffset="302289.9657">5905 14998 31,'0'0'30,"17"0"2,10-3-11,4 3-10,7-5-6,7-1-7,3 1-10,4 5-13,-11-13-5,3 13-2,-17-8 4</inkml:trace>
  <inkml:trace contextRef="#ctx0" brushRef="#br0" timeOffset="302468.4607">6022 15105 25,'0'0'32,"14"10"-1,12-10-4,11 0-25,18 0-26,-14-7-2,12 7-3,-10-8-2</inkml:trace>
  <inkml:trace contextRef="#ctx0" brushRef="#br0" timeOffset="303093.9242">7063 14377 21,'-28'-34'30,"7"9"-6,-10 11-5,0 14-4,0 14-2,3 21-4,3 28-3,10 19-1,4 24-2,8 12-1,3 10 0,3 9 0,8 5-1,-5-2 0,-1-9 0,-5-12 0,-6-13 0,-10-12-1,5-11-1,-5-19-1,-6-17-1,3-15-7,-1-15-8,1-17-11,9-3-4,-5-15 1,12 0 5</inkml:trace>
  <inkml:trace contextRef="#ctx0" brushRef="#br0" timeOffset="303793.2181">7478 14566 22,'0'0'28,"4"12"0,-8 21-10,4 18-5,6 18-5,-6 8 0,6 9-2,-2 2-2,-1-1-1,4-6 0,-4-12-1,2-18-1,-1-10 0,-2-21-1,-2-20 0,22 0-2,-9-19 2,3-9-1,5-6 0,0-1 0,-2-1 1,0 5 1,-4 8 0,-11 9 0,-4 14 0,-9 5 1,-7 11 0,0 3-1,-2 3 1,5 4-1,4-4-1,9 0 0,10-10-5,7 0-10,8 3-17,-1-15 0,6 6-1,-9-8 0</inkml:trace>
  <inkml:trace contextRef="#ctx0" brushRef="#br0" timeOffset="304124.5107">7832 15269 16,'0'0'31,"10"-4"0,-10 4-2,15-3-11,4 3-7,-4-5-3,10 2-2,-3-6-2,3 2-2,-5-6 0,-3-1-1,-8-3-1,-3 3 0,-9-2 1,-6 5-1,-9 3 0,-4 8 0,-6 0 0,-1 13 0,2 6 0,5 6 0,7 6 1,8 2 0,14-4 0,5-1 1,10-5-1,6-4-1,3-6-11,6-4-22,-6-13-1,2 4 0,-7-13-1</inkml:trace>
  <inkml:trace contextRef="#ctx0" brushRef="#br0" timeOffset="304793.1543">8472 15215 39,'-36'-6'30,"36"6"1,0 0-14,48 0-7,24 3-2,27-3 1,37 3 1,29-3-2,27-3-1,19-4-3,12 3 0,0-4-1,-9 2-2,-19 0-3,-24 0-12,-31 3-22,-17 3-1,-33-4 1,-18 4 0</inkml:trace>
  <inkml:trace contextRef="#ctx0" brushRef="#br0" timeOffset="305433.1102">9393 14833 17,'-13'-28'25,"2"15"-4,-9-1-6,-4 5-4,0 6-4,-4 6-3,3 6 0,3 8-3,9 6 0,4 5 0,9 3 0,12-4-1,7-2 1,5-9 0,7-9 1,4-14-1,-1-10 1,3-15-1,-6-9 1,-2-9-1,-5-5 2,-12-12-1,-5 0 2,-7-4 0,-4 6 1,-8 10 0,-1 7 0,-5 15 0,6 18-1,-4 19-1,6 19 0,5 19-2,5 15 0,0 10 0,9 5 0,-2 5-1,4-6-2,2 2-7,-1-8-23,-6-17-3,4-3 1,-7-20-1</inkml:trace>
  <inkml:trace contextRef="#ctx0" brushRef="#br0" timeOffset="305889.9486">9753 14858 2,'16'-22'53,"-9"10"-34,-7-3-4,-6-2-2,1 3-3,-7-2-1,-3 8-3,-5 0-1,-1 8-2,-1 5-1,-2 8-1,4 6 0,6 3-1,6 6 0,6-2 1,8-1-1,6-5 0,7-8 1,3-5-1,2-7 0,-1-10 0,-2-2 0,-5-5 0,-1 3 1,-6 2-1,-9 12 1,0 0 2,0 0 0,0 20 0,-9 6 1,9 10 0,-6 0 0,6 8 0,0-7-4,0 0-13,0-9-21,11-2 0,-4-13-1,6 1 0</inkml:trace>
  <inkml:trace contextRef="#ctx0" brushRef="#br0" timeOffset="306823.8656">8522 15852 25,'3'22'29,"13"20"-2,-1 8-11,-1 9-6,6 6 1,-2 0-3,4-8-2,-6-12-1,2-11 0,-6-17-2,2-17 0,-3-16 0,-5-15-1,-2-15 1,-4-9-1,0-14-1,0-3 0,-5-3 0,0-1 0,5 4-1,0 9 0,0 6 0,10 13 0,-1 9 0,6 13 0,8 9-1,7 10-1,7 9-3,10 1-1,18 8 0,12-6 0,27 3 0,13-7 0,14 0 1,7-8 3,9-4 1,1 0 2,-10-3 0,-16 1-1,-19 1 1,-19 2 0,-23 0 0,-14 6 0,-19-7 0,-12 7 0,-16 0 1,9-10-1,-9 10 1,0 0 0,-3-11 0,3 11-1,0 0 1,-10 19 0,10 3 1,0 7-1,0 3-1,4 2-5,2-4-26,1 11-1,-7-17 0,5 1-2</inkml:trace>
  <inkml:trace contextRef="#ctx0" brushRef="#br0" timeOffset="307485.51">9095 16162 34,'6'-20'26,"-9"-4"-6,-3 1-4,-6 8-4,-7-2-3,-3 13-3,-5 4-1,2 7-2,0 8-1,0 8-1,9 6 0,7 5-1,9 1 0,7 0 1,11-6-1,4-3 1,3-10 0,5-8 0,-1-8 0,-2-13 0,-4-4 0,-5-10 0,-8 0-1,-4 3 1,-3-1 0,-3 7 0,-6 3-1,6 15 1,-10-5 0,10 18-1,0 4 1,4 4 0,3 5 0,4 0-2,5-1-4,-1-3-12,0-14-16,7 1 1,-13-17-1,6-1 4</inkml:trace>
  <inkml:trace contextRef="#ctx0" brushRef="#br0" timeOffset="307755.7494">9125 15891 20,'0'-19'33,"17"12"-1,1-1 1,5 3-18,8 10-4,-4 0-4,-2 10-2,-10 2-1,-6 2-2,-9 5 0,-9-2-1,-6 0 0,-1-2 0,1-4 0,5-2 0,10-1-2,0-13-3,21 12-6,-1-9-9,5-3-16,6 9 1,-4-9-1,4 2 5</inkml:trace>
  <inkml:trace contextRef="#ctx0" brushRef="#br0" timeOffset="307967.2269">9523 16027 43,'0'0'34,"9"3"1,-9 13-10,0 3-9,10 11-5,-10 6-3,7 7-2,-5 3-3,-2-7-4,4 0-4,-4-10-9,-4-15-21,4 0-1,0-14-1,-15-7 0</inkml:trace>
  <inkml:trace contextRef="#ctx0" brushRef="#br0" timeOffset="308135.6138">9396 16177 41,'9'0'30,"7"0"-3,5 3-14,7 0-10,6-3-8,-4 7-20,0-13-4,10 9 0,-9-10 4</inkml:trace>
  <inkml:trace contextRef="#ctx0" brushRef="#br0" timeOffset="308320.6596">9743 16104 17,'0'0'33,"0"0"2,10 17 0,5 0-14,-3 0-7,7 8-4,-2-2-3,3 5-3,-5-5-4,4-4-5,-2-2-9,-5-2-19,0-15-3,3-4 0,-6-9 0</inkml:trace>
  <inkml:trace contextRef="#ctx0" brushRef="#br0" timeOffset="308479.1999">9989 16150 52,'-12'9'34,"-10"-2"-4,-7 9-10,-2 8-7,-8 0-5,4 3-4,1 2-9,3-4-10,3-9-18,15 0-1,4-16-1,18 0 1</inkml:trace>
  <inkml:trace contextRef="#ctx0" brushRef="#br0" timeOffset="308777.6458">9938 15853 33,'4'-15'34,"2"3"0,8 12-2,6 0-19,-5 4-4,-2 9-3,-7 3-2,-6 11-1,-3 0 0,-6 4-1,-3-2 0,2 1 0,4-4 0,9-2 0,9-8-3,11-10-8,1-6-27,20-5 0,-2-11-1,13 0 1</inkml:trace>
  <inkml:trace contextRef="#ctx0" brushRef="#br0" timeOffset="312844.2622">11103 15115 35,'11'-4'31,"13"4"-3,3 0-9,5 0-8,12 0-5,1 0-9,0-4-10,-12-2-15,7 10-3,-14-4 0,-3 4 8</inkml:trace>
  <inkml:trace contextRef="#ctx0" brushRef="#br0" timeOffset="313018.6893">11173 15222 14,'4'10'31,"-4"-10"1,31 6-3,-1-6-14,11 5-20,14 4-19,-12-16-3,15 7-3,-7-9-1</inkml:trace>
  <inkml:trace contextRef="#ctx0" brushRef="#br0" timeOffset="314071.3684">12040 15200 17,'-47'9'23,"9"-6"-8,30 1-4,27-1 1,32-3 1,36 0 0,38-8 0,35 5 0,30-6-1,29 4-3,4-2 0,4 2-2,-13-2-3,-13 2-6,-23 0-11,-30 5-21,-34-7-1,-24 4 0,-36-4-1</inkml:trace>
  <inkml:trace contextRef="#ctx0" brushRef="#br0" timeOffset="314860.6696">12823 14318 44,'9'-21'30,"-9"21"-10,7 21-4,-14 13-3,-2 19-4,-4 12-2,5 19-2,-5 2 0,3 1-3,4-9-1,6-8 0,4-15-1,5-17-2,3-19 0,0-19 0,7-16-1,0-10 0,2-6 1,-2-1 1,-2 1 1,-3 4 0,-8 9 2,-6 19 0,3-9 0,-3 9 0,-18 17 0,6-2 0,0 4 0,2-1-1,6-1 0,4-1-1,11-2 0,3-6-1,12 5-2,1-4 1,7-2-1,-3 0 0,0-1 0,-3-2 1,-6-1 1,-4 2 1,-5-5 3,-3 0 0,-10 0 0,22-7 0,-11-1 1,6 1-1,3-5-1,2-1 0,-3-1-1,1 2 1,-9-4-1,-4 3 0,-10 3 0,-8 2 1,-8 8-1,-6 5 0,-2 8 0,-4 6 0,6 5 0,4 7 1,11 0-1,10 4 0,17-6 0,7-3 0,4-2-3,9-10-8,3-6-24,7-2-2,-7-13 0,4 2-1</inkml:trace>
  <inkml:trace contextRef="#ctx0" brushRef="#br0" timeOffset="316552.2281">12184 15729 14,'0'0'30,"23"33"0,-9 1-9,2 8-6,2 8-3,-2 0-1,3 2-3,-1-8-3,2-6-1,-8-16-2,0-12 0,-2-12-1,-2-13 1,-2-10-1,1-12 0,-7-14 0,3-4 0,-3-5-1,0 0 1,0-1-1,3 6 0,3 5 0,4 5 0,6 12 1,4 8-2,8 7 2,10 10-2,9 8 2,11 0-2,11 0 1,14 7 0,14-3-2,11-1 1,10-3-1,2-3 1,-1-1 0,-11-2-1,-7 3 1,-15-2 0,-16 2 0,-16-1 1,-20 4-1,-7 0 1,-12 0-1,-2-6 1,-13 6-1,10-9 1,-10 9 0,8-9-1,-8 9 1,11-11 0,-11 11-1,0 0 1,11-3-1,-11 3 0,0 0 1,0 15 0,0-3 1,0 6 1,0 6 0,0 5 0,4 8-1,-4 1-21,0-4-11,8 7-1,-13-10 0</inkml:trace>
  <inkml:trace contextRef="#ctx0" brushRef="#br0" timeOffset="317220.7553">12709 16059 3,'0'-15'23,"0"2"-5,0-6-3,-7 0-1,-2-1-2,-3 1-2,-3 3-2,-4 7-1,3 9-1,-5 0-2,1 13-2,5 7 0,3 6-1,8 4-1,4 1 1,3 0-1,7-5 1,8-5 0,2-7 0,1-7-1,1-7 1,-1-12 0,-2 0-1,-1-4 1,-5 0-1,-4 4 0,-4 1 1,-5 11-1,0 0 0,14 4 1,-4 10-1,-3 3-1,7-2-5,2 2-19,8-1-5,-9-13 0,8 1 0</inkml:trace>
  <inkml:trace contextRef="#ctx0" brushRef="#br0" timeOffset="317506.8779">12742 15806 19,'0'-16'28,"22"10"-2,-3 2-9,2 4-4,1 7-3,-9 3-3,-4 5 0,-9 6-3,-12 4-1,-5-1 1,-3 2-1,0-6 0,5 0-1,6-5-1,12-2-2,8-6-3,10-3-6,6 0-11,8 3-11,-4-7 0,3 8 0</inkml:trace>
  <inkml:trace contextRef="#ctx0" brushRef="#br0" timeOffset="317710.4643">13086 15909 44,'0'0'33,"0"0"-6,7 27-5,-7-6-7,9 10-5,-6 3-3,4 6-3,-2-8-5,2-2-4,0 1-6,-1-12-16,-6-19-7,6 12 0,-9-21 0</inkml:trace>
  <inkml:trace contextRef="#ctx0" brushRef="#br0" timeOffset="317869.4889">13038 16025 37,'0'0'31,"14"4"-2,2 1-11,3-2-7,8 4-6,1-2-10,6 5-20,-8-10-6,10 7 1,-13-11-2</inkml:trace>
  <inkml:trace contextRef="#ctx0" brushRef="#br0" timeOffset="318070.5352">13328 15970 17,'0'0'31,"6"17"2,5-7-3,6 2-12,2 6-6,0 2-3,3 3-3,-1 1-4,-2-2-3,-1-2-4,-8-11-6,3 1-9,-1-6-7,-12-4-7,20-16 0,-13-5 9</inkml:trace>
  <inkml:trace contextRef="#ctx0" brushRef="#br0" timeOffset="318230.5739">13566 16036 18,'-24'-11'31,"6"20"1,-7-5-8,-6 11-4,3 0-8,-5 4-6,-2 0-8,7 4-13,6-1-16,-7-8-2,15 0 1,-2-11 3</inkml:trace>
  <inkml:trace contextRef="#ctx0" brushRef="#br0" timeOffset="318528.3576">13434 15794 17,'0'0'32,"15"-17"0,4 17-2,0 0-11,-7 0-7,7 7-4,-6 1-2,-1 7-1,-12-1-2,0 4 0,-6 1 0,-1 2-1,-5-5 1,5 2-1,7-3 1,7-2-2,9-6-2,9-7-8,8 0-27,4 0 1,0-11-1,1 2-1</inkml:trace>
  <inkml:trace contextRef="#ctx0" brushRef="#br0" timeOffset="319250.4604">14720 14178 37,'-21'6'18,"2"19"0,-6 19-2,-3 16-2,3 21-3,-1 20-1,12 20-2,2 9-2,12 6-1,12-3-2,-1-3 0,2-9-1,1-9 1,-7-20-1,-2-12 0,-10-18 0,-5-13-1,-8-10-5,-2-17-8,-1-15-17,0-3-5,-10-15 0,8-2 0</inkml:trace>
  <inkml:trace contextRef="#ctx0" brushRef="#br0" timeOffset="319876.4782">15254 15177 12,'9'-27'45,"-12"10"-28,-3 1-3,-4-1-1,-7-4-4,-1 4-1,-7 2-3,-2 5-1,-6 5-1,5 7 0,1 10-1,6 5 0,10 7-1,5 2 1,6 2 0,13-3 0,5-4 0,6-4 0,4-12 0,3-9 0,-4-11-1,1-10 0,-1-14 0,-5-8-1,-5-16 0,-4-6 0,-4-6 0,-4-2 0,-5 4-1,0 3 1,-5 15 0,0 11 0,-2 16 0,-3 15 0,4 25 1,1 14 0,1 15 1,4 13-1,0 12 1,6 6 0,3 6 1,4-3-1,-1-7-2,0-9-5,5-5-13,2-13-16,-11-20-1,6-4 0,-14-17 0</inkml:trace>
  <inkml:trace contextRef="#ctx0" brushRef="#br0" timeOffset="320470.8052">15620 15141 30,'12'-9'23,"-8"-6"-2,1 1-5,-5 0-3,0-4-3,-5 1-1,-5-3-2,-4 6-2,-5-2-1,-1 7-1,-5 4-1,0 5-1,1 8 0,2 5-1,3 3 0,7 7 0,6-2 0,6 2 1,7-1 0,6-4 0,6-4 0,4-4 0,-2-7-1,7-3 1,-9-9-1,0-2 1,-5-1-1,0-1-1,-5 0 1,-6 2 0,-3 11 1,0 0-1,0 0 2,0 0 0,-12 24 0,12 1 2,-4 6-1,4 8 1,0 2 0,4 2 0,-4 3 0,6-1-1,-6-7 0,0-1-1,0-11-2,0-6-10,-8-7-27,8-3 0,0-10 0,0 0-1</inkml:trace>
  <inkml:trace contextRef="#ctx0" brushRef="#br0" timeOffset="339938.2749">16210 15030 14,'0'0'31,"24"12"1,-4-14-3,16 2-14,11 0-6,5-3-7,1 3-8,3-4-12,-3 8-13,-18-4 0,-2 6-1</inkml:trace>
  <inkml:trace contextRef="#ctx0" brushRef="#br0" timeOffset="340106.2167">16324 15161 55,'16'7'34,"6"-7"-3,12 0-14,6 4-13,6-6-29,10 4-5,-10-8-1,14 6-2</inkml:trace>
  <inkml:trace contextRef="#ctx0" brushRef="#br0" timeOffset="341149.5116">17206 14674 11,'-7'-49'24,"4"13"-10,-3 13 1,6 23-2,0 0-2,0 41-1,6 11-1,-3 16-2,5 10-2,-1 7 1,2-1-2,-2-1-3,3-11-1,2-14-3,-1-15 0,3-16-1,-2-17 0,3-10-1,-1-15 0,3-11 1,-1-6 3,-1-1 2,-2-2 0,-8 7 1,-5 8 1,-3 5 1,-10 15 0,-7 6 0,-2 7 0,-4 2-1,5 5 0,5-3 0,8 0 0,13-6 0,11-1 0,8-3-2,7-3-3,6 3-13,1 4-9,-6-11-6,5 12-2,-13-9 0</inkml:trace>
  <inkml:trace contextRef="#ctx0" brushRef="#br0" timeOffset="341458.4332">17599 15196 37,'0'0'32,"0"0"2,18 0-9,-5 5-11,5-5-5,4 0-2,-1 0-2,4-5-2,-7-1-1,0-3-1,-8-2-1,-10 11 0,-6-15 0,-9 10-1,-6 5 1,-5 2 0,-3 9 1,0 6-1,2 4 2,8 4 0,7 1 0,12 1 1,8-5 0,14 0-1,10-5-2,3-10-8,4-2-28,15-5 1,0-6-2,12-4 0</inkml:trace>
  <inkml:trace contextRef="#ctx0" brushRef="#br0" timeOffset="341879.6374">18133 15170 26,'-30'0'28,"30"0"2,0 0 2,19 0-23,37 0-1,27 0 1,36 0 1,28 0 0,35 0-1,15-6-2,17 6-1,4-9-1,0 5-2,-19 4-4,-20-10-10,-30 5-26,-31 1 0,-37-6 0,-31 0-1</inkml:trace>
  <inkml:trace contextRef="#ctx0" brushRef="#br0" timeOffset="342435.8125">18950 14533 39,'-20'-21'31,"2"21"0,-12 6-11,-1 5-7,3 13-5,-1 5-1,8 9-4,9 9 0,12 6 0,15-2 0,15 2 0,12-9 0,14-8 0,5-12 0,7-14 0,-5-18 0,0-12 0,-11-15 0,-11-11-1,-18-10 0,-17-2 0,-17-3 0,-12 8-1,-15 6 0,-7 11 0,-6 13-5,-1 11-8,8 12-25,5 19 0,2 0-1,13 7 0</inkml:trace>
  <inkml:trace contextRef="#ctx0" brushRef="#br0" timeOffset="342699.9485">19025 14768 38,'11'0'37,"-1"0"1,11 8-3,3 9-12,2 2-8,9 15-7,-1 3-14,-4 5-30,-2-8-1,1 8-1,-8-10-1</inkml:trace>
  <inkml:trace contextRef="#ctx0" brushRef="#br0" timeOffset="344255.5122">18307 15719 55,'11'19'32,"-6"7"-8,6 9-9,3 14-3,-2-2-2,3 6-3,-4-6-2,4-4-2,-3-12 0,0-10 0,-12-21-1,19-5 1,-9-18-1,-2-14 1,-3-15-1,-2-12-1,-3-12 1,0-4-1,0-3-1,3 4 0,-3 8 0,3 9 0,2 13 0,3 18 0,4 14-1,3 11-3,5 6-16,3 15-16,-7-7-1,12 7 1,-6-11 0</inkml:trace>
  <inkml:trace contextRef="#ctx0" brushRef="#br0" timeOffset="344804.5134">18495 15422 28,'0'0'23,"18"0"-6,18 0-3,17-3-4,23-1-1,21-2-2,24-1 0,22 2-2,12-4-1,7 4 0,-9 0 0,-6 0 0,-18-2-2,-13 4 0,-26-1-1,-19 0-1,-20 0 0,-17-1-1,-11-1 0,-10 2 1,-13 4-1,0 0 1,-2-13 0,2 13 1,-16 4-1,16-4 1,-15 23 0,10-3 0,5 8-1,0 3-7,0 1-23,8 11-1,-8-11 0,11 7 0</inkml:trace>
  <inkml:trace contextRef="#ctx0" brushRef="#br0" timeOffset="345466.0255">18841 16000 5,'13'-3'26,"-13"-16"2,5 4-8,-8 0-5,-5-1-2,-1-3-2,-7 1-3,-1 8-1,-4 1-3,1 9 0,-2 0-2,4 11-1,1 6 1,7 2-2,4 5 1,10-2-1,6 1 2,7-3-2,3-7 1,7-4 0,0-9 0,-1-5 0,-2-7 0,-1-3 1,-7-1-2,-4-1 1,-6 2-1,-3 5 0,-3 10 0,0 0-1,0 0 1,-3 16 0,8 2-4,-2-6-8,-3-12-20,22 20 0,-10-20-1,7-4 1</inkml:trace>
  <inkml:trace contextRef="#ctx0" brushRef="#br0" timeOffset="345729.4795">18904 15628 61,'19'-3'33,"-2"-4"-6,3 4-11,2 8-4,-8 1-5,-2 12-2,-12-1-2,-5 5-1,-10 0 0,1 0-1,-1-3 1,7-1-2,11-5-1,8-7-6,14 1-11,8-1-17,0-6 1,7 0-1,-6-4 0</inkml:trace>
  <inkml:trace contextRef="#ctx0" brushRef="#br0" timeOffset="345932.5192">19251 15748 27,'0'0'35,"0"14"0,0-1 1,7 7-15,-1 9-8,-6 0-4,6 9-3,-6-2-3,5-4-5,0-1-5,-5-10-10,-7-7-20,7-5 0,0-9 0,0 0 1</inkml:trace>
  <inkml:trace contextRef="#ctx0" brushRef="#br0" timeOffset="346102.5597">19154 15933 73,'15'0'33,"14"0"-3,3 0-17,3-1-6,4 1-7,3 0-18,1 0-14,-11 0-1,5 0 0,-13-6-1</inkml:trace>
  <inkml:trace contextRef="#ctx0" brushRef="#br0" timeOffset="346298.6001">19582 15824 45,'0'0'35,"5"24"1,2-10 0,2 1-22,14 8-6,-3 0-3,2 1-4,1 0-6,-5-5-5,1-1-9,-4-1-15,-15-17-3,16 2 1,-10-12 0</inkml:trace>
  <inkml:trace contextRef="#ctx0" brushRef="#br0" timeOffset="346475.6418">19768 15876 30,'-10'5'35,"-11"2"1,0 9-1,-4 3-15,-5-5-8,3 8-6,-4 0-7,0-1-14,0-4-20,12 0 0,-1-9-1,20-8 0</inkml:trace>
  <inkml:trace contextRef="#ctx0" brushRef="#br0" timeOffset="346825.5136">19725 15599 27,'0'0'34,"5"-11"0,4 11-1,5 6-14,0-6-8,6 7-4,-2 0-3,0 5-1,-4 0-2,-5 5 1,-9 0-1,-3 3 1,-6 0-1,-1 1 1,-1-3 0,5 1 1,6-6-1,8-3 0,11-5-2,5-5-4,6 0-14,5-5-19,-7-7 0,6 1-1,-6-8 1</inkml:trace>
  <inkml:trace contextRef="#ctx0" brushRef="#br0" timeOffset="347196.1107">20564 15133 49,'0'0'40,"7"15"0,-7-15 0,7 10-17,3-3-11,-10-7-39,0 0-10,0 0-2,11-20-1</inkml:trace>
</inkml:ink>
</file>

<file path=ppt/ink/ink5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39:19.678"/>
    </inkml:context>
    <inkml:brush xml:id="br0">
      <inkml:brushProperty name="width" value="0.05292" units="cm"/>
      <inkml:brushProperty name="height" value="0.05292" units="cm"/>
      <inkml:brushProperty name="color" value="#FF0000"/>
    </inkml:brush>
  </inkml:definitions>
  <inkml:trace contextRef="#ctx0" brushRef="#br0">1958 9475 42,'16'3'27,"15"5"-6,16-5-5,9-1-2,3-2-9,5 3-11,0-3-12,-9-3-10,-4 3-1,-22 0-1</inkml:trace>
  <inkml:trace contextRef="#ctx0" brushRef="#br0" timeOffset="203.2691">1984 9714 38,'14'12'31,"14"-10"-1,17-2-13,12 0-5,5 0-7,1 0-8,3 0-14,-1 4-13,-23-7 0,-5 10-2</inkml:trace>
  <inkml:trace contextRef="#ctx0" brushRef="#br0" timeOffset="376.7573">2039 9904 32,'-13'9'28,"13"-9"-7,29 9-4,13-9-2,9 0-5,9-3-10,13 3-23,-2-11-5,9 11-2,-7-11-1</inkml:trace>
  <inkml:trace contextRef="#ctx0" brushRef="#br0" timeOffset="782.0019">2858 9689 36,'-25'0'30,"-6"-4"-7,6 9-7,3 5-3,4 7-5,12 2-2,6-3-2,12 4-2,7-3-1,7-3 0,6-2-2,-3-6 0,-2 0-1,-4-6 0,-8 0 0,-15 0-1,0 0 1,-26 0 1,-4 4 2,0 3 1,-5 2 0,7 3 1,2 1 0,12 5 1,14 0-1,9 1 0,12-6-1,8-3-6,7-4-8,-1 0-18,-4-17-2,3 2 0,-13-18 0</inkml:trace>
  <inkml:trace contextRef="#ctx0" brushRef="#br0" timeOffset="902.1561">2888 9532 45,'-14'-19'30,"-8"3"0,22 16-16,-19 11-32,10-4-8,18 15-3,-6-3-2</inkml:trace>
  <inkml:trace contextRef="#ctx0" brushRef="#br0" timeOffset="1203.8751">3068 9904 26,'34'18'31,"10"6"1,-9-14 0,0-7-20,4-3-5,-8-6-2,-3-5-1,-10-7-1,-11-2 0,-7-3-3,-13-5 1,-6 2-2,-8 2 1,-7 10 0,-4 4 0,4 10 0,1 8 1,4 11-1,5 10 1,4 8 0,12 5 0,4 4 1,10 3-1,0-1 0,3-1-3,11-1-12,4-6-19,-6-15-1,8-4 0,-2-18 0</inkml:trace>
  <inkml:trace contextRef="#ctx0" brushRef="#br0" timeOffset="1729.2421">3665 9840 30,'-4'-25'27,"-2"2"-8,-3 0-3,-7 1-3,1 6-3,-8 3-3,-1 9-1,0 4-1,2 12-1,2 5-2,2 4 0,5 4-1,10-1 1,6 1 0,13-6 0,6-3 0,3-4 0,5-7 0,2-5 0,-3 0 0,-2-9 0,-3-1-1,-11-2 0,-4 0-1,-6 3 1,-3 9-1,0 0 0,-12-7 0,3 14 0,2 2 0,7 4 0,6 3 1,4-4-1,8-1 1,6 0 0,2-8 0,8-1 1,-6-4-1,2-5 1,-5-4-1,-5-2 1,-5-3-3,-6-6-3,-2 3-9,-7-3-21,-7 1-1,7 4-1,-13 3 1</inkml:trace>
  <inkml:trace contextRef="#ctx0" brushRef="#br0" timeOffset="1947.8472">3905 9711 61,'0'0'36,"13"13"-1,-3 8-14,0 3-7,8 13-4,-6 10-3,0 10-2,1 2-2,-4 5 0,1-3-3,-4-5-1,-3-4-3,-3-15-7,-10-4-25,12-18-2,-2-15 0,-5-12 0</inkml:trace>
  <inkml:trace contextRef="#ctx0" brushRef="#br0" timeOffset="2090.2912">3930 9981 64,'13'-6'33,"3"0"0,11 2-19,11-5-30,1-4-14,12 6-2,-2-7-1</inkml:trace>
  <inkml:trace contextRef="#ctx0" brushRef="#br0" timeOffset="2480.1782">4458 9646 52,'-25'-3'33,"-7"-1"-2,1 4-14,4 14-5,-1-5-4,10 7-3,5 0-3,13 4 0,7-8-1,8 4 0,10-6-1,5-2-1,2-4 0,-5-4 0,-4 0 0,-8-3 0,-15 3-1,0 0 1,0 0 1,-25-1 1,3 5-1,7 1 2,-1 6-1,7 1 1,9 2 0,10 0 0,8 1-2,7-6-4,6-1-12,7 0-18,-9-11 0,9 3-1,-7-13 1</inkml:trace>
  <inkml:trace contextRef="#ctx0" brushRef="#br0" timeOffset="11373.0482">5770 9857 32,'10'-13'23,"-10"-6"0,0-7-3,-8-4-3,-6-3-5,-3 1-2,-8 5-2,-1 7-2,-5 7-2,-2 13-1,4 12-1,5 10 0,11 8-1,9 4 1,10 0-1,10-4-1,12-1-4,6-14-5,6-6-11,2-2-13,-12-16-1,4-4 0,-17-12 3</inkml:trace>
  <inkml:trace contextRef="#ctx0" brushRef="#br0" timeOffset="11493.3637">5766 9532 16,'-3'-14'28,"-8"-1"-2,11 15-11,0 0-21,0 0-15,0 10-4,0-10-1</inkml:trace>
  <inkml:trace contextRef="#ctx0" brushRef="#br0" timeOffset="11952.2814">5910 9615 33,'25'11'28,"-7"-11"0,13 10-11,0-6-9,6 2-3,-2 1-3,-5-3 0,-3-2-1,-7 1 0,-7 2-1,-13-5 1,0 0 0,0 0-1,-22 9 2,3-5 1,-2 5 0,-4 1 0,5 5 0,-1-3 1,8 7 0,6 0-1,7 0 1,10-1-2,7-4 0,4-4 0,4-4-1,3-6 1,3-2-1,0-8-1,-3-6 0,-3-4 0,-4-6 0,-6 1 0,-5 1-1,-4 1 1,-6 6 1,-3 6 0,3 11 1,-12 8 0,8 9 1,4 10 0,0 0-1,10 6-2,-1-3-10,10 1-24,6-1-1,-3-9-1,12 2 0</inkml:trace>
  <inkml:trace contextRef="#ctx0" brushRef="#br0" timeOffset="12843.7163">7415 9411 9,'0'0'55,"8"20"-33,-8 11-6,0 8-5,0 10-3,5 8 0,-1-2-2,-1 3-1,3-7-3,-2-7 0,4-9 0,-4-9 1,-1-17-2,-3-9 1,0 0 0,10-25 0,-14-5 0,1-16-1,-6-7 1,0-5-2,-1 0 1,0 2-1,-1 0 1,1 10 0,3 9 0,7 11-1,0 8 1,14 7 0,5 2-1,10 4-3,9 5-5,9-5-12,6 0-13,9 5 0,-3 0-1,6 5 0</inkml:trace>
  <inkml:trace contextRef="#ctx0" brushRef="#br0" timeOffset="13146.2802">7494 9982 54,'7'15'33,"8"-15"-2,11-4-13,10-1-5,4 0-5,10 1-8,3-4-19,-1 2-13,-12-3-2,1-1 1</inkml:trace>
  <inkml:trace contextRef="#ctx0" brushRef="#br0" timeOffset="13379.8812">7540 9769 37,'-18'-14'32,"18"14"-4,25-10-7,-3 5-7,11 5-6,4-4-13,7 8-22,-3-8-3,5 4-1,-8-7-1</inkml:trace>
  <inkml:trace contextRef="#ctx0" brushRef="#br0" timeOffset="13679.2692">7888 9910 56,'12'0'33,"10"12"-5,2 2-9,2 3-6,5 9-5,-3-3-4,0 6-5,0 0-9,-7-3-11,-2-9-13,2-2 1,-11-11-1</inkml:trace>
  <inkml:trace contextRef="#ctx0" brushRef="#br0" timeOffset="13853.9935">8173 9943 56,'-19'13'33,"-11"-1"1,-4 7-15,3 6-7,-10 3-4,10 4-5,-4-4-5,5-4-9,9-6-15,7 4-8,-1-15 0,15-7-1</inkml:trace>
  <inkml:trace contextRef="#ctx0" brushRef="#br0" timeOffset="14197.6642">8396 9729 17,'0'0'26,"29"0"0,-8-3-9,11 0-9,9 3-2,8-6-4,1 0-6,-1 1-8,4 5-10,-16-7-3,3 12-2</inkml:trace>
  <inkml:trace contextRef="#ctx0" brushRef="#br0" timeOffset="14469.7357">8470 9850 30,'-9'0'24,"9"0"-4,21 4-1,0-4-4,10 3-2,3-3-2,9 5-2,-3-5-6,0 0-11,-11 0-22,8 4-1,-15-9 0,3 5 0</inkml:trace>
  <inkml:trace contextRef="#ctx0" brushRef="#br0" timeOffset="14995.2701">9166 9866 27,'0'0'32,"0"0"0,16 10-8,8-10-6,16 6-6,8-6-10,7 6-16,3-6-16,11 0-2,-6-7 0,9 2-2</inkml:trace>
  <inkml:trace contextRef="#ctx0" brushRef="#br0" timeOffset="15395.5536">9870 9885 23,'0'0'29,"13"3"1,11-3-11,17 0-3,18 0-4,24 0 0,20-7-4,25 7 0,20-8-3,17 4-1,5 1-1,2-2-1,-10 5-4,-11-7-5,-12 7-11,-22 0-17,-31-10 1,-16 10-1,-34-14 0</inkml:trace>
  <inkml:trace contextRef="#ctx0" brushRef="#br0" timeOffset="16070.2687">10674 9500 33,'12'-10'23,"-12"-4"-1,0-4-4,-12 0-3,-7-2-5,-5 2-3,-9 3-2,-3 4-2,-2 4-2,-1 7 1,4 10-2,7 5 0,4 7 0,11 2 1,7 4-1,12 0 1,9-5 1,11-2-1,7-11 1,2-10 1,5-9-1,0-10 0,-3-9 0,-3-9-1,-8-13 0,-8-4 0,-6-9-1,-2 3 1,-10-1-1,0 5 1,-10 7-1,4 14 1,-6 13 0,2 17-1,-2 19 1,6 14 0,0 13 1,6 11-2,0 5 1,9 7 0,-2-3 0,4-1 0,2-8-2,-4-5-4,4-7-10,0-8-19,-10-16 0,6 1 0,-9-17-1</inkml:trace>
  <inkml:trace contextRef="#ctx0" brushRef="#br0" timeOffset="16499.0298">10862 9140 57,'7'-12'33,"-7"3"-2,0 9-11,16 5-5,-8 9-6,5 14-4,-1 9-2,4 4 0,-4 5-1,7 7-1,-4-2 1,1-5-1,-4-5 0,1-7 0,0-11 0,-2-5 0,5-14 0,-1-9 0,2-13 0,2-10 0,3-6-1,1-7 1,2-4 0,0-1-1,-4 3 0,-2 7 0,-4 5-1,-1 6-1,-3 11-6,-11 3-13,0 11-15,0 0-1,0 0 1,-11 13-1</inkml:trace>
  <inkml:trace contextRef="#ctx0" brushRef="#br0" timeOffset="17273.1987">10652 10490 47,'3'-14'23,"1"0"-3,-8-4-2,-6-1-4,-2 2-2,-12 1-2,-1 5-3,-7 4-2,-1 7-1,-2 3-2,4 9 0,6 6-2,7 8 1,8 0-1,10 1 1,13-3-1,5 0 1,8-7-1,5-7 1,3-10 0,2-1-1,-4-14 0,2-8 0,-9-9 0,-3-6-1,-4-9 0,-9-7 0,-3 0 1,-6 0-1,0 4 2,-6 4 0,0 12 0,0 7-1,-4 8 1,10 19 0,-9 0 0,6 14 0,3 8-1,0 8 0,7 11 1,-2 6-1,2 4 1,-1 2 0,0-1-2,3-4-3,1-6-11,3-2-19,-8-18-1,8 0 0,-13-22 0</inkml:trace>
  <inkml:trace contextRef="#ctx0" brushRef="#br0" timeOffset="17553.6911">10887 10310 45,'0'0'36,"6"15"1,10 2-3,9 6-15,1 1-8,10 7-4,-2-4-2,3 2-3,0 0-3,-6-8-2,-4-1-4,-7-10-10,-5-5-20,-2-5-1,-13 0 0,18-10 1</inkml:trace>
  <inkml:trace contextRef="#ctx0" brushRef="#br0" timeOffset="17717.2833">11186 10328 46,'-24'4'36,"2"11"1,-6 4 0,-7 4-19,4 10-6,-7 2-6,-1 3-17,-1-1-24,8 4-2,-6-15-1,8 0 0</inkml:trace>
  <inkml:trace contextRef="#ctx0" brushRef="#br0" timeOffset="31248.7218">22284 11904 37,'7'-6'32,"5"12"-7,3 4-3,4 5-5,14 16-2,7 8-3,21 21-1,6 10-3,26 14-2,10 6-2,9 7-5,17 7-21,1-4-15,-12-12 0,-1-5 0,-8-14 0</inkml:trace>
  <inkml:trace contextRef="#ctx0" brushRef="#br0" timeOffset="32203.7609">23405 12717 34,'0'0'30,"0"0"-6,21 9-4,-16 8-4,0 1-3,10 8-5,2 0 0,8 5-1,-6-2-3,2-1-1,-5-6 0,-2-3-1,-5-10-1,-9-9 0,0 0 1,0 0-1,-18-6 1,-4 0-1,-5 0 0,6 6 0,-6 0-4,-7 3-12,8 2-21,21 5 0,5-10 0,13 8-1</inkml:trace>
  <inkml:trace contextRef="#ctx0" brushRef="#br0" timeOffset="33918.2734">23809 13152 17,'0'0'28,"9"3"-1,-9-3-6,-10 20-5,2-1-4,0 3-2,8 6-2,3-1 0,1 2-2,-4-3 0,0-2-2,0-5-1,0-6 1,0-13-2,0 0 1,0 0-1,-15-16 0,5-7-1,10-3 1,-6-4-2,4 1 1,2 0-1,0 1 0,5 1-1,5 5 1,3 6 0,-7 3 0,8 4 0,2 0-1,7 8 1,7 1-3,5 0-3,1 0-9,-2 1-18,11 8-3,1-5 1,-9 5-2</inkml:trace>
  <inkml:trace contextRef="#ctx0" brushRef="#br0" timeOffset="34273.2892">23797 13505 27,'15'0'29,"6"7"1,4-7-11,1 6-4,1-2-6,3 1-5,8-3-6,-1 1-10,-10 2-10,-6-11-7,-1 6-2,-7-9 0</inkml:trace>
  <inkml:trace contextRef="#ctx0" brushRef="#br0" timeOffset="34551.6282">23792 13387 67,'0'0'33,"0"0"-7,10-3-6,0 3-6,17 0-3,1 0-4,3 5-2,1-5-3,2 0-9,4 0-29,-7 3 0,2-6-1,-17 6 0</inkml:trace>
  <inkml:trace contextRef="#ctx0" brushRef="#br0" timeOffset="35922.1625">16765 13419 29,'0'0'21,"0"0"-1,0 0-3,0 0-1,0 14-2,0 8-3,-7 7-2,7 12-2,0 0-2,0 5 0,0 0-3,0-5-4,10-7-5,-7-8-11,-3-12-14,9-4-1,-9-10-1,16-9 5</inkml:trace>
  <inkml:trace contextRef="#ctx0" brushRef="#br0" timeOffset="36342.274">17062 13384 24,'10'-4'29,"-10"4"-4,0 0-3,0 0-4,0 0-4,12 19-2,-12 1-3,5 13-1,-5 5-1,7 9 0,-4-1-3,4 1 1,-2-5-3,1-1 0,-2-8-4,0-12-6,5-6-19,-4-6-10,-5-9 1,0 0-2</inkml:trace>
  <inkml:trace contextRef="#ctx0" brushRef="#br0" timeOffset="36724.5971">17015 13367 51,'-15'0'27,"-7"11"-8,-3 6-5,-4 7-6,-2 4-4,-1 1-6,2 0-6,8-2-10,-1-8-11,15 3 0,8-22-1</inkml:trace>
  <inkml:trace contextRef="#ctx0" brushRef="#br0" timeOffset="36914.2749">17075 13399 46,'0'0'31,"-7"17"-4,-10 5-9,-12 6-5,-3 6-4,-4 3-4,2-1-4,3-1-6,4-7-8,10-6-9,8-5-10,9-17-1,0 0 1</inkml:trace>
  <inkml:trace contextRef="#ctx0" brushRef="#br0" timeOffset="37080.2172">17093 13490 28,'6'10'31,"-17"2"0,-9 16-8,-8 3-6,-8 5-9,0 3-4,3-4-8,2-3-7,10-10-17,14 0-4,7-22 0,0 0 0</inkml:trace>
  <inkml:trace contextRef="#ctx0" brushRef="#br0" timeOffset="37237.772">17152 13597 33,'-5'29'32,"-15"0"1,-1 6-6,-4 1-13,2-3-24,6 4-18,-2-21-2,13-1-2,-4-22 0</inkml:trace>
  <inkml:trace contextRef="#ctx0" brushRef="#br0" timeOffset="38308.7914">22278 11776 23,'0'0'9,"11"-11"0,1 1 0,14-3-1,6-7 1,17-6 0,16-6 0,15-7-2,16-1 0,16-7 0,1 3-2,0-2-1,-7 9-2,-8 1-1,-17 8 0,-10 4 0,-28 6 0,-13 5 0,-10 2-1,-10 1 1,-1 1-1,-9 9 0,0 0-1,-4-9-3,4 9-3,0 0-5,13 0-8,-13 0-7,0 0-2,0 0 7</inkml:trace>
  <inkml:trace contextRef="#ctx0" brushRef="#br0" timeOffset="38916.2722">23340 11350 4,'-16'10'16,"16"-10"-2,0 0-2,22 0-3,-22 0-1,23-8-1,3-3-2,5 0-1,4-1-1,6-2 0,-8 0-1,-7 5-2,2-1-5,-10-1-9,2 11-10,-20-8 0,11 11 5</inkml:trace>
  <inkml:trace contextRef="#ctx0" brushRef="#br0" timeOffset="39375.2482">23502 11175 30,'0'0'27,"11"-7"-6,2 7-5,-1 5-4,10 1-3,-2 2-3,2-3-1,6 4 0,1-3-2,0-1 0,-5 0-1,-3-2 0,-8-3-2,3 0 2,-6 0-2,-10 0 2,0 0 1,-3 19 1,-3-10 1,-2 6-1,-7 4 2,-3 4-1,-5 4-5,9 2-33,2-11 0,7 0-2,5-18-2</inkml:trace>
  <inkml:trace contextRef="#ctx0" brushRef="#br0" timeOffset="40220.8258">24026 10899 7,'13'0'28,"-13"0"1,5 32-8,-16 2-5,1 4-3,4 9 0,0-1-5,6-2-1,-5-4-2,-3-2-1,2-10-1,12-10-1,-3-6 0,9-12 0,-3-8-1,-9-11 0,0-12 0,6-12 0,-6-5-1,0-1 1,-5 1 0,-6 2-1,-3 5 1,14 9-1,4 11 1,4 11-1,3 10 1,7 0-2,9 9-2,16-2-3,8 6-12,-3 4-15,1-12-1,-8 10 0,8-11-1</inkml:trace>
  <inkml:trace contextRef="#ctx0" brushRef="#br0" timeOffset="40467.2729">23958 11264 38,'6'13'33,"7"-13"-1,16 0-13,2 0-4,7 0-5,8-1-6,-4 1-8,0-4-8,-11-4-19,-10 8-3,-14-9 2,5 6-2</inkml:trace>
  <inkml:trace contextRef="#ctx0" brushRef="#br0" timeOffset="40619.2452">24039 11150 40,'12'5'28,"6"-5"-5,15 5-11,12-5-15,-7 0-20,-3 0-4,-35 0-1,61-13 7</inkml:trace>
  <inkml:trace contextRef="#ctx0" brushRef="#br0" timeOffset="41055.7593">24074 10751 13,'0'0'26,"13"-9"-6,0 9-3,6 4-3,9-4-3,-1 9-3,-27-9-1,87 14-2,-87-14-3,89 14-2,-89-14-1,77 10-1,-77-10-1,0 0 0,44-6-1,-44 6 1,0 0 1,0 0-1,0 0 2,-31-45 2,31 45 0,0 0 2,0 0 0,0 0 0,-10 46 1,10-46-1,0 0-11,0 47-18,0-47-1,0 0-2,0 0 1</inkml:trace>
  <inkml:trace contextRef="#ctx0" brushRef="#br0" timeOffset="41905.9615">23871 12956 7,'0'0'23,"14"0"-7,9-5 0,12 5-3,10 0-2,6 3-2,-2 0-1,-3-3-2,13 5 0,-13-5-2,-4 3-1,-28-3-2,-3-6-2,-11 6 0,0-14 0,-8 2-1,-9 1-1,5-1 0,-6 0 0,25 3 0,-7 9 2,9-7-1,-9 7 2,0 0 1,0 0 1,0 0 0,49 50 0,-49-35 1,-6 0-2,-2-4-12,11 6-15,-20-17-2,-8 4-1,3-15 10</inkml:trace>
  <inkml:trace contextRef="#ctx0" brushRef="#br0" timeOffset="42829.1084">23672 11503 35,'0'0'27,"0"0"-6,-8 11-5,13-2-4,-5 6-4,-5 2-3,5 3-5,0 1-9,3-2-12,8 6-7,-17-8-1,6 4-1</inkml:trace>
  <inkml:trace contextRef="#ctx0" brushRef="#br0" timeOffset="43008.5732">23601 11829 6,'0'9'21,"0"-9"-2,0 0-11,-9 15-6,9-15-9,0 19-12,-20-14-2,23 9 13</inkml:trace>
  <inkml:trace contextRef="#ctx0" brushRef="#br0" timeOffset="43161.2899">23566 12019 17,'-9'16'28,"6"6"1,-7-6-7,8 3-8,2-3-13,0-16-24,5 14-3,-5-14-3,0 0 0</inkml:trace>
  <inkml:trace contextRef="#ctx0" brushRef="#br0" timeOffset="43912.263">22490 10877 16,'0'0'26,"0"17"1,-10 8-10,-2 13-2,1 13-4,-3 12-1,8 13-2,-4 6-2,3 7 0,-1 0-1,6 0 1,-3-6-1,2-5 0,-3-13-1,-3-7-2,1-8-5,-4-17-10,-3-14-19,2-3-4,-2-19 1,15 3-2</inkml:trace>
  <inkml:trace contextRef="#ctx0" brushRef="#br0" timeOffset="44341.1755">22475 10873 14,'-22'7'24,"7"9"-3,-6-6-8,2 2-2,-2-2-3,5-1-2,4-6-1,12-3-1,4-9 0,7-3 0,2 2-1,5-8 1,4 4 0,1 1-1,3 7 1,-4 6 0,-1 14 1,-4 4-1,5 6-2,3 8-15,5 6-17,-12-10-1,14 3-1,-10-13 0</inkml:trace>
  <inkml:trace contextRef="#ctx0" brushRef="#br0" timeOffset="45724.7423">22268 12008 4,'0'-15'16,"0"15"-9,0 0-2,0 0 1,0 0-1,-14 8 0,9 8 2,0 11-1,-1 14 0,-3 12 0,-1 10 1,4 7-1,-4 5 0,4-1-2,1-3-1,1-7-1,1-8-1,3-11 1,0-6-1,0-5 0,0-5-1,-4-7-1,4-1-1,-3-7-4,3-14-3,-5 9-2,5-9-1,-3-13 0,1-2 1,2 2 1,-8-5 3,1 5 3,-1 0 4,-2 3 3,-8-5 8,18 15-5,-10-3 1,10 3 2,0 11 0,3-1 0,1 8-1,1 2 2,2 3 0,-1 0 0,7 4 0,-5-11 1,9 1-2,-2-12 0,8-5 0,-5-5-2,9-9-2,-2-1-10,-1 2-28,-4-10-1,7 5-2,-2-7 0</inkml:trace>
  <inkml:trace contextRef="#ctx0" brushRef="#br0" timeOffset="46241.4396">22775 11192 16,'-27'9'27,"-24"25"-3,-44 12-13,-43 20-25,-20 21-6,-39-3-2,8 13 1</inkml:trace>
  <inkml:trace contextRef="#ctx0" brushRef="#br0" timeOffset="46691.2743">22296 12299 26,'-9'4'33,"-22"20"0,-38 15-12,-51 28-36,-54 38-6,-82 12-5,-64 31-2</inkml:trace>
  <inkml:trace contextRef="#ctx0" brushRef="#br0" timeOffset="49509.2756">22399 11853 28,'16'7'15,"10"-4"0,19 10-1,17-2-2,13 7-1,14 4-1,22 3-2,2 3-2,10 2 0,3-1-1,-9-4-1,0-2 0,-16-5-1,-11-5-1,-28-8 0,-2-5-1,-21 0 0,-12-3 1,-27 3-1,-3-15-1,-11 4 1,-1 2 0,-2-3-1,-13 2 0,7 1 0,-10-5 0,9 3-1,3-1 1,-9-2 0,6 4-1,0-3 0,8 2 1,1 4-1,15 7 1,14 0 0,-2 9 0,17 8 0,6 5 1,6 3 1,-3 6 1,-10 0 1,-11 1 1,-24 2-5,-10 1-27,-21-11-5,-22 6-1,-46-15-1</inkml:trace>
  <inkml:trace contextRef="#ctx0" brushRef="#br0" timeOffset="60069.2826">12047 9820 10,'0'0'31,"11"5"2,4-10-1,16 5-12,9 0-4,3-5-7,10 5-6,0 5-9,-6-5-14,-11 2-12,-4 11-2,-32-13 1</inkml:trace>
  <inkml:trace contextRef="#ctx0" brushRef="#br0" timeOffset="60211.768">12107 9934 73,'19'0'36,"18"9"-4,9-6-26,4-3-30,12 13-6,-3-13-3,13 6-1</inkml:trace>
  <inkml:trace contextRef="#ctx0" brushRef="#br0" timeOffset="60990.276">1863 11891 42,'19'13'30,"9"-12"2,18 8-13,10-5-11,6 2-6,0-1-9,-5-5-19,-1 9-4,-17-11 0,-12 12-2</inkml:trace>
  <inkml:trace contextRef="#ctx0" brushRef="#br0" timeOffset="61124.8377">1962 12048 41,'-6'10'33,"37"-5"1,11-9-12,15-1-33,5 8-13,0-10-5,14 7-3</inkml:trace>
  <inkml:trace contextRef="#ctx0" brushRef="#br0" timeOffset="61614.3815">2811 11966 41,'13'9'33,"20"-4"1,2-1-13,18 0-21,17 1-24,-8-5-5,16 0-2,-9-5-2</inkml:trace>
  <inkml:trace contextRef="#ctx0" brushRef="#br0" timeOffset="62261.4538">4067 11858 27,'12'-18'24,"-17"-1"-5,-8-5-5,-9 5-2,-6 2-1,-6 4-4,-7 7-3,3 6-1,0 4-1,10 9-1,8 6 0,9 0 0,14 5-1,10-6 1,11-4-1,9-5 1,5-9-1,6-4 1,-4-11 0,0-7-1,-9-12 1,-3-8-1,-4-11 1,-11-9 0,-6-8 0,-7-3 0,0 3 1,-7 4 2,-2 11-1,-4 12 0,-5 16 1,9 21-1,-1 17 1,1 25-1,4 12-1,5 17 0,5 9-2,5 6-4,4 7-11,-1-4-19,-7-12-1,9-2 1,-11-18-1</inkml:trace>
  <inkml:trace contextRef="#ctx0" brushRef="#br0" timeOffset="62524.2784">3608 12048 34,'0'0'33,"41"6"1,8-6-6,22-8-14,20 6-4,14-3-2,16 5-3,5-5-4,-4 0-7,-7 5-18,-14 6-11,-26-6 0,-13 4 0</inkml:trace>
  <inkml:trace contextRef="#ctx0" brushRef="#br0" timeOffset="63139.9316">3931 12691 5,'0'0'27,"5"-25"1,-5 6-10,-14-3-2,0-1-4,-7 3-2,-6 0-2,-4 5-3,-4 6-2,-6 9 0,4 9 1,7 5-2,5 5 1,13 5-1,12 1 0,9-1 1,10-5 0,12-1-1,7-8 1,3-10-1,1-8 0,-2-9-1,-4-8 0,-3-7-1,-6-10 0,-8-6 0,-11-8 0,-2 4 0,-6 0 0,-2 9 0,-4 5 1,-4 10 0,1 12 0,9 16 1,-10 23-1,10 7 0,-3 11 0,3 9 0,7 6-1,-1 2 1,3 2-4,0-10-7,0 1-23,5-10-3,-8-18 1,8 1-1</inkml:trace>
  <inkml:trace contextRef="#ctx0" brushRef="#br0" timeOffset="63351.6638">4167 12485 38,'15'4'36,"8"8"-1,0 1 1,2 5-22,9 7-4,-6 1-3,6-1-4,-9 1-5,-4-9-8,-1 0-15,-6-7-11,-4-10-1,2-7 1</inkml:trace>
  <inkml:trace contextRef="#ctx0" brushRef="#br0" timeOffset="63487.1523">4433 12481 67,'-22'0'37,"-5"13"-2,-5 11-9,-12 0-10,4 10-16,-6 1-34,9 3-1,-1-9-3,4 4 0</inkml:trace>
  <inkml:trace contextRef="#ctx0" brushRef="#br0" timeOffset="67608.5497">5267 11118 48,'-64'62'32,"-6"39"-11,2 29-2,7 23-6,18 25-1,15-1-5,28 4-6,27-10-15,27-20-18,8-36-1,20-20-1,-1-40 0</inkml:trace>
  <inkml:trace contextRef="#ctx0" brushRef="#br0" timeOffset="68073.2778">5514 11402 21,'11'-13'34,"-11"13"0,5 24-4,-5 23-11,-5 15-6,5 13-4,-6 8-2,3 4-3,1-4-3,2-6-1,0-16-2,0-19-1,5-11-2,-2-19-3,7-12-2,-1-14 1,10-5-1,-4-9 1,10-1 2,-3-3 3,-6 5 4,0 7 3,-11 7 2,-5 13 3,-17 7 1,1 10-1,-4 3-1,1 4-2,9-3-3,3 2-5,15-1-9,11-3-20,2-13-1,14 3 0,-8-9-1</inkml:trace>
  <inkml:trace contextRef="#ctx0" brushRef="#br0" timeOffset="68352.1141">5877 12025 59,'11'2'33,"-11"-2"-1,22-2-18,-3 2-7,1-8-1,0 1-2,-5-4-2,-1 0 0,-9-4-2,-8 2 0,-6 4 1,-9 5-1,-6 4 1,-3 10 1,-4 4 0,6 11 1,5 4 1,13 1-1,7 0 0,9-1 0,9-2-4,7-8-9,19-4-18,12-10-9,6-14 1,12-4-1</inkml:trace>
  <inkml:trace contextRef="#ctx0" brushRef="#br0" timeOffset="68781.1519">6564 11947 31,'-9'5'28,"21"-2"-8,25 4 0,28-3-2,28 3-2,41-7-2,37 5-4,31-5-3,26 0-2,17 0-3,-2 0-2,-12 0-5,-22 2-26,-35-2-5,-36 4 1,-52-5-1</inkml:trace>
  <inkml:trace contextRef="#ctx0" brushRef="#br0" timeOffset="69276.4374">7566 11301 38,'-19'0'30,"-15"0"-5,-3 9-5,3 11-6,0 6-3,9 15-3,9 5-2,16 8-1,10 0-2,21-4 0,9-4-1,13-11 0,5-16 0,7-15 0,-6-17-1,-3-12 1,-12-18-1,-13-8 0,-21-7 0,-14 1 0,-21 4-1,-9 9 0,-6 11-2,-7 10-5,6 18-13,4 10-15,0 5-1,14 12 1,3-2-1</inkml:trace>
  <inkml:trace contextRef="#ctx0" brushRef="#br0" timeOffset="69436.2834">7649 11598 67,'28'27'37,"-2"-2"0,3-2-16,2 9-15,-5-4-35,2 7-5,-10-10 0,-2 1-3</inkml:trace>
  <inkml:trace contextRef="#ctx0" brushRef="#br0" timeOffset="70007.5624">6520 12557 17,'7'22'30,"11"21"0,-9 6-2,1 9-15,6 5-3,-5-1-2,2-3-2,0-16 0,-2-12-1,-1-18-1,0-13 0,1-26 0,3-11-1,-6-21 0,2-13-1,0-11 0,-1-5 0,-1-5 0,-4 5 0,-1 10-1,-3 12-1,0 20-2,0 15-11,-3 17-23,3 13 0,6 20-1,11 6 0</inkml:trace>
  <inkml:trace contextRef="#ctx0" brushRef="#br0" timeOffset="70525.3395">6608 12268 15,'40'0'24,"6"-9"-3,26 4-10,21 5 1,25 0-1,24 4 1,22-4-1,25 6-1,9-6-2,11 0-1,-5-4-4,-12 4-1,-21-2 0,-27 2-2,-33-4 1,-27 4-1,-31 0 0,-28 0 0,-25 0 0,0 0 0,-16 0 0,1-6 0,-1 1 0,1 0 0,-1-3 0,7 8 0,9 0 0,-10-8 0,10 8 0,0 0 0,4 13-1,3-1 2,4 10-1,-2 5 0,4 9-6,-4 7-26,-5-7 1,8 6-1,-12-13 0</inkml:trace>
  <inkml:trace contextRef="#ctx0" brushRef="#br0" timeOffset="71150.3258">7159 12926 18,'19'-13'27,"-13"-11"-4,-2 1-4,-8 1-3,-8-1-2,-4 6-4,-9 2-3,-2 10-1,-2 5-3,-1 10 0,2 9-2,5 6 0,6 8-1,10 0 1,7 0-1,13-4 1,5-3 0,6-11 0,5-8-1,5-7 1,-3-14 0,-2-3 0,-6-7-1,-6-2 1,-5 2-1,-4 4 0,-5 4 0,-3 16 0,0 0 0,0 0 1,3 20 0,4 4-1,3 0 0,-1 1-6,7-8-23,5 3-4,-11-16-1,8-4 1</inkml:trace>
  <inkml:trace contextRef="#ctx0" brushRef="#br0" timeOffset="71419.6262">7236 12560 49,'4'-19'34,"15"6"-1,-1 3-17,10 3-4,3 7-3,-6 0-2,-6 12-2,-11 6-1,-13 3-3,-11 5 1,-5 1-2,-5-2 1,2 3 0,5-6-1,13-1-3,15-6-6,10-5-10,11-5-15,11 5-1,0-10 0,11 9 0</inkml:trace>
  <inkml:trace contextRef="#ctx0" brushRef="#br0" timeOffset="71647.1714">7703 12687 27,'0'0'33,"0"0"1,0 13-3,5 10-14,-2 7-4,7 10-4,-7 3-1,3 6-1,-3-2-3,0-5-3,4-7-6,-7-10-9,0-12-22,0-13-1,0 0 0,3-21 0</inkml:trace>
  <inkml:trace contextRef="#ctx0" brushRef="#br0" timeOffset="71790.5909">7636 12853 25,'0'0'32,"10"6"-1,7-6 1,10 0-20,7 3-8,3 1-11,6 4-19,-3-8-4,6 8-1,-8-11-1</inkml:trace>
  <inkml:trace contextRef="#ctx0" brushRef="#br0" timeOffset="72111.2786">8046 12771 58,'0'0'35,"13"9"1,8 3-16,7 11-6,-6 3-5,9 9-3,-3-3-1,-3-1-4,0-2-3,-10-12-7,4-2-11,-7-9-10,1-15-4,2-5 1,-3-10 6,-2-3 8,-1 0 11,-3 3 11,-6 2 14,-22 6 43,-3 16-28,-8 14-5,-2 8-8,-11 0-9,5 3-8,1 3-26,2 1-10,1-15-2,15 1 0</inkml:trace>
  <inkml:trace contextRef="#ctx0" brushRef="#br0" timeOffset="72413.1706">8288 12555 69,'9'-14'35,"7"14"-6,3 0-11,-8 6-6,-1 11-5,-10 1-1,-7 3-3,-7 3-1,-3 0 0,3-3 0,4-1-2,10-3 0,0-17-2,34 14-6,-3-14-14,7-6-14,8 3 0,1-8-1,7 0 1</inkml:trace>
  <inkml:trace contextRef="#ctx0" brushRef="#br0" timeOffset="72774.4711">8845 11248 55,'53'25'37,"5"34"0,7 39-14,-1 44-6,-20 37-6,-22 29-13,-37 22-30,-20 15-3,-45-11-2,-23-8 0</inkml:trace>
  <inkml:trace contextRef="#ctx0" brushRef="#br0" timeOffset="110188.7348">9662 11901 21,'0'0'30,"0"0"-2,23 4-6,7-4-7,11 0-2,0-1-5,7 1-3,0 0-10,-3 0-12,-4 0-12,-6 2-3,-17-4 0,3 4 6</inkml:trace>
  <inkml:trace contextRef="#ctx0" brushRef="#br0" timeOffset="110369.2764">9703 12035 26,'0'0'31,"34"4"-5,3-4-4,13 0-7,6-4-20,-3-6-19,17 4-4,-7-8-3,-1 6 0</inkml:trace>
  <inkml:trace contextRef="#ctx0" brushRef="#br0" timeOffset="111031.0053">10745 12016 52,'0'0'36,"-10"3"-1,10-3-5,0 0-18,7 15-10,-7-15-14,15 0-23,4 0 1,-3 0-1,8 0-1</inkml:trace>
  <inkml:trace contextRef="#ctx0" brushRef="#br0" timeOffset="111226.2836">11157 12029 51,'3'10'38,"-3"-10"-1,0 0 0,0 0-19,0 0-14,0 0-9,14-3-25,-5 3-6,-9 0-2,20-7 1</inkml:trace>
  <inkml:trace contextRef="#ctx0" brushRef="#br0" timeOffset="111391.8439">11324 12054 75,'13'9'42,"-13"-9"-2,0 0-2,15 3-23,-15-3-9,0 0-9,14 0-35,-14 0-2,0 0-1,21-5 0</inkml:trace>
  <inkml:trace contextRef="#ctx0" brushRef="#br0" timeOffset="111722.6129">12224 11860 38,'23'0'34,"4"3"0,2-3-3,10-3-18,8 3-5,2 0-7,-1 0-11,-2-5-17,-1 10-7,-16-5 0,-7 2-1</inkml:trace>
  <inkml:trace contextRef="#ctx0" brushRef="#br0" timeOffset="111882.2667">12321 11984 28,'0'0'35,"19"6"0,15-3 0,15-3-16,7 0-19,15 6-28,0-12-4,10 6-1,-4-13-2</inkml:trace>
  <inkml:trace contextRef="#ctx0" brushRef="#br0" timeOffset="112694.2807">1861 14466 17,'5'10'29,"-5"-10"1,32 0-9,-2 4-7,4-4-2,9 0-6,1 0-4,-4 0-9,3-4-10,-8 6-11,-17-2-2,2 2-2</inkml:trace>
  <inkml:trace contextRef="#ctx0" brushRef="#br0" timeOffset="112875.0021">1882 14647 47,'33'0'35,"5"-8"-1,13 2-4,0 3-26,1-6-30,11 9-5,-17-3-3,7 3 0</inkml:trace>
  <inkml:trace contextRef="#ctx0" brushRef="#br0" timeOffset="115803.3744">2868 14054 37,'6'-22'32,"-12"6"0,6 16-12,0 31-6,-7 18-5,13 19-2,-6 9-2,3 12-1,-3 6-1,6-3-3,-2-5-2,5-16-4,3-12-1,-6-22-5,7-13-5,-4-19-1,7-12 2,2-13 1,3-9 4,-2-7 5,0-1 4,0 4 6,0-18 19,-24 42-8,-7 13-1,-15 5-1,2 14-2,-6 1-2,7 5-2,4-3-1,14 3-3,10-11-1,18-4-4,12-2-11,5 0-19,2-17-2,8 10 1,-9-10-1</inkml:trace>
  <inkml:trace contextRef="#ctx0" brushRef="#br0" timeOffset="116149.4674">3227 14818 31,'0'0'32,"9"19"1,1-13-3,6-6-18,8 7-5,0-7 0,4-5-3,-3-6-2,-3-2-1,-6-4-1,-7 0 0,-9-2-1,-9 1 1,-9 2-1,-9 9 1,-6 7 0,-1 6 1,-3 11 0,8 6 1,11 6-1,9 5 1,12-1 0,13-1 0,12-3 0,6-5-5,12-5-5,-2-1-26,-4-18-1,6-4 0,-6-15-1</inkml:trace>
  <inkml:trace contextRef="#ctx0" brushRef="#br0" timeOffset="117329.8825">3865 14715 10,'-12'10'29,"12"-10"2,31 0 2,25 0-15,36-12-5,36 6-3,33-6 0,28 7-3,19-3 0,16 2-2,-3-1-2,-6 4-3,-15 3-6,-22 0-16,-30-7-14,-16 0 1,-29-12-1,-17 4 0</inkml:trace>
  <inkml:trace contextRef="#ctx0" brushRef="#br0" timeOffset="117960.0484">4666 13933 26,'-20'-19'30,"3"14"-1,-11 5-10,-3 8-5,3 16-3,-1 8-3,9 16-2,3 7-2,8 5-2,16 1 0,10-1-1,12-4 0,14-10 0,6-14 1,10-15 0,7-17 1,5-17 0,-11-17 0,-3-9-1,-12-11 2,-14-4-1,-21-5-2,-20 3 1,-19 9-2,-13 7 1,-8 11-1,-7 8-1,5 13-6,5 5-7,10 7-20,12 12-2,7 0 0,15 5-1</inkml:trace>
  <inkml:trace contextRef="#ctx0" brushRef="#br0" timeOffset="118185.5828">4746 14173 32,'0'0'37,"9"12"1,1-5 1,5 1-17,13 14-8,0-3-6,12 10-2,-1 2-5,-4-2-11,1 0-28,-4 3-1,-5-8 0,1-6 0</inkml:trace>
  <inkml:trace contextRef="#ctx0" brushRef="#br0" timeOffset="118465.0288">5191 14164 26,'8'-18'35,"11"24"1,2 4-5,5 6-11,11 12-6,-3 2-5,2 9-3,-4-1-4,-3-4-5,0 1-8,-13-10-15,-6-10-10,3-7-1,-13-8 0</inkml:trace>
  <inkml:trace contextRef="#ctx0" brushRef="#br0" timeOffset="118608.2064">5511 14180 56,'-21'4'37,"-12"9"0,-6 12-11,2 11-10,-8 2-7,8 2-9,5 1-27,8-1-9,1-11-1,11-2-1</inkml:trace>
  <inkml:trace contextRef="#ctx0" brushRef="#br0" timeOffset="119872.3133">4070 14991 17,'-11'0'31,"-18"0"2,0 12-9,-7 18-4,-1 13-6,7 22-3,4 4-4,14 12-2,12 4-1,11 2-2,10-3-3,15-6-7,13-12-19,7-4-8,-3-23 1,8-2-1</inkml:trace>
  <inkml:trace contextRef="#ctx0" brushRef="#br0" timeOffset="120420.7842">4483 15574 23,'6'-20'28,"-12"-9"-8,3 0-2,-10 3-3,-8 0-2,2 8-4,-9 4-1,-1 9-2,-2 5-2,0 13 0,4 5-2,8 10 0,4 5-1,11 1 1,8-2-2,9-3 2,5-6-1,9-6 0,1-9 0,1-13-1,-2-7 0,-5-8 0,-4-8 0,-5 1-1,-6-2 1,-7 2-1,0 6 0,-3 10 1,3 11 0,0 0 0,-7 25 0,11-3 1,7 5-4,-1 0-3,6 1-10,2-3-16,-6-16-2,4-1 1,-6-16 0</inkml:trace>
  <inkml:trace contextRef="#ctx0" brushRef="#br0" timeOffset="120690.8416">4445 15164 20,'4'-23'32,"4"-2"0,9 6-8,7 6-7,-2 4-4,3 9-3,-10 9-3,-1 11-3,-14 9 0,-4 6-2,-9 1 0,1-2 0,0-2-1,5-2 0,10-8 0,9-10-4,10-4-6,0-8-15,7 0-11,3 0 0,-7-5 0</inkml:trace>
  <inkml:trace contextRef="#ctx0" brushRef="#br0" timeOffset="120945.2826">4827 15323 33,'0'0'37,"-4"22"0,4-4 1,4 9-17,2 12-8,-6 0-5,7 8-2,-2 0-4,3-4-1,1-3-2,-3-11-4,4-3-8,-10-11-17,0-15-8,10 0-1,-10-15 1</inkml:trace>
  <inkml:trace contextRef="#ctx0" brushRef="#br0" timeOffset="121096.7995">4742 15528 52,'11'0'35,"4"-8"1,12 4-9,11 4-17,-1 0-10,3 5-22,-1-5-12,7 0 0,-10-5-2</inkml:trace>
  <inkml:trace contextRef="#ctx0" brushRef="#br0" timeOffset="121353.2821">5156 15423 71,'16'0'37,"-1"6"-4,6 6-15,10 9-6,-2 4-5,8 8-3,-4 1-4,-2-3-6,-2 1-11,-9-3-18,-5-16-2,-5-2-1,-10-11 1</inkml:trace>
  <inkml:trace contextRef="#ctx0" brushRef="#br0" timeOffset="121503.1774">5451 15461 34,'-17'-9'36,"0"15"0,-11 6-3,-3 9-12,0 9-9,-5 3-7,4 1-6,5 3-19,9-4-16,-5-8 0,10-5-1,1-14 0</inkml:trace>
  <inkml:trace contextRef="#ctx0" brushRef="#br0" timeOffset="121894.29">5353 15112 32,'5'-18'34,"12"12"-2,-3 0-8,5 0-6,4 10-6,-6-4-3,3 14-3,-9 0-2,-4 4-1,-12 6-1,-5 1 0,-5 1-1,-1-2 0,2-2 0,5-3 0,9-6 0,6-4-1,11-3 0,9-6-2,9 0-9,-4 0-25,-2-6 0,5 4 0,-11-5 0</inkml:trace>
  <inkml:trace contextRef="#ctx0" brushRef="#br0" timeOffset="122278.4767">5704 14881 28,'28'18'34,"1"13"1,8 18 0,-3 19-18,-6 11-4,-4 19-3,-14 4-4,-10 1-2,-17-5-1,-9-10-2,-10-10-4,-7-20-8,4-17-25,8-17-2,5-24 1,16-12 0</inkml:trace>
  <inkml:trace contextRef="#ctx0" brushRef="#br0" timeOffset="122887.3394">6167 14787 23,'6'-14'31,"11"14"-1,1-7-7,4 7-7,4 3-4,-4 6-4,3 3-2,-12 3-2,-1 7-1,-12 1-1,-12-1 0,-3-4-1,-4-1 0,0-8-1,1-5 0,8-4 0,10 0-1,0-10 0,13 4 0,5 1 1,7 5-1,-1 0 2,-3 9-1,-4 3 1,-7 5 0,-10 1-1,-7 1-2,-8 0-9,-4-1-17,-7-9-5,8 2-1,-6-11 0</inkml:trace>
  <inkml:trace contextRef="#ctx0" brushRef="#br0" timeOffset="123091.0416">6092 15111 18,'13'14'35,"9"-14"0,15 0 1,10 0-15,5-6-7,7 6-5,0-6-8,-3 1-11,-7-2-24,-8 7-1,-15-4-1,-6 8 0</inkml:trace>
  <inkml:trace contextRef="#ctx0" brushRef="#br0" timeOffset="123526.5602">6190 15311 48,'0'0'32,"4"-15"-9,13 12-4,4-4-4,10 7-5,-3 0-1,9 10-3,-12 2-1,0 9-2,-10 2 0,-15 5-2,-9 4 0,-6-1-1,-13-4 0,-2-3 0,-3-6-2,3-9 1,5-4-1,10-8 1,15 3-1,-7-21 1,20 6 0,5 5 1,7 3 0,6 3 0,-3 4 0,2 4-4,-1 5-17,5 2-13,-18-11 0,8 0 0</inkml:trace>
  <inkml:trace contextRef="#ctx0" brushRef="#br0" timeOffset="124231.1143">5953 14672 48,'0'0'27,"27"0"-4,5-6-3,15 6-6,5-4-3,16 4-3,1 0-3,1 0-9,-1 0-18,-4 6-11,-24-10-1,-4 4 0</inkml:trace>
  <inkml:trace contextRef="#ctx0" brushRef="#br0" timeOffset="124511.8745">6799 14695 57,'0'0'37,"10"20"-1,-10-20-23,0 0-38,-7 16-6,-5-25-4</inkml:trace>
</inkml:ink>
</file>

<file path=ppt/ink/ink55.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5-11-18T16:00:37.750"/>
    </inkml:context>
    <inkml:brush xml:id="br0">
      <inkml:brushProperty name="width" value="0.05292" units="cm"/>
      <inkml:brushProperty name="height" value="0.05292" units="cm"/>
      <inkml:brushProperty name="color" value="#FF0000"/>
    </inkml:brush>
  </inkml:definitions>
  <inkml:trace contextRef="#ctx0" brushRef="#br0">21894 9141 516,'-2'21'645,"-2"0"-387</inkml:trace>
  <inkml:trace contextRef="#ctx0" brushRef="#br0" timeOffset="1328.125">21804 9066 4257,'5'-17'3483,"-5"17"-258,0 0-387,0 17-774,-3 3-645,0 10-129,-7 1-258,7 10-129,-4-2-516,0 5-1290,2-4-3354,3 2-387,-8-3-516,8 5 129</inkml:trace>
  <inkml:trace contextRef="#ctx0" brushRef="#br0" timeOffset="1796.875">21654 9857 645,'2'-22'8643,"-2"22"-5676,0 9-645,-5 15-645,1 7-903,0 4-1935,4 9-2709,-7-6-387,7 7-387</inkml:trace>
  <inkml:trace contextRef="#ctx0" brushRef="#br0" timeOffset="2234.375">21570 10404 6063,'0'0'4902,"-3"14"-1419,0 7-1032,3 13-1161,-3 1-3483,3 13-1677,-7-7-516,7 12-387</inkml:trace>
  <inkml:trace contextRef="#ctx0" brushRef="#br0" timeOffset="2890.625">21268 11977 4902,'14'-7'4515,"-15"19"-1419,-4 4-903,1 10-645,-3 5-903,-3 8-1419,-1-2-3096,10 9-387,-7-6-387</inkml:trace>
  <inkml:trace contextRef="#ctx0" brushRef="#br0" timeOffset="3312.5">21151 12474 8256,'3'-10'4644,"-3"23"-1548,-5 5-1161,1 11-774,-1 7-774,-2 0-1419,-3 3-3225,10 8-516,-6-11 0,6 5 130</inkml:trace>
  <inkml:trace contextRef="#ctx0" brushRef="#br0" timeOffset="9734.3748">21636 10751 4257,'37'-21'4773,"-37"21"-1290,-25 3-645,-16 17-1419,-16 8-2064,-23 7-2967,3 11-645,-12-7-516</inkml:trace>
  <inkml:trace contextRef="#ctx0" brushRef="#br0" timeOffset="10109.3748">21420 11384 6966,'-11'-12'4257,"-33"46"-2967,-33 31-3612,-55 18-1032,-31 36-1032</inkml:trace>
  <inkml:trace contextRef="#ctx0" brushRef="#br0" timeOffset="27609.375">2244 9673 5289,'-81'114'3870,"59"-50"-2064,12-1-645,11 1 0,11-9-258,20-10 129,4-18 0,7-13 387,-8-22-129,-1-16 0,-16-19-129,-1-9 129,-17-9-387,-16 5-258,-12 3-516,-2 10-774,1 20-2064,7 9-2064,1 6-258,15 14-387,6 4 129</inkml:trace>
  <inkml:trace contextRef="#ctx0" brushRef="#br0" timeOffset="27796.875">2539 9862 2451,'-20'36'5031,"20"-12"-387,5 6-774,0-1-2064,8 8-516,0-1-258,1 1-1032,4-7-3612,7-1-903,-9-16-258,9-5-258</inkml:trace>
  <inkml:trace contextRef="#ctx0" brushRef="#br0" timeOffset="28265.625">3334 9903 3483,'-22'-39'4902,"5"39"-258,-10 11-774,0 7-2193,8 14-774,5 4-387,9 5-387,7-4 0,12-1 0,9-7 0,7-7 0,-3-12 129,0-8-129,-6-4 129,-14-8-129,-7-2 0,-5-6-516,-10 5-1161,-3 0-2967,0-7-387,7 6-258,1-2 130</inkml:trace>
  <inkml:trace contextRef="#ctx0" brushRef="#br0" timeOffset="28515.625">3446 9906 8256,'16'0'4773,"-11"15"-129,-5-1-2322,-3 12-1548,-1 0-258,6 5-258,9 0 258,7-2-387,7-3 0,5-5 129,0-9-129,2-6 0,-2-6 129,-2-11 0,-9-9-258,-5-4 0,-8 0-387,-6-4-1548,-1 0-2580,-3 9-516,-7-3-129,7 11-258</inkml:trace>
  <inkml:trace contextRef="#ctx0" brushRef="#br0" timeOffset="28734.375">3779 9906 5160,'31'13'5289,"-30"-1"0,4 9-387,0 5-2838,1-2-1161,7 7-258,-2-4 129,3-1-516,-4-7 0,-1-6 0,2-10-129,2-3 129,-2-14-258,1-3 129,-1-6-387,-2-1-645,6 1-3225,-5 5-903,-2 0-258,-1 5-645</inkml:trace>
  <inkml:trace contextRef="#ctx0" brushRef="#br0" timeOffset="28906.25">4126 9911 5676,'7'-8'5418,"4"5"-258,-11 3-774,4 9-2451,6 13-774,-5 2-516,5 5-645,-1 7-1161,-1 4-3354,-1-12-645,3 1 0,6-9-516</inkml:trace>
  <inkml:trace contextRef="#ctx0" brushRef="#br0" timeOffset="29218.75">4520 9922 5676,'-87'-32'4644,"60"35"-645,-1 7-1806,1 8-903,15 9-258,3 2-387,9 4-129,15-2 0,9-2-129,3-7 0,4-2 0,-1-11 129,-3-6-129,-8-3 0,-6-8-129,-9-6-258,-7-6-516,0 2-2064,-7 0-1935,-4-5-645,4 5-129,-1-3 130</inkml:trace>
  <inkml:trace contextRef="#ctx0" brushRef="#br0" timeOffset="29375">4520 9922 3354,'-40'-1'4902,"66"5"-387,1-4-516,4 0-2838,9 2-258,1 0-645,-1-2-387,-1 0-903,-13 0-1032,-5-8-1935,0 7-516,-21 1-258</inkml:trace>
  <inkml:trace contextRef="#ctx0" brushRef="#br0" timeOffset="29500">4750 9919 4386,'-39'55'4773,"36"-30"-516,2 1-1548,1-1-1290,4-1-1161,6-5-2580,9 2-1935,1-13-516,12 1 129</inkml:trace>
  <inkml:trace contextRef="#ctx0" brushRef="#br0" timeOffset="29921.875">4983 9979 4386,'-16'-24'4773,"-2"21"-129,18 3-2193,-9 23-774,6-6-645,3 9-387,0-2-258,10 1-129,4-1 0,4-4-129,2-9 0,2-5 0,-2-6-258,0-9 129,-2-6-129,-6-7 129,-3-1-258,-3 0 258,-5 4-258,-1 1 258,0 6-129,0 12 258,0 0 0,0 7 0,7 7 258,4 6-129,-1-2 129,7 0 129,-3-1-129,5-1 0,-1-7-129,-2-6-258,0-3-774,-6-8-1935,-3-11-1935,2-2-258,-7-9-387</inkml:trace>
  <inkml:trace contextRef="#ctx0" brushRef="#br0" timeOffset="30031.25">5236 9862 7482,'-33'-67'5031,"21"48"-258,6 11-2064,6 8-2064,-11-1-2838,11 7-2322,0-6-387,4 26-516</inkml:trace>
  <inkml:trace contextRef="#ctx0" brushRef="#br0" timeOffset="30359.375">5589 9929 7611,'-11'-26'4902,"-1"22"-258,-6 4-1935,-2 0-1548,4 4-516,-3 6-258,2 7-258,2 5-129,8 5 129,4 1-129,6 1 129,10-4 0,4-5-129,4-5 129,2-4-129,1-7 129,-3-4-129,-5-6 0,-6-7 129,-10-2 0,0 0-129,-4 2-258,-9-3-645,3 6-2451,0 4-1290,-3-4-387,13 10-387</inkml:trace>
  <inkml:trace contextRef="#ctx0" brushRef="#br0" timeOffset="30906.25">5920 9909 5934,'-22'-26'4386,"5"18"-387,0 5-2193,1 3-903,2 3-645,3 5-258,5 5-387,4-1 129,5 5-516,4-5 129,5 7-387,-1-9 129,0 1-129,-11-11 129,11 12 258,-11-12 258,-10 0 774,-2 2 129,-19-1 1290,13 3-645,6 6 0,1 0 129,8 4-516,3 0 0,8 2-129,5-6 0,4 1-258,3-10 129,7-1-258,1 0 0,4-9-129,5-1-129,5-2 129,2 5-129,1 2 0,-5 2 129,-5 5 258,-7 7 258,-7 6-129,-16 0 129,-5 4 0,-20-3-129,-6-4-774,-2-7-4257,0 1-129,-2-9-645,6-4-387</inkml:trace>
  <inkml:trace contextRef="#ctx0" brushRef="#br0" timeOffset="31515.625">6893 9728 3483,'9'0'4257,"-9"29"-1032,-5 1-1290,-1 4-516,0 7 129,-4-4-516,4 1-258,-2-9 0,5-1 0,-3-12 0,6-3-129,0-13 0,0 0 0,0 0-258,3-5 129,-3 5-387,5-16 0,-5 16-387,7-13 129,-7 13-129,0 0-129,0 0-258,0 0 0,0 0-774,0 0-1677,0 0-1419,0 0-516,0 0 129</inkml:trace>
  <inkml:trace contextRef="#ctx0" brushRef="#br0" timeOffset="32062.5">6894 9704 6837,'9'-61'4386,"-9"45"-1290,0 2-774,0 14-774,-6 5-516,1 17-516,0 9-387,0 9 0,1 7-129,3 6 129,-1 6 0,2 0-129,0-7 129,3-5 0,-1-11 0,1-5-129,-1-9 129,-1-10-129,-1-12-129,0 0 129,0-7 0,2-7-129,1-1 129,-1-4-129,-1-1 0,0-1 129,-2 5-129,-7-1 258,-8 1-129,-8 6 0,-8 1 0,0 7 129,-2 2 0,1 4 0,7 13 0,4 1-129,10 5 129,9 3 0,6 1 0,13-1-129,5-2-258,5-7-1419,2-10-2838,13-1-129,-3-7-387,7-6 129</inkml:trace>
  <inkml:trace contextRef="#ctx0" brushRef="#br0" timeOffset="32546.875">7190 9776 6321,'-6'-31'4773,"6"31"-387,0 0-2193,-4 23-774,0 6-645,3 13-258,-1 4-129,2 6-129,0-3 129,0-2-129,5-9 258,0-5-258,-1-13 129,2-8-129,-6-12 0,3-11 0,-3-15-129,-3-6 129,-6-12-258,1-4 129,0-6-129,0 1 0,0-1 0,4 7 0,2 6 0,2 7 0,2 9 0,7 6 0,8 8-258,5 0-129,9 8-516,2 0-774,11 3-2322,5 0-903,-4 0-387,6 10 0</inkml:trace>
  <inkml:trace contextRef="#ctx0" brushRef="#br0" timeOffset="32812.5">7210 10129 1161,'-14'43'4902,"24"-38"258,14-1-903,9 2-1677,1-6-645,10 0-1032,-2 0-1290,-1 0-3354,-6-11-1032,1 3 0,-14-3-645</inkml:trace>
  <inkml:trace contextRef="#ctx0" brushRef="#br0" timeOffset="33031.25">7284 9991 5934,'-57'-19'5160,"57"19"-516,20-3-645,9 0-3096,11 3-1677,1 0-3354,7 5-645,-6-2-258,1 6 0</inkml:trace>
  <inkml:trace contextRef="#ctx0" brushRef="#br0" timeOffset="33687.5">7684 10052 9159,'0'-37'4644,"0"37"-1806,0 0-774,0 8-774,2 12-516,-2 4-258,0 10-258,0 2 258,0 6-258,2-5 0,1-1-129,3-1 0,1-5-129,-3-7 129,1-8-129,0-2 129,-5-13-129,6 10 129,-6-10-129,0 0 0,-10-3 0,-3 0 129,-1-2-258,-5 2 129,-2-3 0,0 3-129,1 2 129,0 0 0,4 1 0,6-2 129,10 2-129,0 0 129,0 0-129,23-8 129,5 7 0,8-1-129,8 2 129,3 0-129,2 0 129,-4 2 0,-5-2 258,-13 4 0,-4-2-129,-13 1 129,-10-3-129,0 0-645,0 0-4128,-13 2-387,13-2-258,-16-15-645</inkml:trace>
  <inkml:trace contextRef="#ctx0" brushRef="#br0" timeOffset="37453.1248">8582 9978 6837,'-29'79'3999,"0"-50"-1548,1-1-1419,-1-7-645,1-8-516,5-11-258,4-2 129,8-18-129,8-6 645,3-3 129,24-25 1032,-6 32-129,4 16-129,-2 4 0,0 12-258,-3 10-387,0 6-1032,0 2-3354,-1 4-645,-5-13-387,6-1-258</inkml:trace>
  <inkml:trace contextRef="#ctx0" brushRef="#br0" timeOffset="37750">8604 9961 4128,'36'-105'5031,"-7"82"-258,-4 3-129,5 10-3225,6 10-387,-3 14-129,-1 14-516,-10 10 0,-1 9-129,-8 1 0,0 2-258,1-6-129,-1-10-258,2-8 0,-4-15-258,3-11 0,-5-5 129,-4-5 0,-5-7 258,-6 3 129,-10 4 129,-8 9 129,-5 1-129,-1 11-645,-3 9-3354,-1-11-387,14 8-516,-2-15 129</inkml:trace>
  <inkml:trace contextRef="#ctx0" brushRef="#br0" timeOffset="38062.5">8860 9883 5805,'103'-49'5160,"-64"49"-903,-3 10-1290,-5 8-645,2 13-903,-12 3-516,3 10-258,-6-2-258,-1 2-129,-6-4-129,-3-5-129,-2-7-129,-2-11-258,-4-17 0,0 0-129,0 0 129,-12-6-129,-1-4 0,-3-1 129,-5 4 129,-5 4 129,3 3-645,-3 12-2967,3-6-903,10 2 0,0-8-387</inkml:trace>
  <inkml:trace contextRef="#ctx0" brushRef="#br0" timeOffset="38390.6248">9248 10023 3483,'60'4'5160,"-38"16"0,-5 3-516,-10 2-2838,3 8-387,-9-11-516,0-1-258,-1-11-387,0-10-129,0 0-129,5-12 0,5-5-129,3-7 129,6 0 0,1 2 0,3 4 129,0 8 0,-3 10 129,0 3 0,-5 7 129,-1 14-129,-6-1-258,-3 6-516,1-9-3612,-6 6-645,0-10-516,-1 2-258</inkml:trace>
  <inkml:trace contextRef="#ctx0" brushRef="#br0" timeOffset="39187.5">9634 9931 4902,'-7'-72'4644,"14"48"-645,7 2-1677,11 9-516,0 2-516,11 11-129,-5 4-258,2 20 0,-5 12-129,1 14-258,-7 4 129,-4 9-258,-3-1 129,-2-1-258,-3-10-387,4-11-129,-1-14-258,-2-18 129,1-8-129,-5-16 0,-5-7 129,-2-12 0,-9 4 129,-7 0 129,-9 7 258,-4 11 129,-4 11-129,-3 5 0,1 15-258,5 3-1032,6 3-3225,12 1-387,6-9-516,10-3 258</inkml:trace>
  <inkml:trace contextRef="#ctx0" brushRef="#br0" timeOffset="39546.875">10243 10063 4902,'-73'-20'4257,"52"26"-258,0 7-2580,0 3-516,10 10-387,6-2 129,5 5-129,12-7 387,13 0 129,-2-12 0,8-3 129,-4-9 258,1-7-387,-11-14 0,-1 2-387,-11-4-387,-7-1-903,-2 4-4128,-7 5-129,0 3-645,11 14-258</inkml:trace>
  <inkml:trace contextRef="#ctx0" brushRef="#br0" timeOffset="39843.75">10435 10135 11352,'19'10'5547,"14"-8"-516,7-2-3225,12 0-5547,-2-4-774,20-4-645,2-15-387</inkml:trace>
  <inkml:trace contextRef="#ctx0" brushRef="#br0" timeOffset="40906.25">2261 11040 4128,'-20'56'4902,"-2"-35"-129,-3-2-903,-5 2-2322,-2-11-645,5-1-387,1-9-387,12-9 0,2-10-129,7-2 0,3-4 0,8-2 0,13 1 0,4 4 0,6 6 0,1 9 129,3 7 0,5 12 0,-6 8 129,0 9 129,-6 2-258,-6 7 129,-5-4-129,4-3 129,-8-9-129,-3-10-129,3-12 129,-2-7-129,-5-13 0,3-9 129,0-7-129,-4 1 0,3 0 129,-1 8-129,-1 6 0,1 12 129,5 9-258,0 11 258,1 11-258,2 3 0,1 5 129,1-5 0,-4-6 129,0-4 0,0-9 129,2-6-129,1-14 129,-2-3 0,-2-5-258,-3-3-645,7 1-3741,-4 5-645,-5 1-129,3 11-516</inkml:trace>
  <inkml:trace contextRef="#ctx0" brushRef="#br0" timeOffset="41375">3080 11052 6450,'-16'52'4902,"-3"-30"-645,-6-2-1806,4 1-774,-6-8-645,-1-1-516,-2-9-387,1-3-129,4-13-129,7-4 0,7-3 0,0-2-129,9 3 0,5 4 0,12 9 129,3 3 0,7 7 0,-1 12 129,-1 4 0,8 4 0,-5-1 0,-3-1 129,1-5-129,-4-4 129,0-9-129,-3-4 0,1-6 129,-3-12-129,-2-4-129,1-2 129,-4 0 129,1 1-129,-4 6 129,1 3 0,-8 14 0,0 0 0,13 12 129,-11 5-129,2 7-258,-1-2-516,3 0-3741,2 1-258,-6-9-258,13-1-129</inkml:trace>
  <inkml:trace contextRef="#ctx0" brushRef="#br0" timeOffset="41765.6248">3420 11167 7353,'23'43'5160,"-1"-33"-258,4-8-2451,9 2-903,-3-4-387,-2-7-516,-6-10-387,-3-5-258,-12-3-129,-8-6-129,-5 3 129,-13-1-129,-7 8 0,-1 6 0,-3 13 258,-2 4-129,3 19 129,4 14 129,5 7 129,11 6 0,4 4-129,4-1 129,11-2 0,3-3-387,4-8-903,5-6-3612,-6-18-129,6-3-387,-6-11-258</inkml:trace>
  <inkml:trace contextRef="#ctx0" brushRef="#br0" timeOffset="42218.75">3931 11214 7998,'0'-61'4515,"-7"42"-903,-6 0-1290,3 8-1032,-8 3-387,2 8-387,1 10-258,3 10-129,5 2 0,1 6 129,6-2-258,3 2 129,9-8 0,7-4-129,1-6 0,0-10-129,0 0-258,-1-12 0,-1 0 0,-6-7 0,-2 4 129,-8-1 0,0 6 0,-2 10 129,0 0 258,0 0 0,0 0 129,8 13 0,0-4 0,8 6 0,-2-7 129,5 3 0,-1-7 0,3 1-258,-4-4-387,-4-5-1548,-4-8-2580,-3 0-387,-6-12-516,4-2 129</inkml:trace>
  <inkml:trace contextRef="#ctx0" brushRef="#br0" timeOffset="42328.1248">4094 10942 5289,'-15'-54'4257,"5"42"-3096,10 12-1419,-3 12-3354,1-1-1032</inkml:trace>
  <inkml:trace contextRef="#ctx0" brushRef="#br0" timeOffset="42593.75">4227 11065 4128,'27'55'5160,"-14"-34"-129,4 9-645,-1 0-2709,-4-5-516,3 1-129,-8-11-258,3 1-129,-10-16 129,16 1-387,-7-6 0,2-10-129,0-1-516,0-9-1548,-4 2-2967,3 2-387,-5 1-516,3 7-258</inkml:trace>
  <inkml:trace contextRef="#ctx0" brushRef="#br0" timeOffset="42953.1248">4568 11115 4386,'-11'0'4773,"26"-1"-516,7-4-2451,6 2-774,3-3 0,1 2-387,-1-1 0,-6 2-387,-3-2 0,-11 1 0,-11 4-129,0 0 129,-9 0 129,-6 8-129,-3 1 0,3 7 0,-3 2 0,11 7 0,4-1 0,3 2 0,9-5-258,9 3-387,4-3-645,0-9-1032,8-4-2322,5-2-645,-4-8-129</inkml:trace>
  <inkml:trace contextRef="#ctx0" brushRef="#br0" timeOffset="43437.5">5140 11160 9159,'30'-14'4902,"-27"21"-1032,-5 11-1677,-13-3-1161,-1 5-129,-7-4-387,-3 2-258,-1-5-129,1-6-129,2-2-129,1-5-129,3-7-129,6-6-258,7-1 0,4-7 0,5 3 0,5 1 129,4 6 258,5 4 129,3 7 258,1 0 129,-1 8 129,1 9 0,-5 1 0,3 3 129,-2-3-258,1-2 0,-3-4-129,3 0 0,1-5-258,2-7 0,0 0-129,1-9 0,3-4-258,-1-7 0,3-1 0,-5-7 0,1 9 387,-5 0 129,-5 4 258,0 9 129,-12 6 258,0 0 129,3 19 129,-3 5 129,-2-1-387,2 4-129,0-3-387,3-2-516,5-2-2064,0-4-2322,-8-16-387,16 11-258,-16-11-129</inkml:trace>
  <inkml:trace contextRef="#ctx0" brushRef="#br0" timeOffset="43593.75">5709 11312 9933,'22'44'5418,"-18"-22"-645,-8-5-2193,-8-2-6450,6 5-903,-11-5-645,-1 0-129</inkml:trace>
  <inkml:trace contextRef="#ctx0" brushRef="#br0" timeOffset="44203.1248">6380 11153 3483,'1'100'4773,"-24"-70"-258,-1-3-1419,-3-4-1677,-5-10-903,5-8-258,5-7-129,-5-40 129,22 12-129,5-1 0,7 5 0,7 5 258,5 9 129,2 10 0,5 12 0,0 12 129,1 10 0,-3 6-516,-3-3-903,-2-6-2838,-3 0-1161,-10-17-129,-6-12-516</inkml:trace>
  <inkml:trace contextRef="#ctx0" brushRef="#br0" timeOffset="44328.1248">6311 11006 2580,'-6'-76'6321,"6"76"-7224,24 13-2193,-16 2-774</inkml:trace>
  <inkml:trace contextRef="#ctx0" brushRef="#br0" timeOffset="44593.75">6506 11200 5289,'92'91'5418,"-66"-73"-387,4-7-1032,-4-6-2193,-3-5-774,3-10-516,-7-10-516,-4-8-258,-6-3-258,-9-10-129,-5 1 0,-10 0 0,-2 14 129,-8 7 0,0 18 258,-1 8 258,1 19 129,9 13 129,5 9 129,5 3 129,2 0-129,4-1 0,6-8-129,6-6-645,4-8-2709,-2-5-1419,-14-23-387,24 16-258</inkml:trace>
  <inkml:trace contextRef="#ctx0" brushRef="#br0" timeOffset="44875">7115 11240 9804,'6'57'5031,"-28"-42"-645,-5-5-2193,7-3-903,-8-7-903,5-7-516,3-6-387,0-9-258,10 0 129,1-3-129,9 4 129,4 3 258,11 8 258,5 8 129,3 2 258,4 17 258,0 3-516,0 9-3999,-4-7-129,4 7-645,-11-13 0</inkml:trace>
  <inkml:trace contextRef="#ctx0" brushRef="#br0" timeOffset="45312.5">7875 11099 6708,'-10'-38'5160,"10"73"-258,0 15-903,0 14-2709,7 15-645,-6 2-129,4 4-516,2-4-258,-3-19-774,6-12-2193,-1-16-1548,-9-34-516,11 2 0</inkml:trace>
  <inkml:trace contextRef="#ctx0" brushRef="#br0" timeOffset="45421.875">7900 11394 1935,'1'-73'4386,"21"72"-258,-1 0-1032,8-1-5805,10 5-1290,-5-3-258</inkml:trace>
  <inkml:trace contextRef="#ctx0" brushRef="#br0" timeOffset="45750">8386 11126 6321,'-70'-50'4515,"48"43"-774,1 7-2064,0 0-645,8 11-516,7 3-258,6 4-129,9 3-129,9-4 0,0 3-129,-2-4 0,0-3 0,-16-13-129,11 15 129,-11-15 129,-11 8 129,-5-4 0,-13 12 645,18-6-258,9 4 0,2 0 0,9 1-129,7 0-516,1-3-903,-1-5-3096,6-2-516,-8-7-258,3-5-129</inkml:trace>
  <inkml:trace contextRef="#ctx0" brushRef="#br0" timeOffset="45875">8339 10932 8643,'-17'-101'4386,"17"101"-903,9 0-5934,-9 0-1419,15 18-774,-6 1-129</inkml:trace>
  <inkml:trace contextRef="#ctx0" brushRef="#br0" timeOffset="46031.25">8448 11076 5676,'30'115'5418,"-20"-80"-516,-1-1-645,-5-13-2451,9 1-645,1-13-516,1-5-387,0-8-129,0-11-129,1-3-774,-7-3-3225,-2-11-903,2 6-387,-9 0-387</inkml:trace>
  <inkml:trace contextRef="#ctx0" brushRef="#br0" timeOffset="46656.25">8948 11120 258,'-66'-37'8256,"39"37"-5289,5 8-903,10 13-516,1 5-645,8 7-258,3-1-129,9 2 0,8-6-129,8-4 129,1-12-387,1-6-258,0-6-258,-4-12 0,-2-7 0,-7-8-129,-5-2 129,-5-2-129,-3 3 258,-1 5 129,0 11 387,0 12-129,0 0 387,0 22-387,4 2 129,5-1 0,1 4 0,4-4 0,3-4 0,-2-6 0,0-4 0,0-7-129,-1-3-129,-4-10-129,1-2-129,-2-5 129,-2-1-129,-2 7 129,-3 0 0,-2 12 0,0 0 129,10 0 129,-6 12-129,1 4 129,3 2 129,0-3 258,7 1 0,-4-9 129,5-3 0,-2-5 0,3-8 0,-7-6 0,2-2-645,-1-1-2709,-5 2-1677,-6-6-645,-1 10-258</inkml:trace>
  <inkml:trace contextRef="#ctx0" brushRef="#br0" timeOffset="47015.6248">9859 11069 9804,'0'-24'5289,"4"50"-516,-2 22-2064,-2 10-1806,0 11-258,-4 2 0,4 4-645,0-2-645,0-13-1290,0-15-2967,0-9-387,0-21-258,0-15-129</inkml:trace>
  <inkml:trace contextRef="#ctx0" brushRef="#br0" timeOffset="47156.25">9892 11348 4386,'34'-39'4515,"-6"40"-1032,-6 4-2064,5-5-5031,11 4-645,0-5 0</inkml:trace>
  <inkml:trace contextRef="#ctx0" brushRef="#br0" timeOffset="47421.875">10306 11239 903,'-29'-53'9546,"1"34"-4773,-2 7-2580,6 5-645,-3 5-645,5 6-387,6 11-258,8 7-129,8 2 0,3 5 0,6-4 0,9 0 0,3-6-129,3-6-129,0-6-129,-2-7-387,-6-11-129,-3-12-129,-1-5-258,-10-13 258,-2 3-129,0-9 258,0 2 129,0 7-516,0 1-1806,2 15-1032,-2-1 258</inkml:trace>
  <inkml:trace contextRef="#ctx0" brushRef="#br0" timeOffset="47593.75">10355 11145 6321,'32'108'5547,"-19"-77"-387,-2-8-516,-1-8-2709,8-1-645,-4-12-774,3-2-258,-2-6-516,2-11-1548,-5-4-2838,-1-2-516,-4-3-387,0 7-258</inkml:trace>
  <inkml:trace contextRef="#ctx0" brushRef="#br0" timeOffset="47859.375">10742 11171 3999,'-55'-35'4515,"31"29"0,9 9-774,3 14-2580,-1 5-258,13 11-258,0-2 129,10 5 0,6-6 129,11-2-129,1-12 0,10-6-129,-3-10 0,-4-7-258,-4-11-516,-14-15-1548,-11-5-3096,-3 0-387,-19-5-258,-2 6-258</inkml:trace>
  <inkml:trace contextRef="#ctx0" brushRef="#br0" timeOffset="48671.875">2244 12088 6708,'-41'-32'4515,"17"26"-516,-2 6-1806,5 10-774,-2 8-516,8 9-387,7 2-129,9 2-129,14-3 129,14-1-129,3-8 258,3-5-129,-2-11 0,0-3-129,-7-10-129,-16-12-258,-6 3-903,-14-6-2322,-5-1-1419,3 1-258,-6-2-516</inkml:trace>
  <inkml:trace contextRef="#ctx0" brushRef="#br0" timeOffset="48828.1248">2395 12055 7482,'37'61'5547,"-27"-28"-645,-6-2-903,5 1-7095,1 3-903,-4-12-774,11 2-903</inkml:trace>
  <inkml:trace contextRef="#ctx0" brushRef="#br0" timeOffset="49359.375">3417 12096 5031,'-61'-5'4515,"26"19"-129,9 10-2709,4 6-645,3 8-387,13 0-258,6-2 0,12 0 258,5-11-258,11-6 129,-5-8 129,-1-8-258,-9-6 0,-5-11-387,-8-2-516,-7-6-1161,-7-1-2838,3 4-258,-2-3-516</inkml:trace>
  <inkml:trace contextRef="#ctx0" brushRef="#br0" timeOffset="49593.75">3479 12140 3354,'42'22'5031,"-42"-7"-129,0 8-1032,0 7-1935,-3-8-774,3 10-516,6-6-129,8-1-258,7-9 129,5-5-129,-2-10-129,5-1 0,-6-14 129,-5-5-129,-6-6 0,-5-1-387,-7 4-645,0 2-2451,-10 1-1290,2 8-387,8 11-516</inkml:trace>
  <inkml:trace contextRef="#ctx0" brushRef="#br0" timeOffset="49812.5">3727 12193 6321,'22'2'5160,"-1"24"0,-9-8-1290,-1 6-2322,5 8-774,-2-4-258,5 0 0,-5-3-258,8-10-129,-2-13 0,0-2 129,2-15-258,-1-5-387,0-7 0,-7-4-1032,2 1-3225,-5 7-387,-8 0-258,2 15-387</inkml:trace>
  <inkml:trace contextRef="#ctx0" brushRef="#br0" timeOffset="50281.25">4260 12175 6063,'-49'-26'4902,"25"20"-258,7 6-2451,5 4-645,12-4-774,-8 23-129,11-9-387,14 2 0,0-1-129,6-2 0,-4-3 0,0-2 129,-7-4-258,-12-4 0,10 6 0,-10-6 0,-10 0-258,-2 0 258,-1 0 0,-1 0-129,5 0 129,0 3 0,9-3 0,-6 18 0,6-5 129,7 4-129,4-1 258,1-1-258,0-2 129,0-1-129,0-4 0,-1-3-129,-11-5-258,12 0 258,-12 0-129,-1-11 0,1 11 129,-21-5-129,8 5 129,-2 7 0,5 6-387,0 0-1290,5-2-2580,8 7-129,-3-18-387</inkml:trace>
  <inkml:trace contextRef="#ctx0" brushRef="#br0" timeOffset="50765.6248">4423 12224 5160,'2'-23'5547,"-2"23"-258,4 18-774,-4 1-2322,4 13-1161,3 5-2064,12 3-3483,-9-6-387,8 1-387,-2-12-516</inkml:trace>
  <inkml:trace contextRef="#ctx0" brushRef="#br0" timeOffset="51390.6248">4337 12157 7353,'-5'-13'4386,"-18"4"-1419,5 8-774,0 1-645,-4 1-516,3 13-387,1-1-129,6 5-129,7 4-129,5 0-129,3 0 0,13-3-129,3-2 0,4-4 0,0-3-129,-3-5 0,-3-1-129,-8-4 129,-9 0-129,0 0 129,-19 0 0,-1 3 0,-3 3 129,3 7 129,2 2 129,3 5 129,9 0-129,6 6 387,5-3-258,10 3 0,4-4 0,4-5-387,10-2-2580,3-7-2064,-4-8-258,5-5-516,-5-8 0</inkml:trace>
  <inkml:trace contextRef="#ctx0" brushRef="#br0" timeOffset="51937.5">4775 12209 3354,'-38'-31'5160,"12"26"-258,-2 6-258,2 11-2709,1 4-903,7 12-387,5 3-129,13 5-258,4 1-129,16-2 0,6-2 0,4-8 129,0-6-258,-1-6 0,-3-10-129,-16-3 129,-10-9-129,-8-7-129,-13 1-387,-8-7-1161,0 0-2838,4 4-387,2-3-129,17 10 0</inkml:trace>
  <inkml:trace contextRef="#ctx0" brushRef="#br0" timeOffset="52390.6248">5109 12270 1677,'-71'-39'9804,"42"39"-5289,0 4-2322,-1 7-774,10 13-774,7 6-258,6 5-129,7 1-129,5 2 0,12-1 0,7-8-129,6-3-258,1-15-129,0-3-258,-3-8 129,-4-8-129,-7-9-129,-6-3 387,-5-2 129,-6 3 387,-4 7 258,-4 4 387,-4 8 0,2 10 0,2 19 0,4 6-129,4 9 0,1 1-258,8 3-258,4-4-387,4-6-774,7-6-1806,2-9-1935,-4-15-258,8-2-516</inkml:trace>
  <inkml:trace contextRef="#ctx0" brushRef="#br0" timeOffset="52656.25">5507 12342 6966,'-77'-64'4773,"51"54"-1290,-1 10-1161,0 0-774,8 16-387,7 4-258,11 7-129,1 0-258,8 1 0,6-2-258,9-4 0,6-7 0,0-3-129,-5-8-258,-1-4-129,-1-6-774,-6-8-1935,-3-1-1806,-2 2-387,-5-2-258</inkml:trace>
  <inkml:trace contextRef="#ctx0" brushRef="#br0" timeOffset="52984.375">5581 12423 3483,'31'30'5031,"-6"-18"-129,-7-5-903,5-7-2064,6 3-903,-6-3-387,2-6-258,-8-5 129,-1-4-387,-10-6 0,-6-3-129,-7-3 0,-11 0 0,-4 1 0,-2 5-129,1 10 129,-1 6 129,-1 6-129,7 17 0,4 9 129,6 9 129,6 10 0,2 3 0,0-1 129,3 3-129,2-3 0,2-7 0,2-3-774,-5-12-1935,1-10-2193,11-4-645,-1-12-129,3 0 0</inkml:trace>
  <inkml:trace contextRef="#ctx0" brushRef="#br0" timeOffset="53390.6248">6047 12239 8127,'-48'-11'4386,"48"11"-1290,-13 11-1419,7 1-387,6 3-645,2 1-387,9 2-258,5-3-387,0-6-258,3 2-516,-7-9-258,-3 0 0,-9-2 129,0 0 387,-6-7 387,-9 4 645,-21 3 1419,22 3-129,-1 7 387,7 6-387,2-1-129,6 7-258,4-1-258,9 1-258,-1-4 0,3-5-645,3-1-1548,3-5-2838,-6-11-258,2-8-516,-7-14 129</inkml:trace>
  <inkml:trace contextRef="#ctx0" brushRef="#br0" timeOffset="53531.25">6076 12119 9546,'-17'-74'5031,"17"74"-903,0 0-3612,10-10-3741,-1 15-1419,-9-5-258,20 23-129</inkml:trace>
  <inkml:trace contextRef="#ctx0" brushRef="#br0" timeOffset="53656.25">6268 12328 9288,'46'104'5160,"-47"-80"-774,-14-8-2709,-5 2-4257,-10-18-1419,9-6-645,-7-12-516</inkml:trace>
  <inkml:trace contextRef="#ctx0" brushRef="#br0" timeOffset="54375">6828 12293 645,'103'0'6966,"-63"2"-4644,5 0-516,-5 1-1032,-5 0-258,-9-2-516,-15 0-129,-11-1-258,-9 5 258,-14 2 129,-7 3 0,2 5 387,0 1-129,9 5 129,12 2 129,7-2-387,12 2-645,12-4-1806,4-10-1419,11 1-387</inkml:trace>
  <inkml:trace contextRef="#ctx0" brushRef="#br0" timeOffset="54953.1249">7285 12305 516,'-1'-18'9546,"-14"23"-5289,2 8-1548,9 11-903,-1-2-645,5 8-387,5-2-129,8 0-129,6-6-129,3-6-258,4-10-129,-4-6-129,-2-2-129,-3-12-258,-6-6 258,-5-5-129,-5 1 0,-1 4 0,-3 2 129,-1 2 129,4 16 129,0 0 129,0 0-129,3 20 258,8 0-129,7 2 129,0-1 0,2-1 0,0-7-129,0-2 0,-3-8 0,1-3 0,-3-8 0,-5-3-129,-1-4 0,0 2 0,-9 13 0,14-16 0,-5 15 0,-9 1 0,17 10-129,-3 2 129,-2 2 129,2-4-129,0-3 258,3-4-129,-4-5 0,2-10 129,-3-3-258,-3-4-387,3-4-3870,-7 7-387,-5-2-387,1 8-129</inkml:trace>
  <inkml:trace contextRef="#ctx0" brushRef="#br0" timeOffset="55609.375">8575 12422 5289,'40'-29'4515,"-36"9"-1806,-4 1-516,-7-7-258,-10 3-774,-8-1-129,-2 8-258,-6 2-387,0 11 0,-2 3-129,10 11-129,5 11 0,15 7-129,5 3 129,11 2-129,14-5 129,5-2 0,8-9-129,0-10 0,-2-8 0,-5-9-129,-3-14-129,-11-8 0,-4-10 0,-11-9-129,-2-5 0,-2-4 258,-5 1-129,0 4 258,-1 10 0,3 10 129,-1 11-129,6 23 129,0 0 0,-1 24 129,1 16-129,0 8 0,5 7 0,-1 3-258,4 2-387,-1-2-2064,-3-13-1935,7-1-258,-8-18-258</inkml:trace>
  <inkml:trace contextRef="#ctx0" brushRef="#br0" timeOffset="55953.1249">8829 12105 3096,'11'24'4902,"-6"10"-129,-5 7-516,0 1-2580,2 7-516,2-5-129,3 3-387,-4-16 129,4-3-258,-7-13-129,0-15-129,0 0 0,4-25-129,-4-8 0,-4-11 0,-4-9 0,-2-5-129,0-4 0,2 4 0,4 5-129,4 6 129,2 8-129,11 9 0,12 11-387,4 7-516,13 10-2451,5 2-1419,-4 3-387,7 8-129</inkml:trace>
  <inkml:trace contextRef="#ctx0" brushRef="#br0" timeOffset="56203.1249">8894 12523 9546,'-13'37'5031,"28"-34"-903,7-3-2451,8 0-903,4 0-1161,2 0-3741,-7-13-516,2 0-387,-13-8-258</inkml:trace>
  <inkml:trace contextRef="#ctx0" brushRef="#br0" timeOffset="56375">8909 12287 10062,'-21'-1'5160,"34"1"-516,10 0-2967,4 0-903,10 4-2709,3-1-2451,-2-3-516,10 0-387,-2-1 0</inkml:trace>
  <inkml:trace contextRef="#ctx0" brushRef="#br0" timeOffset="56625">9244 12392 5547,'-3'24'5418,"21"0"-516,3 5-387,0 0-3225,10 7-516,-1-2-1032,-3-6-1290,0-10-3096,1 1-258,-11-19-387,-1 0 0</inkml:trace>
  <inkml:trace contextRef="#ctx0" brushRef="#br0" timeOffset="56765.6249">9493 12404 5934,'-65'1'5160,"25"18"-516,-1 13-1290,-1 0-2709,4-4-3483,9 6-1677,3-11-258,15-1-258</inkml:trace>
  <inkml:trace contextRef="#ctx0" brushRef="#br0" timeOffset="69828.125">2192 13987 516,'21'-29'4257,"-17"9"-516,-20-38 2580,-5 32-4128,-6 0-774,3 11-387,-10 6-387,8 9-258,-2 8-129,4 16-258,9 7-129,8 5-129,7 4-129,7-4 258,17-9-129,6-9 0,8-11 129,3-11 0,0-21 258,-5-8 129,-2-16-129,-11-6 0,-10-12 129,-7-4-129,-4 1 0,-4 5 0,-7 5 0,6 10-129,-4 13 129,2 10-129,5 27 129,0 0 0,0 26 0,7 16 0,-1 10 0,-2 8 0,3 10-129,-1 0-258,3 2-1032,2-6-3096,-4-19-258,3-1-387,-4-20 0</inkml:trace>
  <inkml:trace contextRef="#ctx0" brushRef="#br0" timeOffset="70203.125">2463 13606 2967,'-5'-8'4773,"-2"27"-129,2 17-258,-2 11-2580,0 2-1161,3 7 0,1 1-129,3-5-258,7-5-258,0-9 129,5-14-129,-3-14 129,0-10 0,-1-18 0,-3-17 0,-5-11 0,-5-12 0,-1-7 0,-7 0 258,6 3-129,-2 5 0,2 9-129,2 8 0,7 12 0,14 12-387,8 7-258,13 5-1161,3 4-2322,8 0-1032,12 4-129,7-4-129</inkml:trace>
  <inkml:trace contextRef="#ctx0" brushRef="#br0" timeOffset="70468.75">2435 14068 4902,'-30'39'4644,"46"-37"-258,12-2-2322,6 3-1290,4 1-2193,12 3-2451,-12-8-129,8-5-774</inkml:trace>
  <inkml:trace contextRef="#ctx0" brushRef="#br0" timeOffset="70656.25">2486 13836 5160,'-22'-2'4644,"32"11"-516,15 2-2451,12-7-1935,6 7-2709,-2-11-903,14 9-516,-18-9 259</inkml:trace>
  <inkml:trace contextRef="#ctx0" brushRef="#br0" timeOffset="70875">2775 14094 5934,'36'31'5031,"-11"-15"-516,-12 0-2451,8-2-1548,2 0-1548,-3-4-2838,-1 6-645,-6-14-258</inkml:trace>
  <inkml:trace contextRef="#ctx0" brushRef="#br0" timeOffset="71046.875">3011 14082 9030,'-24'-14'5160,"4"24"-258,-8 11-2451,-3-6-1290,-4 8-903,6 1-1161,-1 2-3612,3-11-258,12 1-516,1-11-258</inkml:trace>
  <inkml:trace contextRef="#ctx0" brushRef="#br0" timeOffset="71359.375">3237 13876 5160,'0'0'5160,"7"0"-387,21 0-1032,5 0-2709,6 0-903,-2 0-1548,-1 0-2838,7 4-258,-10-4-516,-3 3 259</inkml:trace>
  <inkml:trace contextRef="#ctx0" brushRef="#br0" timeOffset="71531.25">3314 14002 6321,'0'29'4902,"27"-20"-258,5-2-1935,8-2-4257,9 4-2322,-9-9-387,6 1-645</inkml:trace>
  <inkml:trace contextRef="#ctx0" brushRef="#br0" timeOffset="72031.25">3814 13548 4773,'0'-79'4773,"0"79"0,4 17-1161,0 15-2064,5 26-516,-3 13-258,2 9-129,-2 7-387,-2-2-774,2-2-1161,-1-15-2838,-5-19-516,4-16-258,-4-22 130</inkml:trace>
  <inkml:trace contextRef="#ctx0" brushRef="#br0" timeOffset="72250">4030 13903 7740,'9'-3'4773,"-35"6"-258,-3 8-2967,-1 9-774,-3-1-129,7 3-129,6-1-258,14-2 0,10-4-129,21-2 0,13-4-129,8-3-258,8 1-774,-1 2-3354,-6-9-387,-1 4-387,-11-4 129</inkml:trace>
  <inkml:trace contextRef="#ctx0" brushRef="#br0" timeOffset="72625">4182 14202 3354,'-37'9'4773,"37"0"-387,0-9-1548,18 12-1290,6-5-516,1-4 129,5 0-387,-5-3-258,3-3-129,-9-10-129,-8 0 0,-7-3 129,-6-1 0,-14 2-129,-1 5 129,-9 6 129,2 4-129,-1 12 0,6 10 258,1 4-258,13 7-129,8-1 0,10-4-516,15-1-1032,9-8-3612,11-18-129,15-2-387,8-18-516</inkml:trace>
  <inkml:trace contextRef="#ctx0" brushRef="#br0" timeOffset="74328.125">4593 14085 645,'-19'14'4257,"35"-1"258,23-7-645,25 2-2322,28-2-645,21 2-516,20-3 129,18-2-645,4-3-258,-4 0-387,-18 0-1161,-24-5-1677,-18 5-903,-37-5 258</inkml:trace>
  <inkml:trace contextRef="#ctx0" brushRef="#br0" timeOffset="75375">5135 13808 516,'4'-37'5031,"-5"21"-2451,-14-3-258,-6-3-258,-3 6-387,-10 0-516,0 9-258,-2 7-258,5 6-258,5 13 0,10 8-258,8 3 0,8 5 0,10-4-129,11-5 129,8-8 129,5-13-129,0-5-129,1-15 129,-2-14 0,-3-10-129,-9-14 0,-2-5 0,-10-10-129,-2-3 129,-1 1 0,-5 5 129,-1 6 0,0 9 0,-3 17 129,-2 15 0,5 18 0,-10 19 129,4 19-129,4 13-129,2 13 129,0 7-129,8 4-258,-2-4-516,9-4-2193,-1-4-1677,-7-18-387,5-3-129</inkml:trace>
  <inkml:trace contextRef="#ctx0" brushRef="#br0" timeOffset="76000">5477 13777 2580,'38'-26'3741,"-33"11"-645,-3-2-387,-3 1-774,-11-5-387,-6 6-387,-5-1-387,-3 9-258,-1 0 129,-1 7-387,4 7-129,6 5-129,6 7 0,12 2 129,3 2-129,8-4 0,9-2 129,5-3-129,0-5-129,2-8 0,0-1 129,-7-8-129,-2-5 0,-5 1 129,-5-5 0,-3 7 0,-4-4 129,-1 14 129,0-13-129,0 13 129,-2 6 129,0 10 0,0 9-129,2 13 0,0 4 129,0 6 0,4 4 0,1-5 0,-2-2-258,1-4 129,1-10 129,-1-10-129,-2-9 129,-2-12-129,0 0-387,0 0-1290,3-12-3225,-1 3-258,-2-8-387,0 7-516</inkml:trace>
  <inkml:trace contextRef="#ctx0" brushRef="#br0" timeOffset="80156.25">5065 14464 1677,'20'1'4773,"-17"12"129,3 13-387,2 8-2580,-3 5-774,5 5-258,-5-2-387,4 2-258,-3-11 0,1-5-129,-2-9 0,-5-19-129,0 0 129,0 0-129,9-26 129,-8-2-129,4-3 129,4-3-129,4 1 129,7 3-129,9 7-129,-2 2-1032,7 8-3225,3 8-387,-8-1-387,3 6 129</inkml:trace>
  <inkml:trace contextRef="#ctx0" brushRef="#br0" timeOffset="80562.5">5398 14395 5160,'24'-26'4773,"-7"21"-1548,5 3-645,2 3-903,-3 5-387,2 12-516,-9 2 0,-5 4-129,-9 5-258,-10 2 0,-7-5 129,-1 1-258,1-7 0,3-2-129,7-8 0,7-10 0,7 3-129,8-3 129,9 0-129,1-3 0,4 3-258,-1-2-1161,-3 2-3225,7 2-258,-7 1-387,1 10-258</inkml:trace>
  <inkml:trace contextRef="#ctx0" brushRef="#br0" timeOffset="127546.875">6174 13916 258,'-15'-40'9159,"-1"29"-5289,-10 3-903,-8 5-774,4 7-774,-5 10-387,7 15-387,3 8-129,12 2-258,10 4-129,7-1-129,19 3-516,8-12-387,13-2-645,-2-13-1677,2-6-1548,7-1-387,-10-10 0</inkml:trace>
  <inkml:trace contextRef="#ctx0" brushRef="#br0" timeOffset="127843.75">6444 14059 5160,'-33'-51'3483,"11"36"-387,-3 4-774,1 8-645,-6 3-258,2 5-516,1 10-258,10 9-129,5-1-387,9 9 129,4-6-129,12-3 0,9-7 0,6-1-129,3-12 129,-1-3-129,-1-8-129,-5-8-129,-2-4-516,-9-3-903,-3 0-1677,2 5-1290,-11-4-258</inkml:trace>
  <inkml:trace contextRef="#ctx0" brushRef="#br0" timeOffset="128125">6520 13992 4386,'45'-13'4515,"-24"18"-1419,6 10-516,-4 9-516,-7 3-903,-1 9 0,-11-4-387,-4 4-129,-7-8-387,-10-8-774,-3-11-3354,4 0-645,-3-9-387,8-2-387</inkml:trace>
  <inkml:trace contextRef="#ctx0" brushRef="#br0" timeOffset="130312.5">21952 11034 258,'0'0'4386,"0"0"-2709,11-7-258,-11 7-258,9 0-258,-9 0-258,0 0 129,7 14 0,-7-14-258,4 20 0,-4-5-129,0-2 129,0 2-258,1 0-129,2-1 0,-2-1-129,-1 1 129,0 0 0,0-6-129,-1 5 129,-3-3-129,-4-1 0,8-9 258,-12 12-258,12-12 0,0 0 0,-9 10 129,9-10-129,0 0 0,0 0 129,0 0 0,7-6 0,-7 6-129,0 0 129,11-10 0,-11 10 0,0 0 0,12-11 0,-12 11-129,6-14 0,-6 14 258,13-16-129,-7 5 0,-4 0 129,-2-2 0,0-3 0,0-2-129,0 4 129,0-4 0,-3 3 0,-2 2-129,5 3-129,0 0 129,0 10-129,0-9 0,0 9 0,0 0 0,0 0 0,0 0 0,0 0 0,0 0 0,-8-13 0,8 13-129,0 0 129,0 0 0,0 0-129,0 0 129,0 0 0,7 10-258,-7-10 258,9 18 0,-9-8 0,0 1 0,1 2 0,2 1 0,-3 4 0,1 0 0,-1-2 258,0 3-258,-1 0 0,-4-3-258,0 0 258,1-1-129,-3-5 129,7-10 0,-10 15-129,10-15 129,0 0-129,0 0 129,0 0 0,0 0-645,10 9-3612,-10-9-129,0 0-129</inkml:trace>
  <inkml:trace contextRef="#ctx0" brushRef="#br0" timeOffset="137703.125">6866 13956 2193,'-36'46'7611,"27"-17"-5160,5 10-516,4-5-387,8 5-387,13-13-387,10-6-258,6-12 258,7-8-387,-5-21 129,-2-12-129,-9-11 0,-8-14-129,-15-9 0,-8 0 0,-19-5 0,-6 6 0,-9 9 0,-6 13-129,-4 12 0,-2 16 0,3 16 0,7 11-129,9 11 129,12 8-129,15 2-129,14-1-387,25 3-1419,23-6-2709,4-13-258,17-2-516,6-13 258</inkml:trace>
  <inkml:trace contextRef="#ctx0" brushRef="#br0" timeOffset="138125">7411 13985 4128,'-15'8'4773,"37"-1"-258,2-3-1419,9-2-2193,7-1-774,1-1-1161,2 1-2193,-12-1-1032,-1 0-516</inkml:trace>
  <inkml:trace contextRef="#ctx0" brushRef="#br0" timeOffset="138281.25">7452 14086 2709,'-41'19'5031,"52"-15"0,22-4-1032,10-4-1935,4 1-1548,4 3-4128,-3-1-774,-1 1-516,-13 1 129</inkml:trace>
  <inkml:trace contextRef="#ctx0" brushRef="#br0" timeOffset="138984.375">8149 13584 4644,'2'-45'4644,"-1"65"0,-3 24-2451,-4 22-774,1 12-258,-3 3-516,4 7-129,1-9-645,3-12 0,0-10-387,7-18 0,6-21-258,4-14 0,8-10 0,-2-15 129,8-7 258,0-7 0,-5-1 645,-4 3 0,-11-14 903,-25 38-516,-11 10 0,-14 12 129,-4 7-129,2 4-258,5 3-129,13-3-129,15-2-387,15-2-258,16-9-1032,17-6-2064,11 6-1161,-5-9-129,5 6 517</inkml:trace>
  <inkml:trace contextRef="#ctx0" brushRef="#br0" timeOffset="139312.5">8451 14175 5805,'-11'0'4644,"17"10"-516,7-7-1806,9 4-774,3-7-645,2 2-129,0-4-387,0-4-129,-2-6-129,-7-3 0,-11-1 0,-7-2 0,-9-1-129,-13 3 129,-8 4-129,-4 9 129,-7 3 0,1 12 129,2 7-129,10 11 129,9 6 258,14 4-387,8-2 258,18-4-129,9-7-258,7-7-387,8-4-1419,3-8-2838,-7-10-387,5-9-387,-4-13-129</inkml:trace>
  <inkml:trace contextRef="#ctx0" brushRef="#br0" timeOffset="139859.375">8968 14060 2193,'-34'2'4773,"42"10"129,19-5-1290,29-2-1419,23 5-516,17-7-387,22 7-516,10-7 0,6 0-387,-1-3-258,-13 0-387,-21 0-1290,-22 0-3096,-29-8-258,-20 0-387,-27-5 129</inkml:trace>
  <inkml:trace contextRef="#ctx0" brushRef="#br0" timeOffset="140500">9430 13766 5805,'0'-33'3096,"-10"20"-774,-4 2-645,-8-4-516,-3 10-387,-1 0 0,-2 5-516,1 10 0,6 8-129,5 9 129,10 1-129,6 2-129,12-4 0,8-7 0,10-7 0,3-9 0,0-6-129,-2-21 129,-3-8-258,-4-11 129,-8-10-129,-6-9 387,-8-6-129,-2-6 129,-2 5 258,-5 5 0,1 11 0,-5 5 0,3 17 129,0 17-129,8 14 0,-7 25-129,7 13 0,0 14-129,4 5 0,0 9 0,4 3-129,-1-1-387,-2-6-903,3-9-2838,3 1-645,-4-20-129,7 2 517</inkml:trace>
  <inkml:trace contextRef="#ctx0" brushRef="#br0" timeOffset="141015.625">9745 13805 6063,'25'-23'2580,"-20"11"-774,-1-3-516,-4-1-516,0-4 129,-5 3-129,-11-2 129,-4 7-387,-6 1-129,-2 8 129,-4 3-258,7 6 0,3 9 0,7 3-129,8 5 0,7 0-129,12-2 0,9-4 0,6-3-258,1-7 0,-2-5-258,0-4-129,-2-7 129,-7-9-129,-6-1 387,-4-1 129,-7 0 387,0 7 258,-3 2 258,3 11 258,-17 1 0,10 18 129,-1 9-258,7 12-129,1 4 0,3 3-258,7 4-1032,0-3-3741,0-10-258,8-5-645,-8-15-129</inkml:trace>
  <inkml:trace contextRef="#ctx0" brushRef="#br0" timeOffset="141750">9183 14673 2322,'16'-33'3483,"-14"17"-1290,-2-5-903,-4-5-387,-7 5-129,-8-2-258,-2 5 129,-7 7 0,3 11-129,-4 3 129,3 17 0,7 6 129,8 12-129,5 0 0,9 0 0,11-2-258,6-5 129,7-10-129,6-7-129,-6-12-258,2-6 0,-6-12-258,-7-11-258,-4-5 258,-6 0-129,-6 3 258,0 1 0,-6 7 129,6 21 129,-12-5 129,10 16 129,2 9-129,3 7 129,4 1-516,8-3-1032,2-9-2967,7 2-387,-7-18-129</inkml:trace>
  <inkml:trace contextRef="#ctx0" brushRef="#br0" timeOffset="142015.625">9227 14348 3999,'35'-69'4644,"-13"58"0,5 7-2322,0 9-516,-9 4-645,-6 14-516,-12 4-129,-9 4-129,-7 0-129,-5-3-258,1-4-129,6-6 129,9-5-387,5-13-258,18 13-645,5-13-1419,4 0-2064,11 2 0,-7-2 0</inkml:trace>
  <inkml:trace contextRef="#ctx0" brushRef="#br0" timeOffset="142187.5">9587 14530 10191,'0'0'5160,"2"18"-1677,-4 0-1419,2 13-516,-4 3-774,4 8-387,0-2-516,0-1-774,0-3-2064,7-8-1935,-4-16-387,-3-12-258</inkml:trace>
  <inkml:trace contextRef="#ctx0" brushRef="#br0" timeOffset="142343.75">9474 14645 4644,'-15'-14'5160,"18"19"-387,19 0-129,4 3-3612,10 1-645,3 3-903,0-6-1419,-2-4-2709,7 3 0,-12-5-645</inkml:trace>
  <inkml:trace contextRef="#ctx0" brushRef="#br0" timeOffset="142531.25">9767 14588 2580,'-15'-38'5160,"25"39"0,7 11-387,6 7-2709,6 13-645,-2-1-258,2 6-774,-4 2-645,-4-7-903,1-6-2193,-4-6-1419,-5-13-387,4-7-387</inkml:trace>
  <inkml:trace contextRef="#ctx0" brushRef="#br0" timeOffset="142687.5">10075 14602 6321,'-54'-15'5031,"19"23"-258,0 11-1290,-1 4-2322,-3 3-903,-1 1-1419,2-2-3225,14 0-387,0-10-645,12-3 387</inkml:trace>
  <inkml:trace contextRef="#ctx0" brushRef="#br0" timeOffset="143046.875">9892 14287 5934,'15'-41'4773,"2"41"-387,3 0-2709,0 3-774,2 10-129,-7 3-129,-5 7-387,-10 0 129,-3 7 0,-14-5-129,2 2 129,-4-4-129,8-5 129,7-4-258,9-4-258,18-5-774,5-3-3354,7-4-516,5-1-258,-5-7 0</inkml:trace>
  <inkml:trace contextRef="#ctx0" brushRef="#br0" timeOffset="143484.375">10522 13966 8385,'-22'-50'4128,"0"43"-903,-8 5-903,3 7-645,-7 8-645,11 13-387,2 5-129,10 3-387,11 4-129,5-1-387,16-2-258,8-8-774,12-7-2193,1-1-1161,-4-11-387,6-1 0</inkml:trace>
  <inkml:trace contextRef="#ctx0" brushRef="#br0" timeOffset="143859.375">10788 14065 7740,'-37'-59'3225,"19"42"-774,-5 7-645,-4 0-516,3 10-387,-2 0-258,4 13 0,7 7-387,5 5 129,6-1-258,7 3 0,11-6 0,6-6-129,5-3 0,3-11-129,0-1 129,3-10 0,1-6 0,3-4 129,-4 1 258,0 4 0,-6 4 129,2 8 0,-8 3 129,-4 8 0,-12 8-258,-3 5-129,-3 3-516,-9-3-1806,-5-1-2322,9-2-645,-6-8-387,7 1-129</inkml:trace>
  <inkml:trace contextRef="#ctx0" brushRef="#br0" timeOffset="144281.25">11098 14114 4257,'-5'5'4902,"5"-5"-129,-8 24-2064,9-6-1161,4-2-387,8 5-387,1-7-258,3-3-258,3-8-129,4-3-258,-2-13 0,1-9 0,-3-9 0,-6-15-129,-10-9 129,-4-11 0,-14-11 258,-11 0 0,-11-2 129,-7 12 258,-9 7 0,-2 24 129,1 20-129,7 16 0,16 22 0,19 14-129,15 8-129,35 5-645,28-2-2709,30-12-1677,26-21-387,22-6-258,-15-21-128</inkml:trace>
  <inkml:trace contextRef="#ctx0" brushRef="#br0" timeOffset="277703.125">3573 15572 1548,'-38'-44'4515,"14"42"387,-8 2-1161,-3 1-1806,1 14-645,1 8 0,9 12-645,8 1-258,13 5-516,11 0-645,12-8-903,15-3-1806,15-3-1161,-1-16-516</inkml:trace>
  <inkml:trace contextRef="#ctx0" brushRef="#br0" timeOffset="278046.875">3821 15633 903,'-28'-18'4386,"-11"18"2709,18 9-5289,-3 11-645,7 0-387,5 5-258,5 2-258,7-4-258,9-2-258,13-5-258,4-11 258,1-5-129,3-8 258,0-7 258,-3-7 129,2 5 516,-7-1 0,-1 9 129,-6 4 129,2 10-129,-8 5-129,0 8-645,-4 8-903,-5 4-3483,-5-12-516,5 0-387,0-18 129</inkml:trace>
  <inkml:trace contextRef="#ctx0" brushRef="#br0" timeOffset="278546.875">4223 15630 3612,'-63'5'4644,"50"18"-1161,-1 4-1290,8 1-516,9 8-387,10-7-387,16 0 0,2-11-129,6-5-258,1-13 0,2-6-129,-10-18 0,-2-8-129,-16-10-129,-10-11 258,-12-11-258,-13-4-129,-16 1 129,-5 4 0,-7 14 129,-2 9-129,4 12 0,6 20 129,12 12 0,15 18-258,17 10-258,22-1-1290,18-2-3096,20 4-387,6-8-258,15-3-387</inkml:trace>
  <inkml:trace contextRef="#ctx0" brushRef="#br0" timeOffset="278859.375">4678 15636 5934,'23'0'4902,"-2"0"-387,10 0-2193,11 2-1548,-1 4-1290,0-3-1419,-4-3-2322,3 7-516,-15-7 0</inkml:trace>
  <inkml:trace contextRef="#ctx0" brushRef="#br0" timeOffset="279015.625">4782 15746 5676,'-41'32'5160,"47"-29"-774,13 0-1806,14 1-1548,7-4-4515,10 0-516,-8-4-903,10 3-129</inkml:trace>
  <inkml:trace contextRef="#ctx0" brushRef="#br0" timeOffset="287843.75">11843 13596 7224,'87'-7'2322,"-59"30"0,-7 13-387,-10 21-387,-11 12-387,-7 14-129,-10 8-387,2 4 0,1-2-387,1-5 0,9-9-129,6-10-129,15-12 129,5-13-129,4-11 0,1-10 129,-6-8-129,-1-3 0,-10-5 0,-10-7-129,7 25 129,-7 2 0,-7 16 0,0 19 0,1 17 0,-2 18 0,-3 13 129,-1 9-129,-1-1 0,-4 2 129,-3-7 0,-4-12-129,1-13 0,0-17-129,4-16-645,2-24-1806,4-21-1935,13-10-258,6-31-258</inkml:trace>
  <inkml:trace contextRef="#ctx0" brushRef="#br0" timeOffset="288281.25">12379 14418 6063,'-14'0'5031,"38"4"-903,13-3-1935,8-1-774,10 3-645,5-2-387,3 1-516,-5 2-1032,-7 0-1419,-11 1-2064,-11 3-129,-20-5-258</inkml:trace>
  <inkml:trace contextRef="#ctx0" brushRef="#br0" timeOffset="288500">12446 14529 5934,'-35'17'4128,"52"-10"-1677,16-7-387,8-1-516,8-5-516,5-2-903,0-2-645,-6-1-774,-5-4-1161,-11 4-1032,-14-7-1161,-3 5 258</inkml:trace>
  <inkml:trace contextRef="#ctx0" brushRef="#br0" timeOffset="288671.875">12794 14310 4128,'44'0'4902,"-22"15"-1548,1 4-387,-2 11-774,-7 1-516,-2 9-516,-9-5-387,-3 2-258,-3-5-774,-14-7-2193,-6-9-2322,4-1-129,-10-12-387</inkml:trace>
  <inkml:trace contextRef="#ctx0" brushRef="#br0" timeOffset="290046.875">13677 14434 2322,'-31'-36'5676,"4"28"-3741,-3 5-516,-2 3-516,2 10-129,3 7-258,7 9-129,11 1-258,9 2 0,6-3 0,13-5 129,5-7 0,6-12 129,2-8-129,-2-17 129,-2-11-129,-5-12 129,-7-5-129,-6-11-129,-4-2 0,-6-2 0,0 7 129,-5 5-129,1 10 129,-3 10-129,4 13 129,3 21 387,0 0-129,-3 32-129,4 13 129,6 11 0,4 11 0,2 7-258,1 3-645,5-5-2838,5-2-1419,-6-22-258,7-7-387</inkml:trace>
  <inkml:trace contextRef="#ctx0" brushRef="#br0" timeOffset="290343.75">13928 14239 8256,'1'31'4902,"-2"1"-129,-6 3-3096,7 13-516,-3-3 0,3 0-645,0-8-129,0-13-129,0-12-129,0-12 0,6-15 0,-4-19-129,-2-16 0,0-9 129,0-9-129,-1-1 0,1 4 0,0 4 0,6 12 0,4 13-129,7 14-258,6 9-1032,12 6-3096,8 9-516,-1 7-129,8 7-258</inkml:trace>
  <inkml:trace contextRef="#ctx0" brushRef="#br0" timeOffset="290562.5">13975 14573 6063,'-55'41'5289,"55"-41"-516,8 1-2193,17-1-1161,8-1-516,9-5-1032,2 2-2580,2 1-1677,-9-10-516,-3 2-516</inkml:trace>
  <inkml:trace contextRef="#ctx0" brushRef="#br0" timeOffset="290734.375">13986 14368 2322,'-21'-12'4644,"27"6"258,9 1-516,14 5-2580,6 0-2064,1 0-2967,6 9-1032,-11-7-516,3 6 129</inkml:trace>
  <inkml:trace contextRef="#ctx0" brushRef="#br0" timeOffset="290890.625">14230 14433 2709,'28'52'5031,"-4"-25"-387,-4-6-129,-2 3-2967,4 1-903,-4 1-1032,-3-8-1548,-6-8-2451,3-1-258,-12-9-129</inkml:trace>
  <inkml:trace contextRef="#ctx0" brushRef="#br0" timeOffset="291015.625">14419 14462 11352,'-55'0'4902,"23"26"-1548,-5 8-1548,6 7-1290,0-3-4515,8 6-516,3-16-645,16-3-129</inkml:trace>
  <inkml:trace contextRef="#ctx0" brushRef="#br0" timeOffset="291234.375">14655 14324 4773,'0'0'5289,"9"4"-258,17 2-516,2 1-3483,5-4-1677,-4 3-2064,-1-6-1806,0 4-516,-10-4-258</inkml:trace>
  <inkml:trace contextRef="#ctx0" brushRef="#br0" timeOffset="291359.375">14733 14430 8901,'-18'28'4515,"44"-12"-2064,9-12-3096,-2-6-2580,13 1-1032,-7-11-387</inkml:trace>
  <inkml:trace contextRef="#ctx0" brushRef="#br0" timeOffset="291890.625">15254 13982 7224,'2'-94'4902,"-2"94"-774,0 26-1806,5 29-774,-5 16-258,1 15-387,-1 6-258,0 4-258,0-4-258,-1-14-258,-1-16 0,2-20-387,0-16 0,0-26-129,11-12 0,0-19 129,6-10 129,4-1 0,0-3 387,-1 7 258,-3 5 129,-10 15 0,-7 8 129,-10 10 0,-12 12 129,-5 8-129,-3 4 0,5 3-129,7-2-129,16 1 0,11-2-129,18-8-129,12-1-387,3-5-903,7-2-2193,-4 0-1419,-8-7-387,-6 0-387</inkml:trace>
  <inkml:trace contextRef="#ctx0" brushRef="#br0" timeOffset="292250">15559 14595 3870,'5'19'5160,"13"-1"-129,-6-11-516,3-6-2709,8 0-645,-6-1-258,7-2-516,-3-8-258,0-3-258,-7-3 0,-6-7 0,-8 5 0,-4-2-129,-11 5 129,-10 8 129,-5 7 0,-4 5 129,1 12 129,4 12 0,7 7 129,11 5-129,11-3 129,5 1-129,11-8 0,10-4 129,2-7-258,4-9-129,3-6-903,-7-9-3612,4-11-516,5-6-258,1-11-387</inkml:trace>
  <inkml:trace contextRef="#ctx0" brushRef="#br0" timeOffset="295953.125">5361 15732 1161,'-18'-6'4644,"36"-2"258,13 1-1161,21-3-1677,25 4-774,18-2-258,19 7-387,7 1-258,2 0-387,-10 2-258,-11-1-1161,-23 2-2580,-15 0-774,-37-3-258</inkml:trace>
  <inkml:trace contextRef="#ctx0" brushRef="#br0" timeOffset="296218.75">5727 15425 1548,'3'-39'4773,"14"44"0,-3 5-258,9 11-2838,7 11-516,0 0-774,3 0-1032,2-1-1548,1-3-2064,-12-16-516,5-5-258</inkml:trace>
  <inkml:trace contextRef="#ctx0" brushRef="#br0" timeOffset="296390.625">6077 15373 258,'-65'-19'10062,"22"26"-5160,-6 15-2193,1 9-1032,-6-2-1032,6 1-1032,9 0-2322,13 1-2064,4-14 0,19 4-387</inkml:trace>
  <inkml:trace contextRef="#ctx0" brushRef="#br0" timeOffset="296734.375">5722 16087 3354,'18'21'4902,"5"1"-129,2 4-2064,-4-1-645,4 6-387,-11-5-645,-1 2-258,-9-11-129,-2-6-258,-2-11-129,-7-4 0,0-14 0,4-5-129,3-9 129,9 0-129,9-1 129,7 2-258,8 2 129,6 5-645,8 6-4128,3 10-258,-8 0-516,6 7 0</inkml:trace>
  <inkml:trace contextRef="#ctx0" brushRef="#br0" timeOffset="299125">16206 14529 6837,'-94'6'3612,"94"-6"-774,0 0-645,25 8-645,33-8-387,28 0 0,37 0-258,25-7-258,25 6-258,16-1-258,5-2-258,-8 2-516,-25 0-1290,-38-1-2709,-29 3-387,-47-2-387</inkml:trace>
  <inkml:trace contextRef="#ctx0" brushRef="#br0" timeOffset="299796.875">16789 14173 5289,'-37'-61'3354,"14"50"-1032,-6 3-774,-5 3-258,2 8-516,2 9-258,8 10-129,5 4-258,10 0 0,7 0 0,7-3 0,12-7 0,3-9 0,4-7 129,3-7-129,-2-15 0,2-6 0,-2-6-129,-5-7 129,-4-3-129,-3-3 0,-5-4 0,-3 0 0,-3-1 0,-4-1 129,0 1 0,-7 4-129,0 2 129,0 9 129,1 4 0,0 11 0,3 11 129,3 11 0,-9 19-129,9 17 129,-1 17-129,1 9 0,0 10-129,5 6-129,0 1-1290,7-5-3096,-5-14-129,11-5-516,-4-22 129</inkml:trace>
  <inkml:trace contextRef="#ctx0" brushRef="#br0" timeOffset="300296.875">17182 14195 3354,'13'-18'4257,"-13"-11"645,-1 15-3096,-11-3-516,-5 4-129,-8 2-516,-3 3-129,-4 5 0,0 3-129,2 6-258,3 7 129,8 3-258,11 5 129,8-2-129,8-2-129,11-2 0,7-4-258,5-4-129,-1-7 129,-1 0-129,-3-9 0,-4-2 0,-5-5 129,-7 3 258,0-13 258,-10 26 258,0 0 129,0 0 0,-7 17 0,4 10-129,3 4 258,0 11-387,4 0 129,1 3-516,3-2-1935,3 0-2322,-8-15-258,6-2-258</inkml:trace>
  <inkml:trace contextRef="#ctx0" brushRef="#br0" timeOffset="301015.625">16492 15170 3354,'-2'-73'2709,"-7"44"-129,-7 3-387,-6 1-516,-1 8-258,-6 8-258,1 9-387,-2 2 0,6 17-387,4 6-129,9 4-258,7 2 129,8 3 0,10-7-129,10-6 0,5-5 129,3-10-129,1-6 129,-1-8-129,-5-11 129,-2 1-129,-9-3 0,-1 3 129,-8 5-129,-7 13 129,0 0 129,1 8-129,-1 11-258,-1 1-387,1 3-903,0 5-2838,3-18-258,10 0-258</inkml:trace>
  <inkml:trace contextRef="#ctx0" brushRef="#br0" timeOffset="301281.25">16557 14811 5160,'17'-47'4257,"-2"39"-1548,10 5-903,0 3-516,0 6-516,-4 5 0,-9 7-258,-7 3-129,-10 3 0,-7 3 0,-7-5 0,3 1-129,1-2 129,8-4-258,9-1-258,14-8-516,11 0-1548,7-1-2322,-5-7-129,6 1-258</inkml:trace>
  <inkml:trace contextRef="#ctx0" brushRef="#br0" timeOffset="301500">16928 14949 5031,'16'0'5160,"-14"24"-129,-1 1-1677,-4 5-1290,3 11-645,0 2-516,-3 3-774,3-4-774,0-6-1290,8-6-2064,4-7-1032,-12-23-387,22 10 129</inkml:trace>
  <inkml:trace contextRef="#ctx0" brushRef="#br0" timeOffset="301671.875">16903 15124 5805,'-43'-16'5031,"43"16"-258,12 0-2322,10 0-774,9 4-774,2-3-774,2 3-903,7-4-3225,1 7-645,-9-7-258,2 1 0</inkml:trace>
  <inkml:trace contextRef="#ctx0" brushRef="#br0" timeOffset="301875">17231 15031 7998,'4'-20'4902,"14"25"0,6 16-2580,-1-5-774,5 13-516,-4-3-387,2 4-516,-1-7-516,-7-6-1548,-4-8-2580,2-3-645,-9-10-258,6-7 129</inkml:trace>
  <inkml:trace contextRef="#ctx0" brushRef="#br0" timeOffset="302015.625">17497 15044 6966,'-25'-19'5289,"5"20"-387,2 7-1935,-4 10-1419,-9 2-645,3 5-1161,1 3-2709,3 3-1677,-5-12-516,8 2-129</inkml:trace>
  <inkml:trace contextRef="#ctx0" brushRef="#br0" timeOffset="302484.375">17433 14799 3225,'2'-23'4902,"31"2"2451,-11 12-5418,7 7-516,-5-2-516,5 8-129,-10 3 0,-6 8-129,-13 4-129,-1 5-129,-14 0 0,0 1 0,2-2-129,2 1 0,10-7-129,9 0 0,15-5-129,10-6 0,6-1-516,-3-5-1419,-1-8-2838,1 1-387,-10-11-129,-4 2-516</inkml:trace>
  <inkml:trace contextRef="#ctx0" brushRef="#br0" timeOffset="303546.875">18021 14480 6321,'-17'4'4773,"36"-4"-2322,25-4-387,20 2-516,18-3-258,16 3-516,5-4-387,4-1-774,-2 1-1290,-13 6-2709,-27-7-258,-15 6-258</inkml:trace>
  <inkml:trace contextRef="#ctx0" brushRef="#br0" timeOffset="303921.875">18165 14093 3870,'43'19'4644,"-16"-3"0,10 9-1806,2 9-1419,-2-3-387,2 4-774,-2-5-1161,-7-1-2580,-10-14-903,2-5-516,-22-10 129</inkml:trace>
  <inkml:trace contextRef="#ctx0" brushRef="#br0" timeOffset="304078.125">18544 14105 5289,'-30'-22'4902,"-1"29"0,-3 7-2451,-7 14-903,-7 9-1161,-1 5-2193,-5-6-2322,17 6-387,4-12-645</inkml:trace>
  <inkml:trace contextRef="#ctx0" brushRef="#br0" timeOffset="312109.375">18246 15063 774,'22'-14'6966,"-12"1"-4257,1-3-645,-1-4-516,-3-2-516,-5-2-387,-4 2-129,-12 2 0,-9 4-258,-4 6 129,-8 7-129,0 5-129,-1 12 129,6 9-129,7 4 258,11 4-258,9-2-129,7 2 129,14-4 0,10-6-129,3-8 0,1-6 129,2-7-129,-3-6 0,-3-5 129,-7-8-129,-7 4 129,-7-2-129,-4 6 0,-3 11 0,0 0 0,-7 0 0,1 14 0,1 6-129,5 1-516,5 1-2322,6-11-1548,12 3-129,-2-14-129</inkml:trace>
  <inkml:trace contextRef="#ctx0" brushRef="#br0" timeOffset="312687.5">18285 14632 2580,'-17'-13'2709,"30"5"0,4 1-774,5 0-129,4 5-516,0 2-129,-1 11 0,-12 7-387,-6 7 0,-7 2-129,-11 4-258,-5-4 129,0-2-129,2-9-129,7-3 0,7-13-258,14 2-129,12-2-258,4-5-1548,0-2-2451,8 7-129,-9 0-387</inkml:trace>
  <inkml:trace contextRef="#ctx0" brushRef="#br0" timeOffset="313781.25">18650 14882 6450,'9'79'3483,"-7"-45"-258,3 2-645,3 3-903,-3-6-903,1-5-1290,1-12-2322,2-2-1290,-9-14-774,0 0 129</inkml:trace>
  <inkml:trace contextRef="#ctx0" brushRef="#br0" timeOffset="313968.75">18538 15025 5031,'0'-1'4773,"26"4"-1032,11 1-1419,6-4-903,5 0-2064,-3-3-3225,8 1-516,-16-10-387</inkml:trace>
  <inkml:trace contextRef="#ctx0" brushRef="#br0" timeOffset="314281.25">18928 14905 5547,'-11'-13'5160,"22"27"-258,7 8-1161,6 4-2322,7 12-645,-1-2-129,3 2-774,-1-4-1032,-5-6-2451,-5-13-1290,0-6 0,-12-9-645</inkml:trace>
  <inkml:trace contextRef="#ctx0" brushRef="#br0" timeOffset="314453.125">19232 14980 2322,'-58'-13'4902,"35"18"-129,-8 6-645,-5 4-2322,-2 8-645,-3-1-774,1 5-1161,3-3-2580,7 6-1161,-4-13-387,16 1 0</inkml:trace>
  <inkml:trace contextRef="#ctx0" brushRef="#br0" timeOffset="314843.75">19202 14631 5031,'15'-36'4902,"-15"36"-645,19-7-1935,-4 10-1032,-5 6-387,-2 6-516,-8 2-129,0 9-129,-11-1 0,-1 3 0,-4-1 0,3 1 0,4-4 0,9-5 0,11-4 0,11-2-387,8-5-1161,4-1-2967,-9-7-387,1 0-129,-16-1 259</inkml:trace>
  <inkml:trace contextRef="#ctx0" brushRef="#br0" timeOffset="315515.625">17828 14829 4644,'19'43'4644,"-13"-10"-1161,3 4-903,5 11-516,-3-1-516,5 7-645,-1-7-129,-1-3-387,-1-10-129,-4-10 0,-1-11-129,-8-13 129,4-13-129,-1-18 0,-3-14 0,2-16-129,0-11 129,5-8-129,-2-3 129,3 5-129,-2 1 129,3 10-129,1 11 0,1 10-258,4 19-1548,1 12-2838,-4 2-258,6 13-516,0 0 258</inkml:trace>
  <inkml:trace contextRef="#ctx0" brushRef="#br0" timeOffset="316000">18014 14538 3096,'-10'-5'2580,"20"7"-258,6 2-387,5 0-516,14 1 0,11-3-129,15 1-258,15-3-258,16 0 129,18 0-258,12 0-258,4-3 0,5 2 129,-8 0-387,-3 1 0,-10 0 0,-11 0-516,-16 4-1032,-13 5-2322,-17-9-645,-3 3-516</inkml:trace>
  <inkml:trace contextRef="#ctx0" brushRef="#br0" timeOffset="316375">19625 14590 5547,'-14'-7'4902,"12"28"-129,2 6-2322,0 0-1032,3 9-2451,-3-5-2838,8 8-516,-8-16-516,9-2 1</inkml:trace>
  <inkml:trace contextRef="#ctx0" brushRef="#br0" timeOffset="317031.25">17846 14448 1419,'20'16'3612,"26"-16"-1032,17 1-129,24-1-258,25 0-129,22-2-258,26-1-129,10-7-387,5 7-129,-5-6-258,-11 5-129,-24 1-774,-21-1-1548,-36 0-2838,-12 4-387,-31 0-516,-5 4 129</inkml:trace>
  <inkml:trace contextRef="#ctx0" brushRef="#br0" timeOffset="317859.375">19983 14335 3999,'-11'-1'4515,"33"2"-1161,9 0-903,11-1-645,9 0-516,3 0-903,1 0-774,-3 0-1161,-7 0-1806,-16 0-1161,-6 1-258</inkml:trace>
  <inkml:trace contextRef="#ctx0" brushRef="#br0" timeOffset="318046.875">20047 14448 6321,'17'24'5031,"17"-16"-258,5-3-2193,6-1-2451,12 3-3612,-6-9-903,6 1-516,0-12-129</inkml:trace>
  <inkml:trace contextRef="#ctx0" brushRef="#br0" timeOffset="319031.25">2289 17605 774,'29'16'3612,"-1"-13"0,17-1-2580,0 1-1161,5-3-1935,10 5-1419,-15-10 130</inkml:trace>
  <inkml:trace contextRef="#ctx0" brushRef="#br0" timeOffset="319203.125">2361 17745 5160,'25'24'4257,"7"-24"-1548,13-3-5547,15 3-774,-7-10-129</inkml:trace>
  <inkml:trace contextRef="#ctx0" brushRef="#br0" timeOffset="319687.5">3034 17200 5805,'-4'-61'4902,"4"61"-774,-6 25-2064,6 29-1161,3 16-645,4 11-129,-1 5-387,2 2-258,8-4-645,-2-12-516,5-17 0,-7-19-1161,1-21-516,4-12-387,-4-11 775</inkml:trace>
  <inkml:trace contextRef="#ctx0" brushRef="#br0" timeOffset="319843.75">3221 17624 6708,'4'-53'3354,"-22"49"-387,-1 12-903,0 14-645,1-4-645,6 6 129,12-6-129,8 0-387,16-7-258,7-6-903,11-5-2580,4 0-1161,-7-6-516,2 4 0</inkml:trace>
  <inkml:trace contextRef="#ctx0" brushRef="#br0" timeOffset="320171.875">3420 17766 1,'32'52'4772,"-19"-44"1,9-1-516,3-4-2322,-5-3-387,4-2-387,-3-11-387,-1-1 0,-6-5-645,-5 0 129,-7 0-258,-5 2-129,-11-3-129,-8 10 258,-9 9-258,-2 3 129,-1 13 0,1 10-129,5 3 387,11 8-129,9 1 387,10-4-129,17-7 258,11 0-258,5-8 0,6-5-645,7-9-3741,4-4-903,-8-14-129,8-6-387</inkml:trace>
  <inkml:trace contextRef="#ctx0" brushRef="#br0" timeOffset="320703.125">4059 17768 3999,'-14'0'4515,"31"9"0,21-9-2838,29 4-129,31-2-258,33 2 0,34-4-258,39 0-129,30-9-387,24 5-129,7-1 0,4-1-774,-17 1-1419,-17 3-2838,-46-10-387,-32 2-387</inkml:trace>
  <inkml:trace contextRef="#ctx0" brushRef="#br0" timeOffset="321921.875">4795 17285 2709,'31'11'5289,"-2"16"-258,3 1-1032,5 5-2451,6 11-645,-1-2-774,-1 0-1161,-3-6-3225,-3-8-645,-13-20-258</inkml:trace>
  <inkml:trace contextRef="#ctx0" brushRef="#br0" timeOffset="322078.125">5209 17320 1935,'-24'-37'5289,"-3"47"-516,-4 18 0,-8 5-3096,-6 5-903,-3 3-774,6 3-1290,2 1-2580,10-16-903,18-7-258</inkml:trace>
  <inkml:trace contextRef="#ctx0" brushRef="#br0" timeOffset="322765.625">5683 17468 3225,'17'-50'4902,"-17"33"-1161,-6 4-903,-12-4-645,-6 10-903,-9-4-129,-4 5-387,-5 4-258,3 3-258,-1 9-129,9 4 0,8 4-129,10 3 129,13 1-129,10 1 0,13-2 0,6-6 0,9-8-129,0-5 0,-1-2 0,0-16-129,-6-11 258,-8-10-258,-4-11 129,-7-3-129,-6-11 129,-6-3 129,0-1 0,-3 1 129,-5 6 0,2 6 0,-1 13 0,1 10 0,3 15 129,3 15-129,0 0 129,0 28-129,0 11 129,5 13 129,-1 7 0,2 9-129,2 2 0,1-1-258,0 1-516,-2-19-2193,0-7-2064,4-13-258,-4-12-516</inkml:trace>
  <inkml:trace contextRef="#ctx0" brushRef="#br0" timeOffset="323515.625">6109 17404 3096,'11'-15'2709,"-4"-6"-387,-7 4-387,-7 1-258,-8-6-258,-6 8-129,-10 0-258,-1 7-387,-9-1 129,0 8-258,-2 0-258,7 4 0,4 7-129,7 4 0,10 1-129,11 0 258,5-1-129,14 6 0,10-5 0,5-3 0,5-1-258,1-6-129,3-6-258,-2 0 129,-3 0 0,-4-11 0,-7 4 0,-8-6-129,-6 7 387,-9 6 0,2-13 258,-2 13-129,-6-12 129,6 12-129,-13-8 129,13 8 0,0 0 129,0 0-129,0 0 129,0 0 0,0 10 129,2 9 258,1 7 129,2 9 0,-5 2 129,5 11-129,-5-1 129,3 1-387,-2-5-387,-1-5-1032,0-9-3741,2-6-516,-2-12-129,0-11-258</inkml:trace>
  <inkml:trace contextRef="#ctx0" brushRef="#br0" timeOffset="324906.25">4390 17998 4128,'-67'6'4902,"25"30"-903,1 15-1290,-5 7-1032,18 14-129,11 8-1161,17 5 0,18-3-1935,22-8-3612,10-28 387,15-12 0</inkml:trace>
  <inkml:trace contextRef="#ctx0" brushRef="#br0" timeOffset="325453.125">4834 18448 3483,'-9'-24'3354,"-2"6"-903,-4-1-387,-5 0-258,-4 2-387,-5 2-258,-1 11 0,-2 2-516,6 2-129,0 15 129,9 3-387,17-18-129,-12 53 387,12-53-387,25 63 258,-25-63 129,57 40-387,-57-40 0,72 24-645,-36-26 129,-7-11-645,-2 0 129,-10-5-129,-4 2-129,-6-2 516,-2 8-129,-5-3 774,0 13-129,0 0-387,0 0-2193,13 39-1161,1-26-387</inkml:trace>
  <inkml:trace contextRef="#ctx0" brushRef="#br0" timeOffset="325812.5">4862 18095 2580,'-27'-50'5031,"27"50"-387,11-13-1032,5 5-1806,9 8-774,-2 5-258,-1 5-258,-7 2-258,-4 9-129,-11 1 0,-9 4-129,-10 0 129,-3-2 0,1 0-129,5 1 0,10-7 0,7-5-258,23 1-774,9-5-1677,7-3-2064,11-2 0,-4-4-258</inkml:trace>
  <inkml:trace contextRef="#ctx0" brushRef="#br0" timeOffset="326109.375">5230 18250 4128,'25'-11'5289,"-25"11"-387,9 24-1290,1 5-1677,-10-29-903,10 82 0,-10-82-129,10 92-1419,-3-43-1161,-5 0-1806,-2-49-903,0 0-774,0 34-129</inkml:trace>
  <inkml:trace contextRef="#ctx0" brushRef="#br0" timeOffset="326265.625">5168 18374 3999,'-9'-6'5418,"16"15"-258,18-4-129,8-2-3096,1 7-774,4-5-1677,3-2-3999,2-3-387,-5 3-258,2-3-258</inkml:trace>
  <inkml:trace contextRef="#ctx0" brushRef="#br0" timeOffset="326609.375">5601 18305 3225,'-3'-4'5289,"17"17"-258,4 7-387,8 0-2709,8 7-903,-34-27-258,70 61-774,-70-61-1806,80 62-2580,-52-51-129,-2-1-645,-11-10 0</inkml:trace>
  <inkml:trace contextRef="#ctx0" brushRef="#br0" timeOffset="326765.625">5955 18318 8127,'-77'6'5031,"36"14"-129,-6-2-2064,1 2-1548,2 5-1161,2 3-1548,42-28-2709,-56 44-774,45-29 0,11-15-516</inkml:trace>
  <inkml:trace contextRef="#ctx0" brushRef="#br0" timeOffset="327484.375">5925 17988 5676,'68'-24'5031,"-45"24"-1677,1 8-1290,-2 12-129,-14 6-774,-7 5-258,-5 0-387,-10 1 129,-6-8-516,2-1 0,2-11 0,16-12 129,0 0-258,9 6 129,15-6-129,4 0-387,5 0-516,-6 0-1677,-3 1-2193,1 5-258,-13-5-258</inkml:trace>
  <inkml:trace contextRef="#ctx0" brushRef="#br0" timeOffset="327828.125">6214 17964 3225,'68'12'5676,"-40"17"-129,6 11-1935,-2 18-1032,-10 10-903,-1 7-387,-14 11-774,-7-2-2064,-13 3-2580,-10-12-1290,-6-13-258,-1-17-645</inkml:trace>
  <inkml:trace contextRef="#ctx0" brushRef="#br0" timeOffset="330984.375">6703 17910 258,'7'-2'3741,"7"-4"-1290,2-3 0,7 4-1032,1 3 0,1 2-258,-1 2 0,-5 8-387,-7 7-129,-9 2-387,-3 6 0,-3-9-258,-7-1-129,-1-2-387,1-7 0,10-6 0,0 0 0,7 1 129,8-1 387,5 4 0,-1 1 516,-4 5 129,-3 6 258,-12 0-387,-4 6 129,-13 0-1290,-3-2-3096,-8-15-516,9 4-387</inkml:trace>
  <inkml:trace contextRef="#ctx0" brushRef="#br0" timeOffset="331218.75">6682 18184 4644,'7'7'5418,"12"-5"-129,13 3-645,15-1-2967,2-4-387,10 0-903,4 0-1032,-5 0-2451,-9 0-1935,-2 0-258,-14 0-387</inkml:trace>
  <inkml:trace contextRef="#ctx0" brushRef="#br0" timeOffset="331671.875">6790 18349 258,'-11'-6'4515,"11"6"-129,6-9-1419,8 8-903,7 1-645,2 0-387,3 0-258,-1 8-258,-2 0 0,-6 10-129,-8-2-258,-8 3 0,-1-19 129,0 0 258,-42 66-129,15-53 129,1 0-516,-1-8 0,5-5 0,4-5-129,9-10 129,8 0-387,2-5 129,10 7-258,11 4 516,2 0 129,6 9 0,-30 0 129,64 22-516,-64-22-3870,61 33-516,-40-22-258,3-1 258</inkml:trace>
  <inkml:trace contextRef="#ctx0" brushRef="#br0" timeOffset="332203.125">6493 17761 5934,'53'2'4257,"-1"-2"-1290,15 5-516,10-3-516,12 2-903,7-4-3354,5 2-1806,-8-8-516,-1-7-516</inkml:trace>
  <inkml:trace contextRef="#ctx0" brushRef="#br0" timeOffset="360578.125">7670 17617 129,'-84'17'5031,"84"-17"129,0 0-129,30 0-2451,31 0-903,22-7-645,23 0-387,18-2-645,7 1-387,5 7-516,-15-6-1161,-14 7-1161,-24 3-1677,-35 3-516</inkml:trace>
  <inkml:trace contextRef="#ctx0" brushRef="#br0" timeOffset="360953.125">7835 17691 2967,'-22'0'4515,"48"8"-903,9-4-903,13-3-1032,7-1-387,11 0-774,5-2-516,1-6-258,-6-5-258,-6 0-258,-9-7 129,-7 6 0,-8 1 129,-5 8 387,-4 0 258,-4 5 258,-2 9 387,-2 2-129,-1 13 258,-7-7 0,-3 2 0,-8-6-387,-8 6 129,-12-6-387,-4 1-387,-4-1-2193,4 1-2193,-9-8-258,14 6-387</inkml:trace>
  <inkml:trace contextRef="#ctx0" brushRef="#br0" timeOffset="361781.25">9223 17223 4257,'5'-10'5160,"-5"27"-516,0 12-2193,3 19-774,-3 5-516,3 9 0,-3 0-516,0 2-258,0-10 0,0-7-129,0-11-129,0-11 0,0-13 0,0-12 0,0 0-129,1-18 0,0-9 0,-1-12-129,0-10 0,-2-8-129,-2-2 129,-3-8-258,4 1 258,-2 5 129,2 6 0,3 10 0,0 8 129,9 6 129,11 11-258,8 6 0,14 4-387,5 3-387,17 4-1548,11 3-2580,-3-4-129,7 4-258</inkml:trace>
  <inkml:trace contextRef="#ctx0" brushRef="#br0" timeOffset="362046.875">9217 17723 5934,'17'13'5160,"16"-13"-774,8 1-2322,4-1-1161,4 0-1548,2 0-3225,-3-1-774,-11-12-387</inkml:trace>
  <inkml:trace contextRef="#ctx0" brushRef="#br0" timeOffset="362234.375">9251 17500 4128,'-26'-4'5031,"42"4"-645,21-5-2322,11 4-1677,9-12-3999,14 13-516,-2-12-516</inkml:trace>
  <inkml:trace contextRef="#ctx0" brushRef="#br0" timeOffset="362546.875">9853 17460 3870,'-17'0'5031,"34"14"-387,13-7-2064,7-7-1032,8 3-645,5-1-1290,-1-2-1032,0 0-2451,-2-2-774,-18-6-387</inkml:trace>
  <inkml:trace contextRef="#ctx0" brushRef="#br0" timeOffset="362734.375">9930 17613 6708,'32'21'5289,"3"-16"-516,-1-2-2193,8-3-1677,1 4-4515,-2-8-903,3 0-387,-9-13-516</inkml:trace>
  <inkml:trace contextRef="#ctx0" brushRef="#br0" timeOffset="363718.75">10923 16726 2967,'-32'-94'4515,"13"98"-774,-9 26-1548,2 22-516,4 24-645,3 17-129,9 18-387,10 18-129,11 11 129,12 5-258,9 1-129,-2-5 0,-2-6-129,-3-17-129,-15-9 0,-8-21-129,-14-17-387,-13-24-129,-8-17-129,0-13-516,-1-17-1419,0 0-1548,16-16-129</inkml:trace>
  <inkml:trace contextRef="#ctx0" brushRef="#br0" timeOffset="364484.375">11379 17025 8127,'34'-20'3354,"-28"50"-1290,-3 17-516,1 17-516,-2 5-129,4 16-129,-4-1-387,4 0 0,1-10-387,-1-12-387,4-14-387,-2-18-645,6-13-516,0-22-774,3-14-129,3-12-387,2-7 645,1-5 645</inkml:trace>
  <inkml:trace contextRef="#ctx0" brushRef="#br0" timeOffset="364687.5">11624 17459 774,'0'-16'1677,"-48"33"2322,18 0-2193,2 5-129,7 6-129,4-10-129,12-1-129,10-3-258,19-1-258,9-6-516,8 3-1806,0-9-2322,7 7-645,-10-7-129</inkml:trace>
  <inkml:trace contextRef="#ctx0" brushRef="#br0" timeOffset="364953.125">11814 17652 1677,'-23'8'5031,"23"-8"-258,5 4-129,5-4-2967,7 0-516,2 0-387,4-3-387,2-1-129,-1-9-258,-3 0 0,-6-4-129,-8 3 0,-7-2 0,-7 4 0,-12 1 0,-6 8 129,-4 3 0,-3 15 129,4 7 0,2 4 129,11 10 129,8-5 0,11 6 0,13-5-129,12-4-387,6-5-387,2-7-2709,7-13-1419,9-3-516,-6-14-258</inkml:trace>
  <inkml:trace contextRef="#ctx0" brushRef="#br0" timeOffset="367171.875">12254 17606 2580,'37'18'4257,"19"-18"-1290,35 0-1032,39 0-129,33-5-129,36 5-387,31 0-387,15 0 129,4 1-387,-2 6-129,-20 0-516,-23 1-645,-30-6-3870,-32 4 0,-42-8-516,-25 2 130</inkml:trace>
  <inkml:trace contextRef="#ctx0" brushRef="#br0" timeOffset="367921.875">12918 17133 5160,'45'17'5031,"-19"1"-129,9 4-2322,10 11-1032,-1 2-774,3-1-645,-2 1-1032,-8-7-2580,-6-13-1290,-1-3-387,-13-12 129</inkml:trace>
  <inkml:trace contextRef="#ctx0" brushRef="#br0" timeOffset="368140.625">13351 17193 5805,'-82'-13'4902,"49"23"-258,-9 7-2709,-3 2-645,5 9-645,1 3-1032,3-7-1032,8-4-2967,8 8-258,1-11-516</inkml:trace>
  <inkml:trace contextRef="#ctx0" brushRef="#br0" timeOffset="368625">13712 17257 4773,'13'-31'3354,"-18"15"-774,-10 2-387,-8 4-645,-7 4-258,-4 6-387,-6 0-258,3 6-129,4 10-129,5 8 0,13 0-387,11 0 129,6 1 0,15-4-129,12-7 129,6-5-129,2-9 129,2-5-129,-3-17 0,-3-11 0,-6-10 0,-5-5 0,-8-11 0,-7-9 0,-5-3 129,-2 4-129,-6 7 129,-4 11 0,-1 10 0,0 12 0,11 27 0,-13 4 129,11 26-129,2 15 129,6 13 0,6 7-129,2 6-387,-3 0-1419,0-5-2838,7-4-387,-7-16-387</inkml:trace>
  <inkml:trace contextRef="#ctx0" brushRef="#br0" timeOffset="369250">14157 17219 3870,'8'-51'5418,"-18"31"-3225,-7-1-258,-3 5-258,-9 1-516,1 7 0,-7 6-516,3 5-129,2 9-258,7 5-129,7 0 0,8 6-129,8-1 0,7-2 0,11-4 0,4-2 129,3-8-258,5-4-129,-3-2 0,-2-7-129,-4-1 0,-3-10 129,-5 3 129,-2 0 129,-5 5 129,-2-2 0,-4 12 129,0 0 387,0 0-129,0 11 0,-1 8 129,1 10-129,0 3 0,0 12 258,3 3-387,2 0 129,-1-1-387,0-6 0,0-4-645,-3-10-1290,-1-11-2967,0-2-258,0-13-516,0 0 129</inkml:trace>
  <inkml:trace contextRef="#ctx0" brushRef="#br0" timeOffset="369843.75">12647 17831 4386,'-124'68'4902,"90"-24"-1290,7 13-1677,5 1-645,14 6-129,8-1-1032,12 0-645,9-6-3612,16-10-387,-5-12-258</inkml:trace>
  <inkml:trace contextRef="#ctx0" brushRef="#br0" timeOffset="370328.125">12877 18363 258,'39'-5'3354,"-39"5"-645,11-18-645,-8 3-516,-3-2-516,0-5-258,-6-3-387,-8 6-129,-8-2-129,-2 6 129,-5 0 0,-2 9-258,-2 5 129,3 5 0,4 11 129,8 1 129,9 2-129,9 3 0,3 0 0,13-2 129,7-3 0,8-7-258,-4-5-387,0-4-258,-1-3 0,-6-9 0,-4 1-129,-5-4 258,-9 2-129,-2 3 258,0 10 516,0 0 258,0 0 0,-5 5 258,5 8-387,10 6 0,7 3-516,-2-4-1419,1-7-2451,7 5-387,-5-14 258</inkml:trace>
  <inkml:trace contextRef="#ctx0" brushRef="#br0" timeOffset="370625">12923 17952 774,'34'-37'4257,"-15"29"516,8 3-1806,-2 5-1290,-8 2-387,-5 9-129,-11 4-645,-6 8 0,-12 3 0,-4 2-129,1-3-129,1-3 258,7-3-516,12-3 129,8-2-258,15-8-258,13 1-774,2-6-1419,1 1-2064,8 3-258,-8-3 0</inkml:trace>
  <inkml:trace contextRef="#ctx0" brushRef="#br0" timeOffset="370859.375">13369 18096 2709,'-6'-23'5418,"6"23"-258,0 0-516,-6 13-2322,2 6-645,4 13-903,0 1-129,3 3-129,-1-5-645,-1 2-387,6-2-1290,-2-4-2967,-5-15-516,0-12-258,0 0 0</inkml:trace>
  <inkml:trace contextRef="#ctx0" brushRef="#br0" timeOffset="371000">13279 18220 2451,'-22'-10'5160,"22"10"-387,16 0-258,7 0-2967,4 3-1032,9-1-1935,2-2-2838,19 0-516,3-3-387</inkml:trace>
  <inkml:trace contextRef="#ctx0" brushRef="#br0" timeOffset="371328.125">13686 18051 6837,'26'22'5160,"-5"-1"-387,5 1-2709,6 8-774,-3-1-516,3 4-258,-3-2-645,-5-13-516,-3 3-2064,0-9-1935,-21-12-516,15 0 0</inkml:trace>
  <inkml:trace contextRef="#ctx0" brushRef="#br0" timeOffset="371484.375">13988 18096 3483,'-29'-16'5160,"4"25"-387,-4 4-1032,-8 5-1806,-6 6-774,4 3-903,0 2-645,2-4-1290,1-2-2967,18-4-258,3-8-387</inkml:trace>
  <inkml:trace contextRef="#ctx0" brushRef="#br0" timeOffset="371843.75">13941 17800 2322,'54'-10'4515,"-32"10"129,7 5-2064,-9 10-903,-10 1-387,-4 4-645,-9 3 129,-10 4-129,-7-8-258,0 4 0,2-9 0,8-2 0,10 1-645,17-5-645,10-8-3354,11 0-516,0-3-387,8 0 387</inkml:trace>
  <inkml:trace contextRef="#ctx0" brushRef="#br0" timeOffset="372187.5">14285 17874 1935,'76'24'5418,"-45"7"387,3 8-774,-1 11-2193,-15 0-1161,-5 19-258,-13-3-516,-14-5-903,-8-1-1548,-6-13-3225,-5-18-645,4-10-258,4-19-129</inkml:trace>
  <inkml:trace contextRef="#ctx0" brushRef="#br0" timeOffset="372796.875">14765 17704 1032,'-10'0'4257,"27"2"-258,3-2-1806,-3 4-645,6-1-258,-3 1-387,0 1-387,-6 2-258,-14-7-129,9 17 0,-9-17 129,-7 13-258,-4-8 129,11-5 0,-14 8-129,14-8 0,0 0 129,19 9-258,-2-3 258,1 1 0,-1 4-129,-6 2 258,-6 3-129,-6-4 129,-8 2-129,-4-1 0,-2-2-903,2-6-1161,13-5-2580,-18 5-258,18-5-129</inkml:trace>
  <inkml:trace contextRef="#ctx0" brushRef="#br0" timeOffset="373046.875">14657 17975 5805,'1'13'5289,"19"-11"-645,10-2-1548,22 0-903,3 0-645,11-3-645,0-1-645,0 0-258,-4 4-516,-13 0-516,-10 0-1290,-15 4-2451,-24-4-774,14 14 129</inkml:trace>
  <inkml:trace contextRef="#ctx0" brushRef="#br0" timeOffset="373500">14822 18127 5547,'7'-1'4515,"6"-6"-774,4 7-1032,0 0-1032,6 6-258,-2-3-516,-1 7-129,-8 0-387,-4 8 0,-8 0-129,-10-2 0,-8-1-129,-6 3 129,-1-4-258,1 4 0,3 0 129,5-9 0,16-9-129,-7 17 129,15-16-129,12-1 129,8 1 129,6-1-129,2-4-129,3 2 129,-2-3-258,-3-1-387,1 3-3999,-10-2-387,-7-8-516,-1 4-129</inkml:trace>
  <inkml:trace contextRef="#ctx0" brushRef="#br0" timeOffset="378390.625">15363 17388 516,'-11'-6'5031,"20"6"258,7 0-387,13-2-2451,16 2-1032,5 0-903,10 0-774,5 0-1935,-3 1-2322,-13-3-516,-3 2-129</inkml:trace>
  <inkml:trace contextRef="#ctx0" brushRef="#br0" timeOffset="378593.75">15443 17490 8901,'18'32'4902,"9"-25"-1806,14-6-1161,9 0-1806,-1-1-3870,11-1-645,-6-10-774,4 6 0</inkml:trace>
  <inkml:trace contextRef="#ctx0" brushRef="#br0" timeOffset="379390.625">16245 16974 5289,'8'-34'4902,"8"62"-1161,-7 16-1806,-1 18-645,3 10-258,-3 6-258,1 5-516,-1-3-387,0-7-387,0-14-387,-4-20 0,2-13-516,-6-26 0,12 0 0,-3-23 258,5-8 516,-1-5 129,1-2 516,8-19 1161,-18 42-387,-4 15 129,-10-4-129,-12 6-129,-4 16-258,-3-3 0,2 3-258,5-5 129,10 0 129,12-13-129,11 16 0,15-8-516,9-6-387,7 1-1419,6 9-1935,-9-9-516,4 11 0</inkml:trace>
  <inkml:trace contextRef="#ctx0" brushRef="#br0" timeOffset="379734.375">16609 17534 3225,'9'-4'4386,"7"4"-645,3 0-1677,-4 0-774,8 0-129,-6-3-387,5-2-129,-7-3-258,-1-3-129,-7-1 0,-7 2-258,-10-3 258,-11 5-129,-8 2-129,-3 6 0,-3 5 129,4 13 129,8 4 258,8 8 129,12-1 0,14 2 129,13-4 0,13 4 129,8-8-387,4-8-387,3-4-1419,4-5-3612,-14-9 0,2-8-645,-13-13-129</inkml:trace>
  <inkml:trace contextRef="#ctx0" brushRef="#br0" timeOffset="409765.625">17236 17257 3483,'23'0'5031,"5"10"-387,5 12-1935,2 4-903,8 10-387,-1-3-645,3 5-387,-8-3-774,-8-1-1290,-4-8-2451,-4-4-645,-21-22-516</inkml:trace>
  <inkml:trace contextRef="#ctx0" brushRef="#br0" timeOffset="409984.375">17606 17265 7611,'-26'2'4773,"3"9"-1548,-3 0-1290,-2 14-645,-5 1-516,2 4-645,4 4-1032,-1 1-3354,2-12-387,10 3-516,2-15 388</inkml:trace>
  <inkml:trace contextRef="#ctx0" brushRef="#br0" timeOffset="410484.375">17067 17634 3354,'-7'8'4902,"28"-8"-258,29 0-2193,33 0-645,31-4-387,27 0-258,30-4-516,17-3-516,5 2-129,-4-2-774,-19 1-3612,-25 12-645,-45 3-129,-28 6 129</inkml:trace>
  <inkml:trace contextRef="#ctx0" brushRef="#br0" timeOffset="411156.25">17385 18193 5031,'16'-33'3870,"-16"12"-1935,-10-2-516,-5 1-387,-3 6-258,-6 10-129,-1 6 0,0 4-387,1 12 0,5 8-129,7 9 0,8 2-129,4 0 129,10-8-258,12 0 258,1-11-258,7-4 129,0-8 0,-3-8 0,-2-14 0,-3-4 0,-9-2 0,-4-1 0,-6 4 129,-3 1 129,-1 9-258,1 11 129,-10 0 129,7 15-129,3 0-129,3 6 129,9-4-1032,1 5-1548,-4-8-1548,15-8-258,-11-6-258</inkml:trace>
  <inkml:trace contextRef="#ctx0" brushRef="#br0" timeOffset="411437.5">17455 17961 4128,'13'-28'4386,"13"12"129,-7 10-2193,0 1-903,-2 5-516,-7 5 0,-4 9-387,-6 4-258,-5-4 129,-7 2-258,-2 1 129,1 1 0,4-2-129,9-16-129,3 14-129,16-12-645,6 3-1032,4-5-2451,6 0-129,-7 0-774</inkml:trace>
  <inkml:trace contextRef="#ctx0" brushRef="#br0" timeOffset="411656.25">17761 18045 3483,'21'27'4902,"-21"-8"-129,0 5-774,2 10-2322,-2-4-387,0 4-645,0-6-516,0-3-1161,0-8-2580,4-3-903,-4-14-516,0 0 0</inkml:trace>
  <inkml:trace contextRef="#ctx0" brushRef="#br0" timeOffset="411812.5">17711 18208 5547,'-21'-3'4902,"35"3"0,3-3-1677,6 3-1806,10 0-903,5 0-1161,8-4-3354,-4 1-774,9 3-258,-8-7 129</inkml:trace>
  <inkml:trace contextRef="#ctx0" brushRef="#br0" timeOffset="412046.875">18050 18063 7998,'12'2'4902,"-1"15"-129,3-1-1806,1 2-1935,5 10-387,2-1-516,-1 5-1290,4-2-1677,0 2-2193,-11-16 0,3 0-129</inkml:trace>
  <inkml:trace contextRef="#ctx0" brushRef="#br0" timeOffset="412203.125">18299 18144 5676,'-34'-4'5031,"4"14"-387,0 6-1935,-6 9-1548,-1 3-1935,2-4-3225,-5-10-516,21 5-387,-1-14 0</inkml:trace>
  <inkml:trace contextRef="#ctx0" brushRef="#br0" timeOffset="412515.625">18193 17934 2709,'2'-19'4773,"7"10"-129,8 3-2322,4 6-645,-4 2-387,1 7-516,-9 5-129,-5 1-129,-5 2-258,-6 5 129,-3-4-129,6 3 129,3-5-258,6-1 0,15-4-774,5-1-1935,4-4-1806,8-4-387,-12-4-387</inkml:trace>
  <inkml:trace contextRef="#ctx0" brushRef="#br0" timeOffset="412921.875">17277 17779 4128,'-86'25'4902,"33"7"-645,-4 16-1806,-2 2-774,18 19-129,13 0-516,22 8-387,20-1-903,23 19-3225,24-29-645,21-10-645,12-19-258</inkml:trace>
  <inkml:trace contextRef="#ctx0" brushRef="#br0" timeOffset="413281.25">18369 17808 8385,'129'44'5805,"-80"-2"-645,-8 15-2064,-20 9-1677,-13 20-387,-19 6-903,-24-1-1935,-15-10-2580,-3-13-516,-5-29-129,8-19-903</inkml:trace>
  <inkml:trace contextRef="#ctx0" brushRef="#br0" timeOffset="413828.125">18759 17660 2967,'6'-7'4386,"21"7"-258,-9 0-2064,4 2-516,-1 7-774,-4-1-387,-6 3 129,-4-2-387,-7-9-129,-1 18-129,-10-15-129,11-3-129,-12 6 129,12-6 0,0 0 129,14 0 258,2 4 129,-3 2 129,-4 2 258,-9 9-129,-1-5-645,-10 1-516,-5 2-2709,-8-9-903,12 1-516,-8-6 517</inkml:trace>
  <inkml:trace contextRef="#ctx0" brushRef="#br0" timeOffset="414046.875">18749 17900 5031,'51'22'5289,"-6"-16"-387,1-6-903,5 0-2967,4-3-1032,-1 3-1806,-4 0-2838,-18-4-516,-5 4 0</inkml:trace>
  <inkml:trace contextRef="#ctx0" brushRef="#br0" timeOffset="414328.125">18878 18023 6063,'-19'15'5289,"19"-15"-645,11 2-1935,2 3-1419,1-1-387,3 8-258,-3 2-129,0-3-258,-7 1-258,-6 2 129,-1-1-129,-7 6-129,-8-3 258,0-1-258,-1-6 0,0 5 258,6-4-129,3 3-129,7-13 258,7 13 0,9-11-258,6 1 129,5 6-903,1 3-3354,-1-12-516,9 0-129,-8-4-258</inkml:trace>
  <inkml:trace contextRef="#ctx0" brushRef="#br0" timeOffset="414906.25">19660 16898 7611,'-52'-149'3870,"25"127"-1548,-4 22-645,1 20-387,0 23-516,9 21-387,4 17-258,9 20 0,8 15 258,8 10-258,9 6 129,4 9 258,-5-4-258,-1 2 129,-7-20 0,-7-5 129,-8-21-387,-8-10 0,-9-23-645,-3-20-516,2-18-1290,2-16-1935,1-7-645,14-19-258</inkml:trace>
  <inkml:trace contextRef="#ctx0" brushRef="#br0" timeOffset="416359.375">20082 17494 5031,'4'-40'3354,"-11"23"-258,-8 4-516,-2-2-516,-5 3-516,-4-1-258,2 13-516,-5 0-258,6 17-258,4 5 0,5 5-129,7 0-129,7 7 0,7-3 0,8-6 0,8-9 0,2-12-129,5-6 0,-2-14 0,-2-12 0,-3-16-129,-1-9 129,-6-12 0,-6-7 0,-2-5 0,-5 0 258,-3 1 0,-1 4 129,-6 12-129,-3 10 129,2 14 0,-3 15 129,11 21-129,-14 2-129,10 27 387,4 16-387,0 15 129,3 8 129,3 10 0,0 1-129,3 5 0,-1-9 0,2-7-387,1-9-645,-3-14-2838,1-19-1419,7-6-129,-4-16-645</inkml:trace>
  <inkml:trace contextRef="#ctx0" brushRef="#br0" timeOffset="417343.75">20475 17445 1419,'0'-17'2064,"-14"-16"2709,0 16-2580,-8 5-129,-5-1-129,-2 4-387,-7 3-258,2 6-387,1 9-258,6 13-258,7 1-258,11 0 0,9 3 0,9-1-129,15-4 0,6-5 0,6-8 0,-2-8 0,1-3-129,-5-8 129,-7-5-129,-6-5 0,-5 1 129,-8-1-129,-2 2 129,-2 3 129,-5 1-129,5 15 129,0 0 0,-10 12 0,10 4 0,0 6 129,0 5 0,0 3 129,4 5 0,-2-1 0,5 4 129,-5-1-129,1 3 129,-3-1-129,0 1-258,0-5 258,0-2-258,0-6 0,0-3 0,0-7 0,0-3-129,0-14 129,0 0 129,12 5-129,-12-5 0,7 0 0,-7 0-387,0 0-774,12 0-3870,-12 0-129,0 0-645,-1-16-129</inkml:trace>
  <inkml:trace contextRef="#ctx0" brushRef="#br0" timeOffset="442578.125">20780 17330 2451,'0'0'4902,"16"0"-258,3 0-1419,10 0-1290,2 0-516,6-1-774,-1-1-903,-2 1-1290,-4 1-2322,0 0-645,-13 0-516</inkml:trace>
  <inkml:trace contextRef="#ctx0" brushRef="#br0" timeOffset="442796.875">20795 17512 2193,'-11'2'5160,"33"14"-258,7-16-258,1 0-2967,11 0-1290,3-7-4128,5 7-645,-5-9-645,11-2 129</inkml:trace>
  <inkml:trace contextRef="#ctx0" brushRef="#br0" timeOffset="443687.5">21498 17500 6063,'249'9'3999,"-92"-4"-645,44 8-645,23-6-645,28 7-516,6-4-645,-3 3-258,-25-4-645,-23 3-2064,-51-6-2580,-46 2-387,-30-8-129</inkml:trace>
  <inkml:trace contextRef="#ctx0" brushRef="#br0" timeOffset="444484.375">21860 16688 6837,'22'-117'4644,"-22"117"-774,5 11-1806,-5 29-387,0 21-516,-5 7-516,-1 12 0,-5 0-129,3 0-258,5-6-387,-1-15-516,4-10-387,0-22-645,10-11-1161,3-16-774,8-8-129,-1-14 0,5-4 1032,-3-7 1032,0 2 1162,-7 2 1159,-4 8 1291,-11 6 4386,-24 15-3354,-3 3-516,3 13-774,-4 1-387,11 7-387,3-4-129,14-3-387,12 1-129,11-4-516,12-1-903,-1-2-1677,2-9-1806,7 11-387,-12-8 129</inkml:trace>
  <inkml:trace contextRef="#ctx0" brushRef="#br0" timeOffset="444828.125">22145 17210 3483,'22'8'4257,"-9"-7"-1290,4-1-774,6 0-387,0-9-516,-1 1-258,-6-4-258,2-5-129,-9-1-258,-2 3 0,-7-1-129,-8 5 0,-11 2 0,-6 5 0,-5 4-129,0 11 0,2 2 0,-2 9-129,9 4 0,12 1 0,9 1 129,17 4-129,9-6 0,6-1 129,5-5-516,6-8-1161,-5-8-3096,5 1-258,-17-18-387</inkml:trace>
  <inkml:trace contextRef="#ctx0" brushRef="#br0" timeOffset="445921.875">22967 16786 6837,'-88'-92'4515,"44"75"-1548,-5 11-1032,0 15-516,-2 19-387,7 16-516,14 10-129,10 11-129,9 7 0,11 1 0,15-9 0,14-6 0,13-15 0,7-11-129,-3-19 129,3-13 129,-5-26-129,1-14 0,-11-16-129,-12-12 0,-11-7 129,-11 0-129,-3 3 129,-6 10-258,-3 15-387,-14 12-1032,0 19-3096,0 17-387,-4 15-387,7 17-129</inkml:trace>
  <inkml:trace contextRef="#ctx0" brushRef="#br0" timeOffset="446171.875">22754 16955 7611,'17'3'5418,"-6"9"0,12 6-1935,18 16-1677,-8-3-645,13 10-774,3 3-1548,5-9-3483,-14-8-516,-1-3-258,-16-13-516</inkml:trace>
  <inkml:trace contextRef="#ctx0" brushRef="#br0" timeOffset="446750">23227 17118 2322,'35'-22'5031,"-14"24"-129,11 18-516,6 4-2322,-1 2-774,10 6-645,-6 4-516,-11-5-1032,-6-6-2064,-4-4-1677,-20-21-387,9 7-387</inkml:trace>
  <inkml:trace contextRef="#ctx0" brushRef="#br0" timeOffset="446937.5">23548 17100 5031,'-43'-18'5289,"15"32"0,-12 12-1032,-3 7-2709,-3 4-2322,2 9-3354,-2-12-903,9 5-129,1-12-387</inkml:trace>
  <inkml:trace contextRef="#ctx0" brushRef="#br0" timeOffset="447453.125">21833 17699 2193,'-61'3'4515,"21"22"0,3 17-1677,4 23-774,9 5-645,14 16-387,8-3-387,9 5-258,15-6-774,4-7-1161,3-25-2967,13-5-129,-14-17-258</inkml:trace>
  <inkml:trace contextRef="#ctx0" brushRef="#br0" timeOffset="447937.5">22054 18283 3612,'31'-13'3870,"-21"1"-1161,-8-3-645,-2 0-258,-5-5-645,-13 0-258,-1 3-129,-8 6-258,0 7-129,-7 1-129,1 3 129,3 6-258,6 6 0,9 10 0,8-1-129,7-1 0,8-4 129,15-1-129,5-4 0,1-6-129,3-3 129,-5-4 0,-3-6-129,-5 1 129,-7 1-129,-12 6 129,3-10 129,-3 10-129,0 0 129,0 14 0,1-2-258,10 1-903,4-2-1677,-2-6-1677,13 4-516,-10-9 258</inkml:trace>
  <inkml:trace contextRef="#ctx0" brushRef="#br0" timeOffset="448218.75">22068 17891 4257,'34'-67'4773,"-10"53"-774,4 9-1935,2 8-387,-11 7-774,-5 10-387,-14 0 0,-11 6-387,-9-6 258,-3 6-129,-4-5 129,3-7 0,13 4-129,11-4 0,17-1-516,10-2-645,13 2-1935,7-2-1677,2-5-516,7 7 0</inkml:trace>
  <inkml:trace contextRef="#ctx0" brushRef="#br0" timeOffset="448453.125">22566 18041 3870,'-17'-24'5160,"17"24"0,-8 17-1806,5 0-903,3 12-387,0 3-1161,0 7 258,0 0-387,0 0-645,-3-2-258,-3-12-903,3-2-1677,1-7-2193,-13-12-129,5-5-645,-7-14 130</inkml:trace>
  <inkml:trace contextRef="#ctx0" brushRef="#br0" timeOffset="448609.375">22363 18211 4128,'-18'-5'5289,"30"5"-387,15 2-774,6-2-2451,8 4-1032,8 3-1419,13-5-3354,-9-2-645,8 0-387,-6-2-129</inkml:trace>
  <inkml:trace contextRef="#ctx0" brushRef="#br0" timeOffset="448937.5">22813 18122 5289,'29'0'5160,"-6"15"-129,-2 7-1935,1-6-1290,11 12-516,-7-5-516,3 6-387,-2-4-516,-12-7-516,-3-2-2064,3-6-2064,-15-10-387,0 0-258</inkml:trace>
  <inkml:trace contextRef="#ctx0" brushRef="#br0" timeOffset="449093.75">23098 18166 2451,'-49'2'5289,"19"11"-258,-13 1-645,6 5-2322,-4-1-1032,-1 2-1290,8-4-2838,14 2-1419,-2-15-387,22-3-258</inkml:trace>
  <inkml:trace contextRef="#ctx0" brushRef="#br0" timeOffset="449484.375">23026 17880 1677,'12'-13'4386,"5"13"387,1 0-2580,7 6-645,-5-3-516,-1 5-129,-5 1-258,-3 6 0,-11-1-258,-13-1 129,-2 0 0,-1 3-129,2-1 0,1 0 258,8-5-516,5-10-387,28 19-1032,5-12-2838,5-7-774,7-1-387,-6-10 388</inkml:trace>
  <inkml:trace contextRef="#ctx0" brushRef="#br0" timeOffset="449828.125">23330 17831 3870,'55'48'5676,"-21"-3"-516,-5 13-1290,-3 1-2064,-13 16 129,-13-3-903,-11 5 0,-13-15-387,-8-2-387,-5-7-1290,-10-20-3612,-6-23-516,14-5-258,10-12-516</inkml:trace>
  <inkml:trace contextRef="#ctx0" brushRef="#br0" timeOffset="450531.25">23703 17759 516,'6'0'4257,"-6"0"0,0 0-1290,42-5-774,-42 5-774,0 0-258,57-4-387,-57 4-258,0 0-129,0 0-258,0 0 0,0 0-387,22 42 258,-22-42-387,0 0 387,0 0-258,0 0 258,-5 46-387,5-46 387,0 0-129,44 24 258,-44-24-129,0 0 129,0 0-129,0 0 0,15 48-387,-15-48-1161,0 0-2580,0 0-129,-54 32-774</inkml:trace>
  <inkml:trace contextRef="#ctx0" brushRef="#br0" timeOffset="450765.625">23648 17986 258,'-10'6'5031,"10"-6"645,45 0-774,-4 3-2322,1-3-1161,10 3-645,-1-1-645,3 1-1161,-5 2-2064,-49-5-2064,55 0-258,-55 0 0</inkml:trace>
  <inkml:trace contextRef="#ctx0" brushRef="#br0" timeOffset="451203.125">23729 18184 2709,'0'0'4257,"0"0"-258,0 0-774,51-5-774,-51 5-645,56 0-387,-56 0-258,40 14 0,-40-14-387,0 0-387,10 55 0,-27-33-129,-10-3 0,3 2 129,-3-8-258,27-13 0,0 0-129,0 0 129,0 0 0,57 4 0,-57-4-258,82-13-774,-34 8-2580,-48 5-1419,48-26-516,-48 26-258</inkml:trace>
  <inkml:trace contextRef="#ctx0" brushRef="#br0" timeOffset="451609.375">24129 17592 5547,'0'41'5805,"0"-41"-129,0 0-1161,0 0-6837,0 0-1548,0 0-1032,0 0-645</inkml:trace>
</inkml:ink>
</file>

<file path=ppt/ink/ink5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42:14.577"/>
    </inkml:context>
    <inkml:brush xml:id="br0">
      <inkml:brushProperty name="width" value="0.05292" units="cm"/>
      <inkml:brushProperty name="height" value="0.05292" units="cm"/>
      <inkml:brushProperty name="color" value="#FF0000"/>
    </inkml:brush>
  </inkml:definitions>
  <inkml:trace contextRef="#ctx0" brushRef="#br0">17734 13894 21,'0'0'14,"0"0"13,-9-7-16,9 7-3,0 0-1,0 0-2,0 0-1,-11 14-2,11-14 0,0 16-2,0-7 1,0 1 0,0-10-1,5 15 1,-5-15 0,9 7 0,-9-7 0,13 0 1,-13 0 0,13-8 1,-13 8 1,10-11 0,-10 11 0,3-15 0,-3 15 0,-7-13-2,7 13 1,-13-10-1,3 10 0,10 0-2,-17 0 1,17 0-1,-11 10 0,11-10 0,0 15 0,0-15 1,8 15-1,-8-15 0,19 14 0,-7-11 1,-1 1 1,-11-4 1,16 0 1,-16 0 0,0-12 1,-5 3 0,5 9 0,-14-17 0,14 17-1,-15-5-3,5 8-7,1 1-30,4 8 0,-5-7-1,10-5-1</inkml:trace>
  <inkml:trace contextRef="#ctx0" brushRef="#br0" timeOffset="10535.0316">16117 14133 18,'-24'16'31,"2"18"1,-4 9-7,1 11-5,10 16-4,6 5-2,15 6-5,16 0-12,12 1-29,4-20-1,14-10-2,3-23-1</inkml:trace>
  <inkml:trace contextRef="#ctx0" brushRef="#br0" timeOffset="11262.6695">17694 14043 36,'16'28'37,"6"21"1,-2 15-8,-8 12-6,0 20-5,-19 2-6,0 3-5,-11-4-13,-6-10-32,-14-25-2,-1-14-2,-8-27 0</inkml:trace>
</inkml:ink>
</file>

<file path=ppt/ink/ink57.xml><?xml version="1.0" encoding="utf-8"?>
<inkml:ink xmlns:inkml="http://www.w3.org/2003/InkML">
  <inkml:definitions>
    <inkml:context xml:id="ctx0">
      <inkml:inkSource xml:id="inkSrc0">
        <inkml:traceFormat>
          <inkml:channel name="X" type="integer" max="3600" units="cm"/>
          <inkml:channel name="Y" type="integer" max="1080" units="cm"/>
          <inkml:channel name="T" type="integer" max="2.14748E9" units="dev"/>
        </inkml:traceFormat>
        <inkml:channelProperties>
          <inkml:channelProperty channel="X" name="resolution" value="94.24084" units="1/cm"/>
          <inkml:channelProperty channel="Y" name="resolution" value="50.23256" units="1/cm"/>
          <inkml:channelProperty channel="T" name="resolution" value="1" units="1/dev"/>
        </inkml:channelProperties>
      </inkml:inkSource>
      <inkml:timestamp xml:id="ts0" timeString="2015-12-07T17:05:09.885"/>
    </inkml:context>
    <inkml:brush xml:id="br0">
      <inkml:brushProperty name="width" value="0.05292" units="cm"/>
      <inkml:brushProperty name="height" value="0.05292" units="cm"/>
      <inkml:brushProperty name="color" value="#FFFFFF"/>
    </inkml:brush>
  </inkml:definitions>
  <inkml:trace contextRef="#ctx0" brushRef="#br0">18429 2578 0,'-24'0'16,"1"0"-1,-1 0 1,-48 0-16,0 24 16,1 23-16,23 1 15,-47-24-15,47 24 16,-72 0-16,49-1 16,23-23-16,24-24 15,0 24-15,24 0 31,0 0-15,24-24-16,24 0 16,0 0-1,23 0 1,-23 0-16,-24-24 16,0 24-16,24 0 15,-144 24 16,1-24-15,-168 71-16,167-71 16,-94 0-16,118 24 15,24-24-15,0 24 16,120-72 15,95-47-15,48 47-16,71-23 15,454-168-15,-501 191 16,-48 24-16,-119 24 16,-1 0-1,-262 48 17,48 0-17,-96 23-15,-95-23 16,0-24-16,71 0 15,72 0-15,24 0 16,72-24-16,71 0 16,120-48 15,285-72-15,-190 73-16,24-1 15,-48 48-15,-95 0 16,24 0-1,-192 95 1,1-71 0,-25 24-16,-23 0 15,0 0-15,47-25 16,25 1-16,23-24 16,24 0-16,96-24 46,-1 1-46,72-1 16,-47 24-16,-1 0 16,-47 0-1,-24 0-15,0 47 16,-48 168 0,-48-71-16,1-25 15,-25-71-15,25-1 16,47 1-16,-48-48 15,48 0-15,0 0 32,24-71-32,0-25 15,0 1-15,24-25 16,-24 72-16,48 1 16,-24 23-16,0 24 31,0 71-16,0 73-15,23 524 32,-47-596-32,-24-25 15,1-166 32,-1-24-47,0-48 16,-24 0-16,0 24 15,48 95-15,-24 1 16,24 238 31,0-96-47,0 120 16,48 96-1,-48-192 1,24-47-16,-24-24 15,0-144 17,-48-47-17,24 0-15,-23 24 16,23 71-16,24 1 16,-24 47-1,24 167 16,24-71-15,24 71-16,-25 48 31,-23-143-15,0-24-16,24-24 16,-24-72 15,-24-24-31,-23-71 15,-25 48-15,48 47 16,24 25-16,-24 23 16,24 239 31,24-168-47,48 120 15,-1 48-15,-23-71 16,72 47-1,-97-144 1,-23-23-16,0-143 47,-23-24-47,-49-1 16,0-47-16,25 48 15,-1 0-15,0 71 16,24 1-1,0 23-15,0 48 16,24 119 15,120 120-15,-96-144-16,119 240 16,-71-144-1,71 24-15,-119-120 16,0-71-16,-1 0 15,-23-167 32,0-48-47,-47 23 16,-1 1-16,24 0 16,-24 48-16,24 71 15,-23-23-15,47 23 16,0 24-16,24 167 62,47-47-62,216 286 16,-168-239-16,24-48 16,-23 49-16,-1-49 15,-24-23-15,-23-25 16,-48 1-16,0-24 15,-72-24 32,-24 0-47,25 0 16,-25-48-16,48 24 16,-24 1-1,48-1-15,-47-24 16,47 0-16,0 0 15,119-23 1,0 71-16,25-24 16,23 24-16,24 48 15,-48 23-15,0-23 16,0 71-16,-143-71 16,24-24-16,-24 0 15,-24 47 1,-47-47-16,-25 0 15,-47 0-15,-119-24 16,-25-24-16,-357-119 16,166-24-1,215 119-15,144 0 16,48 25-16,23-1 16,48 0-1,167-48 1,119 72-16,1 0 15,119 48-15,71 0 16,72-1-16,-239 1 16,407 191-16,-622-144 15,-71-71-15,-24 0 16,0 0-16,0 24 16,-72 23-16,-47 1 15,47 0-15,-357 119 16,238-120-1,-24-23-15,-286 0 16,310-48-16,119 0 16,-24 0-16,1-48 15,47 24-15,48-24 16,0-23 0,72-25-16,23 1 15,407-168-15,-335 191 16,95 1-16,1-1 15,95 1-15,-71 23 16,-25 48-16,-47 0 16,-48 48-16,-24 47 15,24 144 1,-143-96 0,-24-71-16,-143 262 15,24-167-15,-25 24 16,-23-48-16,0 0 15,0 25-15,24-73 16,-144 24 0,192-71-16,23-24 15,48-24-15,1 0 32,23-143-32,0 23 15,0 49-15,0-72 16,71-168-16,72-214 15,-71 358 1,-24 95-16,0-71 16,-1 95-16,49-23 15,-48 47-15,23 0 16,72 24-16,-95 0 16,48 48-16,-1 47 15,-23-47-15,-1 47 16,-47-23-16,-24-24 15,0 0-15,0-1 16,-119 144 0,-1-95-1,-23-25-15,-310 25 16,309-96-16,-524-24 16,477-24-1,-72-23-15,49 23 16,46-24-16,1 1 15,0-49-15,0 25 16,24 23-16,24 1 16,-192-120-16,240 167 15,47 24-15,-48-48 16,72 24 46,24 0-46,24 0 0,23 1-16,1 23 15,214-72-15,-190 72 16,95-24-16,0 0 16,71 0-16,-71 24 15,24-24 1,48 1-16,-72-1 15,-48 24-15,144 0 16,-216 0-16</inkml:trace>
  <inkml:trace contextRef="#ctx0" brushRef="#br0" timeOffset="12586.6176">20602 3222 0,'0'0'0,"-24"0"16,24-23 15,0-1-15,0-24-1,24 24-15,-1 0 16,1-47-16,0 71 15,0-48-15,-24 24 16,24 0-16,0 0 16,-24-24-16,-24 25 15,-24-1 1,-23 24 0,-1 0-16,-23 0 15,-49 0 1,-47 24-1,167-24-15,1 0 16,118-48 31,-23 24-47,47-24 16,-47 24-16,-1 0 15,-23 24-15,-24 0 16,0 0-16,-96 48 47,1-24-32,-25 24-15,48-48 16,1 24-16,-1-24 16,24 0 15,24-24-31,24 0 15,0 0 1,-24 0-16,24 0 16,-48 24 93,24-24-93,0 1-16,0-25 15,0 24-15,0-24 16,0 0-16,0 25 16,0-25-16,0 24 15,0 96 63,0-25-62,0 25-16,0 95 16,0-95-16,0-25 15,0 1 1,-24-119 46,24 23-46,-24-24-16,24 1 16,0-1-16,-24 0 15,24 48-15,0 1 16,0-1-1,0 71 64,-24 1-79,0 24 15,24-1-15,0-47 16,-47 96-16,47-96 15,0-1-15,-24-94 79,24 23-79,0-24 15,0 1 1,0 47-16,24-72 15,-24 49-15,0-1 16,23 24-16,-23 72 78,0 0-78,0 23 16,0 1-16,0-24 15,0 23-15,0 1 16,0-24 0,0-120 46,0 24-46,0-143-1,0 120-15,0 23 16,0 24-16,0 0 16,0 96 46,72 23-46,-48-23-16,0-24 15,0-25-15,0 25 16,-24 0-16,0-24 16,0 0-1,0 0-15,0-1 16,-24-23 0,0 0-1,0 0-15,-24-47 16,48 23 15,0 0-31,24 0 16,24 24-1,-24 0-15,47 24 16,1 0-16,-24 24 16,-1-1-16,49 73 15,-96-96-15,24 23 16,-24-23-1,0 24-15,0-24 16,-48 0 0,24 0-16,-47-1 15,23-23-15,24 0 16,0 0 0,24-23-16,0-1 15,48-48 1,-24 72-1,23 0-15,73-24 16,71 0-16,-144 24 16,25 0-16,-48 0 15,-24 24 32,-24 0-47,0-24 16,-24 0-16,1 0 15,-1 0 1,24 0-16,0-24 16,24 0-16,0-95 15,120 47 17,-49 48-32,1 24 15,-1 0 1,1 0-16,0 0 15,-1 0-15,-23 24 16,0 0-16,-24 0 16,-24 0-1,-24 0 1,-24 0-16,-24-24 16,1 0-16,-1 0 15,-71 0-15,-144-96 16,240 96-1,-1-48-15,0 25 16,48-1 0,24-24-1,48 24-15,-48 24 16,71 0-16,48-24 16,144 24-16,-216 0 15,-23 24-15,-24 24 16,0-48-16,0 24 15,-24 23 1,-24 1 0,0-48-1,-48 24 1,49-24 0,-25 0-16,24 0 15,0 0 1,0-24-16,0 0 15,0-23 1,24 23 0,72 0-16,-24 0 15,-24 24-15,23 0 16,1 0-16,-24 0 16,24 48-16,-24-24 15,-24-1-15,0 25 16,0-24 15,-72 0-15,24-24-16,-214 0 15,118 0 1,97-48-16,-1 24 16,0 0-16,48 1 15,0-25 1,24 24-16,24 0 15,23 24-15,-23 0 16,0 0 0,24 0-16,-1 0 15,49 0-15,-73 72 16,-23-48-16,0-1 16,-24 1-16,24 48 15,-24 23 1,-24 49-1,-24-97-15,24 1 16,1-48-16,-25 48 16,-72-24-16,97-24 15,-25 0-15,0 0 16,0 0-16,24-24 16,24-24 15,48 24-16,0 24-15,24 0 16,-25 0-16,1 0 16,24 24-16,-25-24 15,-47 48-15,24 0 16,-48 47 0,24-71-1,-71 0 1,-1 0-16,-23 0 15,-49-24-15,-23 0 16,24 0-16,72 0 16,-73-24-16,120 24 15,-23 0-15,47-24 16,71 24 15,-23 0-31,48 0 16,-25 24-16,1 0 15,-25 23-15,1-23 16,0 0 0,-48 0-16,-24 24 15,0-1 1,0-23-16,-71 0 16,23 0-16,1-24 15,-25 24-15,-119-24 16,168 0-16,-25 0 15,24-24-15,24 24 16,24-24 0,0 0-16,48 0 15,48-23-15,23 47 16,-24 0 0,73-24-16,213 95 15,-285-47 1,143 120-1,-192-49-15,-47-71 16,0 0 0,0 0-16,-47 0 15,-25-1-15,0-23 16,1 0-16,-72 0 16,-25-23-16,1-25 15,-47-24-15,142 48 16,-71 0-16,71-23 15,24-1-15,1 48 16,47-24-16,23-24 31,73 24-31,23 24 16,311-23 0,-263 23-16,-24 23 15,-71 1-15,-24 0 16,-24 0-16,-1 0 15,-23 0 1,-71 47 0,23-23-1,24-48-15,-95 48 16,-1-24-16,49-24 16,-48 0-16,-1 0 15,72 0-15,-47 0 16,23 0-1,48-24-15,24 0 16,0 0-16,120-24 31,-49 25-31,25-1 16,-1 24-16,1 0 16,-25 0-16,1 0 15,0 24-15,-72-1 16,0 1-1,0 24 1,-72-24-16,48-24 16,-95 24-16,47-24 15,-23 0-15,-120-24 16,167 0 0,-47 0-16,23-24 15,72 25-15,-48 23 16,48-24-1,0-24 1,24 48 0,24-48-16,24 48 15,119 0-15,-96 0 16,1 0-16,23 0 16,-71 24-16,-1 0 15,-23 0-15,0 0 16,-24 0-1,-24-1 1,-71 25-16,23-24 16,1-24-16,-1 0 15,-71 0-15,-1 0 16,25 0-16,-120-24 16,168-24-16,23 25 15,24 23 1,24-72-1,24 48-15,95-24 16,-23 24-16,-1 1 16,72-1-16,1 24 15,-97 0-15,72 0 16,-47 0 0,23 24-16,1 71 15,-120-71 1,0 0-1,-24 0-15,-24 0 16,-24 23-16,25-47 16,-192 48-1,143-48-15,25 0 16,-25 0-16,49 0 16,-73-24-16,72 0 15,48 0-15,0 1 16,0-25-1,0 24-15,24 0 16,48 0-16,-24 24 16,334-48-1,-287 48-15,48 0 16,-95 24-16,-24-24 16,0 24-16,0 0 109,-24 0-109,-1385 143 16,1385-191 15,24-71-16,0 71-15,95-24 16,-71 24-16,71 0 16,239-23-16,-167 23 15,-47 24-15,-49 24 16,-47-1-16,-24 1 16,-24 0-1,0 48-15,0-48 16,-24 0-16,-24 47 15,-47-47-15,47 24 16,-71 0-16,-49-1 16,-333 49-16,262-72 15,48-24-15,-143 24 16,286-24 0,25 0-16,-1 0 15,24-24-15,47-48 16,49 24-1,47-23-15,24 23 16,72-24-16,-120 48 16,120-47-16,-24 47 15,-48 0-15,-24 24 16,-47 0-16,-48 48 31,-48-24-31,0 0 16,-24 47-16,-24-23 15,-143 71 1,-48-23-16,144-96 16,-1 0-16,25 0 15,-1 0-15,0-24 16,48-24-16,-23 24 16,47 0-16,0 1 15,-24-25-15,24-48 16,24 49-16,47-1 15,144-72 1,-95 73-16,-1 47 16,0 0-16,-23 0 15,-1 0-15,-47 24 16,24 23 0,-48 73-1,-24-96-15,-24-1 203,-24 25-203,-1504-24 0,3008-621 0,-1241 597 0,191 0 0,-358 48 16,-48-24 0,0 24-1,-48 23-15,-24-47 16,1 48-16,-72-25 15,-24 1-15,-24 0 16,119-48 0,-406 24-16,335-24 15,48-24-15,-72-48 16,143 48 0,24-23-16,0-1 15,0 24-15,119-143 16,-23 143-1,166-95-15,-119 71 16,25 0-16,-25 24 16,0 24-16,-71 0 15,-1 0-15,-47 24 16,0-24-16,-24 48 16,-72 0-1,25-24 1,-49 23-16,-47-23 0,-48 0 0,0 0 15,-96 0 1,73-24 0,-25 0-16,120 0 15,-49-24 1,168 0 0,48-24-16,119 1 15,0-1-15,96 24 16,0 0-16,23 0 15,-47 0-15,-72 1 16,143 23-16,-238 0 16,-1 0-16,-71 23 31,-119 25-31,0-48 16,-120 96-16,24-72 15,-47-1-15,-25 1 16,-23 0-16,-383 0 31,765-48 0,24-24-15,118 1-16,-23-1 16,72 24-16,262-48 15,-405 49 1,-1 23-16,-47 0 15,-168 0 17,-47 23-32,-48 25 15,-72 0-15,1-24 16,-216 24 0,359-48-1,95 23-15,0-23 16,24-23-1,96 23-15,47-48 16,0 24-16,48-24 16,-24 24-16,24 0 15,-95 1-15,71 23 16,-120-24-16,1 24 16,-143 0 15,-72 24-31,47-1 15,-23-23-15,-48 24 32,96-24-32,71 0 15,48 0 32,47 0-31,1 0-16,-24 0 15,23-24-15,-47 24 16,0 0-16,-48-23 47,-24 23-31,24 0-16,-23 0 15,-73 0 1,49 0-1,-1 0-15,-71 0 16,95 0-16,-24 0 16,1 0-16,-1 0 15,1 0-15,-1-24 16,24 24-16,24 0 16,1 0-16,-1 0 78,0 0-47,0 24 16,0-24 15,0-24-46,0 24 0,0 0-1,1 24 16,-25 47-31,24 1 16,0-1-16,0-23 16,0-24-16,24 24 15,0-72 63,0 0-78,0-24 16,0 24-16,0-23 16,24 23-16,0 0 15,0 0-15,24 72 63,-48-24-48,24 23-15,-24 1 16,0 48-16,0-73 16,0-70 62,0-25-78,0 24 15,0 25-15,23-1 16,1 0 0,0 24 15,-24 95 0,0-71-31,0 0 16,0 0-1,0 24-15,-24-25 16,0-23 31,1 0-31,23-23-1,0-1 1,0-24-16,23 0 15,1 24 1,-24 48 31,0 0-31,0 0-16,0 0 15,0 0-15,-24 0 16,24-1-16,-23 1 15,-25 0 1,24-24 0,0 0-1,24-48-15,0 1 16,0-1-16,0 0 16,0 1-16,0-25 15,0 48 1,0 0-16,24 0 15,-24 96 32,0-24-31,0 47-16,0 1 16,24-25-16,-24 49 15,24-73-15,-24 1 16,0-24-1,0 0-15,0-96 79,0 1-64,0-25 1,0-190-16,0 214 15,0 24-15,0 24 16,0 120 47,0-72-63,0 47 15,24 1-15,-1 0 16,-23-25-16,0-23 15,0 0-15,0-96 63,-23-23-63,-25-24 16,24 23-16,0 25 15,24 23-15,-24 0 16,24 24-16,0 96 78,24 23-78,-24-47 16,48 48-16,-48-73 15,24 49-15,-24-48 16,0-72 46,-24-71-46,0 23-16,24 1 16,-24 47-16,24-24 15,0 49 1,24-25-16,-24 24 47,0 96 0,0-25-47,-24-23 15,0 24 1,0 24-16,0-49 15,1 25 1,-1-48 0,24-48 46,0-23-62,24-25 16,-1 72-16,73-47 15,-72 23-15,0 0 16,23 24-16,-23 1 16,-24 118 31,0-71-32,0 48 1,-71 71-1,23-95-15,24 23 16,0-71-16,24-48 78,0 1-62,24-1-16,24-48 15,-24 25 1,0 47-16,23-24 16,-23 24-16,-24 0 15,0 48 32,-71 48-47,47-24 16,-72 71-16,48-71 15,-23 0-15,23 23 16,0-23 0,48-96 46,0-23-46,48-120-1,-24 119-15,0 24 16,47-71 0,-23 71-16,-24 24 15,-24 96 48,0-48-63,-24 47 15,-47 1-15,23 23 16,48-71-16,-48 24 16,48-96 46,24 1-46,24-49-16,-1 48 15,1-23-15,48-25 16,-1 25-16,-47 23 16,-24 24-16,0 0 15,0 24 1,-24 72 15,-48-25-31,-48 73 16,25-25-16,-25 25 15,-23-1-15,71-71 16,-47 23-16,47-47 16,24 0-1,24-72 32,48 1-47,-48-25 16,47 24-16,25-23 15,-24-1-15,23 0 16,1 25-16,-48 23 16,0 24-16,24-48 15,-96 167 32,0-71-47,-24 72 16,-262 262-1,286-335 1,25-23-16,46-48 63,25-23-63,48-25 15,47-24-15,24 49 16,0-25-16,72 0 15,-96 49 1,72-1-16,48 24 16,-72 0-16,-1 24 15,240 143-15,-334-120 16,119 49 0,-192-72-16,25-24 15,-24 0 1,0 0-1,0 0 1,0 0 0,0 0-16,-1-24 15,25 0-15,0-24 16,-24 24-16,0 1 16,-1-25-16,-23 24 15,24 0-15,0-24 16,-24 24-16,24-23 15,0 23-15,48-119 16,-72 119 0,0 0-16,0-24 15,0 0 1,0 24 0,-120 24-1,49-23-15,-96 23 16,-24 0-16,-48 23 15,-334 73-15,406-24 16,-24 23-16,48-71 16,23 0-16,25 0 15,71-24-15,-24 24 94,24-1-78,-24 1-16,25-24 15,-25 0-15,24 24 16,0 0 0,0-24-16,0 0 15,-47 0-15,47-24 16,-48 0-16,-47-23 15,71 23-15,-47 0 16,-25 0-16,49 24 16,-192-72-1,144 72 1,95 0-16,-119 0 16,23 0-16,49 0 15,-1 0-15</inkml:trace>
  <inkml:trace contextRef="#ctx0" brushRef="#br0" timeOffset="46315.0315">21413 2864 0,'0'48'63,"-47"24"-48,23 47-15,0-71 16,-48 71 0,72-95-16,-24 0 15,24-48 16,0-71-31,0 47 16,0-48-16,0 1 16,24 23-16,0-23 15,-24 71 1,24-24-16,-24 24 16,0 0-16,-24 24 62,-24 24-46,-23 24-16,-144 24 15,143-49-15,48-23 16,24-23 46,48-25-62,0 24 16,-24 0-16,0 24 16,-24 48 31,-24-24-32,0 0 1,0-24-16,0 23 15,24-46 32,0-49-47,0 48 16,24 0 0,0-24-16,24 25 15,-1-1-15,-23 0 16,-24 48 15,0 0-15,-48 23-1,25-23 1,-1-24 0,0 0-16,0 0 15,0 0-15,-24-48 16,48 1-16,0 23 15,0-24 1,0 24-16,24-24 16,0 48-16,24-47 15,0 47-15,47 0 16,-47 0-16,-24 24 16,23 47-16,-47-23 31,0-24-31,24 24 15,-24-25 1,0 1-16,-24 0 31,1-24-31,-1 24 16,-24-24-16,24 0 16,0 0-16,0-24 15,0-24-15,1 48 16,23-23-16,0-1 15,0 0 1,47 0-16,1 0 16,-24 24-16,0 0 31,-24 24 0,0 24-15,0-24-16,-48-1 15,24-23 1,0 0 0,-23 0 15,47-23-15,0-1-16,0 0 15,23 0 1,-23 0-16,24 24 15,0 0-15,-24 24 79,-48-24-79,25 24 15,-1-24-15,-24 24 16,24-24-16,72-48 62,23 24-46,-23 24-16,24-24 16,-24 0-1,-144 48 16,-47 24-15,0 0 0,-48-1-16,-24 1 15,-24 0-15,24 0 16,0-24-16,144-24 16,-96 23-16,-24-23 15,24 0-15,-168 0 16,240 0-16,23 0 15,48 0 1,0 0-16,48-47 47,48 47-31,-24 0-16,-24 0 15,-1 0-15,-23 95 31,-71-71-15,-1 24-16,1 23 16,-49-23-16,1 24 15,23-48-15,1-24 16,23 24-16,25-24 16,166-24-1,96-24 16,47 0-31,144 0 16,24-47-16,119 71 16,-24 0-16,-167-24 15,-71 48-15,119 48 16,-383-24-16,-23 24 16,-47 71-1,-25-95-15,-47 72 16,-48-1-16,-72-23 15,-24 23-15,-23-23 16,-25-25-16,49 1 16,23 0-16,96-48 15,71 0-15,72-24 32,120-24-32,71 1 15,23-25-15,49 24 16,0 24-16,-25 1 15,49-1-15,-25 24 16,97 0 0,-264 0-16,-71 24 15,-24-1-15,-72 25 16,-47 0-16,0 0 16,-49-1-1,25-23-15,-24 24 16,24-24-16,47-24 15,25 0-15,47 0 32,24-72-17,71-23-15,1-1 16,47 25-16,-71 23 16,95 0-16,-71 24 15,0 24 1,-48 0-16,-72 96 15,0-1 1,-71 1-16,-1-1 16,-23 1-16,48-1 15,23-23-15,24-24 16,1-25-16,70-46 31,97-73-15,23-71-16,48 48 15,0-48-15,48-1 16,-24 73-16,-72-1 16,-72 49-1,-47 23-15,0 24 16,-24 24 0,-119 167-16,95-144 15,-72 121-15,-47-1 16,0 24-16,24-48 15,-1 0-15,49-47 16,23-49-16,24-23 16,48-24 15,24-95-31,23 23 16,1-47-16,23-25 15,25 1-15,-1 0 16,0 24-16,-47 47 15,0 24-15,-1-23 16,-142 214 15,23-71-31,-71 95 16,-72 47-16,143-166 16,-72 72-1,49-25-15,23-47 31,48-72-15,72-72 0,-1 25-16,25-1 15,23-47-15,24-1 16,-71 25-16,71 23 16,-119 72-16,0-23 15,-72 166 16,-47-72-31,-25 49 16,25-25-16,-1 25 16,25-73-16,23 1 15,24-48 1,48 0 0,48-119-1,-1 47-15,49-71 16,-1 23-16,-24 1 15,25 0-15,-96 95 16,0-24-16,-1 48 16,-142 96 15,24-1-15,23 1-1,0-1-15,-47 1 16,95-49-16,-47 25 15,142-144 17,-23-23-17,47-48-15,1 47 16,-1 1-16,1-25 16,-25 25-16,-23 47 15,-24 24-15,-24 48 31,-95 72-31,-1 23 16,-23 0 0,-1 24-16,49-47 15,-25-24-15,25 23 16,47-95-16,0 24 16,72-96 15,-1 25-31,49-73 15,23-23-15,1 24 16,-1-1-16,24-23 16,-71 48-1,-1 47-15,-47 24 16,-24 48 0,-119 119-1,-48 48-15,24-48 16,47-47-1,-71 47-15,24-24 16,0 1-16,-1-25 16,-23 25-1,215-144 1,24-72 0,47 1-16,-24-49 15,49 25-15,-25-24 16,0 47-16,-47 25 15,23-25-15,-71 72 16,-167 144 15,95-72-15,-95 71-16,-239 167 16,239-190-1,-24 47 1,238-238 31,25 23-47,23-24 15,-23-47-15,47 24 16,-47 23-16,-25 49 16,25-25-16,-96 48 15,24 24-15,-72 72 31,-48 47-15,1 0-16,-1-23 16,-23 23-16,-120 144 31,215-239-31,72-96 47,24-47-47,47-1 15,0-23-15,25 0 16,-25 24-16,24-1 16,-119 73-16,72-25 15,-96 48-15,23 24 16,-94 119 15,23-47-31,-95 95 16,95-119-16,-238 238 31,166-166-31,-47 47 16,143-143-16,96-120 47,-24 25-47,23-73 15,1 73-15,0-25 16,-1 25-16,-23 23 15,-24 0-15,0 24 16,-72 96 31,-24 47-47,-95 72 16,119-119-1,-71 71 1,95-119-16,96-96 31,-1 1-15,1-25-1,71-23-15,-47-1 16,47 25-16,-95 71 16,0-71-16,-25 95 15,1-24-15,-95 143 31,-1-23-15,-23 23-16,-25 0 16,1 25-1,71-49-15,-143 72 16,167-143 0,72-72-1,47-47 1,25-48-16,23 23 15,0-23-15,1 24 16,23-25-16,-120 73 16,25 23-16,0-24 15,-72 144 32,-48 0-31,-24 47-1,-23 0-15,23 1 16,-238 166 0,238-214-16,-47 23 15,-48 49-15,143-144 16,72-72 15,71-47-15,0 23-16,1-71 15,47 24-15,48 23 16,-96-23-16,24 48 16,-119 71-16,24 0 15,-120 167 17,48-119-32,-119 143 15,-287 215 1,239-215-16,0-47 15,48-1-15,24-24 16,47-23-16,48-72 16,72-72 15,71-47-31,49-72 16,-25 72-1,0-25-15,0-23 16,-23 96-16,94-120 15,25 71 1,-215 73-16,-119 142 47,-1 48-47,-47-47 16,-24 23-16,-48 48 15,48-71-15,24 23 16,-120 48-16,215-167 15,120-95 17,47-48-17,-23 47-15,47-23 16,0-25-16,263-142 16,-311 238-1,-23-23-15,-24 23 16,-48 72 15,-120 95-31,-70 48 16,22-47-1,-70 23-15,-1-24 16,0 1-16,72-1 16,0-47-16,95-49 15,49 1-15,-1-24 16,48 0-1,71-119-15,-23 0 16,47 47-16,167-262 16,-142 238-1,-25 1-15,-71 47 16,71-24-16,-71 49 16,-120 94 15,-71 48-16,24-23-15,-48 23 16,-48 48-16,48-71 16,0-1-16,-24-23 15,143-48-15,24 0 16,24-48 0,72-48-1,-25 25 1,49-49-1,23 1-15,48-25 16,-24 1-16,25 23 16,-49 25-16,144-49 15,-240 120-15,25 0 16,-119 120 0,-1-73-1,-24 49-15,-71 23 16,-24 1-16,24-1 15,-24-23-15,48-25 16,48-47-16,71 0 16,71-96 15,73-23-15,-25-25-16,49 25 15,-1-24-15,0-1 16,-48 25-16,49 23 15,-73 24-15,-23 1 16,-24 47-16,-143 119 31,71-71-15,-95 47-16,-48 48 16,24-47-1,47-1-15,25-47 16,47 0-16,0-48 15,120-48 17,-1-47-32,49-1 15,-25 25-15,72-97 16,-23 73-16,-25 0 16,-24 47-16,-23 0 15,-48 24 1,-96 96 15,-23 23-31,-96 96 16,71-143-16,-47 95 15,-71-23-15,-1 23 16,-95 24 0,214-119-16,120-72 31,120-96-31,-1 1 15,24 24-15,72-96 16,-48 47-16,0 25 16,24-24-1,-71 71-15,-73 24 16,-23 25-16,0 23 16,-143 119 15,23-47-31,-71 47 15,-71 48-15,118-95 16,-333 262 0,309-263-16,73-47 15,47-24-15,95-95 32,49-1-32,-1 1 15,48-48-15,24 23 16,-24-23-16,-23 48 15,-25 23-15,-71 24 16,-24 48-16,-120 120 31,1-73-15,-96 120-16,119-143 16,-143 119-16,0-47 15,120-24 1,-1-25-16,72-23 15,120-167 17,23 47-17,25 1-15,-25-24 16,72-1-16,-48 25 16,48 23-16,-143 24 15,23 1-15,-23 23 16,-119 143 15,47-71-31,-72 24 16,-23 23-16,-72 72 15,24-71 1,0-1-16,47-23 16,49-48-16,47-24 15,119-120 1,1 25-1,47-25-15,0 1 16,48-24-16,-24 47 16,-95 72-16,71-47 15,-23 23-15,-97 24 16,1 24-16,-24 72 47,-24-48-32,1 23-15,-73 49 16,24-24-16,-47-1 16,-24 25-16,24-25 15,47-47-15,-71 24 16,238-120 15,25 1-15,-25-1-16,48 0 15,-23 1-15,-73 71 16,1-48-16,-24 48 16,-96 0 31,-71 0-47,48 24 15,-144 24-15,143-24 16,-142 23-16,214-23 15,143-48 17,24 0-17,1 1-15,23-25 16,71 24-16,-23 0 16,-71 24-16,-25-24 15,-24 24-15,-23-24 16,-144 24 31,-142 24-47,94 0 15,-214 0-15,-358 0 16,381 24-16,97-25 16,-25 1-16,119-24 15,49 0-15,95 0 31,95-47-31,48 47 16,72-24-16,23 0 16,1-24-16,47 24 15,-47 0-15,-72 0 16,-72 1-16,-47 23 16,-48 0-16,-120 0 31,-47 23-16,-24 1 1,-96 0-16,72 0 16,0 0-16,-23 0 15,118-24-15,24 0 16,49 0-16,23-24 31,95-24-31,1 48 16,47-24-16,48-47 15,-24 71-15,-24 0 16,-23-24 0,-25 24-16,-23 0 15,-25 0-15,-166 24 47,47 0-47,-95-1 16,-119 1-16,23-24 15,72 24-15,-71 0 16,71-24-16,95 24 16,25-24-16,142 0 47,120-24-47,-24 24 15,48-24-15,95 0 16,-71 24-16,382 0 15,-526-24 1,49 24-16,-97 0 16,-71 0 15,-95 0-31,-48-23 16,-24 23-16,-24-24 15,-95 24-15,23 0 16,72 0-16,25 0 15,46 0-15,120 0 16,1 0-16,118 0 31,72-24-15,24 24-16,478-24 16,-383-24-1,-47 48-15,-72 0 16,24 24-1,-215-24 1,-72 0 0,-118 24-16,118-24 15,-95 24-15,-48 0 16,-23 23-16,-49-23 16,97-24-16,-25 24 15,120-24-15,71 0 16,0 0-16,167-24 31,25 0-15,70 1-16,25-1 15,24 0-15,-48 0 16,167-24-16,-287 48 16,-119 0 15,-119 24-31,-24 0 15,-48 24 1,-95-1-16,23-23 16,49 24-16,-25-24 15,96 0-15,119-24 16,24 0-16,430-72 31,-167 24-15,71-23-16,0-1 15,-23 48-15,-25 0 16,-71 1-16,-143 23 16,-24 0-16,-191 23 31,95 1-31,-142 0 16,-49 0-16,-24 0 15,-71 24-15,120-24 16,23-1-16,95-23 15,97 0-15,261-71 47,-47 47-47,24 0 16,0 0-16,0-24 16,-120 48-1,49-23-15,-49 23 16,-71 0-16,-96 23 31,-23 1-15,-72 24-16,95-48 15,-119 0-15,48 24 16,-48-24-16,143 24 16,24-24-16,0 0 15,168-72 16,-25 48-31,48-23 16,48-1-16,-24 0 16,0 24-16,-143 24 15,23 0-15,-23 0 16,-72 0 0,-95 72-1,23-72-15,-95 71 16,0-23-16,72-24 15,-48 0-15,119-24 16,48-48 15,0 24-15,0 0 0,-24 48 46,0 0-62,-23 24 16,23-24-16,-24 0 15,-24 0 1,25-1-16,47 1 16,-24-24 15,24-24-31,-24-23 15,24 23 1,-48-24-16,48 0 16,-24 48-16,0-24 15,24-23 32,24 47-47,0 0 16,48-48-16,-1 24 31,168 0-31,-191 24 16,71 0-16,-23 24 15,-25 0-15,1 0 16,-24 24-16,-24-48 16,-24 47-1,0-23-15,0 0 16,0 0-16,0 0 15,0 0 1,-24 0-16,0-1 16,-48 1-1,24-24-15,-23 0 16,-1 0-16,1 0 16,-1 0-16,24 0 15,-47-47 1,71 23-16,0 0 15,24 0 1,0-48-16,72 25 31,-49 47-31,1-24 16,24 0-16,24 24 16,-25 0-1,-23 0-15,24 0 16,0 0-16,-48 24 15,0 0 1,0-1-16,0 25 16,0 0-16,-48 0 15,-191 47 1,120-47-16,0-48 16,-48 24-16,47-24 15,-119-24-15,192-24 16,-25-23-1,72 23-15,0 0 16,0 0-16,0 1 16,0-1-16,0 0 15,0 24-15,48-24 16,-24 48-16,0 24 187,-1 0-187,1 0 16,-24 24-16,48 0 16,-24-25-16,-24 25 15,48-24-15,-48 0 16,24 0-16,-24 0 16,0-48 93,0 0-109,0 0 16,-24 24 77,0 72-93,-24-25 16,48-23 0,-48 24-16,1-24 15,47 0 1,-24-24 15,24-48-31,0 0 16,0 24-16,0 1 15,0-25-15,0 24 16,0 0-16,24 24 16,-24-24-16,23 24 46,-23 48-30,0 71 0,0-95-1,0 0-15,0 0 16,-23-72 46,23 24-46,0-23-16,0 23 16,0 0-16,0 0 15,0 48 32,0 24-31,0-25-1,-24 1 1,24 0 0,-24-95 31,24 47-32,0-24-15,24 24 16,-24 0-1,24 24 17,-24 48-17,0-24 1,0 71 0,23-71-1,-23-72 48,0 25-48,0-25 1,0 24 0,0 48 30,0 24-30,-23-1-16,-1 1 31,0-24-31,0 0 16,0-48 31,24-24-47,0-23 15,0 23 1,0 24-16,0-24 16,0 24-16,24 0 15,-24 96 32,0-48-31,0 24-1,0-24-15,0 23 16,0-23-16,0 0 16,-24-24 46,24-24-46,0-24-16,0 1 15,0-1-15,0 24 16,0 0-16,0-24 16,0 96 31,0 0-32,0-24 1,0 0-16,0 23 15,0-23-15,0-71 79,0 23-79,48-48 15,-24 0-15,23 49 16,-23-1-1,24 0-15,-24 24 16,0 0 15,-24 71-31,24-71 16,-24 48-16,0 0 16,0 0-16,0-24 15,0-1-15,0 1 16,0-71 62,0-1-62,0 24-16,0 0 15,0 0 1,24 24 31,-1 48-32,1-24-15,-24 0 16,0 0-16,0-1 16,0 1-1,0-71 32,-24-25-31,24 24-16,-23 24 15,-1-23-15,0-1 16,24 119 46,0-23-46,0 0 0,0-24-1,-24-48 48,24-24-48,-24 0-15,24-23 16,0 47 0,0 48 31,0 24-32,0-25-15,0 1 16,0 0-16,24 0 15,-24 24-15,0-24 32,0-72 46,0 0-78,0 24 15,0-23-15,0 70 79,0 1-64,24 24 1,-72-48 62,-24-48-62,-47 1-16,24-1 15,-49 0 1,25 24-16,0 0 15,23 0-15,1 24 16,-49 0-16,121 24 16,-25 24-1,48 48 1,0-73-16,24 49 16,-24-48-16,24 24 15,-1-24-15,-23-1 16,0 1-16,24-24 15,0 0 1,0 0 0,0 0-16,0-24 15,0-23 1,-24-1 0,-72 72 30,0 0-30,-23 47-16,71-71 16,-24 24-16,48-72 62,0 1-46,48-1-16,-24 0 15,71-23 1,-47 47-16,95-48 16,-95 72-1,0 0-15,-24 0 16,0 0-16,23 0 16,-47 48-1,0-24-15,0 0 16,0 47-1,-23-47-15,-1 0 16,-24 24 0,-24-1-16,25-23 0,-25 0 15,48-24-15,-48 24 16,49-24-16,23-24 31,0-71-15,47 47-1,25 0-15,0 0 16,95 1 0,-120 47-16,25 0 15,-48 0-15,0 0 16,-24 24-16,0 47 16,0-23-16,0-24 15,-24 24-15,24-1 16,-48 1-16,24-24 15,-23 48 1,-97-25-16,97-47 16,23 0-16,0 0 15,0 0 1,24-71 0,0-49-1,0 49 1,72-25-16,-25 72 15,1-47-15,48 23 16,-25 0-16,72 0 16,-95 48-1,-24 0 1,-24 48 0,0-24-16,-24 48 15,24-25-15,-71 1 16,23 24-16,-24-1 15,1-23-15,-25 24 16,1-1-16,-144 49 16,215-120-1,24-24 48,0-48-63,48 25 15,47-25-15,1-24 16,-1 25-16,1 23 16,-25 0-16,-47 24 15,24 24-15,-48 72 47,-48-24-47,0 47 16,-23-23-16,-192 262 31,239-310-31,24 0 16,-24-24-16,24-24 47,24-72-32,24 25-15,0-1 16,0 25-16,-25-1 15,25 24-15,-48 0 16,0 96 31,-48-25-31,-71 120-1,24-95-15,47-24 16,0 23-16,0-23 15,48-96 32,0 1-31,24 23-16,0-72 16,24 49-16,23-25 15,-23 24-15,24 1 16,-48 23-16,23 0 15,-47 95 17,0-47-17,-47 72-15,-120 142 16,71-166 0,1 24-16,47-49 15,-24 49-15,48-72 16,0 0-16,48-72 62,0-48-62,48 25 16,23-25-16,25-47 16,-25 24-16,-23 47 15,119-95 1,-167 167-16,23-48 15,-23 48 1,-48 72 0,-47 47-1,-1-23-15,48-49 16,-71 49-16,-25 23 16,49 1-16,-49-25 15,25-23-15,47-25 16,0-23-16,48 0 15,0-95 32,24 23-47,48-48 16,-48 25-16,47-49 16,25 25-1,-1-1-15,216-190 16,-287 286-1,0-24-15,-72 143 47,0-71-47,-24 48 16,-214 190 0,167-167-16,-1 1 15,25-25-15,47-71 16,-24 24-16,49-48 15,46-72 17,1 25-17,0-25 1,0-24-16,48-142 16,-49 190-16,-23 0 15,24-23-15,-24 47 16,48 0-16,-48 0 15,0 0 64,-24 24-48,0-24-16,-23-23 1,23 23 0,-48-48-16,48 24 15,0 1-15,1 23 16,-1 0 0,24 0-16,0 143 156,0-71-156,-24 48 15,0-49 1,0 25-16,0 23 16,24-47-1,0-24 1,-24-24 31,0-24-32,1-24-15,-1-23 16,0 47-16,0 0 16,24-48-16,0 49 15,0-49-15,0 24 16,0 24 0,0-23-16,24 47 31,47 23-16,1 49 1,24-48-16,47 71 16,-48-23-1,1 0-15,-25-49 16,-23 25-16,-48-24 62,0 0-62,-24 0 16,0-24-16,-47 24 16,23-24-16,-48 24 15,-23-1-15,24-23 16,-49 0-16,25-23 16,-167-73-1,166 48-15,96 1 16,-23 23-1,47 0-15,0 0 16,0 0 0,23 0-1,25-23-15,72 23 16,-25 0-16,48-24 16,48 24-16,215-47 15,-287 71-15,1 0 16,-1 0-1,-95 0-15,-48 0 47,0 0-15,-71 23-32,47 1 15,-24 0-15,-23 0 16,-72 24-16,119-48 15,0 0-15,48 24 16</inkml:trace>
  <inkml:trace contextRef="#ctx0" brushRef="#br0" timeOffset="48471.3232">19981 2315 0,'0'48'47,"0"-24"-31,24-24 124,0 0-124,0 0-1,-1 0-15,-23 24 32,0 0-17,24-1 1,-24 49-16,0-48 16,0 24-1,-47-24 1,23-1-16,-24 25 15,24-48-15,0 24 16,0-24 0,0 0 15,24-24-31,0 0 16,0-23-16,0-1 15,0 24-15,0 0 16,0 0-1,-71 72 79,47-48-94,-48 48 16,25-24-16,23-1 15,0-23-15,-24 24 16,48-48 47,48-23-63,-24 47 15,23 0-15,25-24 16,0 24-1,-48 0-15,23 0 16,1 0-16,0 0 16,0 0-16,-25 0 15,-70 0 79,-1 0-94,24 0 16,0 0-16,-24-24 15,25 0-15,-49-48 16</inkml:trace>
  <inkml:trace contextRef="#ctx0" brushRef="#br0" timeOffset="59786.368">20220 2124 0,'0'0'0,"0"24"31,0 0-31,0 0 16,0 0-16,0 24 16,0-25-16,0 1 15,24 0 1,-24 24-16,0-24 16,23-24-16,-23 24 15,0-1-15,0 1 16,0 0-1,0 24-15,0 0 16,0-24 0,0-120 93,0 72-109,0-24 16,-23 25-1,23-1 110,0-24-109,0-24 0,0 49 15,-72 213 141,72-166-157,-24 24-15,24-24 16,0 24-16,0-24 16,-24-1-1,24-70 63,0-1-78,0 0 16,-24 0 0,24 1-1,0 23 1,0 48 109,0 0-125,0-48 94,0 0-79,0-48-15,24 25 16,-24 23-1,24 24 126,-24 24-110,0-1-15,0 25 0,0-24 15,0 0 0,0 0-15,-24-24-1,24-24 17,-24 0-1,24-48-16,0 49-15,0-1 16,24 0 203,0 24-219,24 0 15,23-24-15,-47 0 16,0 24-16,0 0 16,-48 48 62,-24-48-78,1 24 15,-25 0 1,48-24-16,-24 23 16,25-23-16,23-23 62,47-1-31,1 24-31,0-24 16,23 24-16,-23 0 16,24 24-16,-48 0 15,23-1 1,73 49-16,-73-48 16,-47 0-1,24 0-15,0-1 16,0-23 15,0 24-15,0 0-16,-24 0 15,48-24-15,-48 24 16,47 0 0,-23-24-1,0 24-15,0 0 16,24-24-16,-24 0 15,47 0-15,-23 0 16,-24 0 31,0-24-16,-24 0-31,47 0 16,-47 0-16,0 0 15,0 0 1,24 24 125,0 24-110,-24 0-15,24 0-16,0 71 15,-24-71-15,24 0 16,-24 0-16,24 0 47,-24-48 15,0 0-46,-24-47-16,24 47 31,24 71 47,0-47-62,-24 24-16,0 0 31,0-48 63,0-23-79,0-1-15,-24 24 32,48 72 15,-24-1-32,0-23-15,0 0 16,0 0-16,-24-24 94,-24-48-79,24-47-15,-24 71 16,48 0-16,-24 0 15,1 72 64,23-24-79,0 24 15,0-1-15,-24-23 16,0 0-16,24 0 15,0 0 1,-24 0-16,0-24 63,0-24-48,0-24-15,0 0 16,-23 1-16,23-1 15,-24 24 1,24 0-16,0 24 16,24 24-1,-24 24 1,24 23-16,0-47 16,0 48-16,0-48 15,0 0-15,0-1 16,24 25-1,-24-24-15,24-24 16,-24 24 0,-24-24 77,-23 0-93,23 0 16,-24 24-16,24-24 16,-24 0-16,48 24 15,-24-24-15,72 0 63,24 0-48,-24 0 1,-1 0-16,-23 0 16,24 0-16,-72 0 109,-24 0-109,1 24 16,-25 23-1,48-23 1,24 0-16,48 0 31,-24-24-15,47 24-16,1 0 15,-48-24-15,24 24 16,-1-24-16,-23 0 16,-119 0 62,-168 0-47,191 0-31,25 0 16,23 0-16,48 0 62,23 0-62,49 0 16,-1 0-16,-23 0 15,47 0-15,-47 0 16,-24 0 0,-72 0 31,-48 0-32,1 0-15,23 0 16,-48 0-16,49 0 15,-25 0-15,24 0 16,24 0-16,48 0 78,24 0-78,0 0 16,0 0-1,47 0-15,-71 0 16,24 0 0,-120 0 62,-23 0-78,23 0 15,24 23-15,0 1 16,25-24-16,94 0 63,1 0-63,143-47 15,-72 23 1,-24 24-16,-23 0 15,357-48 1,-262 24 0,-238 24 46,-25 24-62,-24 0 16,-94 24-16,142-48 15,-72 23-15,1-23 16,0 24-16,-1 0 16,49-24-16,23 24 15,72-24 48,47-24-63,1 24 15,24 0-15,-25-24 16,1 0-16,47 1 16,-95 23-1,-119 0 48,-25 0-63,-333 71 15,333-47 1,25-24-16,23 0 16,24 0-16,120 0 31,47 0-15,1-48-16,47 48 15,0-24-15,0 1 16,0-1-16,-95 24 15,-1 0-15,-23 0 16,-24-24-16,-48 24 47,-71 0-31,-25 0-16,-47 24 15,-72 0-15,1-24 16,47 23-16,-48 1 15,120 0-15,-1-24 16,96 0-16,96 0 31,47-24-15,1 0-16,47-23 16,0 23-16,24 0 15,24 0-15,-96 24 16,24-24-16,-71 24 15,-48 0-15,-120 0 47,-47 0-31,-48 72-16,0-48 16,-24 0-16,-23-1 15,47 1-15,24-24 16,47 24-16,49-24 15,94-24 17,49 0-32,47 1 15,96-25-15,-48 0 16,48 24-16,-95 24 16,94-24-16,264-47 15,-406 71 1,-25 0-16,-118 24 47,-73 23-32,49-47 1,-96 24-16,0 0 16,-454 0-1,526 0-15,24-24 16,47 0-16,72 0 31,95-24-31,-23 0 16,71-24-16,262-47 15,-238 71 1,-95 24-16,-1-24 16,-23 24-16,-191 0 46,-49 0-30,-46 24-16,-526 0 16,453 24-1,96-48-15,72 0 16,71 0-16,48-24 16,119-24-1,1 0 1,95 24-16,71-23 15,-23-1 1,477-24-16,-573 48 16,-72 24-16,-262 0 47,-24 24-32,-24 0-15,-23 0 16,-359 48-1,430-49-15,71-23 16,72 0-16,48 0 31,143 0-31,-47-23 16,333-49 0,-238 48-16,-72 24 15,1-24-15,-121 24 16,1 0-16,-48 0 31,-95 0-15,-72 24-16,-24 0 15,-47 0 1,-25 0-16,-310 47 16,478-71-1,71 0-15,24 0 16,192-24-1,22 24 1,73-47 0,453-25-16,-453 48 15,23 0-15,-95 0 16,-95 1-16,-72 23 16,-168 0 15,-47 23-31,-47 1 15,-49 0-15,-23 0 16,47 0-16,-262 0 16,454-24-1,47 0-15,48 0 16,95 0 0,48-48-1,24 48-15,0-48 16,0 24-16,262 1 15,-262-1 1,-119 0-16,-24 24 16,-24 0-16,-168 0 31,25 24-15,-72 0-16,-71-1 15,-1 1-15,-47 0 16,119-24-16,24 24 15,71-24 1,239-48 15,72 1-31,24 23 16,23 0-16,25-24 16,-25 48-16,97-48 15,-288 48-15,-47 0 16,-48 0-1,-95 0 1,-1 0-16,-94 24 16,-25 0-16,-48 24 15,-118-24-15,142 0 16,72-24-16,72 23 16,71-23-1,143-23 16,73 23-31,94-48 16,25 0-16,23 24 16,48 0-16,263 0 15,-454 24-15,-143 0 16,0 0-16,-48 0 16,-96 0-1,-71 48-15,0-24 16,-47 0-16,-73 24 15,49-1-15,71 1 16,-24 0-16,167-24 16,24-24-1,24 24 1,191 0 0,0-1-16,0 1 15,0-24-15,310 24 16,-405 0-16,-24-24 15,-72 24 17,-144 24-32,49-1 15,-144 1 1,-23-24-16,-25 24 16,24 0-16,96-25 15,72 25-15,71-48 16,0 0-16,167 0 31,120 0-15,-24-48-16,95 25 15,-48-1-15,-71 0 16,-24 24-16,-71-24 16,-97 24-16,-214 48 46,-71-24-30,-48-1-16,-1-23 16,-47 48-16,72-24 15,23 24-15,72-24 16,143-24-16,1 0 16,47 24-1,71-24 1,-23 23-16,71 25 15,-47-24-15,-48 24 16,24-1-16,-48-23 16,0 0-16,0 24 15,-24 0 1,0 23-16,-72-23 16,25 0-16,-49 0 15,25-1-15,-120 73 16,143-120-16,48 24 15,1-1-15,-1-23 16,0 0 0,48 0-1,95-23-15,72-1 16,0 0 0,72 0-16,-72 24 15,119-24-15,-238 0 16,-1 24-16,-71 24 15,-48 0 1,-23 24-16,-72-1 16,-120 25-16,-47-48 15,-1 24-15,-47-1 16,72-23-16,-120 24 16,382-48-1,263 0 32,-48-24-47,119 0 16,0 0-16,478-47 15,-597 47 1,-24 24-16,-119-24 16,-215 72 15,71 0-31,-142-1 15,-73-23-15,25 0 16,23 24-16,1 0 16,119-25-16,71 1 15,48-24-15,120 0 32,71 0-17,0 0-15,48-24 16,334-23-1,-454 23-15,48 24 16,-119 0-16,-119 48 31,47-1-15,-95 1-16,-96 0 16,48-1-16,-48 25 15,72-48 1,72-24-16,47 24 15,24-24-15,144-24 32,-1 0-17,48-48-15,72 49 16,23-49-16,-47 48 16,286-24-1,-381 48-15,-25 0 16,-47 0-16,-120 24 31,-23 24-15,-96-24-16,-24 0 15,-119 0-15,95-1 16,0 1-16,48-24 16,96 24-16,0-24 15,190-48 16,48 1-31,48-25 16,48 1-16,-24 23 16,405-95-1,-429 71 1,-47 48-16,-97 0 16,-214 72 15,-24 0-31,-71-1 15,-25-23-15,-23 0 16,23 48-16,49-72 16,118 24-1,25-24-15,47 0 16,120-48 0,23 0-16,72-23 15,0 47-15,72-24 16,-48-24-1,0 48-15,24 1 0,-191 23 0,-48 0 32,-95 47-17,-25 1-15,-118 24 16,23-25-16,-119 1 16,-48 0-16,48-24 15,119-24 1,72 24-16,72-24 15,238-96 1,48 48 0,48-23-16,47-1 15,-119 48-15,144-71 16,-49 47-16,-47 0 16,-96 24-16,-47 1 15,-215 94 16,-72 1-31,0-24 16,-47 23-16,-73 1 16,73-48-16,71 23 15,-24-23 1,263-48 15,95-47-31,-24 47 16,48-24-1,0 0-15,-47 1 16,23 23-16,-71-24 16,-120 48 46,24 0-46,-48 24-16,-71-24 15</inkml:trace>
  <inkml:trace contextRef="#ctx0" brushRef="#br0" timeOffset="64608.4606">19599 4130 0,'0'0'0,"0"23"16,0 1-16,0 0 16,0 0-16,0 24 15,0 0-15,48-25 16,-48 1-16,47-24 47,-47 24-16,96-48-31,47-47 31,-119 47-15,-96 24 31,-23 0-32,47 0-15,0 0 16,1 0-16,23 0 16,-24 0-16,72-48 62,0-24-62,0-23 31,0 95-31,-1-48 16,1 0-16,0 48 16,-24 120 15,0-25-15,0-47-16,0 24 15,0 23-15,0-71 16,0 48-16,-48-48 15,48-1-15,-23 1 16,-1-24-16,0 0 16,-24-24-1,24 1 1,-24-1-16,48 0 16,-23 0-16,23 0 15,0 0 1,0 0-16,0-71 15,0 47-15,47 24 16,-47 0-16,24 24 16,0 0-1,0 0 1,0 0 0,-24 24-16,0 0 15,0 24-15,0 0 16,0-1-1,0-23 1,-24-24 15,0 0-15,0-24 0,24-47-16,0-1 15,0-119-15,48 72 16,47-1-16,-47 49 15,72-1-15,-73 48 16,97-24-16,-73 48 16,1 0-16,-1 0 15,-47 0-15,48 96 16,-72-48-16,0 71 16,0-95-1,0 48-15,-143 47 16,23-71-1,-23 23-15,-24-47 16,0 0 0,47-24-16,-47 0 15,0 0-15,120-24 16,47 0 0,0-47-16,47-1 15,25 24-15,0 24 16,71-23-16,24 23 15,0 0-15,24 0 16,72 24 0,-168 0-16,-47 24 15,-24-24-15,-24 24 16,0 0 0,-24 0-16,-24-1 15,-47 25-15,23-24 16,-95 0-16,-24 0 15,-215-24 1,287 24-16,47-24 16,0 0-16,25 0 15,71 0 1,23-48 0,1 48-16,48-24 15,23 0 1,0 0-1,1 0-15,94 1 16,-190 23-16,0 0 16,-72 0 15,-71 47-15,0-47-16,-25 24 15,25-24-15,0 0 16,23 0-16,72 0 15,1 0-15,70-24 32,49-23-17,238-73 1,-143 72-16,-24 1 16,24-1-16,-48 24 15,-95 24-15,-24 0 16,0 0-16,-72 0 31,-24 48-15,-71-24-16,-24 23 15,-24-23-15,-24-24 16,48 24 0,24-24-16,119 0 15,120-95 16,23 71-15,0-48-16,1 48 16,-25 0-16,-23 1 15,-48 23-15,-96 0 47,-47 23-47,-1-23 16,-47 24-16,-24-24 15,-71 0-15,71 0 16,0-24-16,0 1 16,24-49-16,47 24 15,96 48-15,0-47 16,1-25 0,23 24-16,0 0 15,0 25-15,0-25 16,0 24-1,23 143 48,-23-47-63,24 0 16,48 142-16,-48-166 15,0-24-15,-24 24 16,0-144 46,0 48-62,-24-47 16,0 0-16,-48-25 16,48 49-16,-23 23 15,-1 0-15,24 24 16,24 48 31,0 72-47,48-25 15,-24-23-15,0 47 16,23-23-16,-23-24 16,-24-1-16,24 25 15,0-24 1,-48-120 46,-71-47-62,47 23 16,0 1-16,-24-1 16,49 49-16,-1 23 15,24 0 1,0 0-16,24 120 47,23-25-47,1 1 15,-24-24 1,24-1-16,-1 73 16,-23-97-16,-24 1 15,24-24-15,-24 24 16,-24-167 62,0 24-62,1 71-16,23 24 15,-24-24-15,48 168 63,23-73-48,-23-23-15,-24 24 16,48 47-16,-24-23 16,-24-48-16,24 24 15,0-24-15,-48-72 94,0 0-78,0-24-16,0 25 15,-24-49-15,24 49 16,24 94 62,0-23-78,0 0 16,0 24-16,0-24 15,0-1-15,24-94 94,0 47-94,24-24 16,0 24-16,-1-23 15,1 23-15,0 24 16,-24 0-16,24 0 15,-25-24-15,1 24 16,0 0 15,0 0-31,0 0 32,24 0-32,-1 24 15,-23 0 1,24-24-1,-24 0 1,-24 24-16,-24 47 78,24-47-78,-48 0 16,-23 0-16,-25 0 15,48 23-15,-23-23 16,-1-24-16,-23 0 16,-72 0-1</inkml:trace>
  <inkml:trace contextRef="#ctx0" brushRef="#br0" timeOffset="68457.0694">17379 2649 0,'0'0'0,"24"24"16,-24 0-1,0 0 1,24 24-16,-24-24 16,23 23-16,1-23 15,-24 0 1,0 0-1,24 0-15,-24 0 32,0-72 30,0 0-62,0-47 16,-24-1-16,24 72 15,0 1-15,0-1 32,0 95 15,24 1-47,0-24 15,-24 47 79,24-47-94,24 119 16,-48-191 62,0 72 0,0 0-63,24 23-15,-24-47 16,0 0-16,0 24 16,0-24-1,0-72 63,0-24-78,0 48 16,0-23-16,0 71 78,0-1-62,0 1-16,0 0 15,0-72 79,0 25-94,-24-49 16,24 24-1,0 24 1,-24 24 234,-48 144-250,96-144 31,24-24-15,23-48 0,-47 48-16,24-24 15,-24 25-15,24-25 16,-24 24-16,-1-24 15,25 0-15,-24 25 16,-24-1 0,24 24 31,-24 47-47,0-23 15,0 24-15,-24-48 16,0 24-16,-24 0 15,25 0-15,-1-24 16,0 0 15,24 24 63,24-1-78,23 25-16,-23-24 15,24 24-15,0-24 16,-24 23-16,23 1 16,-23 24-16,0-1 15,0-23-15,-24 24 16,24 23-16,24 25 15,-1-49 1,-23-23-16,24 71 0,-24-71 0,-24-24 16,24 0-1,0-24 79,-24-48-63,0-24-31,0 25 16,0 23 0,0 0-16,24 0 15,-24 0 1,0 0-1,0 0 1,0 1-16,0-1 16,0 0-16,0 0 15,0 0 1,0 0 0,0 0-1,0 0-15,0 1 16,0-1-1,23 0-15,25 24 16,24-24 0,-25 24-16,73-48 15,-1 24-15,168-23 16,-216 23 0,73-24-16,-121 48 15,-46 48 63,-1-24-78,-24 0 16,-24-1-16,-47 1 16,-24-24-16,23 0 15,25 0-15,23 0 16,24 0-1,48-47 17,48 47-17,48 0-15,-49-24 16,121 24-16,-49 0 16,-24 24-16,49 23 15,-49-23 1,-23 48-16,-48-48 15,47-1-15,-71 1 16,0 0 0,-71 0-1,23 0 1,-24-24-16,-47 24 16,-478-120-1,549 72 1,1 1-16,-1 23 15</inkml:trace>
  <inkml:trace contextRef="#ctx0" brushRef="#br0" timeOffset="71542.6526">20745 3580 0,'0'0'0,"-48"24"15,0 0-15,-23-24 16,23 24-16,-143 0 16,119 0-16,-95 24 15,48-1-15,47 1 16,-23 95-16,71-95 15,24 24-15,0-48 16,72 23-16,214 25 16,-143-72-1,-47 0-15,23-48 16,-47 0 0,23-23-16,-47-25 15,-120 96 48,-95 48-48,143-24-15,96-24 78,23-24-62,73-24-16,-25 24 16,-48 1-16,-23-25 15,-48 48-15,-120 0 47,-23 0-47,-48 0 16,-48 0-16,48-24 15,0 24-15,71-24 16,-23-24 0,95 24-16,-24-23 15,48 23-15,0-48 16,48-23 0,24 47-16,-25 0 15,97 24-15,-25 1 16,287-49-16,-335 72 15,73 24-15,-120 0 16,-1 0-16,-23 71 16,-47-23-1,-25 23-15,-23-23 16,-25-1-16,-166 25 16,143-48-16,-25-48 15,49 23-15,47-23 16,1-23-16,47 23 15,0-48 1,24 24-16,24-24 16,0-23-16,71 23 15,-47 0-15,24 24 16,-1 24-16,-23 0 16,0 0-16,0 0 15,-25 0 1,25 96-1,-72-25-15,0-23 16,-47 24-16,-25-1 16,1 1-16,-48-24 15,71-1-15,-47-47 16,-25 24-16,-118-71 16,214 47-1,-24-96-15,72 24 16,0 25-16,0-1 15,0 24-15,24-48 16,0 25-16,72 23 16,-1-48-16,48 48 15,192 0-15,-264 24 16,168 72 0,-191-48-16,-1 0 15,-23 47-15,0-47 16,-24 24-16,0 0 15,0 23-15,-71 1 16,-73 0 0,1-48-16,24-24 15,-48 0-15,-24-24 16,47-48 0,49 24-16,-24-23 15,71 23-15,24 0 16,0-23-16,24-97 15,48 73 1,0 23-16,71 1 16,24 23-16,120 0 15,-72 48 1,-96 0-16,-23 24 16,47 96-16,-71-73 15,-48 1-15,0 71 16,0-47-1,0-24-15,-24 23 16,0-47-16,-24 24 16,25-24-16,-73 24 15,24-25-15,1-23 16,-192 0-16,96-47 16,24-49-16,24 48 15,71 1-15,0-1 16,0 0-16,48-47 31,24-1-31,24 49 16,191-121-16,-144 145 15,72-1-15,120-24 16,-144 48 0,0 24-16,-71 24 15,-24-25-15,-25 25 16,-23 0-1,0 71-15,-47-95 16,23 48-16,-24-72 16,-24 71-16,-47-71 15,0 24-15,-72-24 16,47 0-16,-23 0 16,24-48-16,-24 1 15,-143-264 1,310 264-16,0-25 15,24-47 1,71 23-16,24 1 16,25 23-16,23 24 15,48 1-15,238 23 16,-262 24-16,-95 0 16,-49 24-16,49 23 15,-96-23 1,0 48-16,0-24 15,0 23-15,0 25 16,-72-1-16,1 1 16,-1-1-16,-167 72 15,24-95-15,-190-1 16,190-47 0,-430-48-1,454-23-15,-24-49 16,120 72-16,-96-71 15,119-1-15,25-23 16,47 71-16,0-47 16,47 23-16,25 1 15,23 23-15,49 24 16,23 0-16,-72 0 16,1 24-16,-25 0 15</inkml:trace>
  <inkml:trace contextRef="#ctx0" brushRef="#br0" timeOffset="75815.1137">18883 3485 0,'0'0'0,"24"0"16,0 0-16,-1 0 15,-23-24 17,0-24-32,-95-23 15,-1-1-15,1 24 16,-48 25-16,23 23 16,25 0-16,47 0 15,24 23-15,48-46 78,24-25-78,-24 0 16,71 0 0,-95 24-16,-71 96 62,23-48-46,-71 0-16,23 24 15,48-25-15,1 1 16,-1 0-16,96-119 47,23 23-47,25-23 15,47-1-15,-24 1 16,239-73 0,-310 121-16,-24 47 15,24 0-15,-72 0 47,0 47-47,-48 49 16,25-24-16,-73 23 15,25-23-15,-72 23 16,95-47-16,-47 24 16,71-25-16,-24-23 15,48-24 1,24 24-16,0-96 31,24 49-15,0-25-16,96-119 15,-73 143 1,25-24-16,-24 24 16,-24-24-16,23 48 15,-47 24 32,-71 72-47,-49-48 16,-23 47-1,24 1-15,-48-49 16,95 25-16,-24-24 16,240-48 31,-25-24-32,48 0-15,72 0 16,0 0-16,23 24 15,-95 0-15,48 0 16,-48 24-16,120 48 16,-240-25-16,1-23 15,-48 0-15,0 24 16,0 47 0,0-71-16,0 0 15,0 0-15,-24 0 16,0 0-16,1 0 15,-73 23 1,96-118 31,72-25-47,23-23 16,25 47-16,23-71 15,0 119-15,0-47 16,-71 47-16,-48 24 15,24 0 1,-25 0 0,-46 24-1,-1 23 1,0 1-16,-48-24 16,-119 119-16,120-119 15,23 0-15,24 24 16,0-48-16,120-48 47,-1-48-47,-23 1 15,47 47-15,24-47 16,0 47-16,-95 0 16,0 24-16,0 24 15,-96 72 16,0-24-31,-23 23 16,-73 1-16,25-48 16,24 0-1,47 0-15,0-1 16,48-94 15,24 23-15,48-24-16,23-23 15,24-1-15,216-95 16,-216 144 0,263-73-16,-72 120 15,-190 48 1,-49 0-16,-47-24 16,0 23-16,-24-23 15,0 24-15,0-24 16,0 0-16,0 0 15,0 0-15,-48 23 16,-47-23-16,47 0 16,-95-24-16,0 24 15,-263-96 1,310 48-16,-23-23 16,71-1-16,24 24 15,0-48-15,24 49 16,48-145-1,0 168-15,23-23 16,25-25-16,47 24 16,-71 24-16,47 0 15,-23 0 1,23 0-16,-47 48 16,-1 23-1,-71-23-15,0-24 16,0 24-1,-24-24 1,1-1 0,-25-23-16,24 0 15,-24 0-15,-23-23 16,-192-216 0,191 167-16,1-23 15,71 47-15,-24 0 16,24 24-16,0-23 15,24 47 1,23 0 0,25 0-16,167 119 15,-168-71-15,1-24 16,47 47-16,-95-47 16,0 0-16,-24 0 15,0 0 1,0 0-1,-167 23 17,72-23-32,-73-24 15,-46 24-15,23-24 16,0 0-16,-287-95 16,359 47-16,23 0 15,72 24-15,1 0 16,23-23-16,23-1 15,73-48 1,23 49-16,287-73 16,-239 96-16,0 24 15,-95 0-15,119 0 16,-96 48 0,-71-24-16,-24 24 15,0-24 1,0 47-16,-47 25 15,-1-72-15,-48 23 16,49-23-16,-49 0 16,-71 24-16,-24-48 15,0 0-15,-24 0 16,48-24-16,0-24 16,71 24-1,1-47-15,47-1 16,24-47-16,24 71 15,48 0-15,0 1 16,167-1 0,-96 24-16,120 24 15,-72 48 1,-48 23-16,120 73 16,-191-97-16,-1-23 15,-47 0-15,24 0 16,0 0-16,-24 0 15,0 23 1,-48-23 0,1 0-16,-25 0 15,-334 48-15,144-49 16,-25-23-16,168 0 16,-168-23-16,25-1 15,-311-143 1,573 143-1,-24 71 32,24 1-31,-24 24-16,-47-1 16,23 1-16,-24-24 15,1 47-15,-49-23 16,96-24-16,-71-24 15,95-1-15,-24 1 16,24-95 15,-48-1 1,0-23-32,1-25 15,47 96-15,-24 0 16,0 24-16,0 0 15,0 0-15,0 24 16,24 0-16,-47 24 16,23 47-16,-24-23 15,24-24-15,0 47 16,0-71-16,-23 72 16,-1-25-16,0-23 15,48-24-15,-48 24 16,48-24-16,-23-1 15,23-94 48,-24-1-63,-24-71 16,48 47-16,0-23 15,0 47-15,0 49 16,0-1-16,0 0 15,0 0-15</inkml:trace>
  <inkml:trace contextRef="#ctx0" brushRef="#br0" timeOffset="77926.3315">18214 3294 0,'0'0'0,"0"24"15,0 0-15,0 24 16,0 23-1,0-47-15,0 0 16,0 0-16,0 0 31,0 23-31,0-23 16,-23-72 62,-49-71-78,48 95 16,-24-47-16,48 23 15,-24 24-15,1-48 16,-1-23-16,24 71 16,0 0-16,0 48 46,0 72-46,-24-25 16,0 1-16,24-24 16,0 23-16,-24-47 15,0 71-15,24-71 16,0 0 0,24-119 46,0 23-62,48-71 16,-25 47-16,1-47 15,24 24-15,-1-24 16,-71 262 31,0 0-32,0-47-15,0 23 16,-24-47-16,24 48 16,0-72-1,0-1 1,0-46 31,0-73-47,0 24 15,0-23 1,0-192-16,24 192 16,-24 71-16,0-24 15,0 192 32,0-1-31,-47 24-16,-1 0 15,0-24-15,24-23 16,0-73-16,24 25 16,-24-72-1,48 0 1,-24-96 0,0 25-1,24-48-15,0-25 16,-24-23-16,24 72 15,0-49-15,0 121 16,-24-1-16,0 95 47,0-23-31,-24 0-1,0 0 1,24-25-1</inkml:trace>
  <inkml:trace contextRef="#ctx0" brushRef="#br0" timeOffset="78035.7284">18119 3031 0,'-24'48'31,"24"-24"-15,-24 24-16,24-24 15</inkml:trace>
  <inkml:trace contextRef="#ctx0" brushRef="#br0" timeOffset="79077.7864">18095 3103 0</inkml:trace>
  <inkml:trace contextRef="#ctx0" brushRef="#br0" timeOffset="83475.1334">18095 3103 0,'48'0'188,"0"0"-188,-1 0 16,1 24-16,-24-24 15,48 24-15,-25-24 16,-23 0-16,0 24 15,-24-72 32,0-24-31,-24-23 0,0 71-16,24 0 15,-24 24 110,1 72-125,-1-25 16,-72 49-1,72-72-15,0-24 16,1-48 15,23-24-15,0-47-16,0 0 16,23 71-16,1 0 15,0 24-15,-24 0 16,0 96 15,0 24-15,-24 23-16,-23-24 15,-1 73-15,-72 94 16,73-143 0,-25-71-16,72 0 15,-48-48-15,48 24 16,-24-24-1,1-48 1,-1-71 0,24 23-16,-24-47 15,24 24-15,-24-25 16,24 49-16,-24-72 16,24 143-1,-24 24 16,0 72-31,0-1 16,-23 1 0,-1-1-16,24-23 15,0-24-15,0 24 16,0-48-16,24-96 47,0 25-32,0-25-15,24-47 16,24 24-16,-24 47 16,0 0-16,0 72 15,0-24-15,23 120 47,-23 47-31,24 24-16,-24-47 15,47 166-15,-71-190 16,24-25-16,-24-23 16,0-24-16,0 0 15,0-96 32,0 1-31,0-1-16,0 0 15,0 1-15,0 23 16,0 24-16,0 167 47,24-95-47,0 48 16,0-1-16,-24 0 15,0-47-15,48 24 16,-24-24-16,-24-1 15,0-23 1,0-119 47,0-1-63,0-47 15,0 24-15,-24-72 16,0-96-1,24 216-15,0 23 16,-24 215 31,24-143-47,0 119 16,0-24-1,0 25-15,0 23 16,0-72-16,0 216 15,0-264-15,0-23 16,0 24-16,0-72 47,-24-95-31,24 47-16,0 0 15,0 25-15,0-25 16,0 0-16,48 1 15,-24 23 1,0 24 0,-1 24-1,1 96 1,0-1-16,-24-47 16,0 47-16,0-23 15,0 71-15,0-71 16,0 0-16,0-49 15,0 1-15,0-143 63,0 47-63,24-95 16,24 0-16,47 0 15,-47 0-15,-24 48 16,0 23-16,24 72 15,-48-24 1,0 192 0,0-1-1,0-71-15,0 47 16,-24 0-16,24-23 16,-48 166-1,48-214 1,0-24-16,-24 0 15,24-48 17,0-72-17,0 1-15,0-48 16,0 23-16,0-23 16,0 72-16,0-49 15,24 49 1,-24 47-16,-24 167 31,0-95-15,0 95-1,0-48-15,-23 25 16,23-49-16,0 25 16,24-72-1,24-144 16,47 1-15,1 0-16,0-25 16,47 1-16,24 0 15,168-120 1,-240 239 0,25-23-16,-25 23 15,1 48-15,-72 0 16,24 190-1,-24-118-15,0 23 16,0 1-16,-24-1 16,24-47-16,0-25 15,0 1-15,-24-48 16,0 24-16,24-72 31,0-71-15,-24 47-16,24-71 15,0 48-15,0 23 16,0 24-16,24-23 16,48 23-1,95 24 1,-143 24-16,0 48 16,-24 23-16,0-23 15,0 24-15,0-1 16,0-23-16,0 0 15,-48 0 1,48-25-16,-24 1 16,0-24-1,0 0 1,24-119-16,0 23 16,-24-23-16,24 24 15,0 23-15,0-95 16,24 119-1,-24 24 1,0 167 15,0-47-15,0-24-16,0 23 16,0 24-16,0 1 15,0-49-15,-24 1 16,24-48-16,-23 0 15,23-120 32,23 1-47,25-48 16,167-263 0,-120 262-1,96-118 1,-191 238-16,72-24 15,-72 24 1,0 120 0,0-1-1,-48 120-15,24-119 16,1 47-16,23-48 16,-48 49-16,24-73 15,-24-47-15,48 24 16,0-167 31,0 23-32,-24-23-15,24-48 16,0-215-16,0 238 16,0-118-1,24 238-15,-24 167 47,0-71-47,-24 47 16,24 72-16,-24-24 15,1 0 1,-1 0-16,-24-71 16,24 23-16,0-71 15,0-24-15,24-48 31,-24-119-15,24 0-16,-23-48 16,-1-24-16,0-24 15,-48 72-15,48-24 16,1 95-16,-1 25 16,24 23-16,-24 48 31,-24 143-31,-24 1 15,1 70-15,-49 1 16,49 0-16,-49-24 16,25 0-16,23-95 15,48-1 1,1-47-16,46-191 47,25-1-47,24-23 15,-1 0-15,25 0 16,-1-24 0,-71 119-16,48-71 15,-24 119-15,-72 191 47,0-95-47,-24 47 16,0 48-16,1 1 15,-1-49 1,0 0-16,0-47 16,25-24-16,-1 23 15,24-47 1,0-95 15,0 23-15,24-72-16,23 25 15,-23 47-15,0-23 16,0 23-16,-24 24 16</inkml:trace>
</inkml:ink>
</file>

<file path=ppt/ink/ink5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42:40.333"/>
    </inkml:context>
    <inkml:brush xml:id="br0">
      <inkml:brushProperty name="width" value="0.05292" units="cm"/>
      <inkml:brushProperty name="height" value="0.05292" units="cm"/>
      <inkml:brushProperty name="color" value="#FF0000"/>
    </inkml:brush>
  </inkml:definitions>
  <inkml:trace contextRef="#ctx0" brushRef="#br0">22873 11968 8,'8'11'27,"-11"6"-4,3 22-5,-7 16-3,-3 13-3,-8 12-1,-1 4-1,-2 5-3,-2-10-2,11-5-2,-2-18 0,3-14-1,2-14 1,5-14 0,4-14-1,-7-12 0,7-4 0,-7-2 0,0 1-1,3 6 0,4 11-1,0 0 1,0 0-1,3 21 1,8-4-1,10 0 1,2-2 0,4-12-2,-1-3-8,-5-12-17,-4-16-7,4-4-1,-10-15-1</inkml:trace>
  <inkml:trace contextRef="#ctx0" brushRef="#br0" timeOffset="496.4899">23200 11388 33,'0'-15'29,"0"15"-2,0 0-8,0 15-4,-5 7-4,-8 10-3,13 11-1,-6 6 0,15 9-2,-2 0-1,4 0 0,-3-7-2,15-4 1,3-13-2,-2-7 1,1-16-1,-2-11 1,-8-15-1,3-14 0,2-12 1,-14-10-2,2-10 1,1 1-1,-1-4 1,3 7-2,8 5 2,-11 11-2,-1 13 0,8 9-1,-5 6-4,-10 13-4,16-6-13,-16 6-13,-6 15 0,14 2 0,-8-2 2</inkml:trace>
  <inkml:trace contextRef="#ctx0" brushRef="#br0" timeOffset="820.3462">23566 11681 19,'0'-13'31,"12"21"0,-8 5-7,-7 6-5,7 12-4,-4 4-4,0 12-2,0-2-1,-4 5-3,-3-4-1,7 0-1,0-6-1,0-8-2,0-7-2,-5-8-1,2-6-8,3-11-11,0 0-14,11-10 0,-17-4-1,14 2 4</inkml:trace>
  <inkml:trace contextRef="#ctx0" brushRef="#br0" timeOffset="1037.2017">23599 11676 16,'24'-9'29,"10"9"-3,-4 5-4,-1 5-4,-5 8-4,-15-4-4,-3 8-1,-14-7-3,-7 2-4,-5-2-17,-4 3-16,-6-13-1,9 4-1,2-9-1</inkml:trace>
  <inkml:trace contextRef="#ctx0" brushRef="#br0" timeOffset="5564.1219">1891 10752 19,'4'9'29,"-8"8"-3,4 13-8,6 15-4,-2 6-4,7 5-1,-1 2-1,-1 0-4,-3-12-1,3-4 0,-9-16 0,5-9 1,-5-17-1,0 0 0,-11-20 0,8-12 0,-2-13 0,-5-11 0,5-11-1,0-3-1,5-3 1,8 0 0,3 6 0,4 11 1,4 9-1,7 11-2,5 7-3,8 8-10,8 6-22,-1 9 0,2-1-1,13 7 0</inkml:trace>
  <inkml:trace contextRef="#ctx0" brushRef="#br0" timeOffset="5908.9567">2179 11022 53,'0'0'32,"-9"25"-2,9-3-13,-5 2-9,5 5-10,0-4-18,18 6-11,-11-16 0,11 1-1</inkml:trace>
  <inkml:trace contextRef="#ctx0" brushRef="#br0" timeOffset="6201.4779">2548 11082 49,'12'14'33,"-5"0"-5,-7 7-5,-16-5-5,-3 2-4,-6-4-7,-2-5-3,-1-9-2,1-3-1,3-9-2,4-5 0,4-2-1,7-3-1,4 3 1,13-1 0,6 11 1,0 0-1,9 9 1,3 9 0,3 5 0,0 5-1,0 8-10,-8 2-20,-5-5-1,15 3-1,-6-13 1</inkml:trace>
  <inkml:trace contextRef="#ctx0" brushRef="#br0" timeOffset="6639.9972">3621 11007 6,'-44'-40'60,"25"30"-33,-5 3-9,5 7-6,8 15-4,3 4-3,12 7-2,4-1 0,9 1-2,4-1 0,1-6-2,0-2 0,0-7-1,-7-2 0,-15-8 0,0 0 0,-12 2-1,-8-2 2,-4 4 0,-1 0 2,1 2 0,1 3 2,5 6 0,8 2 0,17 0 0,6 0 1,8 0-1,1-4-1,6-3-4,0-4-9,3-2-21,-9-13-1,-2-1 0,-13-12 0</inkml:trace>
  <inkml:trace contextRef="#ctx0" brushRef="#br0" timeOffset="6789.4811">3586 10742 54,'-12'-15'32,"-6"2"-1,18 13-21,-10-6-29,10 6-9,6 10-3,-6-10-2</inkml:trace>
  <inkml:trace contextRef="#ctx0" brushRef="#br0" timeOffset="7969.0277">3804 11071 24,'13'5'29,"-13"-5"-4,17 20-4,-5-1-5,-1 2-5,4 3-2,-3-5-2,4-5-2,-1-10-1,0-4-1,-2-15-1,2-3 0,-5-4-1,-1-6-4,-2 7-11,-2 4-19,-5 2-1,0 15 0,-3-12 0</inkml:trace>
  <inkml:trace contextRef="#ctx0" brushRef="#br0" timeOffset="8262.4908">4402 11115 34,'-13'16'32,"-2"0"1,-10-3-3,0-8-17,2 1-4,-7-6-5,3-7-1,3-4-2,5-2 0,3-5 0,11 1-1,5-2 0,7 4 0,7 8 0,7 7 1,4 3-1,3 10 2,0 4-1,0 8 1,-3-1-2,-4 1-6,-2-4-27,0-2-2,-7-10 1,12-3-1</inkml:trace>
  <inkml:trace contextRef="#ctx0" brushRef="#br0" timeOffset="8796.7934">5429 11052 32,'-12'-8'24,"-12"-1"-1,1 9-4,-3 0-3,1 9-5,8 14-2,6-4-3,11 9-1,14-2-1,11-1 0,5-2-1,8-5 1,-1-10-1,-1-8 0,-9-8-1,-9-11 0,-12-13-1,-12-9 0,-11-16 0,-9-8-1,-2-8 0,0 0 0,6 2-1,7 4-1,12 14-3,3 9-5,18 25-7,7 12-12,4 7-6,8 21 1,2-1 0</inkml:trace>
  <inkml:trace contextRef="#ctx0" brushRef="#br0" timeOffset="9090.07">5888 11057 71,'-15'33'31,"-10"-8"-9,-3-3-6,-1 1-6,-4-12-3,5-3-3,3-8-2,7-14-1,8-1 0,10-8-1,3-1 0,7-1-1,7 7 1,5 5-1,5 9 0,0 8 1,1 9 0,-2 7 0,-1 5 0,-3 2-1,-2 3-4,-4-5-11,-1-9-17,3 1 0,-2-17-1,6 3 0</inkml:trace>
  <inkml:trace contextRef="#ctx0" brushRef="#br0" timeOffset="9405.9165">6067 11052 45,'13'0'33,"11"15"0,-5-1-13,-3 2-7,0 9-3,-14-5-3,-2 3-2,-5-3-1,-1-3-1,-7-7 0,4-5-2,9-5 0,-7-16-1,11 0 1,7-7-1,3 0 1,-3-1-2,2 5 1,0 5 0,-4 8 0,0 6 1,-9 0 0,13 25 0,-4-7-1,3 5 0,1 4-6,-1-6-11,6-2-10,5-2-9,1-8 0,10-4 0</inkml:trace>
  <inkml:trace contextRef="#ctx0" brushRef="#br0" timeOffset="9953.9814">6456 11010 53,'0'0'27,"18"0"-10,3 0-4,4 0-4,3 0-4,-3 0 0,3 0-3,-9-7 0,-4 7-1,-15 0-1,0 0 1,0 0-1,-18 18 0,5-1 1,0 3 0,2 2 0,4 3 1,7-1 0,7 0 1,4-6-1,6-1 1,4-8-1,1-6 0,5-6-1,-1-7 0,-2-6 0,-2-4-1,-3-3 1,-1 0-1,-6 4 0,-5 2 0,-1 5 1,-6 12 0,0 0 0,0 0 0,-12 7 0,12 7 0,0 4 0,6 0 0,3 0 1,7 0-1,2-4 0,6-3 1,-1-4-1,2-4 1,-4-3-1,1-5 0,-3-6-1,-8-5-5,3-1-10,-10 0-20,-8-12 0,4 0-1,-14-10 0</inkml:trace>
  <inkml:trace contextRef="#ctx0" brushRef="#br0" timeOffset="10083.096">6939 10767 75,'-6'-10'34,"6"10"-3,0 0-22,0 0-25,16 14-15,-16-14-2,15 19-1</inkml:trace>
  <inkml:trace contextRef="#ctx0" brushRef="#br0" timeOffset="10488.3779">7200 10882 43,'-6'-38'29,"14"1"-3,5 4-12,8 1-3,12 13-2,-3 5-2,7 14-1,-6 9 0,-3 13-1,-4 8-1,-5 16 0,-9 5-1,1 6 1,-7 3-1,-1-3 1,0-5-1,3-6 0,-3-12 0,7-10 0,-2-10-1,-8-14-1,0 0 0,0 0-1,-6-19 0,-11 9 0,-5 3 0,-7 3 0,-3 4-2,-3 2 0,7 7-5,-3-2-8,12 1-14,7 2-8,12-10 0,0 0 0</inkml:trace>
  <inkml:trace contextRef="#ctx0" brushRef="#br0" timeOffset="10675.0394">7659 10999 51,'18'-5'33,"-8"5"-3,-10 0-10,12 21-5,-8-1-5,1 5-6,-5 5-8,6-2-15,-6-4-14,9-1-1,-5-9 0</inkml:trace>
  <inkml:trace contextRef="#ctx0" brushRef="#br0" timeOffset="10999.4916">8061 11012 43,'-21'-15'28,"-1"7"-9,0 8-5,-2 0-5,2 14-3,0 2-2,10 6 0,3 4-1,9-1 0,3-2 0,12 4 0,5-13 1,4 3 0,4-10 0,2-7 1,-8-5-2,2-5 1,-10-4-1,-8-5-1,-9-3-2,-11-2-12,-6-3-21,3 7-2,-4-7 1,3 7-1</inkml:trace>
  <inkml:trace contextRef="#ctx0" brushRef="#br0" timeOffset="11586.6346">8764 10736 52,'0'0'27,"-4"31"-12,4-2-5,0 2-6,-3 5-5,3-5-9,0-7-13,7 1-4,-7-25 0,13 7 8</inkml:trace>
  <inkml:trace contextRef="#ctx0" brushRef="#br0" timeOffset="11729.1201">8894 10760 39,'0'0'30,"0"0"-2,0 0-7,-4 18-8,4 1-8,-3 2-12,3 5-16,-8-3-7,11 4-1,-6-7 0</inkml:trace>
  <inkml:trace contextRef="#ctx0" brushRef="#br0" timeOffset="12030.4907">9002 11047 35,'16'29'29,"-16"-15"-1,3 4-14,1 1-2,-4-6-3,0-2-2,0-11-2,0 0-2,0-19 0,5-1-1,2-2-1,1-7 0,6 3 0,4 2 0,3 6 0,4 7 0,-3 11 1,0 5-1,-4 9 1,-3 10 0,-5 3-1,-4 2-3,-1 2-8,-5-3-12,0-7-6,11 0-6,1-14 1</inkml:trace>
  <inkml:trace contextRef="#ctx0" brushRef="#br0" timeOffset="12331.3418">9638 11076 27,'0'0'31,"-16"21"-1,-2-8-7,-4-4-7,1 4-6,-10-9-4,5-1-2,-2-6-1,7-5-2,2-6 0,7-1 0,9-4-1,3-2 0,9 2 0,6 4 0,7 7 0,-1 3 0,5 11 0,-2 6 1,1 5-1,0 7 1,-6 4-1,-6-4-3,-2 3-12,5-2-17,-14-15 0,5 2-1,-7-12 1</inkml:trace>
  <inkml:trace contextRef="#ctx0" brushRef="#br0" timeOffset="12472.5025">9551 10808 48,'-6'-23'33,"-5"2"-1,11 21-9,0 0-23,0 0-26,17 19-5,-11-9-2,10 14 1</inkml:trace>
  <inkml:trace contextRef="#ctx0" brushRef="#br0" timeOffset="12630.536">9787 10976 62,'22'27'36,"3"9"0,-10 1-11,0-3-12,4 7-6,-4 0-5,-2-4-6,-2-4-8,-4-6-15,-3-11-9,5-3-1,-9-13 0</inkml:trace>
  <inkml:trace contextRef="#ctx0" brushRef="#br0" timeOffset="12789.186">9973 11044 56,'-22'0'34,"-3"16"1,-12 6-13,-3 4-9,5 13-4,-3 2-7,0-3-10,6 3-21,8-3-6,-1-11 0,15-3 0</inkml:trace>
  <inkml:trace contextRef="#ctx0" brushRef="#br0" timeOffset="13345.9754">10199 11108 23,'3'-16'30,"-12"-8"0,0 6-11,-1 6-3,-5 1-5,-1 9-3,-6 2-3,1 10-2,0 4-1,4 4-1,6 5 0,7-1 0,7-1-1,9 1 1,7-8 0,6-4-1,4-4 1,0-11-1,0-2-1,-4-5 1,-4-3-1,-5-4 0,-6 2 1,-2 0-1,-4 4 0,-4 4 1,0 9 1,0 0-1,0 0 1,0 0-1,15 14 1,-15-14-1,19 14 1,-6-10 0,1-4-1,6 0 0,-2-7 1,4 1-1,-3 1 0,2-2 1,-3 7 0,1 0 1,-4 10 0,-2 3 0,-6 4 0,-4-1 1,-3 3-2,-7-3-4,1 0-20,-1-4-11,-7-8 0,14-4 0</inkml:trace>
  <inkml:trace contextRef="#ctx0" brushRef="#br0" timeOffset="13684.9034">10726 10732 29,'8'-13'31,"-8"2"0,0 11-3,4 15-13,-4 4-7,0 3-8,4 7-11,-1-3-13,-3-1-7,9-2 0,-5-13-1</inkml:trace>
  <inkml:trace contextRef="#ctx0" brushRef="#br0" timeOffset="13825.7051">10884 10718 45,'11'0'33,"-11"12"-1,0 13-12,-5 5-12,2 1-33,9 14-3,-10-9-3,10 4-1</inkml:trace>
  <inkml:trace contextRef="#ctx0" brushRef="#br0" timeOffset="14857.0044">11669 11182 28,'8'-11'26,"-8"-9"-4,0 1-3,-7-5-5,-7-3-3,-5 4-3,-5 0-2,-4 9-2,-2 5-1,1 9-1,1 9-1,6 9 0,10 4-1,6 9 1,10-1-1,10-2 1,8-7 0,6-3 0,6-10 0,2-8 0,2-12 0,-6-13-1,-1-10 1,-4-10-1,-8-10 1,-5-9-1,-5 0 0,-4-2 1,-8 9 1,3 6-1,-10 14 0,3 17 0,-4 14 1,5 21-1,-4 15 0,6 20 0,1 7-1,3 11 1,3 2-1,1-2-1,9-1-3,-2-12 0,6-7-3,-5-18 0,4-12-1,-2-14 0,1-5 1,-4-15 3,-3-6 3,-1 0 3,4-28 9,-6 33-3,2 8 0,-7 9 0,12 5-1,-5 9-2,3 6-1,-3 2-1,0-1 0,-4-4-1,3-2 0,-6-15-1,0 0 1,0 0-1,11-20 0,-7 2 0,6-5-1,4-1 1,4-3-1,6 8 0,7 1 0,3 8-1,1 4-3,5 11-15,-6 2-17,-15 0 0,2 8 0,-14-5 0</inkml:trace>
  <inkml:trace contextRef="#ctx0" brushRef="#br0" timeOffset="15518.492">12641 11220 40,'9'19'33,"-4"9"-1,-14-1-14,-13-3-38,5 5-5,-13-12-4,12-2-3</inkml:trace>
  <inkml:trace contextRef="#ctx0" brushRef="#br0" timeOffset="16171.1077">13137 11054 62,'25'22'30,"-11"-5"-11,-4 4-4,-1 4-4,-9-3-2,3 4-2,-6-11-3,-2 0-1,5-15-2,0 0 0,-3-17-1,11-3 0,7-1 0,4-4 0,7 5-1,2-1 1,2 10 1,1 11-1,-3 6 1,-4 11 0,-6 5-1,-5 4 0,-2 6-10,-9 4-23,-2-11 0,4 1-1,-4-13 0</inkml:trace>
  <inkml:trace contextRef="#ctx0" brushRef="#br0" timeOffset="16989.4742">2193 12105 24,'-17'-5'25,"-2"10"-8,-4 8-5,-3 7-3,1 5-1,-3 9-3,9 4 0,10-1-2,15 1-1,10-5 1,2-3 1,12-11 0,-1-6 1,-1-13-1,-6-7 0,-8-8-1,-14-8 0,-14 0-3,-5-4-4,-4 4-9,-2 4-15,-5-4-3,15 8-1,-5-2 1</inkml:trace>
  <inkml:trace contextRef="#ctx0" brushRef="#br0" timeOffset="17259.0046">2328 12155 36,'0'0'31,"8"17"1,-19 0-13,8 5-6,3 8-5,0 1-2,9 2-1,6-1-1,2-8 0,5-7 0,11-8-1,-3-13 0,-1-10 0,-2-9-1,-5-5 1,-9-4-2,-1-2-1,-6 3-2,-10-1-4,4 10-10,-6 7-15,-3 1-4,9 14-1,-3-10 1</inkml:trace>
  <inkml:trace contextRef="#ctx0" brushRef="#br0" timeOffset="17456.035">2607 12155 43,'15'16'34,"-5"0"0,2 7-11,3 6-8,-5-4-5,2 2-3,-3-6-3,3-1 0,1-11-2,3-9-1,0-12 1,-2-4-1,-4-7-1,7-3-1,-3 1-6,-8-1-16,-2 0-13,2 14-1,-6-3 1</inkml:trace>
  <inkml:trace contextRef="#ctx0" brushRef="#br0" timeOffset="17982.0711">3171 12141 19,'-19'0'26,"-8"-4"-2,5 4-9,7 6-5,4 1-3,11 4-3,7 0-1,6 2 0,5-1-2,1-2 1,2-1 0,-2-4-2,-7-5 0,-12 0 1,0 0-1,-10 11 1,-7-5 0,-5 1-1,-3 5 1,6 2 1,-2 5 1,9 3-1,7 0 1,10-1 1,3-3-1,14 1-1,3-6 1,3-6-1,0-7-1,3-5 0,-4-10-1,2-6 1,-2-4-1,-7-8 1,-5 0 0,-6 1 0,0 2 1,-4 6 1,-5 8-1,0 16 1,-14 0 0,10 16-1,-1 9 0,5 6-3,0 5-1,0-2-5,12 1-6,6-5-10,10-12-10,7 1-2,2-15 1</inkml:trace>
  <inkml:trace contextRef="#ctx0" brushRef="#br0" timeOffset="18268.4946">3744 12194 43,'-15'-23'29,"-1"7"-10,-1 7-3,-6 9-4,2 9-3,-1 8-3,6 8-2,4 4-3,6 4 1,6-2-2,12-1 1,3-4 0,1-8 0,3-7 0,0-3 0,-8-8-1,-11 0 1,3-15-1,-14 3-4,-4 2-13,2 3-15,-10-7 0,9 7 0,-3-6 3</inkml:trace>
  <inkml:trace contextRef="#ctx0" brushRef="#br0" timeOffset="18695.8402">4084 12187 42,'-14'-12'23,"-12"-3"-8,2 12-4,0 6-4,-4 9-2,6 5-2,3 5 0,4 6-1,8 1 0,7 2 0,13-3 0,3-2 0,6-6-1,2-4 1,1-8-1,0-4-1,0-8 0,-10-5 0,-3 0 0,-8-2 0,-4 11 1,-6-13 0,-4 13 1,1 11 1,-3 3 0,5 13 0,1 0 1,6 6-1,6 1-1,1 2-4,8-7-5,4-2-9,3-17-15,9 0-1,-4-15 0,10 2 8</inkml:trace>
  <inkml:trace contextRef="#ctx0" brushRef="#br0" timeOffset="18957.8148">4422 12216 40,'-17'-15'28,"-4"-2"-12,-4 8-3,3 9-3,0 3-4,4 13-1,2 6-1,9 7 0,1 2-2,10 1 1,5-3-1,6-6 1,4-8-1,5-5 0,1-10-4,-2-12-6,1-2-9,-3-4-9,-10-8-3,4 7-1,-10 1 4</inkml:trace>
  <inkml:trace contextRef="#ctx0" brushRef="#br0" timeOffset="19253.0059">4483 12281 30,'6'12'28,"10"7"-2,-1-4-4,4-3-6,5 0-4,1-7-4,5 0-1,-2-10-2,1 0-2,-5-7 0,-1-5-1,-9 0-1,-8-7 0,-6 1 0,-11 0-1,-5 4 0,-8 4-1,-2 6 1,-4 9 0,2 9-1,2 8 1,8 8 0,5 8 0,5 3 0,8 3 0,0 4 0,8-1-1,8 2-3,-3-10-6,6-1-13,2-4-11,-2-15 1,3-3-2</inkml:trace>
  <inkml:trace contextRef="#ctx0" brushRef="#br0" timeOffset="19560.9655">5175 12262 24,'9'6'33,"-9"16"0,-21-4-2,-14 3-16,-2 3-3,-8-8-6,0 0-2,0-9-4,7-7-1,6-12-1,6-4-1,12-6-1,9-2 1,13 2 0,6 2 1,7 6 2,2 6 2,5 8 0,3 13 1,-2 6 0,-1 7 1,-5 3-1,-2 1-4,-8 4-6,-2-5-14,-4-10-12,2 0-1,-9-19 1</inkml:trace>
  <inkml:trace contextRef="#ctx0" brushRef="#br0" timeOffset="19718.4525">5026 11880 50,'0'-20'33,"-8"8"0,8 12-9,8 24-32,-8-7-22,10 12-3,-10-1 0,6 5-1</inkml:trace>
  <inkml:trace contextRef="#ctx0" brushRef="#br0" timeOffset="20275.0622">6418 12179 25,'-19'0'27,"-14"0"-2,-1 15-12,6 9-2,6 3-1,13 8-1,9-2-2,12 1 0,10-10-2,7-3 1,4-15-1,-3-7-1,-2-17-2,-9-10-1,-9-8 1,-10-12-2,-13-9 1,-2-10-1,-7-3-1,6-2 0,1 7-2,9 1-2,9 11-4,6 8-6,13 13-11,9 22-7,-3 5 1,9 17 0</inkml:trace>
  <inkml:trace contextRef="#ctx0" brushRef="#br0" timeOffset="20492.9125">6616 12114 54,'-8'38'31,"8"2"-9,0 0-4,6-4-6,9-1-3,1-13-1,9-5-2,-1-12-1,4-5-1,-5-16-1,-2-3-1,-6-7-2,-6-6-5,1 3-7,-10-4-13,-7 1-10,7 11 0,-3 0 0</inkml:trace>
  <inkml:trace contextRef="#ctx0" brushRef="#br0" timeOffset="20697.2586">6862 12169 27,'11'18'33,"11"11"0,-9-5-6,0 0-8,5 0-6,-5-7-4,2 0-3,-5-11-1,5-6-2,0-9-1,-1-5 0,0-9-2,-1-5-3,-1 4-4,-2-5-12,-5 3-16,5 9 0,-10-2-1,12 9 0</inkml:trace>
  <inkml:trace contextRef="#ctx0" brushRef="#br0" timeOffset="20951.4947">7315 12216 42,'5'31'33,"-14"-7"-1,-4-4-10,-5 2-7,-4-8-6,-2-7-3,-2-7-3,5-12-3,6-5 0,5-6-2,10-1 1,4-4-1,8 4 0,9 3 0,1 11 1,6 5 0,-6 13 1,1 8 1,-3 9-3,-7 4-9,-5-1-20,-1 9-1,-7-13 0,10 3 0</inkml:trace>
  <inkml:trace contextRef="#ctx0" brushRef="#br0" timeOffset="21183.1779">7582 12050 49,'0'0'33,"0"23"-3,2 13-9,11 15-6,-7 5-6,6 16 0,-9 4-2,4 6-3,-4-7-2,-3-8-4,0-12-6,0-11-19,-3-19-9,8-12 0,-5-24 0</inkml:trace>
  <inkml:trace contextRef="#ctx0" brushRef="#br0" timeOffset="21455.2449">7667 12271 17,'16'-4'26,"-6"-1"1,11 10 0,-5-5-20,9-9-4,-3 1-2,2-3-1,-1-2 0,-5-6 1,3-1 1,-8-2 3,2 3 0,-9-1 2,-6 20 2,0 0 0,12 3 0,-12 16 0,0 11-2,-3 3-5,3 4-3,6 5-11,-2-5-21,2-18-3,15-3 1,1-16-1</inkml:trace>
  <inkml:trace contextRef="#ctx0" brushRef="#br0" timeOffset="22305.6801">8130 12108 12,'0'0'29,"12"14"2,-2 2-2,5 4-15,-9 2-2,0 6-2,-12-1-2,3 2-2,-6-7-3,-1-9 0,-2-7-2,12-6-1,-7-12 0,14-5-1,8-9 1,4-2-1,2-2 0,4 5 1,-5 4 0,1 4 0,-8 8 0,-1 9 1,-12 0-1,6 16 1,-6-1-1,0 4-1,10 8-2,-1-3-2,12 3-3,4-4-2,9-1-1,6-7 1,2-1 0,1-5 2,1-9 3,-7 0 4,19-26 12,-38 8-2,-5-3 0,-13-7 0,0 1-1,-7-6-1,-2 7-2,-6 2-1,-1 4-1,-5 6-1,2 14-1,0 4 0,5 12 1,0 7 0,5 1 0,3 6 0,6 0 1,9-3-1,4-4 1,5-8-1,1-5 0,2-10-1,4 0 0,-3-15 0,0 1 0,-1-5-1,-5 3 0,-3 0 0,-1 6 0,-12 10-1,12-9 2,-12 9-1,10 9 0,-5 3 1,5 0 1,2 3 1,6-1-1,2-5 1,2-1 0,2-4-1,1-8 0,-3-1-2,-6-9-4,-1-4-4,-9-10-5,-4 1-6,-10-11 0,-2-3 0,-11-7 3,8 1 5,-6-1 7,4 4 6,-7-27 23,17 49-9,2 5 0,3 17-3,0 0-5,4 21-7,-4-10-32,4 21-3,-8-9 0,4 9-1</inkml:trace>
  <inkml:trace contextRef="#ctx0" brushRef="#br0" timeOffset="22825.1188">9790 12048 57,'-21'0'28,"-1"16"-13,0 7-3,3 7-4,8 5-1,6 0-1,18 3-1,6-9 0,12-4 0,-3-13 0,7-4-1,-8-11 0,-3-6-1,-11-7-2,-13-1 0,-16-2-2,-3 2-3,-5 3-9,-1 2-16,-3-2-4,13 5-1,-1-5-1</inkml:trace>
  <inkml:trace contextRef="#ctx0" brushRef="#br0" timeOffset="22990.729">9918 12077 33,'44'0'31,"-3"0"-2,7 0-7,-2 0-10,-5 0-6,-2 0-5,-7 0-6,-7 0-4,-7 3-6,-9-3-3,-9 0-4,0 0 0,0 0 1</inkml:trace>
  <inkml:trace contextRef="#ctx0" brushRef="#br0" timeOffset="23124.9402">10159 12105 32,'-16'18'20,"8"9"0,1-2-3,1 4-3,6 2-5,0 0-4,9-6-9,0-4-9,10-1-11,-4-15-2,13 5-2,0-16 7</inkml:trace>
  <inkml:trace contextRef="#ctx0" brushRef="#br0" timeOffset="23373.1608">10515 12141 62,'-15'-18'24,"-6"9"-4,-5-4-5,-1 13-5,-1 7-3,6 7-4,4 10-1,8 2 0,10 6 0,6 2 0,9-4-1,8-2 1,4-11 0,4-8 0,0-9 0,0-7-2,-5-8-3,-6-9-11,-13-7-19,-1 7 0,-11-10 0,5 14 0</inkml:trace>
  <inkml:trace contextRef="#ctx0" brushRef="#br0" timeOffset="23719.2141">11328 11853 33,'0'0'31,"12"38"0,-12 6-5,5 10-14,2 11-5,-4 4-2,5 5-2,-2-9-2,-1-9-2,1-10-5,-6-17-8,-7-17-16,7-12-2,-14-13 0,9-10 0</inkml:trace>
  <inkml:trace contextRef="#ctx0" brushRef="#br0" timeOffset="23898.8917">11331 11789 59,'42'-21'32,"1"10"-3,5 11-14,3 14-3,-13 2-5,-9 12-1,-20 1-2,-20 3-3,-21-2-5,-15-6-8,-9-8-21,6 0 0,-2-12 0,21 3-1</inkml:trace>
  <inkml:trace contextRef="#ctx0" brushRef="#br0" timeOffset="24614.4006">12489 11998 7,'0'0'27,"-17"0"0,-4 5-6,2 4-5,1 5-5,2 3-2,11 3-2,5-5-2,15 1-2,4-1 0,6-5-1,-1-6 0,3 1-1,-7-5 0,-6-8-1,-14 8 0,-2-15-1,-14 11 1,-5 1 0,-4 3-1,0 3 1,0 10 0,4 1 1,8 6 0,7 1 0,9 2 1,12-4-1,4 0 1,6-6 0,6-8 0,4-5-1,-1-10 1,2-3-1,-5-8 0,-2-1-1,-4-3 0,-4-1 0,-5 9 0,-5-1 0,-11 18 0,10-10 0,-10 20-1,-7 5 2,1 7-3,0 3-4,1 4-11,2 0-15,-4-15 0,13 1 0,-6-15-1</inkml:trace>
  <inkml:trace contextRef="#ctx0" brushRef="#br0" timeOffset="24757.7954">12714 11812 31,'3'-15'26,"-9"1"-5,6 14-18,0 0-24,0 0-4,10 19-2</inkml:trace>
  <inkml:trace contextRef="#ctx0" brushRef="#br0" timeOffset="24929.6249">12798 12017 49,'16'46'35,"5"-1"0,1-5-10,-7-6-8,13-6-6,-8-13-4,7-5-2,-5-16-3,-1-7-2,0-5-3,-4-8-7,1 0-10,-5 2-16,-7-2-1,3 3 1,-2 0 0</inkml:trace>
  <inkml:trace contextRef="#ctx0" brushRef="#br0" timeOffset="25380.8931">13230 12035 31,'11'19'34,"-11"-2"-1,-3 4-6,-5 1-9,-9 0-5,2-3-5,-7-4-3,1-5-3,2-6-1,-3-8-2,7-5 0,2-2-1,8-6 1,1 0-2,7 0 1,7 4 1,-1 6 0,6 7 1,3 5 0,2 6 1,-4 6-1,6 7 1,-1-4 0,1 1 0,0-2 0,2-3 1,0-9-2,1-7 1,0-4 0,0-8-1,-3-4 1,2-5-1,-1-3 0,-5 1 0,0-1 0,-6 5 0,-2 4 0,-4 2 1,-6 13 0,0 0 0,0 10 0,-3 7 1,0 2-1,3 0 1,0 5-2,0-2-1,0-2-7,3-3-22,-3-17-5,13 5-1,-4-15 1</inkml:trace>
  <inkml:trace contextRef="#ctx0" brushRef="#br0" timeOffset="25569.0948">13841 12005 59,'0'0'36,"0"0"0,9-4-7,-9 4-19,0 0-13,9 0-29,-9 0-2,0 9-2,-3 3 0</inkml:trace>
  <inkml:trace contextRef="#ctx0" brushRef="#br0" timeOffset="25705.7418">13803 12248 56,'0'11'39,"0"-1"-1,0-10-6,0 0-52,0 0-9,10-19-7,4 17-1</inkml:trace>
  <inkml:trace contextRef="#ctx0" brushRef="#br0" timeOffset="26785.1286">2029 13754 33,'0'-13'28,"-7"1"-5,-8-1-4,-8 3-2,-11-2-5,2 9-3,-5 3-2,8 10-3,-2 7-1,5 10 0,7 4-2,16 6 0,3-1 0,16-5 0,10-6-1,0-8 1,5-13-1,7-8 0,-2-14 1,-3-10-1,3-9-1,-13-9 2,-6-9-1,-1-5 0,-4-6 1,-6-4-1,-6 2 0,-3 5 1,-4 10 0,7 10 0,0 15 0,-7 18 1,7 10-1,-14 32 1,14 10-1,0 17 0,3 10 1,0 6 0,0-3-1,4-1 0,3-4 0,3-11 0,-3-13 1,-3-15-1,-2-8 0,-5-9-3,0-11-5,0 0-19,0 0-10,0 0-1,4-22 0</inkml:trace>
  <inkml:trace contextRef="#ctx0" brushRef="#br0" timeOffset="27213.7543">2226 13410 41,'0'0'34,"17"-12"0,3 21-12,11 17-6,-6 7-4,6 16-3,-4 4-3,4 10-2,-10 2-1,-1-2 0,-4-9-1,-8-8 0,-4-14 0,2-14-1,-6-18 0,18-6-1,-6-17 1,4-14-1,-3-15 0,8-4-1,2-4 1,0-3 0,0 5 0,-5 3-1,1 8 1,0 9-3,0 13-5,-14 3-11,1 10-18,-6 12-1,9-12 1,-9 12 0</inkml:trace>
  <inkml:trace contextRef="#ctx0" brushRef="#br0" timeOffset="27558.2655">2687 13922 40,'0'0'36,"0"0"0,-3 14-2,3 8-16,4 19-6,-4 5-5,3 13-2,0 1-2,6 1-2,3-3-3,-6-11-3,1-1-3,-7-19-8,8-10-19,-8-17-2,0 0-1,7-20 2</inkml:trace>
  <inkml:trace contextRef="#ctx0" brushRef="#br0" timeOffset="27761.4345">2668 13905 30,'20'-17'35,"17"9"0,-7 4-5,8 4-14,5 11-3,-11 5-3,-8 7-4,-15 1-1,-15 3-4,-16 1-9,-15 0-28,-4-16 0,4-2 0,0-10-1</inkml:trace>
  <inkml:trace contextRef="#ctx0" brushRef="#br0" timeOffset="28152.3898">3252 13746 25,'0'0'34,"11"4"1,6-7-2,10 1-15,14 2-6,2 0-5,7 0-3,-2-4-5,-3 1-5,-2 3-11,-10 0-9,-13 0-8,-7 4-1,-13-4 0</inkml:trace>
  <inkml:trace contextRef="#ctx0" brushRef="#br0" timeOffset="28333.8341">3332 13904 15,'11'13'33,"0"-13"1,20 5-1,9-5-13,4-8-7,5 3-10,1-1-19,0 6-16,-16-11-1,0 11-1,-19-4 1</inkml:trace>
  <inkml:trace contextRef="#ctx0" brushRef="#br0" timeOffset="29979.4942">4063 13278 62,'0'-21'31,"0"21"-10,-3 11-8,-2 26-2,5 23-5,0 13-2,0 11-1,5 6 0,-1 2-2,5-8-2,-5-13-1,3-14-1,-2-18-2,1-13-1,-2-15-2,-4-11 0,12-12 0,-3-7 1,0-8 2,9-2 2,0-4 2,1-2 3,1 8 4,-4-1 0,-1 12 1,-12 5 2,-3 11-1,-16 4 0,-2 10-1,-5 1-2,2 2-2,5 3 0,4-4-1,12-1-1,13-5-3,7 2-5,2-7-11,6-5-15,4 8-1,-5-8 0,5 3-1</inkml:trace>
  <inkml:trace contextRef="#ctx0" brushRef="#br0" timeOffset="30272.9546">4423 13968 14,'0'0'31,"16"7"2,-16-7-2,21-5-11,-1-1-6,-5-5-6,7 1-2,-6-7-3,-2 3 0,-7-4-3,-7-1 0,-6 3 0,-9 4 0,-8 6 0,-1 6 1,-4 8 0,3 7-1,6 8 2,4 4-1,12 5 1,6-1-1,9-2 1,10-2-3,7-3-8,4-12-25,4-12-1,12-7 0,5-15-1</inkml:trace>
  <inkml:trace contextRef="#ctx0" brushRef="#br0" timeOffset="30845.259">4942 13914 25,'-24'0'33,"24"0"0,0 0-1,43 0-18,21 0-4,31-3-3,31 1-2,29-7-2,28-1 0,17-7-1,9 2-1,-10 1 0,-14 4-2,-29 6-10,-29 4-24,-46 0 1,-29 0-1,-39 0 0</inkml:trace>
  <inkml:trace contextRef="#ctx0" brushRef="#br0" timeOffset="31409.4111">5873 13204 27,'-16'-8'30,"-13"0"-3,-2 8-7,-7 6-3,-3 10-6,3 13-3,0 5-3,14 12-1,8 10-2,11 2-1,10-1 1,18-1 0,11-10 0,11-11 0,7-12 0,7-18 0,3-17 0,-3-13 1,-6-13-1,-8-5 0,-17-10 0,-16-1-1,-15-1 0,-12 6 0,-16 8-1,-6 7-1,-5 13-3,-5 6-9,8 8-20,11 19-2,0 2-1,15 3 0</inkml:trace>
  <inkml:trace contextRef="#ctx0" brushRef="#br0" timeOffset="31611.6524">5859 13457 27,'13'15'36,"9"10"0,4 0 1,7 3-14,5 5-11,-4 1-15,0 4-29,-13-15-3,3 5-1,-14-12 0</inkml:trace>
  <inkml:trace contextRef="#ctx0" brushRef="#br0" timeOffset="33860.0493">4898 14379 41,'4'17'30,"4"13"-9,6 12-3,8 14-4,1-1-2,5 6-2,-7-10-3,3-3-1,-9-17-1,3-11-2,-10-17 0,0-13-1,-8-16-1,5-12 1,-8-15-1,0-12-1,-2-10 0,0-3 0,0-1 0,0 9 0,-2 6 0,3 12-1,1 14 1,3 13 0,0 13 0,0 12-1,0 0 1,7 10 0,-7-10 0,13 12 0,-13-12 0,17 4 0,-2-4-1,5-8 1,8 2 0,10-1-1,14-1 0,20 1 0,19 0 0,18-1 0,19-1 0,15-1 0,12 0 0,3-1 0,-4 2 1,-11 1 0,-18 3 0,-17 5-2,-26 0 1,-24 0-1,-18 4 1,-19 1 0,-21-5-1,0 0 1,0 0 0,0 0 2,-13-6 0,13 6-1,-12-9 1,12 9-2,0 0 1,0 0 0,0 0 0,-6 15 0,10 7 0,2 2-1,2 13-11,3 4-20,-11-8-1,6 5 0,-10-16 0</inkml:trace>
  <inkml:trace contextRef="#ctx0" brushRef="#br0" timeOffset="34501.0821">5490 14657 30,'-6'-28'29,"-2"6"-5,-6-1-6,-7 4-4,2 8-3,-8 5-3,2 12-2,1 3-1,-2 10-3,8 7 0,7 5-1,7 4 1,7-4-1,9-3 1,6-4-1,6-8 0,4-9 1,3-7-1,-5-10 0,1-6 1,-4-1-2,-8-5 1,-2 3-1,-5 2 0,-8 4 0,0 13 1,0 0-1,0 0 0,0 24 1,7-6-3,1-4-6,6 1-18,8-2-8,-4-13 1,5-4-2</inkml:trace>
  <inkml:trace contextRef="#ctx0" brushRef="#br0" timeOffset="34806.8478">5509 14336 11,'0'-28'32,"2"-1"1,16 8-8,5 6-5,2 8-5,4 15-3,-7 5-3,-1 10-3,-13 6-3,-8 5 0,-15-1-1,-2 1 0,-7-8 0,4-3-1,5-6 0,9-8 0,6-9-3,21 0-2,9 0-8,1 0-14,4-5-9,11 5-2,-8 0 2</inkml:trace>
  <inkml:trace contextRef="#ctx0" brushRef="#br0" timeOffset="35079.5795">5913 14487 25,'0'-19'34,"0"19"-1,0 0-6,6 21-5,0 4-5,-6 4-6,10 12-4,-6 4-1,5 2-3,0-1-3,-3-4-4,3-8-10,-6-8-18,0-17-5,-3-9 0,0-9-1</inkml:trace>
  <inkml:trace contextRef="#ctx0" brushRef="#br0" timeOffset="35230.2805">5843 14636 31,'0'0'31,"14"-6"2,2 6-5,5 0-16,14 0-8,0 8-11,5-3-17,-3-5-6,12 0 0,-7-4-1</inkml:trace>
  <inkml:trace contextRef="#ctx0" brushRef="#br0" timeOffset="35446.4583">6219 14532 35,'0'0'33,"16"4"2,6 10-2,9 5-17,-6-1-4,6 11-5,-6-5-4,0 3-5,-1-1-6,-9-7-12,-6-9-15,5-3 0,-14-7-2,18-14 2</inkml:trace>
  <inkml:trace contextRef="#ctx0" brushRef="#br0" timeOffset="35590.6863">6493 14557 34,'-13'-10'35,"-3"14"1,-9 4 0,-3 8-17,1 10-7,-10 2-6,2 2-6,1 8-12,4 2-23,-4-15-1,11 0 0,2-17 0</inkml:trace>
  <inkml:trace contextRef="#ctx0" brushRef="#br0" timeOffset="35936.3073">6399 14258 19,'12'-11'33,"2"-4"0,10 15-1,4 0-15,-3 4-6,3 8-4,-10 6-2,-8 7-3,-14 4 0,-8 1-1,-6-1 1,-1-1 0,4-6 1,8-2 0,11-8 0,14-7-4,19-5-12,14 0-22,-9-9 1,14 0-2,-2-17-1</inkml:trace>
  <inkml:trace contextRef="#ctx0" brushRef="#br0" timeOffset="38719.4089">7342 13782 24,'43'0'17,"31"0"-2,23 0 0,34-6-4,27-1-1,25-3-3,16-3-2,-1 0-1,-5 5 0,-20 1-4,-27 7-10,-41 0-17,-29 8 0,-49-5 0,-18 11 7</inkml:trace>
  <inkml:trace contextRef="#ctx0" brushRef="#br0" timeOffset="39185.9491">7355 13992 14,'25'0'15,"10"0"0,26 0 0,19 0-1,27-3-1,21 3 0,26-2-3,15 2-1,11-10-3,1 4-1,-7-1-1,-13 1 0,-22 0-3,-21 0-12,-34 1-18,-16 5-1,-36 0-1,-8 5 1</inkml:trace>
  <inkml:trace contextRef="#ctx0" brushRef="#br0" timeOffset="40111.2056">7718 13462 11,'15'-5'26,"-9"-9"-6,4 0-2,-5-2-3,-5-5-3,0 4-2,0-3-4,-8-1-1,-3 4-1,-1 2-2,-3 6 0,-3 3-1,-4 6 0,0 8-1,6 5 0,0 5 0,5 6 0,5 4 0,6-2 1,5-1-1,7-4 0,4-5 1,3-5-1,2-8 1,4-6-1,-3-7 1,-3-7 0,0 0-1,-7-5 0,-2 2 0,-4 4 1,-6 3-1,0 13 0,0 0 1,-10 0 0,6 10 0,1 9 0,3 3 1,3-2-1,5 1 0,3-1-4,2-8-13,-1-8-16,10-1 1,-6-13-1,8 4 0</inkml:trace>
  <inkml:trace contextRef="#ctx0" brushRef="#br0" timeOffset="40399.6703">7997 13308 54,'0'0'31,"0"0"-12,28 4-4,-1-4-4,10 0-2,1 0-2,2 3-5,1-3-5,-4-3-7,-9 3-10,-4 0-8,-24 0-4,16 0 0</inkml:trace>
  <inkml:trace contextRef="#ctx0" brushRef="#br0" timeOffset="40587.5372">8037 13414 15,'18'11'28,"0"-11"-2,20 0-7,0 0-7,4 0-14,5 0-19,-10-7-5,6 7-1,-13-12 4</inkml:trace>
  <inkml:trace contextRef="#ctx0" brushRef="#br0" timeOffset="41001.1651">8476 13276 35,'0'0'26,"12"13"-6,0 3-5,-5 3-3,5 4-2,-3 2-2,6 1-1,-6-3-3,4-4 0,-8-2-1,2-7 0,-7-10-1,0 0 0,0 0 0,8-10-1,-8-9 1,0 0-1,5-3 0,4-3-1,3 3 1,5 0-1,4 6 0,6 2 0,4 9 0,7 5 0,-1 0-1,-1 5-13,-9-1-19,4 6 1,-13-10-2,9 0 1</inkml:trace>
  <inkml:trace contextRef="#ctx0" brushRef="#br0" timeOffset="43480.4972">7690 14418 34,'0'-21'20,"0"3"-4,-10 1-1,-5 0-4,-7 2-2,-4 5-2,-4 10-3,-4 0-1,-3 14-1,-1 7-1,8 7 0,2 6 0,12 10 0,7 0 0,9 1 0,13-3 1,11-1 0,10-8 1,13-6-1,3-12 1,1-11-1,0-13 1,-2-10-1,-6-10 1,-9-7-1,-14-5 0,-15-5 0,-17-1-1,-3 4 1,-11 5-1,-4 5-2,2 9-3,-3 4-5,9 11-9,9 11-15,-1-2 0,11 13 0,-7-2 6</inkml:trace>
  <inkml:trace contextRef="#ctx0" brushRef="#br0" timeOffset="43715.4955">7634 14537 35,'0'0'33,"15"22"-3,-5-3-9,4 1-5,6 7-3,-2-2-4,4 5-3,0-3-4,-4-7-9,0-6-23,-1 2-3,-8-12-2,6 1 0</inkml:trace>
  <inkml:trace contextRef="#ctx0" brushRef="#br0" timeOffset="44076.8475">8056 14489 30,'0'0'29,"10"6"-3,7-6-7,8 7-3,6-7-5,6 4-2,1-4-3,4 0-5,-1-4-6,-6 0-6,-1 1-10,-6 3-11,-13-6 0,3 6 0</inkml:trace>
  <inkml:trace contextRef="#ctx0" brushRef="#br0" timeOffset="44279.0366">8135 14625 20,'4'11'29,"11"-11"-2,13 3-7,4 1-9,5-2-15,9 5-19,-11-12-3,14 5-2,-15-5 3</inkml:trace>
  <inkml:trace contextRef="#ctx0" brushRef="#br0" timeOffset="44926.4349">8852 14559 16,'0'-14'21,"0"2"-3,0-2-2,-7-1-2,0 0-2,-9 3-3,1 3-3,-7 2-1,-2 4-1,1 3-2,2 10-1,3 2 0,5 3 0,4 5 0,9 3 0,6-3 0,6-2 0,7-3 0,4-7 1,4-8-1,-2-2 0,2-15-1,-2-5 0,-3-7 0,-7-10 1,-3-5-2,-2-6 1,-6-2 1,-4-1 0,0 3 1,-4 6 0,-5 6 0,5 11 0,-4 10 0,8 17 0,-13 5 0,10 14-1,3 10 0,0 12-1,6 7 1,3 3 0,-2 3 0,5 1 1,-5-2-2,2-6-2,3-6-8,-6-7-21,-6-16-2,9-3 0,-9-15 0</inkml:trace>
  <inkml:trace contextRef="#ctx0" brushRef="#br0" timeOffset="45496.1035">9176 14550 13,'7'-12'17,"4"6"-2,-7-7-1,2 2-3,-6 0 0,0-3-2,-4 1-1,-4 0-3,-4-2-1,-4 3-2,0 2 0,-5 5 0,1 2-2,0 6 1,0 4-1,5 4 0,2 4 0,5 2 1,4 1-1,8-3 0,2-1 1,6-4-1,3-3 0,1-7 0,2 0 1,-2-5-1,2-7 0,-5 4 0,-3-3 1,-10 11-1,6-16 2,-6 16 0,0 0 2,-10 9 0,4 7 1,3 6 0,3 7 0,0 1 1,3 12 0,-3 0-1,9 4 0,-5 0 0,4 0-2,-8-8 1,3 0-4,-3-3-20,0-6-14,-3-13-2,6 5-1,-3-21 1</inkml:trace>
  <inkml:trace contextRef="#ctx0" brushRef="#br0" timeOffset="57900.3207">18002 10899 38,'4'-13'29,"-4"13"-2,5-19-4,-11 7-4,0 1-4,-7-2-4,-2 6-3,-5-5-2,-1 8-3,-3 3-1,2 1 0,1 5-2,6 8 1,1 1-1,7 2 0,7 5 0,0-1 1,13-2-1,2-1 1,5-5-1,4-5 1,1-7 0,2-7 0,-2-8-1,0-7 1,-3-7 0,-3-5-1,-4-7 1,-4-5-1,-5-1 0,-6 5 0,0 1 0,0 7 1,-7 3-1,-2 12 1,0 4-1,9 15 0,-15 5 1,8 9 0,3 8 0,4 7-1,0 8 1,0 1-1,0 8 1,4-3-1,-1-1 1,3-6-2,1 1-3,-7-16-14,3-7-20,5 1 1,-8-15-1,18 5 0</inkml:trace>
  <inkml:trace contextRef="#ctx0" brushRef="#br0" timeOffset="58653.1662">18287 10937 41,'0'0'23,"12"-13"-1,-12 13-1,8-18-4,-5 8-4,-3-6-1,-4 7-2,-6-7-2,0 9-3,-8-1 0,1 8-2,-4-1-2,0 6 1,2 4-2,4 6 0,5 3 1,7 0-1,6 0 0,7-2 1,5-2-1,3-2 1,2-7 0,1-2-1,0-6 1,-4-5-1,-3-1 1,-3 0-1,-3-3 1,-5-1-1,-3 4 0,0 9 0,0-10 0,0 10-1,0 0 1,-14 9 0,9 2 1,0 7-1,0 5 1,5 6 1,-5 3-1,5 5 1,-3-2 0,3 1 0,-4-4 0,4-3 1,0-8-1,0-3 1,0-7 0,0-11-1,4 9 0,-4-9 1,0 0-2,10 0 0,-10 0 0,0 0-5,0 0-36,0 0 0,0-13-1,0 13 0</inkml:trace>
  <inkml:trace contextRef="#ctx0" brushRef="#br0" timeOffset="61198.3037">9824 13348 11,'7'-40'31,"-7"0"2,3 13-4,2 15-10,-5 12-3,0 36-5,-8 11-3,8 19-2,-4 8-3,4 11 0,0-1-2,0-1-2,9-8-2,-3-17-1,4-13-3,-3-20-2,5-13-3,-12-12-1,19-8 1,-11-11 0,5-2 1,-4-4 4,0 0 3,-3 3 4,-2 6 3,-4 6 4,0 10 0,-15 3 2,2 9-1,0 5 0,-3 0-1,8 4 0,4-4-2,11-1-1,8-4-1,7-4-4,6-4-12,7 5-17,-5-9 0,1 3-2,-10-3 0</inkml:trace>
  <inkml:trace contextRef="#ctx0" brushRef="#br0" timeOffset="61589.614">10146 13953 7,'0'0'29,"10"8"2,8-2-1,-2-1-12,3-5-7,9 5-1,-4-5-3,4-5-2,-6-3-2,-1-1-1,-8-5-1,0-1 0,-13-2-1,0 0 1,-10 4-2,-5 3 2,-4 5-1,-8 5 0,-2 11 0,1 4 1,1 7 0,7 5 1,5 2 0,11 4 0,11-4 1,12 3 0,5-5 0,8-3-1,2-1-6,-3-5-22,-4-13-9,4-5 0,-2-9-1</inkml:trace>
  <inkml:trace contextRef="#ctx0" brushRef="#br0" timeOffset="62453.4979">10782 13863 32,'0'0'15,"18"8"-1,41-8 2,38 0 0,36 0-1,31-5-1,30 5-3,14-10-1,10 10-2,-4-5-1,-6 5-3,-27 0-4,-26 0-18,-38 0-15,-23 0-1,-38-4 0,-22-2 0</inkml:trace>
  <inkml:trace contextRef="#ctx0" brushRef="#br0" timeOffset="63160.14">11690 13488 27,'5'-12'20,"3"0"-1,-8-2-3,-6 0-2,-5-1-3,-8 1-3,-3 5-3,-6 2-2,0 7-1,-6 7 0,5 5-1,3 7-1,6 4 0,13 8 0,7-2 1,10-1-1,7-4 1,9-5-1,4-7 1,5-12 0,-1-12-1,0-10 1,-3-8 0,-4-11-1,-4-6 0,-6-9 1,-6-5-1,-5-1 1,-3 1 0,-6 5 2,-3 8-1,-4 7 1,2 12-1,-5 12 1,4 17 1,-2 10-2,4 16 1,0 10-1,7 10 1,-3 9-1,6 6 0,0 2 1,3 0-2,-1-2-3,-1-8-7,1-8-20,3-5-6,-8-14 1,8-3-1</inkml:trace>
  <inkml:trace contextRef="#ctx0" brushRef="#br0" timeOffset="63837.3643">12138 13416 33,'0'-15'21,"-10"-4"-2,-2 4-4,-6 3-3,-5 0-3,-2 6-4,-3 6-1,0 0-1,-1 9-2,2 3 1,6 2-1,5 5-1,7 6 1,9-6 0,3 3 0,9-3 1,7-4-1,4-3 0,4-7 0,1-5 0,0-8-1,-4-2 1,0-4-1,-4 0 0,-4-3 1,-6 2-1,-7 1 1,2 4-1,-5 10 1,-3-14 0,3 14 0,0 0 0,-11 0 0,11 0 2,-4 19-1,4-1 2,0 5 0,6 9 0,-6 6 1,4 4 0,-4-1 0,0 3-1,0-4-1,-4-3-5,4-8-24,0-2-9,-6-11-1,6-3 0</inkml:trace>
  <inkml:trace contextRef="#ctx0" brushRef="#br0" timeOffset="66085.0692">10931 14374 3,'3'13'26,"-3"3"1,9 15-7,2 11-5,1 4-2,5 4-2,-3 1-1,3-3-3,-4-11-1,2-5-2,-1-18 0,0-9-1,-4-17 0,-1-10 0,0-16-1,0-7 1,-1-14-2,-3-7 0,-3-7 0,-2 0 0,4 2-1,-1 9-1,-3 7 2,0 9-1,0 14 0,0 12 0,0 11 0,0 9 0,13 0 0,-13 0 0,24 15-1,1-4-1,9 0 1,17-4-1,20 0 0,12-7 0,22 0 0,16 0 0,13-5 1,2 0 1,4-4 0,-9 5 1,-17-2-1,-17 2 1,-19 1 0,-19 1 0,-19-2-1,-8 0 1,-8-1-1,-7 2 0,-1-3 0,-4 3 0,-2-2 0,0 5 0,-10 0-1,11 0 1,-11 0 0,0 0 0,-14 8-1,14-8 1,-13 9 0,13-9 0,-13 13 0,13-4 1,0 8-1,0 7 0,6 8 1,1 6 0,1 6-3,-3-3-15,-2-2-15,8 3-1,-17-16 1,6-2-1</inkml:trace>
  <inkml:trace contextRef="#ctx0" brushRef="#br0" timeOffset="66716.3863">11262 14589 36,'14'-7'30,"-14"7"-6,14 19-5,-1 3-5,-2 0-4,4 7-1,-4 0-3,1 1-1,-5-1-1,-2-4 0,-5-8-2,0-5 1,0-12-2,0 0 1,-10-14-1,10-5 0,-2-10 1,5-3-2,8-2 0,3-2 1,8 5-2,0 4 1,4 8-3,0 2-7,4 6-24,-1 11 0,-8 0-1,5 7 1</inkml:trace>
  <inkml:trace contextRef="#ctx0" brushRef="#br0" timeOffset="67060.4999">11597 14393 43,'16'-6'32,"-2"-6"-5,6 5-9,5 7-5,-4 0-3,3 9-3,-9 1-2,-5 4-1,-10 2-2,-7 4 1,-6-3-2,1-1 1,-5-1 1,8-2-2,2-3-1,7-10-3,23 13-5,-3-13-13,2 4-13,7 0 0,-4-4-1,6 9 0</inkml:trace>
  <inkml:trace contextRef="#ctx0" brushRef="#br0" timeOffset="67370.6702">11889 14578 43,'0'-17'34,"0"17"-1,0 0-8,0 0-7,15 22-5,-10-1-4,3 8-4,-4 5-1,4 4-1,-2 3-1,-1-7-3,0-2-2,-5-8-2,7-5-11,-7-6-16,0-13-4,0-10-1,-4-9 0</inkml:trace>
  <inkml:trace contextRef="#ctx0" brushRef="#br0" timeOffset="67550.8137">11803 14708 15,'0'0'32,"0"0"0,14 0 1,7 0-15,12 4-5,-1-4-7,3 0-7,3 4-15,-3 2-15,-11-10-2,0 8 1,-11-4-2</inkml:trace>
  <inkml:trace contextRef="#ctx0" brushRef="#br0" timeOffset="67820.3867">12172 14604 43,'0'0'36,"12"7"-1,4 1-4,9 9-14,-1-1-6,4 8-5,-3-1-1,1 3-1,-6-1-3,0-4-2,-5 3-3,-6-12-6,3 1-13,0-6-14,-12-7 0,19-15 0,-9-4 1</inkml:trace>
  <inkml:trace contextRef="#ctx0" brushRef="#br0" timeOffset="67979.4573">12476 14623 44,'-21'-10'34,"7"16"1,-10 4-9,0 3-8,-1 7-8,-8 2-3,3 5-4,0 2-7,-1-5-10,3-5-21,9 2 0,-6-13-1,15-2 0</inkml:trace>
  <inkml:trace contextRef="#ctx0" brushRef="#br0" timeOffset="68415.3214">12379 14294 31,'0'-14'31,"0"14"1,19-8-9,-1 3-7,4 8-4,0-3-4,3 10-1,-3-3-2,0 7 0,-14 0-1,-3 4 0,-10-1 0,-3 1-1,-7-3 0,1 5 0,3-3-1,-2 0 0,6-3 0,7-2-1,4-2 0,12 0 0,-1-4 0,10-2-2,5 0-2,-2-4-14,4-4-21,5 4-1,-3-10 1,4 3-1</inkml:trace>
  <inkml:trace contextRef="#ctx0" brushRef="#br0" timeOffset="117888.1172">13376 13779 26,'34'0'18,"27"-5"-1,33 1 0,35-2 0,30-3-3,33 0-2,21-2-4,8 1-1,-1-2-5,-16 3-10,-19 9-21,-33-12-2,-20 12 0,-47-8 0</inkml:trace>
  <inkml:trace contextRef="#ctx0" brushRef="#br0" timeOffset="118476.5055">13483 13987 24,'31'0'20,"3"0"-1,22-3-1,22-2 0,28-1-2,33-3-3,30-9-3,32 4-1,23-6-4,10 2 0,-3-1-3,-17 3 0,-30 3-11,-32 6-23,-61-3-1,-35 6-1,-56-8 1</inkml:trace>
  <inkml:trace contextRef="#ctx0" brushRef="#br0" timeOffset="119445.564">13700 13302 23,'-3'-22'17,"-3"13"-1,-6-5-3,-1 5-2,-5 0-4,-1 6-1,0 3-2,-2 8-1,3 5-1,6 3-1,1 4 0,11-1 1,7 0 1,2-4 0,6-2 1,7-6 0,3-7 1,-4-6 0,4-6-1,-3-8-1,1-8 0,-5-4-1,-3-7-1,-5-6 0,-1-3 0,-3 1-1,-6 4 1,-3 6 0,-6 3 0,2 10 0,-1 9-1,8 15 1,-10 3 1,4 12-1,6 9 0,0 7 0,6 7 1,0 4-1,0 5 1,-2-3-1,7 1 0,-1-4-7,-1-5-14,-6-9-13,10-3 0,-10-14-1</inkml:trace>
  <inkml:trace contextRef="#ctx0" brushRef="#br0" timeOffset="120071.8444">13998 13322 20,'10'-10'20,"-10"10"-3,9-12-3,-9 12-1,9-17-2,-9 5-2,0 0-1,-6 1-2,-4 0-1,-2 1-2,-2 8 0,-6-3-1,1 5-1,-2 12 1,5 1-2,1 3 1,5 3-1,4-1 1,6 1-1,9-2 0,1-3 0,8-4 0,1-6 0,3-4 0,-3-4-1,5-6 1,-5-4-1,-7 1 0,1-3 1,-7 3 0,-6 1 0,0 12 1,0-9 0,0 9 0,-16 12 1,10 0-1,0 5 0,6 5 1,0 3-1,0 3 0,3 1 0,0 0 0,1-3-1,2-4 1,0-2-1,-6-2-4,0-9-11,0-9-16,0 0 0,6-18-1,6 6 1</inkml:trace>
  <inkml:trace contextRef="#ctx0" brushRef="#br0" timeOffset="120358.0137">14252 13215 13,'-8'0'31,"8"0"0,15 0 0,1 0-14,5 5-4,1-5-6,5 0-3,2 5-6,-5-5-9,-2 0-11,0 4-9,-10-4 0,0 0-2</inkml:trace>
  <inkml:trace contextRef="#ctx0" brushRef="#br0" timeOffset="120544.4424">14252 13317 34,'0'0'28,"5"11"-4,10-8-5,12 0-7,4-3-11,0-5-24,9 5-4,-9-8-3,1 8 1</inkml:trace>
  <inkml:trace contextRef="#ctx0" brushRef="#br0" timeOffset="121131.0643">14790 13225 24,'-8'-15'16,"-1"13"-2,-6-2-1,-1 4-4,-1 0-2,0 6-3,-1 4 0,4 2-2,1 4 0,5 1 0,5 1-1,3 1 1,6 0-1,4-4 1,5-4-1,1-3 1,-1-5-1,4-3 1,-4-8-1,1-3 1,-4-4-1,-2-5 0,-7 1-1,-3 0 1,0-1-1,-8 3 0,-2 3 0,0 2-1,0 5 1,10 7 0,-9-3 1,9 3-1,0 0 0,20 0 0,0 1 1,0-1 1,4 0 0,-1 0 1,0 3 2,-4-3-1,0 0 1,-9 0 0,1 0 0,-11 0-1,0 0-2,10 4-1,-10-4-3,0 0-5,-14 0-13,7 0-12,7 0-1,-17 0 0</inkml:trace>
  <inkml:trace contextRef="#ctx0" brushRef="#br0" timeOffset="121799.8412">15175 13287 37,'-17'-22'20,"4"12"-3,-4 1-4,1 5-2,-5 4-4,2 3-2,2 6-2,3 3-1,2 2-1,7 4 0,5 1 0,5-5 0,7 5 1,5-7-1,4-2 1,0-7 0,6-3 0,-4-6-1,3-8 0,-2-5 0,-3-8 0,-1-4-1,-4-5 0,-4-5 0,-2-1 0,-8 1 1,-2 1 0,-3 6 1,-4 9-1,-4 6 1,0 12 0,0 11 0,2 11 0,0 8 0,4 10 0,0 7-1,5 4 1,0 1-1,0 2 1,3-5-2,-3-3-1,7-5-4,-7-7-11,0-14-17,7-2 1,-7-11-1,21-4 1</inkml:trace>
  <inkml:trace contextRef="#ctx0" brushRef="#br0" timeOffset="122244.0575">15462 13157 22,'6'9'27,"-6"-9"-1,-5 23-7,5-2-4,-6 3-3,0 3-2,-5-3-2,2 3-3,-4-8 0,7 3-2,0-9-1,6-13-1,-6 9 1,6-9-1,9-16 0,-1-2 0,2-11 0,3-6 0,1-6-1,2-2 0,0 0 0,0 2 1,-5 7 0,-1 6 0,0 10 0,-1 11 1,-9 7 0,13 19 1,-7 2-1,1 8 0,1 4 0,5 7 0,-4-3-1,1 1 1,2-3-1,-3-5-1,0-5-3,-6-6-5,4-4-10,-7-6-17,0-9-1,0 0 0,-4-9-1</inkml:trace>
  <inkml:trace contextRef="#ctx0" brushRef="#br0" timeOffset="122408.2252">15475 13265 31,'21'3'30,"-4"-3"-3,6 0-16,4 9-27,-8-12-6,16 9-3,-20-18-3</inkml:trace>
  <inkml:trace contextRef="#ctx0" brushRef="#br0" timeOffset="126212.4631">13552 14567 13,'14'-8'20,"-6"-6"0,1 1-2,-6-5-2,-3 1-2,-9 0-3,-4 0-3,-3 4-1,-5 4-4,0 5 0,-2 4-2,2 7 0,6 6-1,2 6 0,10 5 1,3 1-1,12-3 1,4 0 0,8-8-1,1-6 1,6-8 0,-4-8-1,-4-9 0,2-8 1,-7-8-1,-5-9 1,-6-4-1,-4-5 0,-3 3 0,0 4 0,0 5 0,-4 7 1,-2 9-1,6 8 0,0 15 1,-6 10-1,6 12 0,0 9 1,0 6 0,6 9 0,-6 2 0,6 0 1,-6 3 0,3-3-2,-3-7-1,4-8-5,0-6-10,0-4-16,-4-23 0,7 12-1,-7-12 2</inkml:trace>
  <inkml:trace contextRef="#ctx0" brushRef="#br0" timeOffset="126670.1169">13856 14372 27,'0'0'28,"0"0"-2,0 16-6,-4 1-5,-2 8-4,-3 3-2,0 7-1,-1-3-2,-1 1-2,4-4 0,0-2-3,1-8 2,6-5-2,0-14 0,0 0 0,7-18 0,2-4 0,-5-10-1,1-7 1,1-8-2,0 0 2,1 2-2,-4 7 2,4 3-1,-5 7 0,3 11 0,2 8 1,-7 9-1,14 10 0,-5 9 1,2 3-1,2 7 0,2 5 1,2 0-1,1 5 1,-2-1 0,0-1-3,-2-4-2,-4-7-7,3-3-17,-2-4-7,-11-19 1,7 12-1</inkml:trace>
  <inkml:trace contextRef="#ctx0" brushRef="#br0" timeOffset="126837.0659">13793 14557 18,'0'0'28,"28"5"-2,-5-8-8,7-5-30,7 11-9,-9-11-4,6 12-2</inkml:trace>
  <inkml:trace contextRef="#ctx0" brushRef="#br0" timeOffset="127151.1339">14141 14457 11,'0'0'30,"24"0"1,-7 0-3,4 0-11,7 0-7,-1 0-6,1 4-9,-2-4-16,4 0-9,-10-4-1,7 4 0</inkml:trace>
  <inkml:trace contextRef="#ctx0" brushRef="#br0" timeOffset="127453.1172">14197 14554 22,'0'0'31,"14"5"-1,3-1-6,7 2-4,1-5-5,9 4-3,-3-5-7,-1 0-19,-4-6-17,2 6-3,-12-10 0,2 10-1</inkml:trace>
  <inkml:trace contextRef="#ctx0" brushRef="#br0" timeOffset="129992.3775">14718 14404 46,'-28'-17'19,"16"4"-4,-4-8-4,3-2-2,2 0-3,7-4 0,8 1-1,1 1-1,14 8 1,-1 5 0,9 12-1,-1 0 1,2 14-1,-10 6 0,-3 10-1,-15 5-1,-7 3 0,-10 2 0,-6-1-1,-6-4 0,-3-1 0,1-7-1,7-6 0,10-8 0,7-4 0,7-9 0,16 6 0,1-4 1,5-2-1,2 4 1,1-1-1,-3 3 1,0 2-4,-9 2-5,-13-10-12,11 10-13,-4-1 0,-7-9-1,0 0 3</inkml:trace>
  <inkml:trace contextRef="#ctx0" brushRef="#br0" timeOffset="130570.9757">14855 14497 18,'0'0'25,"0"0"-3,0 0-5,11 0-3,-11 0-3,9 18-2,-5-4-1,-1-2-1,0 2-1,-3 0-1,4-3-2,-4-11 0,4 14-2,-4-14 0,0 0 0,0-16-1,0 1 1,-4-2-1,4-2-1,-4 0 1,4 1-1,-6 2 1,3 0 0,3 6-1,0 10 1,3-14 0,-3 14 0,15-9 0,-2 6-1,0-1 1,5 4 0,-3-3 0,4 3-1,-4-5 1,-1 5 0,-3 0-1,-11 0 1,15-3 0,-15 3-1,0 0 1,0 0 0,10 8 0,-10-8 0,0 10 1,4-1 1,-4 2 0,0 3 0,0 3 1,0 0 0,0 2 1,0 5-1,2-3 0,1 0-1,2-2-1,-1-3-2,4-2-7,-8-1-22,0-13-5,11 0 0,-11 0 1</inkml:trace>
  <inkml:trace contextRef="#ctx0" brushRef="#br0" timeOffset="131216.8293">15145 14415 41,'0'0'18,"0"0"-2,0 0-4,13 12-2,-9-2-3,3 2 0,-3 0-1,4 7 0,-2-4-1,2 2-1,-3-3 0,0 1 0,-1-6-1,-1 0 0,-3-9 1,0 0 0,0 0 0,0 0-1,0 0-1,0-9 1,0 0-1,0 0-1,0-1-1,3-3 1,0 2-1,3-2 0,3-1 0,-1 0 0,5 2 0,-2 0 0,3 4 0,4 1 0,-1 7 0,2 0-1,-2 0 0,-2 7-3,2-2-5,-5 4-17,-12-9-8,16 6 0,-16-6-1</inkml:trace>
  <inkml:trace contextRef="#ctx0" brushRef="#br0" timeOffset="131947.5393">15679 14466 28,'3'-24'18,"-3"9"-1,-8-4-1,-3 2-3,-1 0 0,-7 2-3,4 3-2,-6 2-2,1 10 0,2 0-3,2 15 0,5 1-1,3 5-1,5 0 1,3 5-1,7-4 0,2 0 0,6-4 0,1-4 0,-2-4 0,3-6 0,0-8 0,-1-3 0,-3-8 0,0-5-1,-4-9 1,-3-7-1,-6-5 0,4-9 0,-4-4 0,-4 3 0,-2-2 1,0 9 0,0 3 0,0 10 0,-3 6 0,6 11 0,-4 3 1,7 11-1,-9 0-1,9 0 1,-3 16-1,3 1 0,7 9 1,0 6 0,0 9 0,4 3 1,-2 3-1,2 2 1,-1-3-2,-1-2 0,0-6-6,-6-9-14,-3-10-15,6-1 0,-6-18-1,16 10 0</inkml:trace>
  <inkml:trace contextRef="#ctx0" brushRef="#br0" timeOffset="132406.5073">15757 14344 44,'10'0'29,"-10"0"-7,5 11-5,5 5-5,-7-2-2,3 9-3,-3-2-2,3 1 0,-3-3-3,4 0 1,-4-8 0,0 1 0,-3-12 1,0 0-1,0 0 1,0 0-1,6-12 0,-6 1-1,0-4 0,0-2-1,0-1-1,4 1 0,1 3 0,2-3 0,6 9 1,1-1-1,2 3 0,6 6-1,-1 0 0,1 4-5,4 6-13,-5 1-18,-9-6 1,0 5 0,-12-10 0</inkml:trace>
  <inkml:trace contextRef="#ctx0" brushRef="#br0" timeOffset="141213.5107">1698 16229 20,'7'3'29,"11"0"-5,5-3-7,10 0-3,9 0-1,3-4-5,1 4-5,7-6-8,-10 4-8,-5-1-10,2 3-7,-18-5 0,-4 10 4</inkml:trace>
  <inkml:trace contextRef="#ctx0" brushRef="#br0" timeOffset="141437.0792">1795 16397 21,'23'0'30,"16"0"-1,4 0-11,7 0-5,2 0-12,-5-4-24,7 8-3,-12-14-3,4 10-1</inkml:trace>
  <inkml:trace contextRef="#ctx0" brushRef="#br0" timeOffset="142078.4048">2699 15816 13,'-3'-33'27,"3"17"1,0 16-10,-4 17-2,4 19-4,-2 12-3,2 17-2,0 10-1,2 7-1,3-3-2,-2 0-1,4-14-1,-2-6 0,2-15-1,1-17-1,2-16-2,-10-11 0,22-20-1,-4-8 0,4-3 1,0-8-1,0 1 2,-7 0 1,-3 9 2,-6 9 1,-8 8 1,-11 12-1,-2 9 1,-10 8-1,3 3-1,9 4 1,1-4-1,12 3 1,7-6-1,17-1 1,4-3-3,9-6-3,4 1-10,-1 6-16,0-14-2,3 10 0,-12-10 1</inkml:trace>
  <inkml:trace contextRef="#ctx0" brushRef="#br0" timeOffset="142437.8172">3159 16295 6,'-13'3'28,"13"-3"-3,15 9-8,0-6-2,5 0-3,4-3-1,3 0-4,2-8-1,0 1-3,-8-5-1,-2 2 0,-10 0-1,-9-2 0,-6 2-1,-10 6 1,-8 4-1,-4 2 0,-3 8 0,-3 4 1,6 6 1,3 6 0,12 3 1,10 3 1,9-3 0,10 2 0,5-7 0,14-1-1,3-7-7,2-4-21,-6-12-8,8 0-2,-10-9 1</inkml:trace>
  <inkml:trace contextRef="#ctx0" brushRef="#br0" timeOffset="143401.307">3794 16424 15,'10'10'22,"20"-10"-5,34 9-3,22-7-1,31-2-1,22 5-1,22-5-3,19 0-1,10-5-1,6 3-1,-3-7 0,-7 4-3,-16 0-4,-15-3-14,-27-2-15,-9 8 0,-37-10 0</inkml:trace>
  <inkml:trace contextRef="#ctx0" brushRef="#br0" timeOffset="144822.4479">4533 15925 19,'14'-6'24,"-11"-7"-7,-3 1-3,-9 0-3,-6 4-1,-3 3-3,-5 5-2,-2 0-1,-2 16-2,2 0 0,3 9-1,4 6 0,9 9 0,9-3 0,6-1-1,6-2 1,10-7 0,6-8 0,3-10 0,-2-13 0,0-11 0,-6-6 0,-8-11 0,-3-2 0,-12-4-1,-9 4 2,-3 3 0,-4 6 1,1 4-1,-1 5 1,5 5-1,11 11 1,0 0-1,0 0 0,27-8-1,3 8 0,7 0 0,4 3 0,3-3 0,2 4 0,-5-1-4,-11-3-13,-8 0-16,2 6-1,-14-10 0,1 8 0</inkml:trace>
  <inkml:trace contextRef="#ctx0" brushRef="#br0" timeOffset="145476.9087">5248 16058 13,'-4'-14'27,"2"-1"-6,-11-2-2,-2 2-3,-5-1-3,-6 1-3,0 5-3,-3 2-1,-2 8-3,0 0 0,6 11-2,3 4-1,7 9 0,6 3 0,9-2 1,3 5-1,9-6 0,10 2 1,6-11-1,3-5 1,4-10 0,-5-7 0,4-8-1,-3-10 2,-5-10-2,-10-9 1,-2 1-1,-6-11 0,-5-1 1,-3-2-1,-6-1 0,-2 8 1,2 7-1,-3 7 2,1 8-1,0 14 0,8 14 0,-10 5 1,7 19-1,3 8 1,0 5 1,5 10 0,3 9-1,-2 0 1,3 2-1,1-3 1,-1-4-1,-3-5-2,0-10-3,2-3-12,1-12-20,-9-21-1,17 7 0,-10-21-1</inkml:trace>
  <inkml:trace contextRef="#ctx0" brushRef="#br0" timeOffset="146025.2961">5522 15833 21,'0'0'29,"-11"0"-3,4 15-6,-4 5-5,-1 11-3,-3 3-3,3 9-1,-4-3-2,3 3-1,0-8-2,4-2-1,1-10 0,6-6-1,2-17 1,0 0-1,5-10 0,5-11 0,-4-11 0,6-10 0,1-8-1,4-3 1,1 0-1,-1-1 0,-1 6 0,-1 8 1,-2 7-1,-1 14 1,-3 10 0,-9 9 0,16 17 1,-7 8 0,4 9 0,0 8 0,5 4 1,3 5-1,-2 0 0,3-2 0,-4-4-1,-2-4-1,-4-9 0,-3-10-3,0-3-6,-9-19-13,0 0-15,0 0 0,-4-25-1,4 6 1</inkml:trace>
  <inkml:trace contextRef="#ctx0" brushRef="#br0" timeOffset="146237.2771">5459 15990 14,'0'0'32,"12"10"1,8-7-6,5 1-8,6 1-6,2-5-2,2 9-3,-4-9-5,-2 0-9,-8-9-27,1 9 0,-13-12-2,3 10 1</inkml:trace>
  <inkml:trace contextRef="#ctx0" brushRef="#br0" timeOffset="147582.3396">3892 16961 19,'4'12'30,"9"19"1,-1 6-13,-2 8-5,2 9-3,1-4 0,2 1-3,-2-13-1,-1-5-4,0-12 1,-2-9-2,1-12 0,-1-14 0,0-13 0,-4-11 0,-2-13-1,-2-7 2,-2-8-2,3-6 1,-3 0 0,0 8 1,0 5-2,6 9 0,1 14 0,-1 11 0,2 8 0,2 8 0,8 9-1,8 0 0,11 0-1,9 5 0,22-2 0,10-3-1,24 9 0,10-7 1,18-2 0,6 5 0,9-1 1,5 0 0,0-1 1,-3-3 0,-3 0 0,-9 0 0,-9 0 0,-10 0 0,-18 0 0,-14 0 0,-22 0 0,-16 0 0,-21 0 1,-10 0-1,-15 0 0,-9-3 1,-4-2-1,-2 5 0,3-5 1,2 5-1,10 0 0,-15 0 0,15 0 1,0 14-1,3 4 1,3 6 0,4 4-3,-4 2-17,-3-1-13,6 2 0,-15-10 0</inkml:trace>
  <inkml:trace contextRef="#ctx0" brushRef="#br0" timeOffset="148078.6898">4256 17062 6,'25'4'29,"-13"7"0,3 13-8,-2 7-3,-3-3-4,0 10-3,-5-5-1,2 2-5,-7-11 1,0-8-4,0-16 0,0 0-1,0-16 1,3-6 0,3-5-1,2-2 1,5-4-2,5 3 2,5 8-2,4 3-1,5 10-8,-5 4-14,-1 5-11,5 4-2,-13-1 2</inkml:trace>
  <inkml:trace contextRef="#ctx0" brushRef="#br0" timeOffset="148369.8185">4662 16979 4,'-6'-24'29,"16"10"2,-5 4-11,15-1-4,1 11-3,-2 0-2,-1 11-1,-5 2-3,-10 10-2,-12-2-2,-5 7 0,-6-3 0,-3-4-1,1-1-1,5-4 0,11-6 0,6-10-3,24 8-4,0-13-8,9 2-15,9 3-6,-5 0 1,3 0 0</inkml:trace>
  <inkml:trace contextRef="#ctx0" brushRef="#br0" timeOffset="148611.756">5047 17101 13,'0'0'34,"6"12"0,-6 3-1,0 8-13,3 9-6,-3-3-2,4 8-2,-4-6-3,5 3-4,-5-7-3,0-6-8,5-9-17,-5-12-9,0 0-4,-10-6-2</inkml:trace>
  <inkml:trace contextRef="#ctx0" brushRef="#br0" timeOffset="148799.8013">4894 17248 33,'10'8'31,"7"-8"-1,21 0-13,2 0-13,3-10-25,13 15-6,-10-12-3,7 7 0</inkml:trace>
  <inkml:trace contextRef="#ctx0" brushRef="#br0" timeOffset="149055.8658">5377 17146 14,'14'0'32,"-1"-4"1,18 16-1,-1 5-16,3 2-6,7 10-4,-3 1 0,-3 1-2,-3-2-3,-6-2-4,-7-5-6,-2-10-11,-2-8-7,3-7-8,-8-13 1</inkml:trace>
  <inkml:trace contextRef="#ctx0" brushRef="#br0" timeOffset="149249.9093">5736 17198 29,'-18'0'33,"-10"0"-2,-3 8-6,-2 8-7,-3 0-6,2 11-3,-3-2-5,4-1-9,10-5-18,8-1-10,-2-10-1,17-8-2</inkml:trace>
  <inkml:trace contextRef="#ctx0" brushRef="#br0" timeOffset="149512.5839">5746 16941 35,'20'-5'32,"-3"0"-3,1 5-10,7 10-3,-7-2-5,1 11-2,-12 1-2,-7 7-1,-13-8-2,-2 3 0,-4-6 0,5 1-1,3-6-1,11 0 0,0-11-2,28 9-5,6-9-19,7 3-12,-4-13-2,16 1 1</inkml:trace>
  <inkml:trace contextRef="#ctx0" brushRef="#br0" timeOffset="150258.933">6738 16369 10,'16'15'28,"2"-15"0,15 0-11,11 6-2,6-6-3,9 7-3,0-7-4,-1 3-7,-8-3-10,-7 6-8,-18-6-10,-6 6 0,-19-6 1</inkml:trace>
  <inkml:trace contextRef="#ctx0" brushRef="#br0" timeOffset="150451.1747">6785 16518 26,'15'9'30,"5"-9"-4,19 0-7,8 1-4,11 4-9,7 2-17,-4-7-15,11 3-4,-19-9 0</inkml:trace>
  <inkml:trace contextRef="#ctx0" brushRef="#br0" timeOffset="151017.1041">7919 15768 28,'0'-27'29,"0"27"2,0 0-11,0 24-6,0 16-2,-3 12-2,3 16-1,3 5-2,3 10 0,-3 1-2,4-8-1,-1-6-2,0-11 0,-3-10-2,-3-16 0,6-13-2,-6-20 0,0 0-3,14-12 1,3-8-1,-1-9 0,9 1 1,-1-3 1,4 6 1,-4 1 2,-4 11 1,-8 4 0,-12 9 1,0 0 0,-28 19 0,3-3 0,-6-1 0,3 4 1,1-3-2,8 5 2,10-6-1,14 2 0,11-3 0,8 1-2,11-1-3,6-5-7,8-1-18,1-2-8,-7-6 1,3 0-1</inkml:trace>
  <inkml:trace contextRef="#ctx0" brushRef="#br0" timeOffset="151372.1579">8321 16474 16,'0'0'30,"18"13"0,-8-9-10,9-1-5,0 2-2,3-5-4,3-3-3,-3-3-3,-2-4 0,-6-4-2,-4 2 0,-10-4-1,-6 2 0,-9 6 0,-5-2 0,-5 6 0,-3 4 0,1 14 0,1-2 0,8 8 1,5 3 1,10 1-1,9 4 1,10-2 0,9-6-1,3-1-3,3-6-20,0-13-10,10 2-2,-10-17 0</inkml:trace>
  <inkml:trace contextRef="#ctx0" brushRef="#br0" timeOffset="151966.3781">8946 16472 6,'0'0'24,"10"9"1,14-9-3,29 6-12,28 1 1,28-7 0,35 5 2,31-5 0,33 0 0,27-5-2,26 5-1,12-8-3,5 4-2,-3 1-2,-10 3-1,-20-5 0,-16 5-1,-27 0-2,-25 0-2,-24 8-5,-25-8-11,-22 0-18,-14 4 0,-25-4 0,-14 7-1</inkml:trace>
  <inkml:trace contextRef="#ctx0" brushRef="#br0" timeOffset="152965.8523">9470 16012 38,'-2'-12'23,"2"12"-2,-16-9-2,4 9-4,-7 0-2,0 9-4,-5 3-3,5 10-1,3 6-2,4 4 0,6 5-2,9 0 1,9-4 0,7-2 0,5-9 0,5-10 0,1-12 0,-2-4-1,-3-15 1,-6-4-1,-7-10 0,-12-3 0,-3-2-1,-6 6 0,-6 1 1,2 6-2,-3 3 1,4 8 0,12 14 0,-10-11 0,20 11 0,5 5 0,11-1 0,7 1 0,8 1 1,0-3-1,4-3 1,-1 5 0,-7-5-1,-8 0 1,-8 0 0,-12-4 0,-9 4-2,0 0-2,-16 0-9,9 4-23,-8-8-2,15 4 2,-15-4-2</inkml:trace>
  <inkml:trace contextRef="#ctx0" brushRef="#br0" timeOffset="153633.4147">10035 16012 10,'-25'-25'26,"12"1"-2,-2-2-6,10-3-4,10 6-3,4-3-1,13 15-3,3 1 0,6 12-1,0 10 1,0 8-1,-10 6 0,-9 9-1,-12 5 0,-15 3-2,-10 3 1,-6 0-2,-8-9-1,4-2 1,4-4-2,5-10 1,12-5 0,14-16 0,10 9 0,11-9 0,3-3 0,5 3 0,1 0 0,5 0 0,-7 0-1,-4 3-3,-2 3-4,-13-6-9,1 0-18,0 3-2,-10-3-1,0 0 1</inkml:trace>
  <inkml:trace contextRef="#ctx0" brushRef="#br0" timeOffset="154115.2671">10274 16031 39,'0'0'32,"13"5"0,-13 8-10,0 4-6,5 7-5,-5-1-2,3 6-1,-3-3-4,0-3 0,0-3-2,0-8 0,0-12-1,0 0-1,0 0-1,0-28-2,-3 4 1,0-2-1,3-1 0,-6-1 0,6 4 0,0 3 1,2 5 0,5 4 2,2 7-1,4 2 1,5 3 0,1 0 0,3 3 0,3-3 0,-1 3 0,0-3 0,-1 0 0,-2 0 1,-1 0 1,-8 3 0,-12-3 2,15 11-1,-15 4 1,0 0 0,-3 7 0,0 7-2,-1 4-5,-1-5-13,5-1-19,12 0-1,-2-12-2,11-3 1</inkml:trace>
  <inkml:trace contextRef="#ctx0" brushRef="#br0" timeOffset="154522.5112">10704 16070 25,'25'0'33,"-12"8"-1,6 8-7,2 9-6,-9 1-4,5 9-4,-9-2-3,1 2-2,-9-7-3,0-6 1,-9-10-2,9-12 0,-15 0 0,6-12-1,6-10 0,-1-5 0,4-4 0,9-1-1,5 1 0,7 3 0,6 5-1,4 9-1,4 5-5,-1 3-11,-4 6-19,2 5 0,-14-5-1,2 7 1</inkml:trace>
  <inkml:trace contextRef="#ctx0" brushRef="#br0" timeOffset="155145.5092">11380 16118 46,'-12'-24'24,"-7"5"-4,-2-3-2,0 7-4,-8 2-2,3 6-3,-4 7-2,6 7-3,5 8-2,8 7 0,5 6-2,6 1 2,9 0-2,6-2 1,9-4 1,4-8-1,3-8 0,0-9 0,0-12 0,0-6-1,-5-9 0,-4-8-1,-4-9-1,-8-6 0,-3-5 0,-4 2 0,-3 4 0,0 1 1,-6 9 1,-1 8 0,0 12 0,7 21 1,-12 0 0,7 21 1,2 10 1,3 9-1,3 4 1,7 9 0,-1 0 0,0 1-1,2-3-1,-2-6-3,5-4-10,-7-4-23,-1-18-1,3-5 1,-9-14-2</inkml:trace>
  <inkml:trace contextRef="#ctx0" brushRef="#br0" timeOffset="155485.6287">11594 15983 38,'10'5'33,"5"10"-2,2 7-9,-6-2-5,3 10-3,-8-1-4,2-2-1,-6-7-3,3 0-1,-5-7-1,0-13-1,0 0-1,0 0 0,-5-16 0,5-4-1,5-4 0,3-1 0,3-1-1,5 2 0,5 4 0,6 6 0,1 7-3,0 1-8,3 4-27,-4 5 0,-11-3-1,1 5 0</inkml:trace>
  <inkml:trace contextRef="#ctx0" brushRef="#br0" timeOffset="156577.6189">9049 17104 16,'18'41'29,"-8"0"-8,5 2 0,0 1-3,-2-5-4,2 0-1,-5-11-3,3-7-2,-13-21-1,18 4-3,-12-17 0,0-10-2,1-12 0,2-10-1,-3-9 0,-3-11-2,1-1 0,1-3 2,-1 8-1,2 1 1,-3 13-2,0 8 0,0 13 1,2 12-1,-5 14 1,13 0 0,-13 0 0,16 14-1,-3-4-1,5-1 0,7 1-2,3-10 0,16 5 0,9-5-1,17 2 0,13-2 1,17 0 1,12-2 1,18 2 0,7 0 2,5 5-1,4-5 1,-3 4 0,-7-4 0,-6 5 0,-12-2 0,-16-3 1,-14 0-1,-15 0 0,-17 0 0,-16-3 0,-12-1 0,-15-1 0,-13 5 1,0-10-1,0 10 1,-13-10-1,13 10 0,-14-2 1,14 2-1,-10-3 0,10 3 1,0 0-1,0 0 1,3 12 0,0 1 0,1 4 0,3 12 0,0 5-4,1 7-28,-8-7 0,9 5-1,-16-8 1</inkml:trace>
  <inkml:trace contextRef="#ctx0" brushRef="#br0" timeOffset="157336.761">9464 17224 31,'12'20'29,"-8"1"-7,2 5-4,-2 7-4,-4 3 0,8 1-4,-8-7-3,6-1 1,-6-11-5,0-9 0,0-9-1,0-10 0,0-11-2,4-6-1,5-4 1,2-3-2,9 3 2,1 0-3,7 6 2,3 6-1,3 14-3,-6 2-9,1 3-14,-2 12-6,-12-9 0,2 5 0</inkml:trace>
  <inkml:trace contextRef="#ctx0" brushRef="#br0" timeOffset="157644.9479">9895 17081 24,'22'-12'31,"-4"-1"-4,7 5-9,3 8-3,-6 0-3,-3 11-2,-10 4-3,-9 5-2,-13 4-2,-5 6-1,-9-2 0,2-6-2,-3-3 1,9 1-1,9-7 1,10-2-2,13-5 1,9-6-3,5 3-3,2 0-17,-2-3-10,2 0-2,-8 0 1</inkml:trace>
  <inkml:trace contextRef="#ctx0" brushRef="#br0" timeOffset="157893.4653">10230 17273 8,'0'0'33,"7"13"0,-7-2-2,0 4-10,0 11-4,-4 1-6,8 11 0,-4-6-6,0 0-1,2-1-6,-2-5-9,3-8-19,1-4-6,-4-14 0,0 0 0</inkml:trace>
  <inkml:trace contextRef="#ctx0" brushRef="#br0" timeOffset="158093.5155">10062 17404 52,'11'4'33,"13"-4"-4,3 3-14,11-3-6,6 0-9,9-3-24,11 7-7,-11-4-1,9 0 0</inkml:trace>
  <inkml:trace contextRef="#ctx0" brushRef="#br0" timeOffset="158389.4209">10583 17307 16,'10'0'33,"8"10"-1,4 3-9,0 0-6,6 9 0,0 3-7,6 5 0,-6-1-5,0-4-4,-1-4-7,-8-7-7,0-5-12,-3-9-9,-6-13-1,1-9-1</inkml:trace>
  <inkml:trace contextRef="#ctx0" brushRef="#br0" timeOffset="158589.4673">10862 17312 32,'-18'11'34,"-13"2"1,-3 3-13,0 9-4,-6 2-8,6 2-3,0 1-10,4-5-15,3-4-16,18-9 0,9-12-1</inkml:trace>
  <inkml:trace contextRef="#ctx0" brushRef="#br0" timeOffset="158878.5321">10869 17019 28,'9'-15'33,"5"15"0,0 0-12,3 3-6,3 6-3,-7-2-3,2 7-2,-15 2-2,-3 5-1,-11 1-1,-5 0 0,-1-2 0,6 1 0,5-6-1,15-1-1,20-4-13,18-6-25,7-15 1,17 0-1,-7-15 0</inkml:trace>
  <inkml:trace contextRef="#ctx0" brushRef="#br0" timeOffset="178359.0798">13601 16359 27,'9'-6'34,"-9"6"2,19 25-5,-9 8-14,-4 10-4,4 17-4,-5-1-1,4 9-4,-6-4-6,-3-9-6,7-7-8,-10-16-9,-4-18-11,7-14 0,-12 0-1</inkml:trace>
  <inkml:trace contextRef="#ctx0" brushRef="#br0" timeOffset="178660.2305">13444 16663 43,'30'0'34,"4"-10"-1,13 0-12,8-1-9,4 2-7,1-3-6,-4 4-5,-7-3-3,-9 7-2,-12-3-1,-6 7 1,-22 0 2,0 0 6,-13-8 6,-12 8 3,-53 19 13,32 0-8,-9-1-1,5 11-3,0-2-6,4-1-5,9 0-10,8 0-17,5-15-2,15-1 1,-4-18 4</inkml:trace>
  <inkml:trace contextRef="#ctx0" brushRef="#br0" timeOffset="178860.2762">13478 16552 44,'24'-7'40,"4"7"-1,15 9-3,7 20-16,-1 5-31,11 16-21,-7-4-4,10 3-2,0-18-2</inkml:trace>
  <inkml:trace contextRef="#ctx0" brushRef="#br0" timeOffset="179831.6515">1559 1031 33,'0'0'34,"0"0"3,0 0-15,0 0-2,25 54-9,-28 2 0,12 19-4,-6-2-2,-3-1-6,0-2-2,5-24-5,-3-6-9,-2-5-15,5-16-2,-8-30-3,-7-4 1</inkml:trace>
  <inkml:trace contextRef="#ctx0" brushRef="#br0" timeOffset="180155.0451">1447 1267 32,'0'0'29,"0"0"-6,56-23-9,-56 23-1,85-9-9,-35 9-4,7 4-5,-7-20-4,1-1-3,-10 0 4,-41 17 0,54-30 2,-54 30 4,0-45 11,0 45 1,-41 0 4,41 0-4,-73 24 2,27-11-5,-7 7-1,8 5-3,0 5 1,9-4-9,3-1 1,33-25-7,-52 7-11,38 0-7,14-7-1,0 0-2</inkml:trace>
  <inkml:trace contextRef="#ctx0" brushRef="#br0" timeOffset="180362.3158">1382 1068 56,'0'0'35,"0"0"-7,75 29-6,-23-4-9,9 13-4,8 20-21,3 13-17,1 1-7,-13-14 0,1-14-3</inkml:trace>
  <inkml:trace contextRef="#ctx0" brushRef="#br0" timeOffset="244082.7824">2224 1605 24,'0'0'19,"16"-21"-2,5-11 0,4-5-2,4-8-4,-4-11-2,3-9-3,-6-8-2,1 10 2,-7 1-2,-6 12 0,-10 8-1,0 42 2,-7-60-2,7 60 3,0 0-2,0 0 0,-9 48 0,9-48-1,26 84-1,-2-16-2,4 4 0,3-6-2,-3-2-1,3-9-8,-6-5-7,-4-6-18,-14-15 2,-7-29 0,-10 0 3</inkml:trace>
  <inkml:trace contextRef="#ctx0" brushRef="#br0" timeOffset="244302.4419">2432 1335 23,'14'-8'32,"7"8"-2,-2 15-4,8-1-15,2-1-17,-5-9-21,7 8-1,-19-12-4,-2 9 4</inkml:trace>
  <inkml:trace contextRef="#ctx0" brushRef="#br0" timeOffset="244515.3719">2183 1143 27,'0'0'32,"0"0"0,0 0-2,0 0-24,0 0-19,0 0-15,45-16-2,1 37 0</inkml:trace>
  <inkml:trace contextRef="#ctx0" brushRef="#br0" timeOffset="244767.4293">2842 1451 26,'13'7'32,"-1"-12"1,7 5 0,-4 12-23,6-12-3,2-2-1,-5-6-2,-18 8-2,40-52-1,-40 52-1,13-47 0,-13 47 2,-19-71-3,19 71 1,-46-40-2,14 40 1,-1 17 1,0 2 0,6 10 1,9 14-1,11 9 3,7 0-1,4 6 2,12 1 0,-1-11-1,7 1-1,0-7-4,-7-11-8,6-9-15,2-3-11,-8-19 1,4-10-1</inkml:trace>
  <inkml:trace contextRef="#ctx0" brushRef="#br0" timeOffset="245075.7881">3429 1332 53,'-16'31'34,"-3"-17"-2,-3 1-12,-2 3-9,-7-2-5,3-1-4,3-8-2,0-17 0,4-9-1,21 19 0,-19-55-1,19 55 2,0-44-1,0 44 3,0 0 0,44-37 3,-20 46-2,4 23 0,-3 6 2,5-8-4,-4 12-12,4 1-24,-13-5 0,1-10-2,-3-19 1</inkml:trace>
  <inkml:trace contextRef="#ctx0" brushRef="#br0" timeOffset="246054.8913">1705 2206 63,'0'0'33,"9"22"-10,-2 13-6,8 21-3,-2 12-4,3 12 0,0-1-4,4 10-1,1-9-3,1-6 0,0-14-1,-7-15 1,1-17-1,4-15-1,0-17 1,1-14 0,2-20 1,-2-15-1,9-14 0,9-11 0,4-2 1,-5 0-3,-2 1 2,-8 9-2,0 16-2,-11 11-7,-3 22-18,-14 21-11,-18-6 1,5 21-1</inkml:trace>
  <inkml:trace contextRef="#ctx0" brushRef="#br0" timeOffset="246429.5675">2198 2822 35,'0'0'36,"0"0"1,0 17-4,-7 7-12,7 18-7,0 3-5,4 11-1,-1 0-4,1-1-1,4-4-2,-8-11-1,6-4-2,-1-12-2,0-3-6,-5-21-10,0 0-17,0 0-2,0-14 2,4-1-1</inkml:trace>
  <inkml:trace contextRef="#ctx0" brushRef="#br0" timeOffset="246646.6148">2188 2822 21,'25'-21'34,"0"-1"1,13 12 1,1 10-15,-5 0-6,4 15-4,-13 7-5,-11 2-1,-14 5-3,-13-1-2,-5 2-7,-17-6-13,-3-9-16,7-6-1,3-15 0,15 2 0</inkml:trace>
  <inkml:trace contextRef="#ctx0" brushRef="#br0" timeOffset="246965.4513">2715 2689 56,'31'5'34,"0"-10"-2,3 2-13,10 3-6,-7 0-5,5 0-7,-3 0-13,-8 3-15,-10-3-7,1 0 0,-22 0-1</inkml:trace>
  <inkml:trace contextRef="#ctx0" brushRef="#br0" timeOffset="247180.012">2731 2780 34,'16'18'35,"8"-15"0,17 4-6,2-2-25,0-8-28,9 7-4,-11-11-4,5 7-2</inkml:trace>
  <inkml:trace contextRef="#ctx0" brushRef="#br0" timeOffset="247836.9763">3800 1967 39,'-16'-26'28,"10"15"-10,-12 17-6,-3 14-2,-2 9-4,-2 20-2,1 18-1,0 16-1,4 15 2,5 12 2,6 3 2,9 7-2,3 5 2,0-9-2,6-2-1,-6-13 0,-3-3 0,-9-9-3,-7-9 0,-8-12-1,-7-16-1,0-8-3,0-18-3,9-12-12,0-10-18,10-20 0,12-4 0,10-18 0</inkml:trace>
  <inkml:trace contextRef="#ctx0" brushRef="#br0" timeOffset="248468.1651">4228 2868 19,'-10'-32'23,"2"4"-2,-8-1-3,-2 0-4,-7 10-4,-3 2-1,3 9-4,-6 5 0,3 6-1,4 6-3,5 10 0,3 3-1,10 4 1,6 2-1,6 1 0,12-2 0,4-3 1,6-1 0,3-14 0,1-9-1,2-3 1,1-16-1,-8-4-1,-2-10 2,-7-13-2,-2-2 0,-7-6 0,-3 2 0,-6-1 0,0 6 1,0 1 0,-3 7-1,-1 11 1,1 11 0,-2 4 0,5 13 1,-10 0-1,7 19 0,0 11 1,3 12 1,-3 8 0,3 6 0,3 6 0,3 1-5,1-2-16,-2-15-11,11-5 0,-6-22-2</inkml:trace>
  <inkml:trace contextRef="#ctx0" brushRef="#br0" timeOffset="248867.9961">4458 2359 27,'0'-13'32,"9"31"0,-3 7-10,1 10-8,6 13-3,-4 3-3,6 11-1,-3-1-1,4-1-2,-5-6-1,5-13 1,-7-8-2,4-12 2,-4-8-1,2-13-1,0-11 2,2-7-2,-1-16 0,6-2 0,-2-9-1,2-2-2,2-5 1,-2 1 0,1 3-1,-5 7-1,-4 13-2,-4-3-7,1 15-19,-7 16-7,-3-11 0,3 11-2</inkml:trace>
  <inkml:trace contextRef="#ctx0" brushRef="#br0" timeOffset="249204.1176">4840 2794 65,'0'13'35,"0"14"-2,3 10-15,-6 5-8,3 10 0,0 0-4,6 2-1,-6-3-1,8-5-2,-3-7-2,-2-9 0,0-4-2,-3-16-5,5 6-11,-5-7-18,0-9 0,0 0-2,-8-21 2</inkml:trace>
  <inkml:trace contextRef="#ctx0" brushRef="#br0" timeOffset="249446.4633">4833 2868 30,'35'-12'32,"-7"-5"0,6 11-9,-2 6-5,-5 0-5,-2 11-3,-17 4-4,-5 7-1,-13 2-3,-6 0-6,-3-2-15,3 0-15,-9-17-1,15 1-1,-3-15 0</inkml:trace>
  <inkml:trace contextRef="#ctx0" brushRef="#br0" timeOffset="249950.5047">5346 2635 40,'0'0'32,"9"6"0,9-6-9,4-7-8,11 7-5,1-4-4,2 4-5,1 8-4,-3-8-7,-3 7-12,-5-1-10,-14-6-3,1 7 1</inkml:trace>
  <inkml:trace contextRef="#ctx0" brushRef="#br0" timeOffset="250170.5606">5393 2780 67,'27'0'33,"12"4"-10,9-4-10,-1-2-32,5 2-7,-12-7-5,-3 7-2</inkml:trace>
  <inkml:trace contextRef="#ctx0" brushRef="#br0" timeOffset="253765.4499">6049 2198 33,'4'-11'32,"-4"11"-1,-10 0-10,10 23-3,0 16-5,0 17-4,0 14-2,0 12-1,-4 3-1,4 3-2,0-9-1,0-4-2,2-15-1,-2-19-4,8-9-5,-8-32-3,13 5-3,-4-20-1,7-7 1,-1-9 1,6-1 2,-5-4 6,2 6 6,-2 5 6,-6 3 3,-5 9 15,-20 6-10,-6 10-2,-1 9 0,-7-1-3,5 6-1,0-4-1,10 8-1,6-7-1,13 0 0,12-2-2,7-3-4,13-2-13,4 1-19,-4-13-1,6 2 0,-5-6-1</inkml:trace>
  <inkml:trace contextRef="#ctx0" brushRef="#br0" timeOffset="254132.5235">6366 2866 5,'0'0'29,"9"11"0,0-11 0,9 0-15,4-4-3,0-1-4,2-1-3,-2-2-2,-2-4 0,-2 0-1,-9-1 0,-3 2-1,-6 11 1,-12-18 0,-3 12 0,-7 1 1,-2 5 0,-5 5 0,1 7 2,0 4 1,10 8 0,2 4 0,12 5 1,8-4-2,12 6 0,8-5-2,5-10-6,11-8-29,6-3-3,-3-14 0,10-7-1</inkml:trace>
  <inkml:trace contextRef="#ctx0" brushRef="#br0" timeOffset="255816.153">7023 2588 24,'-22'-4'21,"2"4"-3,-7 7-3,0 5-3,2 4-1,3 4-3,10 8-2,8-1-1,10 6 0,8-4-2,10-1 1,3-11-1,5-5 0,-5-12 0,2 0 0,-7-15 0,-8-8-1,-7-7-1,-7 0 0,-10-1 0,-1 1-1,-5 6 0,3 1 0,-2 4-1,6 11 0,9 8 2,0 0-1,9 0 0,10 0 1,9 0-2,3 5 1,5-2-3,2-3-7,2 0-14,-2 5-8,-13-5 0,-1 9-1</inkml:trace>
  <inkml:trace contextRef="#ctx0" brushRef="#br0" timeOffset="256416.9794">7355 2624 45,'0'0'33,"0"0"-3,12 11-8,-9 7-5,-3 4-7,3 4-1,-3 0-3,4 7-1,-4-4-2,0-1-1,3-6-1,-3-7 0,0-15-3,0 0-1,0 0-4,0-12-1,0-5-2,-7-12-1,7 4 1,-9-3 0,6 3 2,-1-1 2,1 2 5,3 4 2,7-6 6,2 17-1,7 2-1,2-1-1,6 7 0,2 1 0,2-4-2,1 4 0,2 0 0,-7-5 0,0 5-1,-5-3 1,-3 3 0,-4-3 0,-3 3 1,-9 0-2,13-6 1,-13 6 0,0 0 1,6 17 0,-6-3 1,0 5-1,3 9 0,-3 4 0,0 0 0,0-3-2,0 3-9,0-13-28,6 3-1,-6-22 0,25 4 1</inkml:trace>
  <inkml:trace contextRef="#ctx0" brushRef="#br0" timeOffset="257215.5343">8223 1881 46,'-22'9'20,"-3"10"-6,0 14-2,1 20-4,3 19 2,6 11-2,4 14 1,11 16-1,0 4-1,3 13 1,3-2-3,1-4 0,-4-17 0,0-2-3,-9-14 0,-3-13-1,-5-13 1,-1-15-1,-3-16-1,-1-7-6,3-13-17,4-9-10,-7-15-2,19 10 0</inkml:trace>
  <inkml:trace contextRef="#ctx0" brushRef="#br0" timeOffset="258575.5314">8341 3328 34,'-23'-5'25,"3"11"-7,-3 6-4,2 2-3,6 11-3,3-2-1,12 9-1,2-5 0,14 0 0,6-7 0,5-5-1,1-8 1,6-7-1,-9-11 1,0-4-1,-10-10-1,-5 1 0,-10-4-1,-6 0-2,-1 4-7,-8 3-28,-1-3-2,8 7 0,-2-6-1</inkml:trace>
  <inkml:trace contextRef="#ctx0" brushRef="#br0" timeOffset="259146.6554">8411 1683 31,'0'0'31,"0"0"2,8 9-11,-6 16-6,-2 11-5,6 7-5,-6 4 1,0-3-4,0-1 0,0-9-4,0-6-1,-2-3-6,2-6-6,0-19-12,0 0-8,0 0 0,0 0 0</inkml:trace>
  <inkml:trace contextRef="#ctx0" brushRef="#br0" timeOffset="259524.7801">8449 1630 50,'26'-4'30,"-4"4"-8,6 10-5,-4 5-5,-5 5-5,-4 14-1,-8-1-2,-7 5-2,-13-3 1,-1-7-1,-6-8 0,2 5-2,-1-6 2,4-12-1,15-7 1,-9 9-1,9-9 0,21 8-1,-5-5 1,8-1 1,1 5-1,4 5-1,-1-4 1,-2 6 0,-4 5-6,-6-9-21,-7-4-9,4 7 0,-13-13 0</inkml:trace>
  <inkml:trace contextRef="#ctx0" brushRef="#br0" timeOffset="261606.1677">8946 2622 14,'-65'3'18,"29"7"-1,26-10 0,38 8-1,28-6 0,39-2-2,33 0-1,33 0-1,30 0-2,24-4 0,21 4-2,9-6-2,3 6-2,-15 0-1,-11 0-2,-23 0-2,-25-5-5,-26 5-11,-30 0-18,-36-6-1,-21 3-1,-33-8 1</inkml:trace>
  <inkml:trace contextRef="#ctx0" brushRef="#br0" timeOffset="262417.5393">9514 2098 45,'-19'-25'29,"11"7"-8,8-6-4,12 0-4,12 6-4,4 6-1,12 1-1,7 11-2,5 7 0,-8 7-2,-6 13 0,-14 10-1,-19 3 0,-16 7-1,-14 6 0,-15-5-1,-7 1 1,0-5 1,10-8-1,7-12-1,17-4 2,13-20-1,22 14 1,3-14-1,8 0 1,9-5-1,0 4-3,2 1-4,-10-8-4,0 8-3,-10-9-3,-1 0 0,-11-8-1,-3 8 3,-9-13 3,4-2 7,-4 3 5,3-19 18,-3 29-5,12 5 0,-12 6 0,18 15-2,-8 2-2,3 6-1,-6 0-3,4 1-2,-5-5-2,0 3 1,-6-13 0,0-9-1,0 0 0,0 0 0,-3-26 0,3 5-1,3-4 1,7 2-2,2-5 0,6-1 1,7 0-1,1 12-1,-2 10-1,0 0-4,4 7-11,-9 9-20,-10-1-1,1 8-1,-10-3 2</inkml:trace>
  <inkml:trace contextRef="#ctx0" brushRef="#br0" timeOffset="262929.6792">10552 2293 46,'0'-30'27,"0"1"-6,-2 5-5,-11-2-3,-3 12-4,-8-1-2,0 11-2,-4 4-1,0 10-3,3 10 1,6 7-2,4 4 0,8 1 0,7-1 0,9 1 1,7-3 0,2-10 1,7-9-1,0-10 0,0-17 1,3-3-1,-4-11 1,-2-11-2,-3-13 1,-4-5 0,-2-11-2,-5 4 1,-1-2 1,-3 3 1,-4 3-3,0 16 3,-4 16-1,-3 19 0,2 22 2,-4 12-1,2 22 0,3 15-2,-2 11 1,6 1-1,7 8 0,-4-11-6,10-2-13,-3-3-17,-5-20 1,5-9-1,-4-12 1</inkml:trace>
  <inkml:trace contextRef="#ctx0" brushRef="#br0" timeOffset="263260.2332">10754 2170 30,'0'0'34,"-9"-6"1,9 6-3,4 23-14,-4-4-5,9 6-3,-6 0-4,3 10-1,-3-12-1,3-1-1,-6-7 0,0-15 0,0 0-2,10-19 1,-10-1 0,9-7-1,3-8 0,1 6-2,9 0 2,5 6-2,1 9 1,6 4-2,3 10-7,-6 6-24,0 4-6,-3 3 1,-10-3-1</inkml:trace>
  <inkml:trace contextRef="#ctx0" brushRef="#br0" timeOffset="265484.085">9204 3118 30,'0'0'31,"9"16"-1,-6 6-7,3 11-6,-2 9-5,5 8-3,0 2-1,1-1-3,-1-7-1,3-6-1,-3-9-1,1-12 1,-10-17-1,15 0 0,-9-13-1,1-13 0,-2-12 0,-1-3-1,-4-11 0,0-9 0,3-3 0,0-2 0,3 2-1,-3 8 1,3 10 0,4 7-1,0 12 1,1 13 0,2 14 0,-3 0-1,5 12 1,6-1-1,7-1-1,6 2 1,16-3-1,15-4 1,22-5-1,21 0 0,23-5 1,12 1 0,14 4 0,8-7 0,-1 7 2,-6-5-1,-15 5-1,-14-6 1,-22 6 1,-15-3-1,-16-3 0,-18 6 0,-15-9 0,-15 7 0,-12 2 0,-16 0-1,0 0 1,0 0 0,-10 0-1,0 11 1,-1 9 0,1 2 0,7 6 0,3 4-1,0 0-18,13 5-14,-11-13 0,11-5-1,-13-19 0</inkml:trace>
  <inkml:trace contextRef="#ctx0" brushRef="#br0" timeOffset="266027.5197">9611 3347 31,'0'0'32,"11"-9"0,-11 9-5,13 23-11,-6-5-4,-1 11-4,-3-2-3,5 5 0,-5-8-2,1-2 1,-4-8-2,0-14 1,0 0-2,-4-13 1,4-5-1,0-10 0,4-2-1,3-5 1,4 2-2,5 1 1,6 8-2,2 6-2,7 11-9,-3 7-20,-2 0-2,7 9-2,-5-6 2</inkml:trace>
  <inkml:trace contextRef="#ctx0" brushRef="#br0" timeOffset="266320.7303">10031 3246 47,'-3'-17'33,"10"5"-1,5 2-14,3 2-5,6 8-4,-1 0-3,-2 9-1,-8 3 0,-6 5-3,-11 5 1,-5 4-2,-6-2 1,-2 0-1,-2-2 1,8-3-1,10-6 0,7-2-2,12-3-3,7-8-9,4-4-22,8 4 0,-1-4-1,7 0 1</inkml:trace>
  <inkml:trace contextRef="#ctx0" brushRef="#br0" timeOffset="266561.7741">10371 3292 25,'0'0'67,"-4"12"-34,10 7-13,-6 4-5,9 10-5,-9-2-2,6 8-2,-6 0-2,6-4-1,-2-6-6,-4-6-6,2-9-18,2-4-10,-4-10 0,0-10-1</inkml:trace>
  <inkml:trace contextRef="#ctx0" brushRef="#br0" timeOffset="266794.2154">10320 3439 63,'11'-4'33,"16"4"0,-3 4-17,5-4-9,4 0-12,2 3-18,-2 3-9,-7-6-1,3 0 0</inkml:trace>
  <inkml:trace contextRef="#ctx0" brushRef="#br0" timeOffset="267038.7679">10614 3338 71,'10'0'35,"6"10"-2,8 6-13,-2-4-7,6 10-6,0 1-2,0 3-3,-1-2-4,-7-6-4,1 1-10,-6-7-15,-6-12-5,5 0 0,-6-12 0</inkml:trace>
  <inkml:trace contextRef="#ctx0" brushRef="#br0" timeOffset="267074.7707">10917 3369 59,'-25'-10'33,"6"15"-2,-7 7-9,-7 1-8,1 10-6,-2 0-4,-6 4-6,6 2-15,5-2-17,-2-11-1,10-1 1,3-15-1</inkml:trace>
  <inkml:trace contextRef="#ctx0" brushRef="#br0" timeOffset="267402.8491">10971 3189 35,'8'-14'32,"6"14"-2,-6-6-8,8 3-7,1 6-5,-6 1-3,-1 7 0,-10 2-3,0 7-1,-11-3 0,3 6 0,-1-5 3,9 1-1,15-4-3,15-7-11,18-8-25,37-7-1,22-14-1,20 0 1</inkml:trace>
  <inkml:trace contextRef="#ctx0" brushRef="#br0" timeOffset="270828.8638">11928 2583 16,'0'0'31,"24"8"1,-5-14-1,10 6-14,9 0-5,3-2-7,3 2-6,2 2-12,-3 1-15,-8-6-3,-2 6-1,-13-8 0</inkml:trace>
  <inkml:trace contextRef="#ctx0" brushRef="#br0" timeOffset="271114.9619">11993 2714 42,'15'10'33,"5"-10"-8,8 4-5,9 0-5,4-4-2,4 5-6,-2 1-20,6 1-17,-20-7-2,1 6-2,-18-12 0</inkml:trace>
  <inkml:trace contextRef="#ctx0" brushRef="#br0" timeOffset="272680.1526">12742 2442 25,'-11'-30'26,"11"2"-6,6-5-3,12 1-2,6 4-2,7 0-3,7 21 0,-1 7-3,1 20 1,-14 9-2,-6 12-2,-18 5-1,-12 7 0,-15 3-1,-4-2-1,-4-7 1,1-11-1,0-9-1,11-3 1,16-7 0,9-8 0,13-5-1,8-4 0,4 4 0,2-4-4,10 3-11,-5 2-19,-2-9-1,-2 4 1,-5-4 0</inkml:trace>
  <inkml:trace contextRef="#ctx0" brushRef="#br0" timeOffset="273244.5104">13103 2504 69,'0'0'33,"11"20"-8,-11-3-11,7 7-4,-7-1-2,0 6-2,0-2-2,0-4-2,-4-8-1,1-1 0,3-14-4,0 0 1,0 0-2,-11-21 0,11-1 0,-4-5-1,4 3 1,-3-7 1,-3 4 1,3 3 1,3 3 0,0 4 0,3 8 1,6-2 0,0 6 1,4 5-1,5 0 0,4 0 0,0 4 0,2-4 0,-1 0 0,0 0 1,0 0 1,-4 3-2,-4-8 2,1 1 1,-7-1-1,-9 5 0,12 0 1,-12 0-1,0 0 0,0 0 0,0 0 0,6 9 0,-6-9 1,0 23 1,0-4 0,6 4 0,-6 0 0,4 3 0,-1 2-1,3-3-1,0 0-5,-6-11-14,0-4-20,3-1 0,-3-9 0,0 0 0</inkml:trace>
  <inkml:trace contextRef="#ctx0" brushRef="#br0" timeOffset="276697.2082">13595 2109 35,'0'0'29,"0"0"-7,-3 22-3,3 17-5,0 12-3,7 9-2,-7 5-2,6 7-1,-3 1-3,3-5-1,-4-10-2,2-12 0,-4-13-2,3-8-2,0-11-3,-3-14 0,9-11-1,-3-9 0,4-7-1,-1-2 2,10 1 2,12-36 3,-16 41 4,-8 4 2,-7 19 1,0 0 3,0 0-1,-22 12 1,4 6-2,-2 2 0,6 4 0,3 1-1,9 0-1,5-9-2,11 3 0,6-5-9,5-5-16,0-9-9,8 10 0,-8-15-2</inkml:trace>
  <inkml:trace contextRef="#ctx0" brushRef="#br0" timeOffset="277057.8911">13855 2764 25,'0'0'29,"0"20"2,0-20-3,10 8-15,6-4-5,-1-4-2,4 0-1,-1-2-1,1-4-2,-7-2 0,-3-1 0,-9-2-1,0 11-1,-11-13 1,-3 9-1,-7 4 0,0 0 0,-2 12 0,-1 2 0,6 5 1,2 1 0,7 7 1,9-3 0,8-2-1,9-3 1,4-5-1,7-9-7,11-2-9,6-3-18,-5-17 0,7 2-1,-5-16 0</inkml:trace>
  <inkml:trace contextRef="#ctx0" brushRef="#br0" timeOffset="277607.441">14303 2397 44,'-10'-3'29,"-6"-8"-8,-4 8-6,-6 7-3,2 1-4,-1 16-2,0 3 0,9 1-2,3 5-2,8 4 1,5-5-1,15-1 1,0-6 0,7-7 0,3-7-1,-1-3 0,1-9 0,-2-6-1,-6-9 1,-4-5-2,-7-7 0,-6-1-1,0-1 1,-12-4 1,2 6-1,-1 2-1,-2 5 1,6 9 0,7 15 0,0 0 0,17-7 0,0 15 0,9-1 0,4 0 0,3 1 0,0-2 1,-2-6-2,-4 0-4,1 0-20,-4 0-9,-16-14 0,5 13 0</inkml:trace>
  <inkml:trace contextRef="#ctx0" brushRef="#br0" timeOffset="278193.5274">14976 2014 21,'-29'0'29,"-2"20"0,-16 8-9,4 20-5,-1 22-4,6 6-4,10 11-1,11 1-2,14-2 1,15-5-4,13-7-4,12-18-17,8-13-10,-9-18 0,7-6-2</inkml:trace>
  <inkml:trace contextRef="#ctx0" brushRef="#br0" timeOffset="279449.7076">14886 2476 49,'21'16'28,"-8"5"-6,5 8-5,2 9-2,0-1-4,5 6-1,-1-7-2,4-5-3,-4-12-2,-1-6-1,-4-13-1,-4-16 1,-4-8-1,-1-8 0,-8-12 0,-2-11-1,-7-10 0,0-1-1,0-2 1,-2 6-1,4 3 1,5 6 0,5 8 0,8 13-1,5 4 1,9 9 0,9 4 0,10 5-1,13-5 1,13 0 1,14 5-1,14-4 1,8 4-1,5 1 1,1 4 0,-8-5 0,-7 8 0,-9 2-2,-16-6 1,-12 6 0,-12-9 0,-6 5 0,-4-6 0,-6 2 0,-5 3 0,-3-4 0,-4 3 0,-6 2 0,-4 4-1,-12 0 1,0 8-1,0-8 1,-15 8 0,5 0-1,1-2 0,0 4 1,6 8 1,3 1-2,5 3 1,5 10-2,6 9-6,-7-2-19,0 2-8,0 7 0,-12-19 1</inkml:trace>
  <inkml:trace contextRef="#ctx0" brushRef="#br0" timeOffset="279899.2921">15269 2513 37,'0'0'31,"22"9"-2,-6 6-7,5 2-7,6 13-5,-1 2-1,3 0-4,-2 0-4,-2-3-5,-5-4-11,-2-4-12,-8-14-6,3-7 1,-6-12-3</inkml:trace>
  <inkml:trace contextRef="#ctx0" brushRef="#br0" timeOffset="280149.7956">15572 2508 42,'-11'0'31,"-11"2"-2,-1 12-9,-7 9-5,-4 8-6,3 5-3,-1 1-6,-1-2-7,7-6-15,6 3-9,-2-17-1,13 0-1</inkml:trace>
  <inkml:trace contextRef="#ctx0" brushRef="#br0" timeOffset="280400.8591">15516 2201 50,'7'-10'31,"1"-2"-1,6 7-15,3 5-4,-1 7-3,2 0-2,-4 1-3,-7 11 0,-11 5-2,-6 0 0,-4 3 0,-2-3-1,-1 0 1,5 1-1,7-4 0,10-9-1,12 1-6,8-7-9,6-6-17,9 11 0,-8-8 1,5 3-1</inkml:trace>
  <inkml:trace contextRef="#ctx0" brushRef="#br0" timeOffset="280656.9195">15822 2464 42,'0'0'33,"-6"17"1,6 1-4,0 13-14,-6 0-5,6 10-2,0-5-2,0 3-3,0-10-3,3-2-2,2-4-8,-5-12-9,0-11-15,0 0-3,0 0-1,4-24 1</inkml:trace>
  <inkml:trace contextRef="#ctx0" brushRef="#br0" timeOffset="280909.4758">15700 2602 34,'0'0'30,"27"0"-3,-9 0-7,10 3-10,3 3-8,6-6-18,6 11-11,-14-11-1,8 4 0</inkml:trace>
  <inkml:trace contextRef="#ctx0" brushRef="#br0" timeOffset="281159.0291">16110 2368 41,'0'0'32,"-15"-3"1,9 18-10,6 16-8,-3 2-5,10 18-2,-7 0-3,7 5 0,1-7-2,-1-6-2,-2-4-4,-5-12-6,7-5-11,-4-10-14,-3-12-1,-10-10 0,-3-12 1</inkml:trace>
  <inkml:trace contextRef="#ctx0" brushRef="#br0" timeOffset="281402.9208">16048 2338 53,'31'-7'30,"-3"0"-8,3 10-6,-2 13-3,-5 1-5,-8 12-2,-10 3-2,-12 0-1,-9-3-1,-4 9-1,-3-12 0,0 1 0,10-6 0,8-4 0,11-7 0,9 3 0,8-2-1,5-2 0,1 4-5,-1-7-11,-5-6-17,0 4-1,-11-9 2,2-4-2</inkml:trace>
  <inkml:trace contextRef="#ctx0" brushRef="#br0" timeOffset="281655.9755">16210 2152 51,'13'-7'34,"1"-9"-2,3 10-13,1 9-7,-3 0-3,-2 6-2,-11 5-3,-4 4-1,-8 8-1,-2 0-2,-1-1 2,4-3-1,7-6 0,7 1 0,15-7-2,10-10-6,7-9-28,6 9 0,-8-8 0,6 8 0</inkml:trace>
  <inkml:trace contextRef="#ctx0" brushRef="#br0" timeOffset="282352.4904">16482 2617 51,'0'0'36,"0"0"-1,0 0-12,28 8-5,1-8-5,11 0-4,3-3-10,-2 7-30,2-8-4,-3-1-2,-6-9 0</inkml:trace>
  <inkml:trace contextRef="#ctx0" brushRef="#br0" timeOffset="282848.7083">16936 2452 58,'0'10'36,"8"8"-3,8 3-10,2-2-8,8 17-4,-2-4-4,6 4-3,-4-2-3,0-12-4,0 2-9,-10-7-18,-1-10-6,-3-7-1,-2-9 0</inkml:trace>
  <inkml:trace contextRef="#ctx0" brushRef="#br0" timeOffset="283099.2594">17224 2510 55,'-16'4'32,"-6"4"-9,-8 3-5,1 10-4,-9 3-4,2 11-2,-4-5-2,0 4-2,4-2-4,3-1-4,8-5-11,10-3-18,3-18-2,12-5 1,0 0-1</inkml:trace>
  <inkml:trace contextRef="#ctx0" brushRef="#br0" timeOffset="283547.4803">17182 1942 24,'22'28'32,"11"16"3,3 19 0,-1 17-14,1 19-4,-16 5-4,-5 6-3,-19-7-3,-13 1-2,-13-14-2,-9-18-2,-5-19-31,0-14-7,-2-22-1,9-9-1</inkml:trace>
  <inkml:trace contextRef="#ctx0" brushRef="#br0" timeOffset="290032.4825">20217 1987 29,'-9'51'28,"9"32"-8,-7 34-3,7 34 0,5 33-3,0 36-1,7 27-2,-2 31-1,2 16-2,-6 18-3,0 17-1,-12 6 0,-4 10 0,-8 3-2,-6-3 1,-2-2-1,-1-12-2,9-19-11,9-18-25,5-47-1,19-33 0,9-54 0</inkml:trace>
  <inkml:trace contextRef="#ctx0" brushRef="#br0" timeOffset="290972.5274">21004 2635 46,'4'-16'20,"-4"3"-2,-6 1-1,6 12-5,-22 0-1,9 13-2,-3 6-2,5 13-2,1 4-1,10 3 0,0 2-1,13-5 1,8-7-3,6-9 1,2-8 0,1-12-1,-5-16 1,-6-9-1,-10-9 0,-9-2-1,-10-5 1,-8 2-1,-3 0 0,0 8 0,2 5-1,3 3 0,13 9 1,10 6 0,13 2 0,9 6 0,9 0-1,7-3-1,7 6-6,1-3-18,-7 0-8,1 8-1,-15-8 2</inkml:trace>
  <inkml:trace contextRef="#ctx0" brushRef="#br0" timeOffset="291237.468">21554 2607 50,'0'0'35,"20"5"-1,-3-1-10,5-4-9,8 4-4,0-2-5,4-2-6,0 4-6,-8-4-11,-1-5-14,-4 5-4,-12 0-1,-9 0 0</inkml:trace>
  <inkml:trace contextRef="#ctx0" brushRef="#br0" timeOffset="291471.4414">21611 2735 49,'0'0'33,"24"15"-1,-1-15-14,6 2-12,4 1-18,1-6-18,17 3-1,-6-7-1</inkml:trace>
  <inkml:trace contextRef="#ctx0" brushRef="#br0" timeOffset="291715.4977">22188 2680 21,'13'-7'31,"23"7"3,7-5 0,24 2-18,21 3-5,10-3-1,16-1-2,7-6-4,-3 5-7,-4 1-11,-16 4-19,-27-14-2,-4 10-1,-34-11 1</inkml:trace>
  <inkml:trace contextRef="#ctx0" brushRef="#br0" timeOffset="292116.733">22690 1987 33,'-27'0'26,"-13"10"-7,1 10-1,-2 9-5,6 13-3,9 10-1,8 4-2,25 7 0,12-8 0,17-5 1,11-11-2,10-7-1,-2-19-1,3-13 0,-3-24-1,-12-11-1,-12-11-1,-17 0-1,-14-10 1,-10-1-1,-6 13-3,-14-2-6,2 15-9,-1 19-16,-4 1-3,10 11 1,-4 4 0</inkml:trace>
  <inkml:trace contextRef="#ctx0" brushRef="#br0" timeOffset="292351.3716">22644 2225 44,'10'14'37,"20"8"0,-2 5-8,6-2-11,8 8-8,-4 4-15,5 1-29,-10-9-1,-6 1-3,-20-9 1</inkml:trace>
  <inkml:trace contextRef="#ctx0" brushRef="#br0" timeOffset="292786.3432">22505 3081 59,'0'0'35,"6"29"-6,-6-3-9,-13 0-6,7 5-3,-6 3-2,4-2-4,-3-4-1,4-6-2,-2-11 1,9-11-2,-12 3 0,12-12-1,12-14 1,-4-10 0,2-14-1,0-5 0,3-3-1,5-2 1,-3 6 1,-1 5 0,-3 10-1,5 18 1,2 18 0,4 13 0,2 13 0,-1 13 0,1 2 0,4 7-1,3 2 1,-9-4-3,1 0-5,-8-12-11,-2-7-20,-2-8-1,-11-19 0,-3 11 1</inkml:trace>
  <inkml:trace contextRef="#ctx0" brushRef="#br0" timeOffset="293023.9506">22523 3155 55,'12'4'35,"16"6"1,3-10-4,12 6-44,7 2-19,-13-8-2,12 9-3</inkml:trace>
  <inkml:trace contextRef="#ctx0" brushRef="#br0" timeOffset="293815.0476">20979 4400 25,'0'-14'27,"-21"-4"-3,3 9-7,-7 9-4,-4 5-4,2 11-1,4 9-3,7 10 0,9 3-1,11 2-1,9-2 1,10-7-1,6-10 0,5-8 0,-2-13 0,-3-4-2,-8-13 0,-8-8 0,-10-8-1,-7 0 0,-8 4 0,-1-5-1,-1 8 2,4-1-1,4 12 1,9 5 0,14 3 0,10 7 1,8-2-1,6 2-2,8 2-11,1 5-21,-10-14 0,0 7-1,-14-2 0</inkml:trace>
  <inkml:trace contextRef="#ctx0" brushRef="#br0" timeOffset="294072.5841">21493 4371 30,'0'0'33,"16"0"1,8 0 0,5 4-17,4-4-11,5 0-7,0 5-13,-1 3-18,-12-8-1,0 8 0,-14-8-1</inkml:trace>
  <inkml:trace contextRef="#ctx0" brushRef="#br0" timeOffset="294310.6287">21578 4524 44,'0'9'30,"9"-13"-1,17 4-19,8 4-33,-6-10-3,14 6-3,2-10 0</inkml:trace>
  <inkml:trace contextRef="#ctx0" brushRef="#br0" timeOffset="294561.6901">22085 4495 26,'0'0'30,"0"0"-4,0 0-6,41 10-1,8-10-3,29 0-3,16-6-2,23 6-4,18-4-2,11 1-4,4 3-7,-8-10-10,-18 5-19,-16 1 0,-25-6-1,-24 6 0</inkml:trace>
  <inkml:trace contextRef="#ctx0" brushRef="#br0" timeOffset="295237.2586">22545 4164 19,'-7'-13'24,"-8"-9"-9,-2 7-4,-9 1-2,-1 5-2,1 5-2,-3 4-2,3 7-1,6 6 0,4 4 1,7 7 1,9 1 1,5-3 1,13 0 1,4-4-1,8-3 0,1-12 0,4-9-1,-3-10-2,-1-8-1,-3-8 0,-9-8-1,-2-10-1,-5-2 1,-3-1-2,-9 5 2,0 3-1,-7 8 0,-2 11 0,3 15 1,6 11 1,-16 25 0,7 8 1,9 11-1,0 5 1,4 8-1,8-1-5,-2-1-12,-2-12-17,14 3-2,-7-22-1,8-2 0</inkml:trace>
  <inkml:trace contextRef="#ctx0" brushRef="#br0" timeOffset="295621.4061">23045 3971 40,'-15'-12'31,"-15"-5"0,-1 8-13,-6 9-5,-1 8-3,-1 11-3,5 5-1,12 9-1,8 5-1,11 7 1,8-3 0,21-1 0,7-8 0,13-8 0,2-11-1,1-10 0,-8-13-1,-3-7-1,-11-12-2,-12-8 0,-12-2-6,-8-11-3,-1 5-11,-4 8-16,2 3-2,5 8 0,-4 8 0</inkml:trace>
  <inkml:trace contextRef="#ctx0" brushRef="#br0" timeOffset="296758.8661">23092 4085 29,'0'0'32,"6"-11"-3,-6 11-5,0 0-3,0 0-3,-8 21-4,8 7-3,-6 4-3,6 11-1,4 6-3,6 0-3,3 7-15,-1-8-23,0-12 0,4-2-2,-3-15 1</inkml:trace>
  <inkml:trace contextRef="#ctx0" brushRef="#br0" timeOffset="297553.824">22644 4938 24,'10'-6'27,"-10"-8"-6,-3-4-3,-10 2-3,-7-1-3,-7 5-3,-10-2-2,0 7-3,-5 3 0,6 10-2,-4 11 0,8 7 1,12 4-1,6 9 0,14-4 0,12 3 1,11-7 1,8-6-1,5-11-1,4-12 0,1-9-1,-3-11 0,-5-9 0,-6-10-2,-8-11 1,-5-1 0,-9-2-1,-8 4 0,-6 8 0,0 6 1,-3 11 0,0 12-1,1 17 1,0 13 0,4 11 0,7 5 0,9 7 0,-3 7-4,4 5-10,3 1-19,-3-11-1,6 3 1,-8-17-1</inkml:trace>
  <inkml:trace contextRef="#ctx0" brushRef="#br0" timeOffset="297976.2645">22904 4838 38,'0'0'35,"0"0"1,-16 17-4,8 12-16,-4 5-5,1 8-2,-1-2-3,4 1-1,-3-4-2,11-9-1,-3-6-1,3-9 1,0-13-1,0 0 0,7-31 0,3 1 0,1-10 0,-1-8-1,5-6 0,-2 0 0,1 3 0,0 7 0,3 11 0,-7 13 0,5 13 1,4 15 0,0 14-1,-2 9 1,3 10 1,0 8-1,-1-1 0,0-1 0,0-1-2,-4-4-2,3-5-10,-11-13-18,6-7-8,-4-8 0,-9-9 0</inkml:trace>
  <inkml:trace contextRef="#ctx0" brushRef="#br0" timeOffset="298218.235">22916 4991 43,'23'-3'33,"25"9"-5,-12 0-28,11-14-23,9 8-6,-8-13-2</inkml:trace>
</inkml:ink>
</file>

<file path=ppt/ink/ink5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23T15:48:13.256"/>
    </inkml:context>
    <inkml:brush xml:id="br0">
      <inkml:brushProperty name="width" value="0.05292" units="cm"/>
      <inkml:brushProperty name="height" value="0.05292" units="cm"/>
      <inkml:brushProperty name="color" value="#FF0000"/>
    </inkml:brush>
  </inkml:definitions>
  <inkml:trace contextRef="#ctx0" brushRef="#br0">1751 10799 7,'-28'-6'29,"18"6"2,10 0 0,13-3-14,17 3-4,21-3-5,8-1-5,14-1-6,4 1-12,-2-6-15,-9 10-2,-15 0 0,-12 12 6</inkml:trace>
  <inkml:trace contextRef="#ctx0" brushRef="#br0" timeOffset="181.7276">1773 11076 32,'0'0'30,"16"14"-3,11-11-9,15-3-5,10 6-4,6 0-10,-4-3-12,-2-3-16,0 14-3,-21-11 2,-5 8 7</inkml:trace>
  <inkml:trace contextRef="#ctx0" brushRef="#br0" timeOffset="346.7379">1761 11318 22,'12'17'25,"6"-15"-4,17 2-9,9-4-12,9-4-19,18 6-4,-1-9-2,11 7 13</inkml:trace>
  <inkml:trace contextRef="#ctx0" brushRef="#br0" timeOffset="654.5633">2718 11261 38,'-44'15'27,"10"3"-4,-8-2-12,-6-2-5,8-5-3,0-9-1,6-7 0,10-8-2,8-4 0,10-1 0,12-4 0,10 2 0,8 7 1,5 6 1,4 9 2,1 12 1,5 7-1,-1 3 1,-3 4-5,-5 1-9,-1 2-15,-10-14-6,6 2-1,-13-17-1</inkml:trace>
  <inkml:trace contextRef="#ctx0" brushRef="#br0" timeOffset="873.2557">2805 11235 69,'0'0'33,"16"18"-11,-1 1-7,1 1-5,6 2-2,-2-3-3,-3 0-1,1-11-1,2-4 0,-2-8-1,6-6 0,-5-8-2,-1-1-1,-2 0-6,-4-3-7,0 3-19,-3 9-2,-2-4-1,3 11 0</inkml:trace>
  <inkml:trace contextRef="#ctx0" brushRef="#br0" timeOffset="1173.7215">3546 11268 57,'-17'21'34,"-6"4"-6,-9 2-5,-7-8-10,7 0-6,-4-13-6,5-6-4,3-5-1,5-11-1,5-1-1,7-8 0,11 1 1,4-2 2,6 7 2,5 5 2,8 5 1,7 9 2,2 13 0,1 6 0,-5 1 0,1 7-2,-5 1-4,-2-5-4,-3-7-18,-7 1-9,-12-17-1,0 0 1</inkml:trace>
  <inkml:trace contextRef="#ctx0" brushRef="#br0" timeOffset="1309.3318">3320 10885 34,'-10'-30'31,"10"30"-2,0 0-11,15-2-31,1 25-13,-3-5-3,12 16-1</inkml:trace>
  <inkml:trace contextRef="#ctx0" brushRef="#br0" timeOffset="1460.0078">3825 11422 37,'6'40'34,"-6"7"0,-19-13-13,-5-2-38,-4 4-9,-12-22-4,12 1-3</inkml:trace>
  <inkml:trace contextRef="#ctx0" brushRef="#br0" timeOffset="2436.3809">4594 10928 31,'7'39'32,"-7"7"0,0 13-11,0 12-7,0-2-3,0 4-4,-3-11-2,6-12-2,2-15-1,-1-13 0,-4-22-1,0 0 0,5-24 1,-5-5-1,-8-16 0,-1-6 0,-2-6 0,0-3-1,2-1 0,2 2 0,3 6 0,4 7 0,7 10 0,9 8 0,9 8 0,9 7-2,12 9-4,7-1-8,11 5-20,9 0 0,-1 0 0,2 8-1</inkml:trace>
  <inkml:trace contextRef="#ctx0" brushRef="#br0" timeOffset="2693.5825">4597 11514 44,'9'8'33,"7"-8"-1,18 0-14,7 1-8,8-1-5,3 0-13,-2-5-21,3 5-3,-15-9-1,0 0 0</inkml:trace>
  <inkml:trace contextRef="#ctx0" brushRef="#br0" timeOffset="2864.2339">4644 11229 32,'0'0'30,"24"7"-1,7-7-13,12 4-15,11 4-23,-1-8-3,9 2-3,-12-4-1</inkml:trace>
  <inkml:trace contextRef="#ctx0" brushRef="#br0" timeOffset="3067.6437">5116 11379 42,'5'13'35,"10"7"0,1 7-4,2-4-19,9 5-5,-2 1-7,-1-5-7,2-1-15,-4-3-12,-8-13-1,2-3-1</inkml:trace>
  <inkml:trace contextRef="#ctx0" brushRef="#br0" timeOffset="3218.8229">5342 11421 33,'-27'0'35,"6"13"1,-6 4-1,-6 7-17,3 7-8,-2 1-7,4-5-11,6-3-17,11-2-11,-2-15 0,13-7 0</inkml:trace>
  <inkml:trace contextRef="#ctx0" brushRef="#br0" timeOffset="3475.5979">5715 11197 52,'10'0'32,"11"0"1,10 0-16,6 0-8,3 5-7,2-5-10,-3 0-19,1 5-5,-15-11 0,-3 6-1</inkml:trace>
  <inkml:trace contextRef="#ctx0" brushRef="#br0" timeOffset="3623.9051">5742 11301 38,'-4'17'34,"10"-7"-3,17-6-8,8 1-15,3-5-31,18 0-4,-6-5-5,18 1-2</inkml:trace>
  <inkml:trace contextRef="#ctx0" brushRef="#br0" timeOffset="4031.8251">6346 11339 12,'0'0'31,"23"0"1,2 0-4,13 0-10,10 8-11,11-8-22,10 9-11,-7-11-4,13 2 0</inkml:trace>
  <inkml:trace contextRef="#ctx0" brushRef="#br0" timeOffset="4533.7706">7625 11192 21,'-23'-24'24,"-4"7"-10,-4-1-1,-2 7-2,-5 3-2,0 8-1,4 8-3,6 4-1,9 9-2,7 3 1,12 0-2,9-1 2,10-5-1,12-8 0,10-10 1,1-10 0,2-8-1,0-16 0,-5-11 0,-7-14-2,-7-8 1,-10-8-1,-8-3 1,-7 0-1,-4 6 1,-8 11 0,1 11 1,-6 18 0,1 17 1,1 20-1,6 23 0,0 17 0,6 13 0,3 15-1,5 7-3,7 8-8,1 1-16,-7-10-6,10-4-1,-13-16 0</inkml:trace>
  <inkml:trace contextRef="#ctx0" brushRef="#br0" timeOffset="4761.3948">7109 11373 18,'12'3'31,"15"-3"0,25 0-3,15 3-11,18-3-4,19 0-3,9 0-6,8 0-8,0 0-8,-7 0-18,-21 0-3,-13 4-1,-32-2 0</inkml:trace>
  <inkml:trace contextRef="#ctx0" brushRef="#br0" timeOffset="5368.7136">7470 11997 53,'6'-13'21,"-6"-5"-5,-3-2-3,-7-3-4,-8-2-2,-4 4-2,-9 2-2,2 9 0,-7 5-1,2 5-1,3 14 1,5 1-1,11 4 0,8 8 0,11-2 0,6 0 0,11-6 2,7-5-1,4-8 0,5-6 0,0-19-1,0-5 1,-1-11-1,-4-9 1,-9-15-2,-3-6 0,-7-3 1,-6 2-1,-7 5 2,-7 9-2,-3 11 2,-3 16-1,-4 20 0,4 20 0,3 17 0,4 14 1,6 10-2,3 7 2,7 5-1,3-2-2,4-2-3,0-11-6,4-9-16,1-11-8,-6-19-1,2-3 1</inkml:trace>
  <inkml:trace contextRef="#ctx0" brushRef="#br0" timeOffset="5551.1486">7680 11771 48,'15'7'34,"11"12"0,-4 1-4,2 3-18,7 9-4,-1-6-3,1 1-4,-2-1-6,-5-8-10,-8-8-19,3-1-1,-7-17-1,3-4 0</inkml:trace>
  <inkml:trace contextRef="#ctx0" brushRef="#br0" timeOffset="5701.4876">7969 11785 52,'-23'7'36,"-4"8"-1,-10 4-10,-6 8-10,-1 2-7,0 4-8,1-2-15,2-8-20,11 1 0,8-10-1,16-5 0</inkml:trace>
  <inkml:trace contextRef="#ctx0" brushRef="#br0" timeOffset="6271.9769">8494 10630 43,'0'0'33,"0"0"-3,3 32-8,12 16-6,-2 11-6,14 16-2,-2 5 0,3 4-2,-3-6-3,0-8 0,-4-15 0,1-13-1,-3-23 1,-1-14-1,-1-18-1,3-15 1,2-21-1,2-16 1,-1-7-1,2-7 0,0 0-1,0 3 0,-8 11-1,-4 6-4,3 27-5,-14 11-11,-2 21-17,0 0 0,-2 16 0,2 10 0</inkml:trace>
  <inkml:trace contextRef="#ctx0" brushRef="#br0" timeOffset="6708.8248">8952 11185 53,'0'0'34,"0"17"2,4 14-14,4 16-7,-8 5-5,9 13-2,-3-2-4,-1 0-4,1-9-6,-2-13-6,2-9-17,-2-10-7,-4-22-1,-7-13 1</inkml:trace>
  <inkml:trace contextRef="#ctx0" brushRef="#br0" timeOffset="6888.2751">8898 11207 24,'33'-15'35,"13"15"0,1 0 2,-1 5-16,-2 18-5,-16-3-3,-10 11-5,-27-2-4,-19-7-14,-22-2-25,-5-2-2,-11-18-2,-1 0 1</inkml:trace>
  <inkml:trace contextRef="#ctx0" brushRef="#br0" timeOffset="9657.7135">9690 11151 17,'-14'4'33,"14"-4"1,6 9 1,12-9-15,17 0-7,4 0-7,5 0-9,5-5-22,2 7-8,-12-2-1,-5 4-1</inkml:trace>
  <inkml:trace contextRef="#ctx0" brushRef="#br0" timeOffset="9823.7912">9728 11328 23,'0'0'29,"15"13"2,8-13-6,14 0-36,12 6-11,-2-11-4,16 5-3</inkml:trace>
  <inkml:trace contextRef="#ctx0" brushRef="#br0" timeOffset="19350.5625">1757 13257 31,'0'0'30,"25"2"-1,6-2-12,16-8-5,8 5-6,11-4-12,-9 7-16,-9-7-7,5 9-1,-24-2 0</inkml:trace>
  <inkml:trace contextRef="#ctx0" brushRef="#br0" timeOffset="19500.5899">1841 13406 27,'3'19'29,"16"-19"-2,24 5-13,13-2-28,6-10-10,16 7-2,-1-15-2</inkml:trace>
  <inkml:trace contextRef="#ctx0" brushRef="#br0" timeOffset="19725.1444">2573 13331 26,'0'0'29,"28"0"1,9-3-7,19 3-24,11 3-24,1-8-2,17 5-1,-5-4 2</inkml:trace>
  <inkml:trace contextRef="#ctx0" brushRef="#br0" timeOffset="19982.4323">3410 13322 8,'-13'3'27,"32"8"2,12-11 0,31 0-14,15 0-10,17 0 0,14-7-5,9 2-12,4 5-15,-15-16 0,3 8-2,-26-9 7</inkml:trace>
  <inkml:trace contextRef="#ctx0" brushRef="#br0" timeOffset="20455.8256">3986 13026 22,'13'-10'28,"-13"-11"1,3 0-13,-7-2-3,-10-5-5,-5 6-2,-6 0-3,-3 10-1,-6 9 0,5 5-1,2 14 0,3 6-1,10 6 0,8 1 0,10 0 1,12-4-1,8-9 0,3-6 1,5-10-1,2-15 1,-3-9 0,1-10-1,-11-12 1,-7-5-1,-7-12 1,-7-2 0,-7 0 2,-4 7 0,-2 4 0,-2 16 0,-1 11 0,4 20 0,0 24 1,6 19-2,6 27-5,-3 12-10,3 13-20,5 11-1,-5-3 0,4 11-1</inkml:trace>
  <inkml:trace contextRef="#ctx0" brushRef="#br0" timeOffset="20959.5798">3670 13882 15,'13'-11'23,"-13"-8"-6,-4-3-4,-5-3-2,-6 8-1,-8-1-1,-1 7-3,-3 7-1,-4 8-2,6 10 0,6 9-1,7 3 0,12 3-1,6 2 0,9-4 0,10-7 0,6-8 1,3-7-1,-3-13-1,3-8 1,-6-12-2,-6-12 2,-3-9-2,-8-11 1,-8-4-1,-3 3 2,0 4 2,-7 6-1,-3 15 1,-3 18 1,1 18 0,5 26 0,-1 17 0,4 10-1,4 10-2,4 4-2,5 2-8,3-4-20,0-15-3,6-10-1,-5-16 0</inkml:trace>
  <inkml:trace contextRef="#ctx0" brushRef="#br0" timeOffset="21132.8074">3928 13739 48,'12'6'34,"9"13"1,-5-1-6,-1 3-20,8 5-4,1-1-8,0-4-14,-4-8-16,4-1-1,-9-16 0,4 2-1</inkml:trace>
  <inkml:trace contextRef="#ctx0" brushRef="#br0" timeOffset="21260.6591">4167 13742 58,'-25'13'39,"-3"20"0,-9 1-4,-4 8-25,-2 8-40,-1-13-4,10-1-4,3-19 0</inkml:trace>
  <inkml:trace contextRef="#ctx0" brushRef="#br0" timeOffset="25824.7941">4995 12562 14,'-29'-7'32,"-11"28"1,-15 25-1,-5 32-15,8 30-4,2 20-2,18 22-5,15 9-3,17-3-10,31-9-20,18-15-7,7-33 0,18-26-1</inkml:trace>
  <inkml:trace contextRef="#ctx0" brushRef="#br0" timeOffset="26283.7683">5284 13174 22,'0'-12'30,"0"12"0,-11-26-6,-3-1-10,1-2-6,3-5-3,6-3-1,4 2-2,11 4 0,11 5-1,9 13-1,5 13 1,-4 14 1,-5 13-1,-14 13 1,-13 9 0,-9 8 0,-16-1 0,-6 0-1,-4-8 1,3-6-1,3-9-1,14-9 1,15-8 0,6-7 0,14-4-1,6-1 2,6-1-2,3-3-2,4 4-8,-5-4-15,-5 0-9,3 0 0,-9-7 0</inkml:trace>
  <inkml:trace contextRef="#ctx0" brushRef="#br0" timeOffset="26681.5812">5578 13257 35,'6'9'34,"1"10"1,-7 0-6,0-1-13,7 7-4,-7-5-4,6 0-2,-6-9-2,0-11-1,0 0-1,3-9-1,-6-8 0,0-9 0,-1-5-1,1-1 0,3 0-1,0-1 1,0 8-1,4 0 1,4 4-1,4 10 1,5 3 0,1 5-1,2 3 1,0 0 0,2 5 0,-1-2 0,1 4 0,0-1 0,-4 0 0,-2 1 1,-4 5-1,-6 6 1,-2 3 0,-4 6 0,-7 0 0,1 4-1,0-1-4,-3-5-11,0 0-22,9-5 0,5-11 0,11-2-1</inkml:trace>
  <inkml:trace contextRef="#ctx0" brushRef="#br0" timeOffset="27524.4901">5991 12682 22,'-7'-33'31,"-5"2"0,12 31-5,-17 9-10,10 32-4,7 24-3,0 17-3,2 8-4,5 11-4,-1-3-5,6-9-7,-3-16-5,3-17-6,0-18-9,-9-20 1,6-9 13</inkml:trace>
  <inkml:trace contextRef="#ctx0" brushRef="#br0" timeOffset="27712.259">6102 13106 66,'-18'5'27,"-1"8"-8,-3 5-5,1-1-5,8 7-3,7-3-1,12-3-3,10-1-1,8-5-4,14-2-8,4 5-20,-7-11-1,5 6 0,-12-10-1</inkml:trace>
  <inkml:trace contextRef="#ctx0" brushRef="#br0" timeOffset="28078.6573">6238 13389 23,'0'0'32,"7"19"2,-7-19-1,21 13-16,1-8-6,-4-5-4,4-3-2,-3-4-1,-1-5-2,-8-3-1,-1 1-1,-9-2 1,-6 3-1,-3-4 0,-13 6 0,0 5 0,-6 6 0,4 7 0,1 7 0,5 8 1,6 3 0,12 8 0,8 1 1,6 0-1,9 1 0,6-5-4,-1-12-8,3-9-24,3-3-1,-4-17 0,5-3 0</inkml:trace>
  <inkml:trace contextRef="#ctx0" brushRef="#br0" timeOffset="28561.2886">6739 13108 21,'-23'-17'30,"4"10"-2,-9-2-6,-2 9-7,2 3-3,0 8-4,3 11-3,6 4-1,10 6-1,9 0-1,3-3 0,10-4 0,11-4 0,1-12 0,6-9-1,-3-7 0,-3-10 0,-5-8-1,-9-6 0,-7 0-1,-9-7 0,-7 6 1,-6 3-1,-1 4 1,0 4-1,6 11 1,13 10 0,0 0 0,0 0 0,25 6 0,6 3 0,7 0 0,6 1 1,5-5-1,-5 3 0,-1-2-1,-9-6-6,-4 0-19,-7 5-7,-23-5 0,0 0 0</inkml:trace>
  <inkml:trace contextRef="#ctx0" brushRef="#br0" timeOffset="32763.1127">7448 12658 20,'-25'0'32,"-6"22"3,-19 20-4,0 19-11,7 27-5,2 6-4,17 18-3,12 7-3,18-3-4,19-7-14,15-12-22,13-30 0,12-18-1,-1-25-1</inkml:trace>
  <inkml:trace contextRef="#ctx0" brushRef="#br0" timeOffset="33320.7593">7609 13147 17,'0'0'33,"9"15"1,0 10-3,1 8-9,5 10-8,-6-2-2,7 1-5,-6-6-2,2-8-1,-3-17-2,-9-11 0,13-15-1,-7-15 0,-6-12 0,-3-14 0,-3-12-1,-4-2 0,3-3 1,-2 6-1,0 3 0,3 11 0,6 13 0,3 12 0,13 12 0,11 13-1,17 6 1,21-1-1,28 2 1,25-1-1,22-3 0,18 0 0,16-4 0,-3-7 0,-5 2-1,-16 0-1,-25 5-1,-26-2 1,-28 1 0,-25-2 0,-22 0 0,-13 2 2,-11 5 0,-4-18 2,-4 9 0,8 9 1,-10-9-2,10 9 2,9 26-2,0 2 1,0 16-1,2 10 0,-2 6-8,-1 7-25,-8-8 0,10-1-1,-13-19 0</inkml:trace>
  <inkml:trace contextRef="#ctx0" brushRef="#br0" timeOffset="33689.7878">7959 13222 20,'9'0'32,"10"17"1,-1 2-2,5 10-13,7 9-5,-5 0-5,3 3-6,-6-6-8,-3-7-10,-10-14-17,2-4-1,-11-10-1,4-20 3</inkml:trace>
  <inkml:trace contextRef="#ctx0" brushRef="#br0" timeOffset="33816.4055">8154 13300 64,'-18'12'36,"-12"7"-4,-5 5-12,7 5-10,-4 3-11,6-8-18,4-5-14,11-2-1,11-17-2</inkml:trace>
  <inkml:trace contextRef="#ctx0" brushRef="#br0" timeOffset="34125.8266">8219 13034 45,'-5'-20'33,"14"8"2,0 0-12,7 5-9,11 12-5,-5 4-2,-1 9-2,-8 5-3,-9 3 0,-8 1-1,-8 0 0,-3-7 0,-1-1 0,3-5-1,5-2 1,8-12-1,11 10-2,5-7-3,5-3-9,5 3-21,8 6 0,-9-4-1,6 7 0</inkml:trace>
  <inkml:trace contextRef="#ctx0" brushRef="#br0" timeOffset="34314.4645">8500 13225 46,'0'11'36,"0"4"1,0 7-7,6 13-12,-6-2-7,6 8-4,0-4-8,-6-4-7,10-4-14,-4-5-15,-6-14 0,0-10 0,-15-6-1</inkml:trace>
  <inkml:trace contextRef="#ctx0" brushRef="#br0" timeOffset="34448.3968">8402 13387 23,'0'-18'31,"19"18"1,3-4 0,7 4-16,8 0-13,1 0-16,8 5-16,-14-9-2,4 4-1,-14-11 1</inkml:trace>
  <inkml:trace contextRef="#ctx0" brushRef="#br0" timeOffset="34637.0442">8732 13127 44,'-8'-9'37,"8"9"0,0 15 1,0 11-20,11 14-6,-4 3-5,2 11-2,-3 1-3,1-2-4,2 0-5,-3-17-9,-6-7-23,0-10 1,0-19-1,-10 0 0</inkml:trace>
  <inkml:trace contextRef="#ctx0" brushRef="#br0" timeOffset="34892.833">8673 13168 45,'35'-22'36,"6"4"1,4 8-10,9 10-10,-11 7-5,1 11-4,-17 4-2,-16 9-2,-16 2-2,-17 4 0,-12 1-2,-6-3 0,0-2 0,2-4 0,11-1-1,12-9 0,15-1 0,12-5 1,16-4-2,5-9-5,14 0-26,0 0-4,-2-14-1,0-1 1</inkml:trace>
  <inkml:trace contextRef="#ctx0" brushRef="#br0" timeOffset="35186.8416">8980 13007 59,'10'-20'36,"12"11"0,-1 2-14,0 2-10,2 15-3,-15 1-4,0 11-2,-12 4-1,-5 1 0,-4-2-1,0 3 0,1-7 0,7-2 0,13-8-2,11-6-2,9 2-8,5-6-25,2-4-1,3 1 0,-4-6 0</inkml:trace>
  <inkml:trace contextRef="#ctx0" brushRef="#br0" timeOffset="35426.8255">9359 13329 69,'0'0'37,"31"14"1,7-7-7,14-2-28,4 2-34,6-7-3,9-3-2,-9-9-1</inkml:trace>
  <inkml:trace contextRef="#ctx0" brushRef="#br0" timeOffset="35825.8275">10025 13183 39,'0'0'36,"0"0"0,22 27 1,7 2-18,1 3-8,10 9-4,-2 2-3,2-7-6,-3 2-5,-9-17-11,-3-9-15,-6-8-5,-7-13 1,1-9 0</inkml:trace>
  <inkml:trace contextRef="#ctx0" brushRef="#br0" timeOffset="35952.2756">10336 13261 61,'-25'-10'37,"-13"10"1,-8 10-11,-1 16-9,-9 4-9,8 4-8,1 6-11,6-2-26,11-15-2,17-4 0,13-19-1</inkml:trace>
  <inkml:trace contextRef="#ctx0" brushRef="#br0" timeOffset="36261.9052">10376 12752 54,'24'19'38,"17"26"0,8 18-4,1 15-17,0 22-5,-19 7-4,-14 9-5,-21 3-6,-21-17-17,-13-15-19,-2-17 0,-3-27-1,14-18 0</inkml:trace>
  <inkml:trace contextRef="#ctx0" brushRef="#br0" timeOffset="36637.4144">10664 12508 28,'19'8'35,"21"23"2,4 30-2,3 23-13,8 35-5,-15 21-4,-9 27-3,-31 13-4,-22 5-9,-23-1-34,-17-10-2,-19-31 0,-4-19-1</inkml:trace>
  <inkml:trace contextRef="#ctx0" brushRef="#br0" timeOffset="43261.4012">1599 15352 54,'13'7'35,"8"-3"2,7-4-11,5 0-12,9 0-5,4 3-8,1-3-10,1-3-22,-7 6-5,-6-7-1,-1 4 0</inkml:trace>
  <inkml:trace contextRef="#ctx0" brushRef="#br0" timeOffset="43464.8659">1629 15491 9,'0'0'34,"4"13"2,10-12-1,14-1-11,17 0-7,2 0-11,11 7-32,-2-15-5,6 8-3,-9-7-3</inkml:trace>
  <inkml:trace contextRef="#ctx0" brushRef="#br0" timeOffset="44121.8263">11428 13213 28,'-11'5'34,"22"2"-1,0-3-7,14 1-7,15 0-5,4-2-5,9 1-8,5 1-15,-5-1-18,-8-4-2,-6 0-1,-18-4 0</inkml:trace>
  <inkml:trace contextRef="#ctx0" brushRef="#br0" timeOffset="44294.5545">11532 13375 42,'31'12'31,"-3"-12"0,18 8-11,1-8-27,-3 0-18,11 0-4,-7-6-1,10 6-1</inkml:trace>
  <inkml:trace contextRef="#ctx0" brushRef="#br0" timeOffset="44527.1985">12234 13404 51,'-16'6'35,"16"-6"1,-5 9-5,5-9-20,0 0-9,18 6-14,-2-1-21,-8-8-1,8 3-1,-6-2-1</inkml:trace>
  <inkml:trace contextRef="#ctx0" brushRef="#br0" timeOffset="44707.878">12641 13457 49,'0'0'36,"0"0"1,0 0-1,0 0-22,0 0-11,0 0-13,0 0-24,11 0-2,-1-5 0,-10 5-1</inkml:trace>
  <inkml:trace contextRef="#ctx0" brushRef="#br0" timeOffset="44835.6285">12913 13477 77,'0'0'33,"0"0"-33,0 13-11,-15-24-18,15 11-4</inkml:trace>
  <inkml:trace contextRef="#ctx0" brushRef="#br0" timeOffset="47653.7243">2908 15291 9,'-45'-5'26,"8"-5"-3,-5-13-8,8-9-2,9-5-2,7-4-1,18-2-1,12 0 0,12 8-1,10 11-1,13 17 0,-4 14 0,-2 15 0,-10 10-1,-16 19-1,-20 4-1,-18 11-2,-17-2 0,-3-3-1,-7-10 0,0-10-1,4-12 0,17-12-1,11-9 1,18-8 0,9-9 0,13 0 0,9 2 0,12 3 0,7 4-5,-2 0-12,4 0-18,3 4-1,-11-6 0,2 2-1</inkml:trace>
  <inkml:trace contextRef="#ctx0" brushRef="#br0" timeOffset="48104.2315">3165 15298 41,'0'0'36,"0"16"-1,6 1-3,-1 10-17,-5 1-6,5 6-1,-5-1-3,6-4-2,-4-7-2,-2-10-1,0-12-1,0 0 0,-2-22 0,-2-8-1,-2-2 0,-3-7 1,3 1 0,3 5 1,-4 2-1,7 5 1,4 6-1,8 8 1,1 4-1,7 8 1,5-3 0,4 3-1,5 0 1,2 0 0,-4-3-1,2-1 1,-6 1 0,-10 3 1,-5-5 0,-3 5 0,-7 12 2,-3 2-1,-7 7 2,1 8-1,0 5 0,6 6-1,0 1-3,0-3-6,9-7-29,9-2-1,-2-14-1,15-6 0</inkml:trace>
  <inkml:trace contextRef="#ctx0" brushRef="#br0" timeOffset="48706.441">3905 15254 14,'0'0'32,"-27"-16"1,8 12-5,-8 8-7,-4 1-6,3 9-4,1 2-3,7 9-4,7 7-1,8 1-2,10 2 0,8-1 0,8-5 0,7-7-1,3-6 1,0-10 0,-3-12 0,-6-10-1,-6-9 1,-7-7-1,-9-6 0,-14 0 1,-7-4 0,1 10 0,-5 1 0,6 8 0,3 6 0,7 8 0,9 9 0,19-6 0,8 6 0,8 6 0,8-6-1,4 0-6,2 0-30,-2-4-2,-10-5 2,0 5-2</inkml:trace>
  <inkml:trace contextRef="#ctx0" brushRef="#br0" timeOffset="49531.8002">4275 14662 44,'-7'-20'34,"7"20"0,0 10-11,0 24-5,4 22-6,-1 14-4,6 19-3,-3 6-1,3 6-2,0-2-2,-2-12-3,3-12-3,-7-24-4,5-11-6,-5-26-4,7-14-4,-3-10 1,5-14 0,1-5 4,2-6 6,0-1 8,3 1 8,5-12 22,-17 33-7,-6 14 1,-9 0-1,-8 12-2,0 6-3,-5-2-2,6 8-2,0-7 0,10 4-2,6-7-1,10 0 0,11-5-1,8 0-2,3-2-3,1-7-9,4 0-27,-4 0-2,-7-10 0,-1 5 0</inkml:trace>
  <inkml:trace contextRef="#ctx0" brushRef="#br0" timeOffset="50691.4463">4654 15515 34,'0'0'34,"8"23"1,1-16-2,7-2-18,6 4-6,2-9-1,5-5-3,-4-4-3,-1-3 0,-2-5-1,-7 1-1,-9-2 1,-6 0-1,-14 2 0,-5 9 0,-9 4 0,-3 3-1,-2 13 1,3 4 1,0 7-1,8 9 1,12 1 0,10 4 1,7-2 0,11-3 0,7-5 0,10-4-1,2-6-3,-3-13-13,-6-5-22,5-5 0,-9-14-1,-1-3 0</inkml:trace>
  <inkml:trace contextRef="#ctx0" brushRef="#br0" timeOffset="51334.1539">5708 14483 2,'-33'0'31,"-14"29"2,-19 20 2,-3 30-15,2 31-3,4 17-2,17 27-3,11 8-2,26 8-2,18-7-3,21-9-2,16-19-5,10-24-8,10-21-27,4-19-1,-2-35 0,4-14-1</inkml:trace>
  <inkml:trace contextRef="#ctx0" brushRef="#br0" timeOffset="51944.3347">5829 15182 17,'-3'-39'31,"9"4"1,-6-7-9,0-2-4,2 10-3,-4 5-3,2 12-3,0 17-2,0 0-3,-6 28-1,9 7-2,2 10-2,0 5 1,0 1 0,5-1-1,-4-4 1,2-2 0,-8-9 0,-3-4 0,-6-10 0,-5-5 0,-3-4-1,-2-3 1,-1-4-1,3 1 0,4-3 1,13-3-1,0 0 0,27 0-1,4 0-4,1-4-21,10-6-12,11-1 1,-6-6 0</inkml:trace>
  <inkml:trace contextRef="#ctx0" brushRef="#br0" timeOffset="52342.5318">6307 15373 20,'0'0'34,"-4"10"0,17-6 1,12 0-16,8-7-5,10 6-4,4-3-1,9 0-3,0 0-2,-6 0-1,-6 0-1,-7 0-2,-12 0-1,-10 0-1,-3 7-5,-12-7-9,-12-5-21,12 5 0,-19-5-1,10 5 1</inkml:trace>
  <inkml:trace contextRef="#ctx0" brushRef="#br0" timeOffset="53047.774">7225 15325 21,'-19'0'25,"19"0"3,18 11-15,14-11-4,23 6 1,26-6 2,30 0 0,29-10 0,35 4-2,28-5-2,27 0-1,10-2-2,4-2-1,-8 5-3,-13-2 0,-21 8-5,-32-8-5,-27 7-14,-28 5-13,-41-11 1,-17 11-2</inkml:trace>
  <inkml:trace contextRef="#ctx0" brushRef="#br0" timeOffset="53455.3777">8146 14801 32,'0'0'32,"11"20"2,12 5-9,9 4-8,10 8-7,2 1-3,4 3-3,-4-5-7,0-6-6,-9-7-12,-7-5-12,-13-18-1,3-3-1</inkml:trace>
  <inkml:trace contextRef="#ctx0" brushRef="#br0" timeOffset="53612.3394">8545 14853 62,'-17'0'37,"-4"12"0,-7 13-13,-15-2-9,-3 16-5,-11 0-5,-1 0-5,6 4-15,5-4-22,4-10 0,14-7-1,8-8 0</inkml:trace>
  <inkml:trace contextRef="#ctx0" brushRef="#br0" timeOffset="54175.7922">7269 15900 19,'2'15'29,"14"15"1,-7 11-9,6 7-6,1 8-2,-1-1-4,4 2-2,-1-9-1,-2-3 0,-3-16-2,-1-12 0,-12-17-1,12-9 0,-6-18-1,-2-9 1,-4-15-1,-7-12-1,0-12-1,-1-4 1,2 1 0,0 3 0,-1 4 0,3 11 0,4 13 1,4 17-1,3 15-1,5 5-6,3 10-29,3 12-2,-5-2 0,12 2 0</inkml:trace>
  <inkml:trace contextRef="#ctx0" brushRef="#br0" timeOffset="54771.3405">7414 15666 18,'0'0'27,"9"14"-4,16-11-8,15 3-3,19-4-3,22 2-1,21-4 0,24-6-3,23-3 0,22-3-2,19-2 1,3-3 0,2-2-1,0 2 0,-17-2-1,-11 5 0,-21 2 0,-23 4 0,-24 0-1,-18 2 0,-18 2 0,-13 4 0,-14-4 0,-11-1-1,-13 3 0,-12 2 1,0 0-1,0 0 1,-9-7-1,-3 7 0,3-4 1,9 4-1,-13 0 1,13 0-1,0 0 0,-10-6 0,10 6 0,0 0 0,0 14 0,6 4 0,-1 7-3,-2 7-19,0-3-12,8 6 0,-11-7 0</inkml:trace>
  <inkml:trace contextRef="#ctx0" brushRef="#br0" timeOffset="56409.9554">7677 15966 36,'0'20'31,"3"11"1,-3 10-14,0 5-5,7 12-3,-7-4-3,9 6-1,-4-12-3,2-8-1,-4-13-4,0-12-3,-3-15-4,0 0-4,0-21-5,-6-3-6,-3-10-1,2-3 1,-5-5 4,2-3 6,5 1 11,3 1 3,2 2 10,23-18 32,-1 43-18,9 9-1,7 11-4,-2 5-3,-1 12-5,-11 2-3,-2 9-2,-15 2-3,-17-2-1,-9-1-1,-11-4-1,-3-3 0,1-6 0,4-5-1,9-2 1,6-3 0,13 2 0,10 1 0,12 0 1,5 2 0,4 3-2,4-2-8,-1 0-25,-1-14 0,3 0-1,-13-18 0</inkml:trace>
  <inkml:trace contextRef="#ctx0" brushRef="#br0" timeOffset="56748.8397">8043 15913 37,'8'-15'34,"9"7"1,1 0-4,2 5-16,4 10-4,-5-2-4,-2 12-2,-11 2-2,-6 6-1,-11 1 0,-4-2-1,-7-1-1,0-4 1,3-1 0,9-5-1,10-5 1,14-4-1,13-1-2,4-3-11,4-5-24,8 5 1,-6-5-2,4 5 2</inkml:trace>
  <inkml:trace contextRef="#ctx0" brushRef="#br0" timeOffset="57095.3403">8488 16021 42,'0'-12'35,"0"22"1,6 11-9,0 5-11,6 16-5,-2 0-4,2 4-2,-6-1-2,0-3-3,0-6-4,-6-14-9,0-9-18,0-13-6,-14 0 0,4-8 0</inkml:trace>
  <inkml:trace contextRef="#ctx0" brushRef="#br0" timeOffset="57237.7401">8371 16218 36,'0'0'34,"25"-14"-1,6 14-4,7-3-16,6-2-12,3 8-28,0-12-5,2 9-1,-11-11-1</inkml:trace>
  <inkml:trace contextRef="#ctx0" brushRef="#br0" timeOffset="57538.5067">8822 16070 44,'13'0'34,"15"13"1,-1 4-5,4 4-17,7 9-3,0 3-5,-4 3-6,0 1-10,-6-5-20,-10-13-5,3-4 0,-11-15 0</inkml:trace>
  <inkml:trace contextRef="#ctx0" brushRef="#br0" timeOffset="57703.5568">9176 16094 51,'-16'12'38,"-11"2"0,-2 11-3,-2 4-19,-11-2-7,1 9-5,3-2-8,-1-1-25,7-8-8,7-6-1,10-11-1</inkml:trace>
  <inkml:trace contextRef="#ctx0" brushRef="#br0" timeOffset="58267.6497">9352 15888 53,'-15'-17'26,"6"3"-4,9 0-1,0-3-5,14 9-5,0 1-1,7 7-3,2 0-1,-1 13-1,-8 2 0,-5 8-3,-12 5 1,-9 2-1,-11 0-1,0-1 0,-2-5 1,1-2-1,8-6 0,9-7 0,7-9 0,25 6-1,5-6-1,5-3-7,5-4-31,1 7 2,-1-9-2,-2 3 1</inkml:trace>
  <inkml:trace contextRef="#ctx0" brushRef="#br0" timeOffset="58755.8334">9929 14555 31,'10'8'32,"9"15"2,12 21-12,15 29-4,2 19-4,6 29-3,-16 22-2,-11 17-3,-21 7-1,-15 3-2,-22-4-2,-16-9 1,-12-17-1,-2-19 0,8-26-1,7-18-2,18-20-15,15-24-20,1-29 0,19-13 0,1-23-1</inkml:trace>
  <inkml:trace contextRef="#ctx0" brushRef="#br0" timeOffset="58996.6135">10683 15669 91,'-7'11'0,"-4"-11"0,-2 7-9,-3-28-27</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4:28:04.188"/>
    </inkml:context>
    <inkml:brush xml:id="br0">
      <inkml:brushProperty name="width" value="0.05292" units="cm"/>
      <inkml:brushProperty name="height" value="0.05292" units="cm"/>
      <inkml:brushProperty name="color" value="#FF0000"/>
    </inkml:brush>
  </inkml:definitions>
  <inkml:trace contextRef="#ctx0" brushRef="#br0">19112 10031 49,'0'0'34,"11"12"2,-4 2-7,5 5-13,-3 1-4,10 6-1,-1-1-5,5-3-1,1 2-3,-1-1-2,-3-4-6,-4-5-11,-4-5-19,0-2-1,-12-7 0,10 0 0</inkml:trace>
  <inkml:trace contextRef="#ctx0" brushRef="#br0" timeOffset="421.7823">19420 10090 24,'4'-14'32,"7"10"1,-11 4-5,9-15-6,-9 15-5,0 0-5,0 0-3,0 10-2,0 3-2,-7 1-2,-4 10 1,-7 8-1,-4 6 0,-6 9-1,-2 3 0,-3 5-1,1-2 0,4-2-1,2-8 1,6-6 0,8-7-1,5-11 1,4-5-1,3-14 1,4 10-3,-4-10-30,12-9-6,-9 0 0,5-2-1</inkml:trace>
  <inkml:trace contextRef="#ctx0" brushRef="#br0" timeOffset="122427.4277">2031 10738 42,'0'0'31,"-18"-10"-4,-2 5-4,-5 5-4,-14 0-5,8 9-4,-2 1-3,7 9-1,3 5-3,17 3-1,12 0-1,19-3-1,9-1 0,3-1 1,4-6-1,0-3 0,-1-4 1,-5-8-1,-12-1 1,-23 0 0,0 0 0,-25 13-1,-6-4 0,-7 0 1,-4 5 0,-4 2 0,2 5-1,13 0 2,14 2-1,7 3 0,20-3 0,14-3-1,11-1 0,13-5 0,6-4 1,0-6-1,-1-4 0,-5-9 0,-9-6 1,-7-3 0,-8-4-1,-10 0 1,-5-1-1,-4 4 0,-5 5 1,3 5-1,-3 9 1,0 0-1,0 19 1,6-3-1,-3 7-1,6-5-2,-1 2-6,-5-7-10,-3-13-18,5 13-1,-5-13 0,-6-17 0</inkml:trace>
  <inkml:trace contextRef="#ctx0" brushRef="#br0" timeOffset="122555.952">2190 10818 76,'-7'-15'36,"-3"0"-4,10 5-20,10 7-39,-10 3-6,19 0 0,-6 3-2</inkml:trace>
  <inkml:trace contextRef="#ctx0" brushRef="#br0" timeOffset="122818.2036">2427 10952 36,'5'23'34,"-5"-14"1,7 8 1,6 8-16,-5-7-7,12 11-2,-5-6-3,3 3-1,-8-6-2,5-2 0,-7-9-1,6-9-1,-1-5 0,-4-6-1,0-6-1,1-1-3,2 1-3,-3-6-12,3 5-23,-2 5-1,-4 1 0,6 3 0</inkml:trace>
  <inkml:trace contextRef="#ctx0" brushRef="#br0" timeOffset="123329.3034">3066 11067 82,'-6'15'35,"-17"2"-7,5-6-8,-7 6-8,-6-5-5,7 0-2,-4-7-3,3-5-2,3-5 0,4-4 0,4-6-1,11-4 0,3 1 0,3-1 0,7 2 0,0 7 0,8 7 1,4 6 1,-1 10-1,-2 3 1,0 7 0,3 0 0,-4 0 1,1-1-1,-1-7-1,-3-4 1,2-7-1,0-4-1,5-12 1,-2-2-2,-2-7 1,0-1-1,-2 0 2,0 0-1,-4 5 2,-3 3 0,-9 14 2,0 0-1,0 0 2,6 14-1,-6 0 0,0 7 0,0-2 0,0 2-1,0-4-2,6-2 0,0-1-5,-6-14-11,0 0-23,17 5 0,-17-5-1,19-19 1</inkml:trace>
  <inkml:trace contextRef="#ctx0" brushRef="#br0" timeOffset="123518.4731">3528 10993 66,'0'0'40,"12"-9"1,-12 9-1,12-15-18,-2 15-16,-10 0-11,5 9-27,-5-9-8,3 9 0,-3-9-1</inkml:trace>
  <inkml:trace contextRef="#ctx0" brushRef="#br0" timeOffset="123712.9685">3534 11161 94,'0'10'43,"0"-10"0,0 9-4,12-9-39,-12 0-36,12 0-4,-12-12-1,13 5-2</inkml:trace>
  <inkml:trace contextRef="#ctx0" brushRef="#br0" timeOffset="129154.8356">4389 11019 53,'12'30'34,"-8"-3"1,2 15-16,1 5-5,-7 2-3,6 1-3,-6-9-3,8-4-1,-4-10-2,-1-7 0,-3-11-1,0-9 0,0 0 0,0-15 0,-7-4 0,1-8 0,-2-1-1,1-8 0,3-1 0,-2-2 0,1-2 0,5 0 0,-3 4 0,3 2 0,6 3 1,0 1-2,0 6 1,7 7 0,9 5-2,2 3-1,11 7-2,4 3-6,11 7-11,3 4-14,-1-1-1,2 6 1,-9-6 1</inkml:trace>
  <inkml:trace contextRef="#ctx0" brushRef="#br0" timeOffset="129433.572">4445 11376 45,'0'0'34,"18"9"0,6-5-11,11-4-8,10 9-5,0-5-7,3-4-9,-2 3-18,-3-1-9,-15-6-2,-6-1 1</inkml:trace>
  <inkml:trace contextRef="#ctx0" brushRef="#br0" timeOffset="129604.4841">4520 11264 54,'0'0'32,"-7"-16"0,20 8-13,15 3-8,9 3-11,3 2-20,0 0-11,13 10-1,-12-10 1</inkml:trace>
  <inkml:trace contextRef="#ctx0" brushRef="#br0" timeOffset="129943.3486">4896 11393 52,'0'-13'30,"11"3"-5,-2 1-6,-3-2-4,4 5-4,-10 6-2,0 0-1,0 0-2,9 6 0,-9 5-2,0 8 0,0 3-1,3 2 0,-3 3-1,5-2 0,0 0 0,0-5-1,-3-3-2,-2-6-5,0-11-30,9 9-1,-9-9-2,5-13 2</inkml:trace>
  <inkml:trace contextRef="#ctx0" brushRef="#br0" timeOffset="130446.3639">5160 11192 56,'12'5'33,"13"-5"-4,4 0-11,4 0-8,6 0-6,-2 0-4,1 0-6,-6 5-10,-4 0-11,-12-5-5,-3 4 0,-13-4 0</inkml:trace>
  <inkml:trace contextRef="#ctx0" brushRef="#br0" timeOffset="130619.3692">5236 11304 66,'0'0'36,"12"9"0,14-9-14,5 0-7,8 0-9,6 0-29,-3 5-10,-13-5-4,2 3 1</inkml:trace>
  <inkml:trace contextRef="#ctx0" brushRef="#br0" timeOffset="133925.8815">5859 10846 38,'4'-19'31,"-7"2"1,3 17-10,6 19-4,-6 15-6,11 17-3,-9 10-3,6 7-1,-4 3-1,1 0-2,-2-7-1,0-9-3,0-15 1,-3-14-4,0-8-2,0-18-2,0 0-1,14-24-1,2 3 2,-1-8 1,10 0 1,-2-1 5,2 4 3,-2 6 3,-7 4 2,-16 16 1,0 0 0,0 0 0,-27 14-1,7 5-2,0 1-1,5 2-1,2 0 0,13-2-2,10-2 1,7-5-1,7-7-4,1-6-4,9 4-10,0-4-7,-6-4-4,3-1 0,-11 0 2</inkml:trace>
  <inkml:trace contextRef="#ctx0" brushRef="#br0" timeOffset="134205.4933">6230 11330 70,'5'11'24,"5"-9"-3,5 2-3,1-4-4,9 5-3,-4-5-3,4 0-3,-3-5-2,0-1-1,-8-3 0,-4-2-1,-7-2 0,-6-1 1,-7 2-2,-8 3 1,-3 9-1,-4 4 1,2 9 0,2 7 0,6 3 0,9 8 0,11-2 1,8-1-1,6-5-1,4-5-8,4-8-28,13-2 0,0-8-1,14-9 0</inkml:trace>
  <inkml:trace contextRef="#ctx0" brushRef="#br0" timeOffset="135705.6948">6831 11313 23,'0'0'34,"22"5"0,15-1 1,12-2-15,23-2-6,21 6-3,9-6-3,12 5-3,-2-5-2,0 6-3,-13-3-6,-16-3-14,-23 0-16,-11 6 1,-24-6-1,-9 0 0</inkml:trace>
  <inkml:trace contextRef="#ctx0" brushRef="#br0" timeOffset="136376.1803">7330 10848 16,'19'0'26,"-13"-9"-2,3 1-3,-6-4-3,-3 0-4,0-2-3,-12 1-2,-1 3-2,-9 1-3,-2 5-1,-3 4-1,0 7-1,0 5-1,6 5 1,4-2-1,9 8 0,8-3 0,9 0 0,9-6 1,7-5-1,0-4 1,6-5 0,-4-9-1,-4-1 1,-2-2 0,-12-1 1,-2 2-1,-7 11 1,0-10 1,0 10-1,-15 6 1,11 9 0,-2 6 0,6 7 0,0 1 0,0 3 0,3 1-1,1 1 1,-4-2-1,6-3 0,-6-7-3,0-5-3,3 2-9,-3-8-19,0-11-4,6 13-2,-6-13 1</inkml:trace>
  <inkml:trace contextRef="#ctx0" brushRef="#br0" timeOffset="136684.7977">7494 11136 38,'18'-7'31,"-12"-4"2,8-2-10,-2 4-4,-4-2-4,3 2-3,-11 9-3,12-9-1,-12 9-2,0 0-1,0 0-2,7 15 0,-7 0 0,0 2-1,0 3 0,0 2 0,0 1-2,0-5-10,-4-4-28,4 4-1,-9-8 0,9-1-1</inkml:trace>
  <inkml:trace contextRef="#ctx0" brushRef="#br0" timeOffset="138607.2738">7149 11644 37,'0'0'32,"0"0"2,10 6-9,-1 12-5,-6 4-5,7 10-5,-7 0-2,9 7-1,-8-7-3,4 3-1,-4-9-1,-1-6-1,-3-8 1,0-12-1,0 0-1,6-14 1,-6-8 0,6-2-1,0-4 1,4-4-1,6 7 1,5 3-1,4 4 1,3 7-1,3 7-3,-1 4-6,6 0-24,-7 4-5,-6-4 0,2 0 0</inkml:trace>
  <inkml:trace contextRef="#ctx0" brushRef="#br0" timeOffset="138983.3393">7563 11621 29,'0'-18'31,"15"4"-1,-3 0-7,1 3-4,6 11-5,-7 0-3,3 11-1,-9 3-3,-4 5-2,-7 3-2,-1 3-1,-3 1 0,0-3-1,-1-5 1,7-1-2,10-5 1,5-6-1,10-2 1,2-4 0,4 0-2,2 0-7,-2 0-27,-3 0-2,-9 0 1,-3 12-1</inkml:trace>
  <inkml:trace contextRef="#ctx0" brushRef="#br0" timeOffset="143554.7134">7373 12100 31,'0'0'26,"0"0"-4,0-17-4,0 7-3,9 1-5,-5-4-3,2 1-1,-1-1-1,6 3 0,-8-1 1,-3 11-1,6-12 0,-6 12 0,0 0-1,0 0 0,0 0 0,0 23 0,0-3 0,0 10 0,-3 4-1,-3 3-11,-1 1-27,7 3 0,-6-16-2,6-6 0</inkml:trace>
  <inkml:trace contextRef="#ctx0" brushRef="#br0" timeOffset="147574.4358">18670 13355 41,'0'0'31,"12"8"-3,-5 11-5,-4 3-5,6 12-4,-9 0-5,6 6-1,-6-2-3,0-5-2,-3-5-1,3-8-1,-3-5-1,3-15-1,0 0-1,0 0-3,-9-13-4,5-2-5,4 1-2,-3-10 0,3 5 1,-4-5 3,4-1 4,-3 3 4,3-2 7,-3 1 6,3 3 3,0 5 2,0 1 1,13 7-1,5 0-1,14 7-2,5-5-2,15 5-11,-1-8-30,8 8-1,-10-12-3,-2 5 0</inkml:trace>
  <inkml:trace contextRef="#ctx0" brushRef="#br0" timeOffset="148876.2106">8180 11373 21,'18'0'25,"19"6"-2,-6-6-10,1 0-28,11 3-8,-18-6-1,5 8 5</inkml:trace>
  <inkml:trace contextRef="#ctx0" brushRef="#br0" timeOffset="149025.2692">8266 11435 62,'0'0'36,"4"13"0,11-7-12,6-6-16,6 0-21,3-6-19,13 1-1,-3-8-3,8 0 1</inkml:trace>
  <inkml:trace contextRef="#ctx0" brushRef="#br0" timeOffset="149454.9803">8820 10890 55,'-9'-22'34,"-1"11"1,10 11-6,6 28-16,-1 9-4,3 16-3,-5 7-1,6 10-1,-3 0-2,1-1-3,-4-4-1,-3-14-2,4-9-1,-4-12-2,14-11-2,-14-19-2,21 3-1,-4-18-1,7 1 1,-2-7 2,5 0 4,-7-1 3,-3 3 4,-4 7 3,-13 0 6,0 12 2,-21 0 0,2 8 0,-6-2-3,4 9-1,2-2-2,13 0-2,6-1-2,15 0-4,7-2-3,8-2-3,11-1-12,-1 1-10,-3-12-5,2 4 1,-12-7 0</inkml:trace>
  <inkml:trace contextRef="#ctx0" brushRef="#br0" timeOffset="149733.9407">9232 11393 54,'-6'14'32,"6"-14"-1,0 0-10,12 14-8,0-14-3,7 0-2,0 0-3,2-8-1,1-1-1,-4-1-2,-5-1 0,-8 1 0,-7-3-1,-7 4 1,-9 5-1,-1 4 0,-6 4 0,0 9 0,4 5 0,5 4 1,5 8-1,7 0 1,10 0 0,6-2 0,6-4 0,5-8-4,7-3-25,2-5-7,1-16-2,14-3 1</inkml:trace>
  <inkml:trace contextRef="#ctx0" brushRef="#br0" timeOffset="150221.2417">9722 11453 46,'39'0'36,"27"3"1,18 1-3,19-4-17,26 3-4,15-6-4,21 3-2,1 0-5,-2-7-5,-1 2-10,-18-4-24,-22-5-1,-24 0-1,-34 0 1</inkml:trace>
  <inkml:trace contextRef="#ctx0" brushRef="#br0" timeOffset="150877.2532">10445 10955 45,'7'-9'29,"0"0"-5,0-4-3,-7-2-6,-7 5-3,-2-7-4,-3 7-3,-9 1-2,-2 1-1,-5 6-1,0 6-1,1 3 1,5 9-1,3 3 0,8 1 0,8 4 1,9-2-1,9-3 0,8-2 0,6-7 0,2-3 1,0-7-1,0-6 1,-5-3-1,-5-1 1,-8 1-1,-5 0 1,-8 9 0,0 0 0,-17 0 1,6 9 0,1 6 0,-1 11 1,-2-1-1,10 11 0,-3-4 0,6 1 0,0 1-1,0-2-3,9-6-5,-6-5-16,1-8-13,7-1 0,-11-12 0,23 0-1</inkml:trace>
  <inkml:trace contextRef="#ctx0" brushRef="#br0" timeOffset="151125.0815">10602 11240 70,'11'-5'34,"-6"-7"2,4-2-16,0 6-6,-5-5-4,5 7-4,-9 6-1,12-4 0,-12 4-1,6 15 0,-6 3-1,0 6-2,-3 5-3,-6 7-36,6-6-1,3 5 0,-4 3 0</inkml:trace>
  <inkml:trace contextRef="#ctx0" brushRef="#br0" timeOffset="162513.4325">9921 11700 27,'0'0'30,"-23"0"1,-1 13-8,-4 16-5,0 12-5,3 12-3,2 6-3,12 6-3,11-3-3,6-1-11,7-8-23,20 0 0,-2-17-1,13 1 1</inkml:trace>
  <inkml:trace contextRef="#ctx0" brushRef="#br0" timeOffset="163967.6458">9955 11940 40,'6'-11'24,"6"5"-1,-12 6-4,18-15-5,-18 15-2,13 0-4,-13 0-2,10 15-1,-10-2-3,6 2 1,-1-1-2,1 1 1,6-2-1,-2-5 0,6-2 0,-2-6 0,3-9 1,-1 1-1,-1-3 0,-5-4 0,-2 2 0,-4 0 0,-4 13 0,0-11 0,0 11-1,-4 16 1,1 3 0,3 8 0,3 9 0,4 5 1,1 7 0,0 3-1,0 2 2,-8-3-1,0-3 0,-6-7 0,-9-7 0,-7-12 0,-3-14-2,-2-12-2,2-16-5,12-5-7,1-13-14,6-8-8,15-2-1,4-5 0</inkml:trace>
  <inkml:trace contextRef="#ctx0" brushRef="#br0" timeOffset="164276.4328">10283 11780 56,'2'-12'30,"-2"0"-6,13 2-6,7 6-4,-9-1-3,11 7-2,-10 2-3,1 4-1,-13 6-2,0 1-1,-13-2-1,-2 2 1,-1-1-1,2-2-1,3-3 1,11-9-1,4 15-1,9-10-2,11 4-3,-3-5-7,8 5-16,1 4-6,-6-1 0,3 5 0</inkml:trace>
  <inkml:trace contextRef="#ctx0" brushRef="#br0" timeOffset="164622.7932">10569 11960 82,'5'-10'35,"-5"10"-9,0 0-6,0 0-6,9 19-5,-9-4-3,7 9-2,-7 3-1,6 2-1,-4-1 0,3 2-1,-2-6-1,0-5-3,1-6-5,-4-13-8,0 0-14,0-11-8,-4-8 1,0-1 0</inkml:trace>
  <inkml:trace contextRef="#ctx0" brushRef="#br0" timeOffset="164765.7204">10484 12019 72,'0'0'35,"0"0"-8,16 6-6,9-2-6,2-4-6,7 0-7,4 0-15,-1 2-21,-5-7-2,4 4 1,-8-8-1</inkml:trace>
  <inkml:trace contextRef="#ctx0" brushRef="#br0" timeOffset="165329.0195">11027 12094 39,'0'-11'27,"0"1"-4,0-2-4,0-5-3,-5 3-4,-6 0-3,1 1-1,-5 3-2,-2 5-2,-3 5-1,-1 2-1,1 9-1,2 5 1,3 4-1,6 1 0,5 1 0,11 2 0,3-6 0,8-3 1,0-6-1,4-8 0,-3-5 0,2-3 0,-2-9 0,-5 1-1,-3-1 1,-5 0-1,1 7 1,-7 9 1,0 0-1,0 0 1,2 9-1,3 8 1,-5 4-3,4-1-2,6 1-7,-6-4-13,-4-17-14,21 13 0,-12-19 0,5-1 1</inkml:trace>
  <inkml:trace contextRef="#ctx0" brushRef="#br0" timeOffset="165652.4315">10979 11755 75,'0'-16'35,"11"16"-1,4 0-15,2 0-9,6 8-4,-4 0-4,-6 5 0,-4 4-1,-6 0 0,-8 0-1,-3-1 0,-1-3 1,0-1-1,9-12 0,0 15 0,12-13-1,5-2-3,7 0-6,-3 0-16,-2 0-10,4 0 0,-7 0 1</inkml:trace>
  <inkml:trace contextRef="#ctx0" brushRef="#br0" timeOffset="165952.4399">11236 11704 48,'19'4'37,"9"11"2,5 13-3,-6 4-14,13 16-7,-19 3-5,3 13-3,-19 0-3,-19 6-1,-12-4-6,-13-2-36,1-20-1,-2-7-1,2-20 1</inkml:trace>
  <inkml:trace contextRef="#ctx0" brushRef="#br0" timeOffset="211589.5862">4343 12692 29,'0'-19'31,"0"19"-3,0 0-3,16 41 11,-19-5-25,3 10-4,0 4-1,5 2-1,-5-2-3,6-5 0,-3-9 0,1-12-1,-1-15 0,-3-9 0,0-24 0,0-7 0,-3-11 0,-3-6 0,0-5 0,3 0-1,-3 1 0,6 5 0,6 11 0,3 9 0,7 9 0,7 8-1,9 10-2,5-6-5,10 11-15,4 0-13,-3-5 0,5 6-1,0-6 0</inkml:trace>
  <inkml:trace contextRef="#ctx0" brushRef="#br0" timeOffset="211822.4922">4383 13136 42,'0'0'34,"28"10"-1,3-10-8,10 0-17,5 0-15,-1 0-21,6 0-3,-11-4-2,-3 4-1</inkml:trace>
  <inkml:trace contextRef="#ctx0" brushRef="#br0" timeOffset="212016.2854">4439 12947 31,'15'-2'31,"1"-7"0,19 9-7,2 0-28,2-4-21,14 11-3,-10-10-2,8 10 1</inkml:trace>
  <inkml:trace contextRef="#ctx0" brushRef="#br0" timeOffset="212333.986">4833 13136 44,'0'0'36,"0"-12"0,16 12-1,5-3-18,-6 3-8,4 3-3,-7 3-2,1 11-1,-13 4 0,-8 4-1,-8-1 0,-3 1-1,0-1 0,1-4 0,9-2 0,5-8 0,4-10-1,24 5-1,0-5-1,6 0-7,6-4-20,0 4-8,-4-3-2,7 3 1</inkml:trace>
  <inkml:trace contextRef="#ctx0" brushRef="#br0" timeOffset="212574.6357">5365 13067 78,'0'0'35,"21"0"-4,1-5-17,9 5-6,3 0-8,2 0-9,-1 2-13,-2 6-12,-15-8 0,-2 6-1</inkml:trace>
  <inkml:trace contextRef="#ctx0" brushRef="#br0" timeOffset="212715.4312">5454 13152 69,'0'10'35,"0"-10"-2,22 13-9,6-5-8,-3-4-10,2-2-28,3-6-12,4 4-3,-7-9 0</inkml:trace>
  <inkml:trace contextRef="#ctx0" brushRef="#br0" timeOffset="213708.1396">5944 12748 73,'6'-22'36,"-6"22"-5,0 0-11,3 20-7,-3 13-4,0 15-3,0 10-2,0 5-1,-3 3 0,3 0-1,0-9-1,-2-7-1,2-15-1,0-15 0,0-20-1,9 0-1,1-12 1,3-10 0,3-1-1,-1-3 1,2 3 1,-6 5-1,-4 8 2,-7 10 0,0 0 1,-21 10-1,5 0 1,-2 4-1,2 0 1,4-2 0,6-2 0,12-1-1,11-3-1,6-2-2,5 2-3,0-6-3,9 7-1,-9-7-1,3 5 1,-9-5 3,-4 0 3,-5 3 4,-13-3 4,15 0 3,-15 0 11,0 0-9,12 4-2,1-4-2,2 0-2,6 0-1,1-4 0,0-2-1,3-2 0,-6-3-1,-4-3 1,-9 1-1,-9 2 0,-12 2 0,-7 3 0,-6 6 1,-3 3-1,-3 6 1,6 7-1,4 5 2,11 5-1,13 0 1,15-1-1,7-2 0,12-4-3,11-1-13,3-6-21,-8-14-2,10-5 0,-12-8 1</inkml:trace>
  <inkml:trace contextRef="#ctx0" brushRef="#br0" timeOffset="214166.4382">6709 13207 46,'19'9'35,"15"-9"3,29 0-10,20 0-8,20 0-5,27 0-3,9 0-5,13 4-3,-2-4-5,-11 0-6,-15 5-23,-26-3-9,-33-2 0,-24 0-1</inkml:trace>
  <inkml:trace contextRef="#ctx0" brushRef="#br0" timeOffset="214800.011">7380 12826 50,'6'-15'24,"-6"-7"-3,-3 1-3,-3 5-5,-10-5-3,0 7-3,-12 1-2,1 9-2,-4 4 0,3 4-1,0 6-1,6 5-1,7 2 0,8 4 1,7-1-1,10-3 0,5-3 1,7-6-1,3-4 1,3-4-1,-4-5 1,1-4-1,-6-2 1,-4 0-1,-6 1 0,-9 10 1,0 0 0,0 0 2,-6 15 0,0 7 0,-3 4 1,3 9 0,-1 0 0,7 3 0,0-1-2,0-7-2,10 1-5,-5-15-14,-5-16-18,22 13 0,-9-20 0,3 0-1</inkml:trace>
  <inkml:trace contextRef="#ctx0" brushRef="#br0" timeOffset="215085.4404">7494 12968 30,'7'-15'34,"8"9"-1,1-5 0,5 4-15,4 7-6,-4-6-4,1 15-2,-13-5-1,0 11-2,-14-2 0,-5 6 0,-8-5 0,2 6 0,1-3-2,5-4 0,7-2 0,3-11 0,18 14-1,1-9 1,4 1-3,1-6-9,-2 0-26,3 6-1,-7-6 1,1 0-1</inkml:trace>
  <inkml:trace contextRef="#ctx0" brushRef="#br0" timeOffset="215731.4013">7088 13500 39,'0'-10'34,"6"20"1,-6 10-7,10 4-9,-1 10-7,0-3-4,1 6-2,-2-8-1,-2-4-2,-2-11-1,-4-14 0,0 0-1,16-30 0,-13-2 0,6-6 0,3-1 0,6 1-1,2 4 0,4 8-2,4 15-2,-6 3-7,6 12-20,-3 10-7,-7 1 1,1 9-1</inkml:trace>
  <inkml:trace contextRef="#ctx0" brushRef="#br0" timeOffset="216063.9771">7296 13796 39,'-6'-8'31,"15"4"0,-9 4-8,25-14-10,-4 11-4,1 3-3,1 3-1,-9 3 0,-1 7-1,-10 3-1,-6 4 1,-10 1-1,1 1 0,-7-2 0,3 1-1,5-6 0,4 0 0,7-15-1,16 14 0,4-14-2,2 0-5,11 0-19,0-3-12,-2-6 1,6 0-1</inkml:trace>
  <inkml:trace contextRef="#ctx0" brushRef="#br0" timeOffset="216369.8121">7622 13490 39,'0'-21'35,"14"11"1,-1 1-2,-1 4-16,4 12-5,-16-7-5,15 22-3,-17-5-1,-5 7-2,-2 0 0,-2-2 0,0 0 0,2-4-1,9-5-1,6-1 0,12-7-1,5-5-2,10 5-8,-1-5-26,2-7-1,9-2 0,-3-7-1</inkml:trace>
  <inkml:trace contextRef="#ctx0" brushRef="#br0" timeOffset="216641.3532">8349 13201 45,'0'0'35,"0"0"1,14-8-5,13 12-13,-3-4-9,8 0-9,4 7-14,-6-1-20,-5-6-1,-3 0-2,-11 0 1</inkml:trace>
  <inkml:trace contextRef="#ctx0" brushRef="#br0" timeOffset="216791.684">8377 13295 67,'4'10'37,"5"-7"-1,10-3-12,11 4-12,0-4-21,8 5-23,-10-10-3,2 5-1,-10-8-1</inkml:trace>
  <inkml:trace contextRef="#ctx0" brushRef="#br0" timeOffset="217761.4369">9030 12914 45,'-3'-35'33,"3"15"-2,-3 8-6,3 12-7,-5 29-7,0 8-3,5 14-4,0 10 0,0 8-1,-3-1 0,3-1-2,4-4-1,-4-14-1,4-8-2,-4-17-3,5-12-2,-5-12-2,16-11 0,-4-12 0,9 2 0,-1-6 2,5 0 3,-5 7 4,-4 2 8,-12 10 0,-14 18 1,-13 3 0,-2 9-1,-5-4-1,3 4-2,8-1-1,9-3-1,10-4-1,13-4-2,14-2-5,4-6-5,5 2-6,-2-4-4,2-4 0,-8-1 3,-2 5 5,-8-6 6,-6 2 8,-3-4 23,-9 8-5,0 0 1,0 0-1,0 0-6,19 0-3,-10 0-4,6 3-2,2-3-1,4 0 0,1-9-1,-4 4 0,-1-4-1,-6-2 0,-8-1 0,-6 3 0,-9 4 0,-6 1 0,-7 4 0,0 9 0,-1 4-1,5 8 1,3 3 0,12 1 0,11 1 0,9-1 0,10-2-2,3-7-5,14-8-26,0-1-4,-2-14-1,9-2 1</inkml:trace>
  <inkml:trace contextRef="#ctx0" brushRef="#br0" timeOffset="218342.2224">9824 13360 51,'-28'3'35,"28"-3"0,15 13-14,35-13-5,44 8-3,27-8-2,40 10-1,24-10-3,24 5-2,4-5-3,-5 0-3,-22 0-17,-29-7-19,-46-5-2,-38 1 0,-48-8-1</inkml:trace>
  <inkml:trace contextRef="#ctx0" brushRef="#br0" timeOffset="218936.4013">10723 13007 38,'4'-15'29,"-12"-12"-2,0-1-8,-5 1-5,-6 2-3,-2 4-3,-4 1-2,-1 12-2,2 8 0,-1 10-2,5 8-1,7 7-1,7 1 1,6 2-1,8-3 0,5-5 0,6-5 0,5-9 1,-1-6-1,2-5 0,-8-5 1,0-1-1,-5-1 0,-6 0 0,-6 12 0,0 0 1,-12 0 1,2 14 0,-3 5 0,1 4 1,0 3 0,6 5 1,2-2-2,4 0 2,7-3-3,-1-2 0,3 0-3,-2-10-9,5 2-17,4-4-9,-8-7 1,6 1-1</inkml:trace>
  <inkml:trace contextRef="#ctx0" brushRef="#br0" timeOffset="219252.1462">10782 13140 53,'10'-10'32,"-2"-2"0,6 2-12,10 6-6,0-4-5,7 8-3,-6 0-1,3 8-2,-13 1 0,0 2 0,-15 1-1,-11 4 1,-8-2 0,-4 3 0,0-6 0,1 3 0,0-2 0,10 2-1,8-6 1,11 1-1,12-2 1,4 1-1,3-3-3,2-5-17,2 0-20,-2 0-1,0-12-1,5 4 0</inkml:trace>
  <inkml:trace contextRef="#ctx0" brushRef="#br0" timeOffset="223540.1414">9964 13617 43,'-7'-15'31,"7"15"-4,-22-9-6,1 14-5,-3 13-4,-5 5-3,7 10-1,-3 9-2,10 8-2,6 6 0,9-3-4,9 0-2,6-11-6,13-1-9,4-12-10,1-12-8,9-5-1,-6-12 0</inkml:trace>
  <inkml:trace contextRef="#ctx0" brushRef="#br0" timeOffset="223940.3988">10159 13834 48,'-13'5'31,"13"10"-5,-5-3-9,5 4-7,8 2-3,-1-4-2,11-2-2,-2-4 0,3-4-1,-1-11-1,4-1 1,-7-4-2,-5-2 1,-1 1-1,-3 4 1,-6 9-1,0 0 1,0 0 1,3 20-2,-3 2 2,3 11 0,-3 1 1,5 10 1,-5-5-1,0 5 1,-10-6-1,0-4 1,-6-8-2,-3-4-1,-2-10-3,-3-12-3,5-4-6,0-10-13,1-11-12,14-1-1,4-9 1,13 0 1</inkml:trace>
  <inkml:trace contextRef="#ctx0" brushRef="#br0" timeOffset="224233.0101">10410 13667 33,'7'-12'31,"-5"-4"0,10 6-7,2 5-9,-14 5-4,17 9-3,-17 4-3,0 12 0,-6-5-2,2 5 0,-4-3 0,2-1-1,6-6-1,14-3 0,3-7-1,2-5-3,8 5-10,-2-2-20,-3-6-2,0 3 1,-6 0-1</inkml:trace>
  <inkml:trace contextRef="#ctx0" brushRef="#br0" timeOffset="224437.3454">10696 13743 45,'0'0'37,"5"16"0,-5 4 0,0 4-17,0 0-10,0 8-4,0-1-4,0-4-4,4-3-5,-4-7-10,0-7-14,0-10-7,0 0 0,6-13 1</inkml:trace>
  <inkml:trace contextRef="#ctx0" brushRef="#br0" timeOffset="224580.2648">10603 13890 25,'0'0'33,"-3"13"30,17-13-43,5 0-9,7 0-7,8-7-14,7 7-21,-2-12-2,4 8 0,-8-5-1</inkml:trace>
  <inkml:trace contextRef="#ctx0" brushRef="#br0" timeOffset="224978.8128">11036 13639 80,'0'16'36,"-6"6"-5,0 5-14,6 14-7,-8-2-2,8 7-4,-5-5-1,2-3-2,3-11 0,-3-5 0,-1-7 1,4-15-2,0 0 0,4-18 0,2 1 0,4 1 1,0-2-2,5 4 1,6 4 0,-1 5 0,0 5 0,-1 12 0,-5 2 0,-6 4 0,-8 4 1,-8-3-1,-10 4 0,-3-5-2,-3 2-2,-3-13-4,7 0-5,-2-7-7,22 0-11,-3-11-6,15-2 1,13 2 1</inkml:trace>
  <inkml:trace contextRef="#ctx0" brushRef="#br0" timeOffset="225322.2111">11213 13675 18,'-13'-17'32,"13"17"1,14-22-1,3 15-14,5 7-4,1 4-5,-2 6-2,-7 5-2,-8 7-1,-9-1-2,-7 4 0,-5-3-1,-2-1 0,-3-4 0,6-2 0,9-6 0,5-9-1,14 8 0,5-8-1,5 0-5,3-7-11,3 1-17,-1 2-2,-3-6 1,2 5 0</inkml:trace>
  <inkml:trace contextRef="#ctx0" brushRef="#br0" timeOffset="225534.4601">11511 13559 61,'24'19'36,"1"10"1,-8 10-11,3 16-8,-16 5-5,-4 13-5,-16 0-5,-13-5-14,-11-5-25,-3-8-2,-8-21-1,6-10 0</inkml:trace>
  <inkml:trace contextRef="#ctx0" brushRef="#br0" timeOffset="271602.2645">18965 7081 34,'-18'0'26,"1"0"-1,27 0 17,18-4-27,29 4-2,19-3-3,21 3-2,14 0-1,11-3-3,-1 3 0,-8 0-1,-19 0-2,-23 6 0,-26 1-1,-20-3-3,-25-4-3,0 0-10,-20 8-20,8-8-1,-5-8 0,17 8 0</inkml:trace>
  <inkml:trace contextRef="#ctx0" brushRef="#br0" timeOffset="272227.344">19703 6965 42,'-17'-12'31,"17"12"-4,0 0-2,0 0-4,15 3-4,0 6-5,12 5-3,0 1-2,9 2-2,0-1 0,4 6-2,-6-3-1,-3-5-1,-6 0 0,-6-1 1,-19-13 0,7 19 0,-21-9 1,-8 2 1,-9-1-1,-2 2 1,-7 0-1,4-1 0,1 0-1,10-2-3,11 0-19,14-10-22,0 0 0,0-20 0,17-10-1</inkml:trace>
  <inkml:trace contextRef="#ctx0" brushRef="#br0" timeOffset="275577.2713">18868 4016 57,'10'-3'31,"-10"3"-8,4-10-5,-4 10-5,0 0-4,0 18-3,-4-9-2,-2 6-1,-4 2 0,-3 4-1,-5 1 0,-2 2 0,-2 3-2,-1 0 1,1-3-1,3-5 1,2-4 0,7-6-1,10-9 1,0 0 0,6-19 0,8-3 1,8-7 0,4-5 0,3-7 0,1 4 1,-1-1 0,-1 9 1,-9 1-1,2 8 0,-12 5 0,1 11-1,-10 4 1,13 16 0,-2 4-1,10 6-1,5 3 1,5 5 0,2 7-3,-2-7-21,0 2-17,-2-4-1,-11-13-1,1 1 2</inkml:trace>
  <inkml:trace contextRef="#ctx0" brushRef="#br0" timeOffset="281026.4477">19994 6967 35,'0'0'31,"0"0"-6,0 0-3,0 0-3,0 0-5,15 12-3,-4 0-2,10 4-3,3 1-1,8 1-1,1-1 0,2 4-2,-4-5 0,0-3-2,-7-4 1,-7 1 0,-5-2-1,-12-8 0,9 14 0,-9-14 0,0 11 1,0-11 0,-12 17 1,5-5 0,-5 1 0,-3 4 1,-5 1 0,1 2 0,-5-4 0,0 0-1,3-6-1,0-7-8,4-3-31,6 7-1,11-7-1,0 0 1</inkml:trace>
  <inkml:trace contextRef="#ctx0" brushRef="#br0" timeOffset="282941.6593">18811 8836 78,'0'-11'28,"5"1"-3,-5 10-5,0 0-4,19 1-3,-13 14-5,6 11-2,-1 3-1,3 9-1,-3-1-1,6 3-1,-3-5 0,0-4-1,2-8 0,-1-9 0,-2-14 0,5-12 1,2-11 1,0-2-1,-2-9 1,3-2 1,-5-2-1,2 6 0,-4 5-1,0 7-1,-3 13-9,1 2-33,-12 5-1,19-2-1,-4-7 1</inkml:trace>
  <inkml:trace contextRef="#ctx0" brushRef="#br0" timeOffset="285599.901">19135 9281 32,'0'0'31,"0"14"0,0-2-11,0 8-5,0-2-3,0 4-2,-4-2-2,4 4-3,0-12-2,0 1 1,0-13-1,0 0 0,0 0-1,-2-10 1,2-9-1,0-1 0,-5-3-1,5-5 0,-3 2-2,3 3 2,0 3-2,0 2 2,3 2-2,4 3 1,5 4 0,4 4 0,7 2-1,4-2-1,8 5-5,-1-2-8,6 2-11,0 2-10,-9-2 0,1 5 1</inkml:trace>
  <inkml:trace contextRef="#ctx0" brushRef="#br0" timeOffset="285858.3819">19142 9486 50,'0'0'33,"24"14"-6,-1-8-5,5-3-6,5 1-6,-3-2-9,-1-2-11,-3-2-19,1 2-4,-13-10 0,2 7-1</inkml:trace>
  <inkml:trace contextRef="#ctx0" brushRef="#br0" timeOffset="286054.981">19148 9397 51,'0'0'30,"0"0"-4,25 5-10,2-5-10,6 6-18,-3-6-16,13 6-1,-8-6-1,8 0 1</inkml:trace>
  <inkml:trace contextRef="#ctx0" brushRef="#br0" timeOffset="286383.9026">19437 9462 40,'0'0'32,"0"0"0,11-9-11,1 9-6,-12 0-3,17 9-3,-17-9-2,9 14-2,-9-4-1,0 4-1,-7-1-1,2 6 1,0-7-2,2 0 1,3-12-2,3 18 1,-3-18 0,19 7-2,-3-7-2,-1 0-7,3-3-19,3 3-7,-10 0 0,5 0 1</inkml:trace>
  <inkml:trace contextRef="#ctx0" brushRef="#br0" timeOffset="286850.3137">19640 9481 20,'0'0'55,"0"0"-30,0 0-10,0 0-7,0 16-2,-5-5-3,5 0 0,-4 2 1,4 1-1,0-4 1,6-2-1,-6-8 0,15 14-1,-5-14 0,0 0 0,3-9 0,1 1 1,-4-2 0,1 1 0,-4-1 1,-7 10 0,10-17-1,-10 17 0,0 0-1,12 0 1,-12 0-2,10 21-1,-4-2 1,2 4-1,-1 5 0,-1 0 0,-3 0 0,-3 0 1,-4-1-1,-8-5 0,-6-6 0,-3-7 0,-1-4-4,-6-9-10,3-6-22,6-3-1,-3-12 1,8-2 0</inkml:trace>
  <inkml:trace contextRef="#ctx0" brushRef="#br0" timeOffset="287397.4213">19244 9039 26,'0'0'33,"15"-4"1,11 4-4,9 0-10,7-6-7,12 11-4,-1-5-1,3 0-4,-5 0-2,-6 0-2,-9 0 0,-13-5-2,-9-2 0,-9-3 0,-5 1 0,0-1 0,0 10 0,10-10 0,0 10 1,2 5 1,1 4 0,2 9 1,-3-1 1,-1 4 0,-11-2 1,0-2-3,-9-2-14,0-1-19,-13-14 0,7 0-2,-6-14 0</inkml:trace>
  <inkml:trace contextRef="#ctx0" brushRef="#br0" timeOffset="288353.0731">17799 3756 25,'0'-14'56,"0"28"-31,0 5-6,0 16-3,0 0-3,0 9-3,0-2-1,0 1-4,0-7-1,0-4-1,4-10 0,-1-9-2,-3-13 0,0 0 1,0-22-2,0-3 1,-3-9-1,-1-6 0,0-4 0,4-5-1,-5 3 1,5 3-1,0 2 1,0 7 0,6 2 0,2 10 0,5 3 0,5 9 0,9 0-1,4 3-2,10 7-7,-5-6-10,4 2-15,4 11-2,-10-7 1,-2 7 0</inkml:trace>
  <inkml:trace contextRef="#ctx0" brushRef="#br0" timeOffset="288578.3586">17742 3970 19,'6'18'31,"6"-18"1,13 5-1,3-5-13,3 0-8,5 0-12,-3-4-19,3 4-9,-9-7-1,4 7-1</inkml:trace>
  <inkml:trace contextRef="#ctx0" brushRef="#br0" timeOffset="288789.3471">17806 3896 30,'11'-7'27,"16"7"-3,2 0-9,4 3-7,-3 0-9,-4-3-21,8 5-3,-16-9-1,8 4-1</inkml:trace>
  <inkml:trace contextRef="#ctx0" brushRef="#br0" timeOffset="289324.447">18110 4059 15,'0'-14'23,"7"-7"10,-7 11-20,0 10 0,6-13-1,-6 13 0,0 0-1,5 16 0,-5-3-1,4 6-2,-4-4-1,4 8-1,-1-5-2,2-3-7,3 0-13,2-4-17,-10-11-2,15 2 0,-15-2-1</inkml:trace>
  <inkml:trace contextRef="#ctx0" brushRef="#br0" timeOffset="289736.4465">18259 4021 50,'0'0'29,"0"0"-3,3 14-10,3-4-8,-6-10-2,15 17-3,-4-15 1,2-2-2,3 0-1,-2-2 0,0-5 0,-2-5 0,-3 2 1,-2-2-1,-7 12 1,3-13 0,-3 13 0,0 0 1,-9 12 0,9 4 0,0 1 0,7 11-1,1 0 1,4 5 1,-5 5-1,1 0 1,-4 2-1,-4-2 0,-14-1 0,-3-6 0,-7-9-2,-6-8-2,-1-7-6,-7-17-12,1-13-19,12-12 1,4-15-1,10-4 1</inkml:trace>
  <inkml:trace contextRef="#ctx0" brushRef="#br0" timeOffset="290270.7219">17812 3398 60,'-20'0'31,"20"0"-6,0 0-5,30 0-5,9 0-3,9 5-4,13 2-3,3-4-1,5 1-2,-7 0-2,-7-4-3,-10 0-1,-14-4-2,-12-1 1,-11-9-1,-4 5 0,-4-4 1,0 4 1,0-3 3,0 12 2,9-3 3,1 11 0,1 6 2,-8 1 0,0 6 1,-12-1-1,0 4-3,-6-5-15,0-4-21,-11-15-2,13 0 0,-1-20-2</inkml:trace>
  <inkml:trace contextRef="#ctx0" brushRef="#br0" timeOffset="292659.4601">20582 6603 49,'6'17'21,"-6"-3"-3,0 5-4,4 4-1,-4 0-2,7 8-2,-7-5-2,5 4-2,-2-4-1,1-6 0,-4-6-1,3-2 0,-3-12 0,0 0-1,0-17 0,0-7 0,0-9 0,0-1 0,0-5-2,0 0 0,0 2 0,6 4 0,0 6 0,0 7 1,4 8-1,5 5 1,10 3-1,6 4-3,7 0-6,4 0-9,5 0-15,5 10-1,-6-10-1,-2 9 0</inkml:trace>
  <inkml:trace contextRef="#ctx0" brushRef="#br0" timeOffset="292908.7636">20608 6911 49,'26'0'30,"10"0"-4,3 0-10,5-2-7,-2 2-9,-1-5-14,-3 10-14,-17-10-2,-2 5 0,-19-9 3</inkml:trace>
  <inkml:trace contextRef="#ctx0" brushRef="#br0" timeOffset="293060.5922">20613 6769 23,'0'0'31,"9"-8"0,17 8-4,8-4-10,8 4-14,3 4-22,-2-4-8,6 4-3,-17-4-1</inkml:trace>
  <inkml:trace contextRef="#ctx0" brushRef="#br0" timeOffset="293360.5898">20943 6909 52,'0'-14'25,"9"-1"-5,0 3-5,-3 2-2,-6 10-1,0 0-3,13 5-1,-13 9-2,0 4-2,0 1-2,5 3-3,2 2-7,-1 0-18,1-14-7,5-1-1,0-12 0</inkml:trace>
  <inkml:trace contextRef="#ctx0" brushRef="#br0" timeOffset="293568.9746">21096 6879 56,'20'0'34,"1"8"0,-5 4-13,6-4-9,2 5-4,1 1-7,-5-2-7,1-2-13,-6 2-13,-5-12-2,5 0 1,-15 0 1</inkml:trace>
  <inkml:trace contextRef="#ctx0" brushRef="#br0" timeOffset="293705.6606">21290 6867 82,'-20'6'32,"-10"3"-7,-4 4-10,5 1-10,2 1-27,11-1-10,4-5-1,12-9-1</inkml:trace>
  <inkml:trace contextRef="#ctx0" brushRef="#br0" timeOffset="293901.6702">21459 6914 84,'11'4'37,"1"9"0,-6 2-19,-6-1-15,-3 5-33,-7-9-5,10-10 0,-25 6-2</inkml:trace>
  <inkml:trace contextRef="#ctx0" brushRef="#br0" timeOffset="294255.1996">21688 6647 69,'13'-6'37,"-3"14"1,-7 6-10,4 0-17,5 13-3,-4-4-3,5 3-1,-9-4-2,2-1-1,-3-10 1,-3-11-1,0 0 0,0 0-1,-9-16 0,-1-4 0,-2-8 0,-1-2 0,2-1-2,3-1 2,3 3-1,5 4 0,6 3 0,9 0 0,8 11-2,2-1-2,12 9-6,-5-3-11,5 1-15,3 10-1,-9 1 1,5 4 0</inkml:trace>
  <inkml:trace contextRef="#ctx0" brushRef="#br0" timeOffset="294473.5823">21736 6902 74,'0'0'35,"11"5"-7,11-3-9,6-2-7,12 0-7,0 0-9,-2 0-19,-6 0-12,1-3 0,-17-3 0</inkml:trace>
  <inkml:trace contextRef="#ctx0" brushRef="#br0" timeOffset="294640.0692">21714 6728 58,'9'0'32,"6"-10"-1,16 10-20,9 0-30,-6-4-9,13 10-2,-10-6-2</inkml:trace>
  <inkml:trace contextRef="#ctx0" brushRef="#br0" timeOffset="294969.4482">22041 6867 57,'0'0'33,"17"-12"-3,-1 12-10,-2-6-8,3 11-4,-3 2-3,-5 6-2,-9 3-1,0 1-1,-12 3 0,-3 0 0,-1 1 0,0-1 0,-2-2 0,8-7-1,8-1 1,2-10-1,19 13-2,0-13-5,6 5-13,3-3-15,-1-9 0,1 7 0,-4-9 0</inkml:trace>
  <inkml:trace contextRef="#ctx0" brushRef="#br0" timeOffset="295150.1402">22250 6902 63,'0'0'35,"22"7"1,-6 4-10,1 2-13,5 4-6,-1 3-6,-1-2-5,0 5-8,-6-7-14,-9-7-10,5-5 1,-4-12-1</inkml:trace>
  <inkml:trace contextRef="#ctx0" brushRef="#br0" timeOffset="295301.1508">22439 6907 61,'-24'0'34,"8"12"-1,-7 5-13,-3 3-27,2 8-19,-7-13-5,11 3-3,-5-12 0</inkml:trace>
  <inkml:trace contextRef="#ctx0" brushRef="#br0" timeOffset="295827.3145">20639 6304 31,'19'0'29,"23"9"-3,8-2-7,12 1-6,7 0-4,1-2-3,-4 2-3,-8-5-3,-14-3-2,-13-5 0,-15-7 0,-16-3-1,-4-2 3,-7 4 0,0 0 2,-13 6 6,14 11-3,4 13-1,6 1-7,0 8-26,0-12-1,13 6-1,-3-13-1</inkml:trace>
  <inkml:trace contextRef="#ctx0" brushRef="#br0" timeOffset="296322.1779">21705 6370 8,'-20'-4'62,"20"4"-30,16 0-11,16 0-5,12-4-5,14 4-3,6 0-2,4 0-3,-9 0-1,-4-2 0,-8-3-2,-13 2 1,-8-4-1,-13 3 1,-13 4-1,15-8 0,-5 8-1,-10 0 1,14 17 1,-5-7 0,-9 0 1,0 4 0,-14 1-4,-12-3-32,-8-20 0,9-1-1,-9-20 0</inkml:trace>
  <inkml:trace contextRef="#ctx0" brushRef="#br0" timeOffset="299290.5815">12343 11322 24,'0'-28'28,"-4"-11"-3,4 4-5,0 2-4,0 2-4,0 11-2,-4 6-3,4 14-1,0 0 0,4 24-2,-4 1-1,3 7-2,-3 4 2,0 1-1,0 0 0,-5 0-1,2-4 0,-3-4 0,-1-7 0,1-5 0,6-6-1,0-11 1,24 9-1,-5-9-1,6 0-2,-4 0-6,8 0-10,0 0-15,-9-3-1,1-2 0,-8-7 0</inkml:trace>
  <inkml:trace contextRef="#ctx0" brushRef="#br0" timeOffset="299622.2753">12500 10940 35,'-49'-12'28,"-22"1"-6,3 14-8,-4 17-4,1 11-3,10 13-2,9 9-1,12 11-1,16 5 1,20 7-1,16 1 0,21-1 2,14-6-1,20-5-1,11-15 0,18-13-1,6-22 0,6-23 0,-5-21 0,-9-12-2,-20-25 1,-24-13 1,-33-5 0,-29-4 0,-31 8 0,-16 10-1,-15 16-5,-10 12-21,9 9-8,15 24-1,8 0-1</inkml:trace>
  <inkml:trace contextRef="#ctx0" brushRef="#br0" timeOffset="300310.4506">12305 13399 42,'-18'-30'27,"8"2"-7,7-1-5,3 2-4,16 6-2,6 3-3,8 9-1,4 9-1,-2 11 0,-8 6 0,-11 8-1,-13 7-1,-16 4 0,-15 1 0,1 1-1,-7-5 0,6-2 0,8-3-1,14-6 1,15-5-2,13-8 0,16-2-5,2-7-7,6-7-10,3-2-4,-6-11-3,1-2 0</inkml:trace>
  <inkml:trace contextRef="#ctx0" brushRef="#br0" timeOffset="300588.4507">12590 13193 41,'-37'-47'29,"-9"14"-4,-20 11-3,-7 15-7,-8 15-3,-6 14-4,3 14-4,6 10-1,9 9-2,21 15 0,22 4 0,26 3 0,19-1 0,29-7 1,25-6 0,18-17-1,14-13 1,9-23 0,1-20 1,-9-23-2,-10-15 0,-25-19 1,-33-13-2,-33-8 0,-29-2-2,-25 13-16,-16 11-17,-26 11-1,-8 21 0,-19 7 0</inkml:trace>
  <inkml:trace contextRef="#ctx0" brushRef="#br0" timeOffset="301803.2278">1686 14868 9,'-3'-29'46,"3"7"-25,0 0-2,0 0-3,0-1-1,0 5-3,0 4-2,0 14-1,0 0-2,11 11-2,-5 11-2,2 7-1,-2 7-1,0 3 1,-3 5-1,0-4 1,-6-5-1,-5-4 1,-3-7-1,-2-10 1,2-7-1,0-7 0,11 0 0,-8-18-1,17 8 1,7 1-2,9 4-3,-3-2-6,12 7-20,-2 0-7,1 0 0,0-3 1</inkml:trace>
  <inkml:trace contextRef="#ctx0" brushRef="#br0" timeOffset="302157.5737">1842 14508 16,'-46'-8'29,"-14"3"0,0 14 1,0 9-19,-6 10-3,10 11-2,0 15-1,16 11 0,16 7-1,13 7 0,11 0 0,11 1 1,22-6 0,15-5-2,16-15 1,1-14-1,15-16-1,1-18 0,3-19-1,0-21 0,-6-17 0,-17-16-1,-18-13 1,-16-6-1,-32 0 1,-20 5 0,-21 9 1,-16 14-4,-11 20-17,1 16-16,-3 3 0,16 19-1,15-9 1</inkml:trace>
  <inkml:trace contextRef="#ctx0" brushRef="#br0" timeOffset="302539.4941">2455 14913 44,'18'3'34,"14"-3"0,2-4 0,13-4-22,8 8-8,4 0-6,2-3-11,-7 3-17,-8 8-4,-18-4 0,-1 9-1</inkml:trace>
  <inkml:trace contextRef="#ctx0" brushRef="#br0" timeOffset="302887.14">2460 15062 16,'13'4'25,"6"-13"1,12 4-12,6 0-5,3-2-2,1-1-4,-4 1-2,-3-6-2,-3 2-1,-12-7-1,-4 2 1,-4-1 2,-4 0 2,-3 2 1,5-1 3,13 1 9,3 15-6,2 3 0,4 8 0,-5 0 0,2 10-1,-15-2-1,1 6-1,-14-1-2,-10 0-7,-14 0-30,-7 5-2,-12-7-1,0 10-1</inkml:trace>
  <inkml:trace contextRef="#ctx0" brushRef="#br0" timeOffset="303952.0171">3512 14848 33,'0'0'32,"3"32"0,-9 6-11,-6 17-8,9 9-4,-7 2 0,7 3-4,3-12-2,0-7 0,3-21-1,2-8-1,-5-21 0,15-16 2,-11-14-2,-4-12 0,0-15 0,-4-5 0,-3-6 0,-1 1 0,0 6 1,2 10-2,2 6 0,4 13 1,13 13-1,5 10 1,7 9-3,6 0-5,10 0-18,9 10-10,-3-10 0,10 0 0</inkml:trace>
  <inkml:trace contextRef="#ctx0" brushRef="#br0" timeOffset="304199.0701">3528 15457 51,'3'9'34,"6"-9"0,16 0-9,18 0-17,4 0-14,8 4-23,-9-12-2,5 3-2,-14-14-2</inkml:trace>
  <inkml:trace contextRef="#ctx0" brushRef="#br0" timeOffset="304388.0476">3496 15179 25,'0'0'33,"-12"-14"2,28 11 0,13 3-16,9-4-8,7 4-12,4-5-29,13 10-3,-8-5-1,3 5-1</inkml:trace>
  <inkml:trace contextRef="#ctx0" brushRef="#br0" timeOffset="305086.9476">4498 15170 38,'0'0'35,"10"-9"2,11 9-1,6 4-17,-2-4-10,9 0-7,1 5-12,-7-3-18,-6-2-8,3 0 0,-10 0 0</inkml:trace>
  <inkml:trace contextRef="#ctx0" brushRef="#br0" timeOffset="305274.7736">4542 15291 42,'5'10'33,"8"-10"0,12 3-9,9-3-14,3 0-29,4 8-10,-10-8-3,8 5 0</inkml:trace>
  <inkml:trace contextRef="#ctx0" brushRef="#br0" timeOffset="311004.3939">3915 15494 20,'7'-14'25,"-7"-8"-3,8 0-1,-2 1-2,-2-4-2,5 8-2,-2-6-3,-2 10-2,-5 2-2,0 11-1,0 0-2,10 15-1,-10 3-2,0 3-2,0 8-5,0-3-7,9 1-19,-5 5-5,-4-8-1,9 5 0</inkml:trace>
  <inkml:trace contextRef="#ctx0" brushRef="#br0" timeOffset="311329.4394">4105 15538 35,'0'0'36,"24"15"0,-8-2-3,6 3-15,9 5-5,-7 1-7,4-1-7,0 3-8,-4-5-13,-11-8-14,0 1 0,-13-12 0</inkml:trace>
  <inkml:trace contextRef="#ctx0" brushRef="#br0" timeOffset="311494.8272">4312 15540 51,'-13'10'38,"-5"8"0,-3 2-3,-8 3-18,5 3-9,-1 3-12,0 2-31,4-11-2,4 1-1,2-9 0</inkml:trace>
  <inkml:trace contextRef="#ctx0" brushRef="#br0" timeOffset="313914.4526">5139 14959 39,'0'0'31,"8"11"-6,-8 18-4,-3 6-7,3 17-3,0-1-2,0 8-1,0-5-3,3 0-1,1-9-2,1-10-1,-1-11 0,2-15 0,-6-9-1,7-17 0,-7-12-1,0-9 1,0-10 1,-6-8-1,-1-3 0,0 1 0,0 3 1,-1 2-1,2 11 2,-1 6-1,7 7 0,0 10 1,13 4-2,5 7 1,7 5-3,9-3-3,11 6-9,5 0-17,3-3-5,7 3 0,-10-4 1</inkml:trace>
  <inkml:trace contextRef="#ctx0" brushRef="#br0" timeOffset="314175.4863">5152 15482 48,'0'0'33,"29"5"0,5-5-10,11 0-16,3-4-13,1-6-24,5 10-1,-16-11-2,3 7 0</inkml:trace>
  <inkml:trace contextRef="#ctx0" brushRef="#br0" timeOffset="314365.5548">5175 15255 36,'0'0'34,"0"0"1,14 4 0,14-4-20,11 0-12,6 3-24,4-8-10,12 5-3,-15-7-1</inkml:trace>
  <inkml:trace contextRef="#ctx0" brushRef="#br0" timeOffset="314591.5841">5783 15293 76,'0'0'38,"0"0"-1,0 0-13,9 11-51,-9-11-7,0 0-3,0 0 0</inkml:trace>
  <inkml:trace contextRef="#ctx0" brushRef="#br0" timeOffset="325884.4278">6304 15238 38,'-28'-17'31,"0"7"-6,-6 4-4,-3 6-3,2 17-5,2 2-3,8 9-4,6 4-1,13 3-2,12-2-1,13-4-3,11-4-3,5-10-8,10-8-16,5 3-6,-9-13-1,6 3 0</inkml:trace>
  <inkml:trace contextRef="#ctx0" brushRef="#br0" timeOffset="326220.6666">6520 15320 38,'-21'-12'30,"6"9"-3,-8 1-10,-1 2-6,2 5-3,1 5-3,5 6-2,4 4-1,9 4-1,6 2 0,9-1 0,9 1-1,2-11 2,4-5-1,4-10 0,-7-7 0,-1-9 0,-5-8 0,-10-4 0,-12-1-1,-9 4-4,-5 5-14,1 7-14,-11 0 0,8 13 0,-3-7-1</inkml:trace>
  <inkml:trace contextRef="#ctx0" brushRef="#br0" timeOffset="326674.1862">6815 15273 29,'-25'0'28,"25"0"0,-18 9-10,18-9-6,-6 22-4,12-4-2,7 5-2,1 5 2,2 3-1,-6 0 2,-2 4-1,-8-6 0,-8-4-1,-8-12 0,-3-6-4,-2-13-5,-2-9-5,5-4-10,6 1-14,2-7-2,10 5-1,0-2 1</inkml:trace>
  <inkml:trace contextRef="#ctx0" brushRef="#br0" timeOffset="327258.4546">7274 15284 38,'-9'-5'26,"-13"0"-5,-3 5-5,-5 5-4,-5 1-2,0 7-4,2 4-1,2 5-1,9 3-2,11 3 0,11 1 0,6-1 0,12-2 0,6-2 0,4-5 1,3-5-1,0-7 0,-3-7 0,-6-4-1,-4-5 0,-9-4 0,-9-3 0,0 1 0,-15 1 0,0 6 1,-1 8 0,-2 12 0,2 12 1,3 11 0,5 13 0,5 2-1,6 12 1,6 0-1,0-1 0,4-4-1,-4-8-1,4-6-7,-8-7-27,-5-15-3,3-5-1,-15-16 0</inkml:trace>
  <inkml:trace contextRef="#ctx0" brushRef="#br0" timeOffset="329890.4903">5592 15547 23,'0'-18'28,"9"1"-2,-3-3-3,1-2-2,2 7-3,-9-2-4,0 17-3,7-12-1,-7 29-2,0 6-1,0 11-4,0 9-14,5 1-25,-5-11-1,5 5-1,-5-38 0</inkml:trace>
  <inkml:trace contextRef="#ctx0" brushRef="#br0" timeOffset="332890.039">7701 15308 10,'0'0'29,"16"15"1,2-15 0,14 8-17,5-3-11,3-4-11,3 8-16,-11-9-3,5 4-1,-18-4 7</inkml:trace>
  <inkml:trace contextRef="#ctx0" brushRef="#br0" timeOffset="333050.3352">7746 15477 31,'9'6'32,"16"6"0,3-12-9,3 0-43,17 9-5,-7-9-4,12 7-2</inkml:trace>
  <inkml:trace contextRef="#ctx0" brushRef="#br0" timeOffset="333663.3079">8509 14928 37,'-12'-24'33,"12"24"1,-3 12-11,3 17-9,3 25-3,-3 7-3,7 12-5,-2 4-2,-2-2-3,3-9-4,-2-17-3,2-11-4,-6-21-2,0-17 0,12-11 1,-3-14 3,1-8 4,6-4 2,20-33 9,-20 43 4,-4 9 1,-12 18 1,0 0 0,0 0-2,-25 25 1,4-2-3,-2 0 0,5 3-2,3-6-2,12 0 0,12-7-1,11-6-3,10-3-5,7-4-11,0-2-13,10 2 0,-10-7 0,3 7 6</inkml:trace>
  <inkml:trace contextRef="#ctx0" brushRef="#br0" timeOffset="333949.4543">8858 15380 43,'5'13'31,"-5"-13"-2,3 13-10,16-4-7,-3-7-3,8-2-3,0 0-1,0-5-2,-3-7-2,-4-1 0,-7-1-1,-10-2 0,-3 4 0,-13 3 0,-7 3 0,-7 6 0,-1 10 1,3 4 0,-3 7 0,10 7 1,8-2 1,13 7 0,16-4 0,9-1 0,7-2-2,3-9-8,0-7-27,5-3-1,-9-9-1,1-3-1</inkml:trace>
  <inkml:trace contextRef="#ctx0" brushRef="#br0" timeOffset="334618.4559">9613 15336 16,'-44'0'29,"36"13"2,8-13-4,43 10-12,28 0-3,30-6-1,37 6 0,24-6-1,32 6-3,5-4-3,3 3-3,-14 4-13,-11 3-22,-44-4-2,-26 3 0,-41-10-1</inkml:trace>
  <inkml:trace contextRef="#ctx0" brushRef="#br0" timeOffset="335286.453">10373 15046 24,'0'-24'27,"-7"13"-4,-7-2-6,-5 2-4,0 6-4,-6 5-3,-3 0-2,0 0-2,3 11 0,4 4-1,5 4-1,9 1 1,7-1-1,7 2 1,9-4-1,8-4 1,4-4 0,3-6 0,0-3 0,-5-7-1,1-3 1,-8-2 0,-4-2 0,-9 3 0,-6 11 1,0-13 2,0 13-1,-11 11 1,4 3 1,4 4-1,3 9 0,-6-1 0,6 7-1,6-3-1,-3-1-1,4-3-4,-2-4-8,2-5-16,2 0-8,-9-17 0,10 11 0</inkml:trace>
  <inkml:trace contextRef="#ctx0" brushRef="#br0" timeOffset="335521.9734">10550 15269 43,'5'-24'32,"7"7"0,-4 0-10,-5-1-7,-3 18-2,8-16-4,-8 16-2,0 14-1,4 5-1,-4 3-2,3 5-2,1 8-4,-4-3-25,0-1-8,8-1-1,-8-10 0</inkml:trace>
  <inkml:trace contextRef="#ctx0" brushRef="#br0" timeOffset="336265.4576">9730 15633 39,'-30'9'30,"3"15"-6,-15 12-6,8 7-5,4 10-4,11-1-3,10 2-4,15 1-5,10-8-7,9-8-12,20-2-9,-7-15-1,15-6 1</inkml:trace>
  <inkml:trace contextRef="#ctx0" brushRef="#br0" timeOffset="336656.4667">9852 15898 52,'-3'11'29,"-7"3"-9,5-1-8,5 5-2,5-2-3,7 3-1,5-7-2,7-3-1,4-9 0,-3-3-1,0-6 0,0-6-1,-4-7 0,-6 2 0,-5 2-2,-6 1 1,-4 7 0,0 10 1,0 0 0,-7 27 0,4-2 1,3 8-1,-3 11 2,3-1-2,-9 1 1,0-1 0,-7-7-1,-3-7-1,-5-7 0,-5-13-4,0-9-5,-6-20-6,9-7-12,8 0-7,0-14-1,15 4 1</inkml:trace>
  <inkml:trace contextRef="#ctx0" brushRef="#br0" timeOffset="336948.4363">10091 15675 40,'15'-14'31,"-3"-2"-3,7 4-11,0 12-3,-4 0-4,-3 13-2,-12 3-3,-3 8-1,-11-1-2,0 1 0,-4-2 0,3-4-2,12-3-1,3-15-2,21 16-8,4-14-11,3-4-12,15 5 0,-6-6 0</inkml:trace>
  <inkml:trace contextRef="#ctx0" brushRef="#br0" timeOffset="337159.9126">10473 15798 21,'0'0'33,"-14"8"2,14 7 0,-6 7-13,3 2-9,3 8-4,0 2-2,0 2-6,0-4-9,0-2-14,-6-12-13,6-5-1,0-13-1</inkml:trace>
  <inkml:trace contextRef="#ctx0" brushRef="#br0" timeOffset="337322.9239">10348 15932 43,'0'0'31,"28"13"-1,-10-13-15,7 6-22,9 3-13,0-12-8,13 3-2,-7-3 0</inkml:trace>
  <inkml:trace contextRef="#ctx0" brushRef="#br0" timeOffset="337708.7913">10900 15981 17,'0'0'25,"3"-22"-2,-3 13-8,-11-7-4,-3 1-2,-5 2-2,-2 1-2,-4 3 1,-3 9-1,0 5-1,0 5 0,7 10 0,6 5-1,8 1-1,7 1 1,6 0-1,7-11-1,9-3 1,5-8-1,-2-5 0,0-11 0,-1-1 0,-5-7-1,-7 0 1,-2 2 0,-6 5 1,-4 0-1,0 12 1,0 0 0,0 0 0,-4 22 0,8-4-1,1 0-5,2-3-6,8 2-11,2-2-12,-3-15-1,6 0 0</inkml:trace>
  <inkml:trace contextRef="#ctx0" brushRef="#br0" timeOffset="338016.5794">10869 15694 18,'18'-36'67,"-1"26"-36,4 4-9,7 11-7,-13 2-6,2 8-2,-13 2-3,-8 6-2,-5 2 0,-6 0-2,3 0 0,0-4-1,3-3 0,9-5-2,6-1-2,9-8-4,10 1-3,0-5-12,-3-7-10,9 7 0,-8-12 0</inkml:trace>
  <inkml:trace contextRef="#ctx0" brushRef="#br0" timeOffset="338190.9486">11197 15648 56,'19'14'37,"-2"7"1,6 8-4,-3 17-20,-7 0-5,-2 9-4,-8 3-6,-13-4-11,-7 0-25,-14 3-1,-12-11 0,-4-3 0</inkml:trace>
  <inkml:trace contextRef="#ctx0" brushRef="#br0" timeOffset="338891.4545">11750 15322 45,'-15'-10'28,"-10"3"-8,-3 7-3,-1 6-5,0 5-4,6 8-2,11 5-2,5 5-1,10 2-1,12 1-4,10-2-6,9-1-13,4-11-10,7 3-1,-4-14 1</inkml:trace>
  <inkml:trace contextRef="#ctx0" brushRef="#br0" timeOffset="339170.6966">11990 15400 33,'-31'-14'29,"10"11"-1,-6-4-12,2 7-6,0 8-4,8 8-2,6 0-1,5 6-1,10-2 0,9 1-1,9-5 1,7-4 0,2-7 1,0-5-1,-6-7 0,-2-4-2,-12-7-6,-5 0-13,-6 4-11,-12-7-2,7 10 1</inkml:trace>
  <inkml:trace contextRef="#ctx0" brushRef="#br0" timeOffset="339530.961">12224 15352 23,'-12'0'31,"-9"-3"0,12 8 2,9-5-17,-6 20-5,15-1-5,0 3 0,6 4-2,-6 3 1,-2 0-1,-7-3 0,-9-1-1,-7-10-1,-3-7-3,4-8-7,-7-8-13,6-7-14,16-1-1,0-6 0,16 6 0</inkml:trace>
  <inkml:trace contextRef="#ctx0" brushRef="#br0" timeOffset="340026.6717">12641 15357 37,'-20'-6'32,"-13"-2"-2,2 5-8,-4 5-6,-2 2-5,7 11-3,4 4-4,11 10-1,9 5 0,8 0-1,14 1 0,6-3 0,9-4-2,0-6 1,7-8-1,-5-14 0,-7 0-1,-2-14 1,-12-3 0,-3-3-1,-11-1 2,-4 4 0,-10 3 0,1 14 0,2 7 1,-3 14 0,4 11-1,-4 11 2,10 14-1,-3 7 1,5 5 0,-1 3-1,-1-1-2,2-6-21,-1-8-15,5-1-2,0-20 0,0-12 0</inkml:trace>
  <inkml:trace contextRef="#ctx0" brushRef="#br0" timeOffset="346299.7707">3401 16565 36,'12'11'34,"-12"14"2,0 10-14,0 16-6,-3 3-5,3 11-3,0-9-4,3-10-2,0-10-1,3-15 0,-6-21-1,9-7 0,-5-19 0,-4-16 0,-6-14 1,-4-8-2,-2-2 2,-1-2-1,6 5 1,3 8-1,6 10 1,7 13-1,16 12 1,12 15-1,11 8-5,-2 7-12,3 1-18,9 9-1,-10-9 1,3 3-1</inkml:trace>
  <inkml:trace contextRef="#ctx0" brushRef="#br0" timeOffset="346526.8062">3437 16968 43,'9'10'36,"20"-1"0,4-6-6,5-3-22,6 6-20,-4-12-19,6 6-2,-14-13-3,-1 9 1</inkml:trace>
  <inkml:trace contextRef="#ctx0" brushRef="#br0" timeOffset="346700.8176">3401 16741 14,'9'-7'31,"10"-3"0,23 10-6,-4 9-32,9-14-18,12 13-2,-11-8-2</inkml:trace>
  <inkml:trace contextRef="#ctx0" brushRef="#br0" timeOffset="346909.8286">3853 16789 47,'4'12'36,"2"3"1,-6 12-10,2 1-10,5 13-8,-5-2-21,5 5-21,-16-14-3,9 7-1,-15-15 0</inkml:trace>
  <inkml:trace contextRef="#ctx0" brushRef="#br0" timeOffset="347556.7001">4074 16915 25,'6'24'26,"-9"-10"-9,3-1-2,3-3-3,-3-10-4,12 4-2,-3-14-1,7 1-1,-4-8 2,1 0-1,-1 2-1,1 5 0,-4 6 1,2 14 0,0 9 1,4 9 0,-3 5-1,4 12-1,-7-1 0,1 6-2,-10-4 0,-10-7-1,-8-10 0,-7-2-1,-7-15-1,-2-9-2,3-13-1,3-12 0,10 0-7,9-10-13,5 0-12,17 0 0,5-7 0</inkml:trace>
  <inkml:trace contextRef="#ctx0" brushRef="#br0" timeOffset="347910.776">4650 16806 52,'25'7'35,"0"-3"1,10 3-11,1-3-26,-2-4-28,9 6-4,-11-14-2,2 8 0</inkml:trace>
  <inkml:trace contextRef="#ctx0" brushRef="#br0" timeOffset="348083.7869">4668 16966 52,'0'14'36,"9"-7"0,16-2-7,10 1-17,5 0-23,6 2-20,-6-11-4,7 3-1,-8-14-1</inkml:trace>
  <inkml:trace contextRef="#ctx0" brushRef="#br0" timeOffset="348729.8518">5409 16574 26,'0'0'32,"0"16"1,-8 18-9,2 12-8,2 12-5,-3 1-3,7 1-3,-4-9-2,4-5-1,0-15 0,3-14 0,-3-17-1,0-26 0,-5-9 1,0-6-1,-1-12 0,-1-5-1,2-5 1,3 5 0,2 7-1,0 8 1,7 6 0,11 6 0,7 11-1,7 7-2,12 10-9,-1 3-18,4 0-6,6 9-1,-9-9 1</inkml:trace>
  <inkml:trace contextRef="#ctx0" brushRef="#br0" timeOffset="348947.8666">5411 16949 29,'-7'9'34,"29"6"-1,6-5-2,12-3-22,10 1-8,-2-8-23,6 8-9,-12-12-2,3 4 0</inkml:trace>
  <inkml:trace contextRef="#ctx0" brushRef="#br0" timeOffset="349128.8966">5358 16791 15,'12'0'31,"4"-7"-1,23 7-1,2-5-24,9-5-27,9 17-4,-8-14-3,8 7 0</inkml:trace>
  <inkml:trace contextRef="#ctx0" brushRef="#br0" timeOffset="349315.886">5826 16828 47,'-4'15'37,"8"8"1,-1 4-5,-7-3-18,11 14-5,-7-3-12,5 2-31,-5-11-3,9-5-1,-9-10-2</inkml:trace>
  <inkml:trace contextRef="#ctx0" brushRef="#br0" timeOffset="349729.2898">6204 16862 57,'11'9'34,"-11"-9"-1,10 0-44,-10 0-12,0 0-6,-5-14-3</inkml:trace>
  <inkml:trace contextRef="#ctx0" brushRef="#br0" timeOffset="352556.4632">6601 16667 9,'0'0'28,"-19"-3"1,7 9-8,-7-1-8,0 3-4,5 4-1,4 6-2,10-3-2,12 2 0,10 8-1,-1-1 0,4 2 1,-5 3 0,-5 0 0,-12-9-2,-6 4 1,-12-10-2,-7-11-4,-1-3-2,-2-15-5,7-1-8,10 1-11,-2-7-5,16 3 1,0-1 11</inkml:trace>
  <inkml:trace contextRef="#ctx0" brushRef="#br0" timeOffset="352743.4682">6772 16711 52,'18'-7'36,"-18"7"0,12 11-12,-5 10-9,-7 0-5,9 9-6,-2 3-7,-2-4-13,-2-7-20,4 2-1,-7-14 0,0-10 0</inkml:trace>
  <inkml:trace contextRef="#ctx0" brushRef="#br0" timeOffset="352928.4793">6750 16540 43,'-5'-20'32,"10"11"-7,-5 9-20,0-15-30,12 21-4,-12-6-1</inkml:trace>
  <inkml:trace contextRef="#ctx0" brushRef="#br0" timeOffset="353241.4143">6977 16760 19,'0'0'34,"6"19"2,-6-19 0,21 12-14,-8 8-9,-2-3-3,3 11-4,-6-1-2,-2-2-1,-6-11-1,0-2-1,0-12 0,0 0-1,6-22 0,2-3 0,7-6 0,1 1 0,5 5-1,3 3 1,-1 8 0,1 11 0,-6 10 1,-1 9-1,-6 10-2,-4-1-8,-1 1-27,0 2 1,-3-10-2,10-2 1</inkml:trace>
  <inkml:trace contextRef="#ctx0" brushRef="#br0" timeOffset="353692.7052">7697 16673 62,'-27'-6'31,"-10"6"-8,-3 0-7,0 13-5,0 2-4,5 9-2,5 5-3,12 2 0,10 3-1,12-1-1,12-2 1,5-6 0,10-7 0,0-3 0,0-9 0,0-6-1,-4-3 1,-7-6 0,-8-3 0,-3 1 0,-9 0 0,0 11 0,0 0 1,0 0 0,-9 7-1,9 18 2,0 4-1,6 11 1,1 7-1,1 1-1,-1 5-2,-1-4-9,4-3-24,-4-6-2,-6-12 0,3-4-3</inkml:trace>
  <inkml:trace contextRef="#ctx0" brushRef="#br0" timeOffset="354044.4546">8045 16806 47,'0'0'34,"11"12"1,13-5-6,7-7-24,4 9-17,2 0-18,-6-15-4,6 12 0,-13-12 0</inkml:trace>
  <inkml:trace contextRef="#ctx0" brushRef="#br0" timeOffset="354224.4793">8104 16935 54,'10'11'36,"8"-4"-2,14 1-20,8-4-40,-9-8-5,9 9-2,-6-5-2</inkml:trace>
  <inkml:trace contextRef="#ctx0" brushRef="#br0" timeOffset="355031.4555">8624 16431 38,'3'-25'31,"-6"12"4,3 13-15,6 26-5,-6 13-5,6 16-4,-3 15-3,1 13-1,2 1-4,-3-2-3,3-5-4,-6-16-1,6-13-4,-6-18-1,6-18 0,0-25 2,7-8 2,0-11 3,6-1 3,5-4 1,-3 3 5,-2 6 2,-3 6 0,-10 12 6,-19 23-2,-5 0 0,-7 8 2,-2 1-1,7 6 0,5-7 0,12 1-1,8-9-3,12-4-3,12-2-7,4-2-7,4-5-6,3-5-3,-6-2-1,1 2 4,-11 1 9,-2 0 8,-9 0 8,-4 2 7,-9 2 31,15 5-20,-15-5-3,9 5-8,4-5-4,-4 0-4,6 0-2,1-4-2,0-7-1,-3-1 0,-5-7-1,-8 2 0,-6 2 0,-6 1 1,-6 4 1,-5 10 0,-1 9 1,-1 6 0,8 12 1,6 2 0,11 5 0,2-3 0,14 2-1,7-6-3,4-7-14,-3-8-19,11-2-1,-10-13 1,9 3-2</inkml:trace>
  <inkml:trace contextRef="#ctx0" brushRef="#br0" timeOffset="355511.3767">9566 17119 53,'50'16'34,"18"-16"1,28 0-16,42-5-10,26-2-1,28 3-3,15-2-3,5-3-5,3 2-23,-16 7-10,-30 0 1,-26 6-1</inkml:trace>
  <inkml:trace contextRef="#ctx0" brushRef="#br0" timeOffset="356219.7271">10487 16631 26,'0'-18'26,"-15"-7"-6,0 6-2,-4-1-3,-3 8-4,-3 5-2,-6 7-2,3 10-2,1 5-2,5 6-1,9 7-1,7 1-1,6 0 0,6-1 1,11-9-1,7-3 1,7-7 0,0-2-1,0-7 0,-7-10 1,2-6-1,-5 0 0,-8 0-1,-1 0 0,-9 4 1,-3 2 0,0 10 1,0 0 0,-11 10 1,11 8 1,-5 8 0,5 3 1,5 5 0,3 3 0,-2 0-1,3 3-2,0-8-3,-2-6-8,2-12-20,-2 2-5,-7-16 0,0 0-1</inkml:trace>
  <inkml:trace contextRef="#ctx0" brushRef="#br0" timeOffset="356423.3466">10671 16748 49,'12'0'36,"-12"0"0,6 12-11,1 7-10,-7 5-5,8 9-5,-1 2-9,-7 0-28,0-6-4,6 1 0,-6-10 0</inkml:trace>
  <inkml:trace contextRef="#ctx0" brushRef="#br0" timeOffset="356993.4621">9864 17278 8,'-30'-5'29,"7"19"-2,-10 15-7,2 3-6,2 11 0,5 3-5,9 9-1,9-3-4,9 6-4,15 2-8,10-16-17,-1-13-6,-27-31-4,69 56 7</inkml:trace>
  <inkml:trace contextRef="#ctx0" brushRef="#br0" timeOffset="357398.595">9966 17565 10,'-11'0'26,"11"15"3,-7-7-9,7-8-10,-6 23-2,12-12 0,1-2-3,4 5 0,3-14-1,1-5-1,3-2-1,-3-6 0,0-5-1,-4 2 1,1-1 0,-9-1-3,-3 18 3,0 0-2,0 0 1,7 17-1,-7 5 1,6 7-1,-1 6 1,2 9 0,-7-44 3,12 71 0,-12-71-1,0 79 2,-12-37-10,12-42 5,-38 45 0,38-45-2,-49 13-8,24-13-11,5-17-13,3-15-2,11-4 10,0-3 3</inkml:trace>
  <inkml:trace contextRef="#ctx0" brushRef="#br0" timeOffset="357707.0576">10202 17345 46,'0'-9'31,"9"1"0,7 3-16,-4 5-3,5 10-3,-8 0-4,0 7 0,-6 4-4,-3 6 2,-3 2-2,-1-2 1,1-5-1,3-7 1,10 1-2,2-4-1,6-5-2,0-7-7,11-9-18,2 6-7,-6 1 1,3 2-1</inkml:trace>
  <inkml:trace contextRef="#ctx0" brushRef="#br0" timeOffset="357895.0802">10552 17463 32,'6'15'35,"-6"-5"2,0 9-3,0-2-16,0 1-8,0 13-4,0 0-10,0-9-14,0-5-17,4 2-2,-4-10 0,0-9 1</inkml:trace>
  <inkml:trace contextRef="#ctx0" brushRef="#br0" timeOffset="358090.0874">10463 17606 15,'0'0'28,"16"5"0,11-2-2,4-3-19,6-10-7,10 7-7,-3-8-18,14 5-3,-12-6 0,7 9 13</inkml:trace>
  <inkml:trace contextRef="#ctx0" brushRef="#br0" timeOffset="358475.3965">11022 17597 27,'-5'-12'26,"5"1"-8,0 11-5,-6-18-3,-4 3-3,-5 1-1,-5 2-1,-3 8-1,-2 4 0,-1 6 1,0 4-2,2 4 1,4 6-1,12 5 1,8 5-2,8-5 1,5-5 0,8-7-2,3 2 1,5-4 0,-1-6-2,-4-5-1,-5-13 0,-3-2 1,-6-2 0,-3 0 0,-3 2 1,-4-4 1,0 2 0,-7 3 0,7 14 1,0 0 0,0 0-2,-4 19 0,8-9 1,3 7-3,3 1 1,2 0 0,2-1-1,7-3-7,-5 0-11,1-10-16,4-4 1,-7-8 0,9 1 0</inkml:trace>
  <inkml:trace contextRef="#ctx0" brushRef="#br0" timeOffset="358768.6577">11036 17323 30,'5'-14'31,"15"9"3,-5-2-3,4 7-21,1 2-2,-9 8-3,-2 7 0,-9 2-3,-6 8 0,-3-5-1,-1 4 2,-2-4-2,7 2 1,5-9-2,11-1-1,5-6-2,2-8-5,6 7-10,2-7-13,-4-12-3,-1 0-1,-11-8 1</inkml:trace>
  <inkml:trace contextRef="#ctx0" brushRef="#br0" timeOffset="358960.6686">11303 17309 59,'13'0'39,"5"10"-2,3 7-11,-8 9-12,7 15-3,-9 0-5,0 10-2,-11 10-4,-6-3-5,-3 1-18,-6-1-15,-11-10 2,0-19-3,-5-13 0</inkml:trace>
  <inkml:trace contextRef="#ctx0" brushRef="#br0" timeOffset="359467.4733">11948 16815 41,'0'0'23,"-19"-4"-4,1 8-2,-7 5-4,-2 3-4,2 1-1,4 4-1,8 7-1,10-6-1,13 9 0,7-6-2,11 6 1,-1-4 0,1 4 1,-6-7-2,-10 3 0,-12-5-2,-9-6-3,-9-1-4,-10-11-6,4 0-11,3-4-12,-1-5-1,13-1-1</inkml:trace>
  <inkml:trace contextRef="#ctx0" brushRef="#br0" timeOffset="359662.4799">12101 16883 69,'9'10'37,"-9"2"0,0 5-15,0 12-7,0-3-8,0 6-4,0 3-7,0-11-15,0-1-18,4-6-1,-4-17-1,0 0 1</inkml:trace>
  <inkml:trace contextRef="#ctx0" brushRef="#br0" timeOffset="359860.4918">12100 16670 27,'0'-9'17,"0"9"-17,0 0-6,0 0-18,7 14 11</inkml:trace>
  <inkml:trace contextRef="#ctx0" brushRef="#br0" timeOffset="360083.228">12272 16949 45,'18'37'36,"-8"-9"0,1 2-3,-1-4-17,-3-11-7,-5-6-3,-2-9-3,0-9-2,0-7-1,0-5 1,5-6-1,3 0-1,7-2 2,3 8-2,4 6 2,-3 10 0,2 8 0,-3 11 1,-5 6-2,0 9 1,-6 5-6,-7-5-8,8 3-14,2-6-11,-1-10 0,7-3 1</inkml:trace>
  <inkml:trace contextRef="#ctx0" brushRef="#br0" timeOffset="360528.6261">12950 16909 21,'-45'-38'51,"19"29"-32,-5 1-3,0 16-2,-2 3-4,7 14-3,4 1-2,10 5-1,5 1-2,11 0 0,11-1-1,7-4 0,3-5 0,2-8 0,-1-7-1,-2-4 0,-5-3 1,-4-8 0,-6-3 0,-5-2 0,-4-1 1,0 14 0,-12-12 1,12 12 1,-10 12-1,10 8 0,0 6 0,7 17-1,1 6 1,2 8-1,-1-1 1,1 4-2,-1 0-8,0-5-29,-9-6 0,-3-6-2,-10-18 0</inkml:trace>
  <inkml:trace contextRef="#ctx0" brushRef="#br0" timeOffset="389634.7861">14519 15172 40,'0'0'33,"0"24"-4,0 2-9,0 18-3,-9 7-5,9 12-1,-7 2-3,7 5-3,0-10-3,0-5 0,4-9 0,-1-13-1,6-13 0,-9-20 0,9-2 0,-9-22 0,0-14 0,-4-14 0,-3-11 0,-3-3-1,0-5 0,4 3 0,-1 5 0,7 6 0,0 15-1,11 12 1,7 10-1,3 10 1,12 10-2,5-3-5,19 7-13,4 5-17,0-6 0,12 2 1,-5-5-1</inkml:trace>
  <inkml:trace contextRef="#ctx0" brushRef="#br0" timeOffset="389892.1763">14569 15748 4,'0'0'31,"6"16"0,11-16 1,18 3-14,6 0-7,5 2-10,4-2-18,-10-3-11,8 8-3,-14-11 0</inkml:trace>
  <inkml:trace contextRef="#ctx0" brushRef="#br0" timeOffset="390116.7374">14565 15582 15,'0'0'31,"0"0"0,16 0-5,12 0-11,13 0-11,8 3-19,-3-11-12,10 14-2,-10-10-2</inkml:trace>
  <inkml:trace contextRef="#ctx0" brushRef="#br0" timeOffset="390530.2572">14965 15755 8,'-7'-26'31,"7"26"0,14-21 1,7 8-13,6 9-5,-6 2-5,7 8-2,-8 5-2,-1 7-2,-10-1 0,-9 7-1,-10-2 0,-8 2 0,1-5-1,-7-1 1,7-9-1,-2 0 0,7-9 0,12 0 0,0 0 0,0 0-1,20 0 1,-3 0-1,3 10-2,-1-9-12,-4 3-20,6 9-2,-9-13 2,11 5-2</inkml:trace>
  <inkml:trace contextRef="#ctx0" brushRef="#br0" timeOffset="390764.7159">15254 15775 16,'-14'-5'34,"14"5"0,8 13 1,7-6-14,7 8-7,0 1-4,2 3-3,-1 3-7,-4-8-6,3 1-10,-8-2-18,-14-13 0,14 0-1,-14-13-1</inkml:trace>
  <inkml:trace contextRef="#ctx0" brushRef="#br0" timeOffset="390962.7126">15440 15775 35,'-16'13'35,"-12"1"1,2 5-1,-2 3-17,-1 0-14,5-2-25,1-8-13,11 4-1,1-14 0</inkml:trace>
  <inkml:trace contextRef="#ctx0" brushRef="#br0" timeOffset="391167.7244">15694 15530 66,'0'0'36,"19"0"0,1 0-7,10 0-23,0 6-9,-1-2-12,0-4-19,5 3-2,-10-3 1,-2 0-2</inkml:trace>
  <inkml:trace contextRef="#ctx0" brushRef="#br0" timeOffset="391371.7338">15713 15683 35,'-3'15'35,"3"-4"1,14 2-1,9-4-19,6-9-34,8 13-12,-3-13-2,4 3-3</inkml:trace>
  <inkml:trace contextRef="#ctx0" brushRef="#br0" timeOffset="393502.3915">14383 16736 8,'13'0'31,"-10"12"-1,8 25 0,-11 8-15,0 6-7,3 5 1,-3-1-3,0 2-3,5-7-1,-5-9-1,2-10 1,-2-13-2,0-18 1,-10 0 0,3-18 0,0-12-1,-6-13 1,1-7 1,-1-8-3,7-1 3,2 2-1,4 3-1,7 3 2,1 8-1,12 7 0,4 12 0,7 3 0,3 3-5,13 7-5,-1 2-10,7 3-12,8 10-1,-10-4-2,3 15 5</inkml:trace>
  <inkml:trace contextRef="#ctx0" brushRef="#br0" timeOffset="393744.4319">14424 17215 21,'0'0'31,"21"0"2,10 5-6,6 2-16,3-5-5,7 8-7,1-5-14,3 4-15,-16-18-1,1 9 1</inkml:trace>
  <inkml:trace contextRef="#ctx0" brushRef="#br0" timeOffset="393948.4452">14426 17055 25,'10'-3'25,"5"-1"-2,13 4-25,17 5-18,-4-10-3,15 14 0,-11-13 19</inkml:trace>
  <inkml:trace contextRef="#ctx0" brushRef="#br0">14934 17147 22,'0'0'34,"-14"-22"0,14 22-1,0 0-16,11-16-7,3 22-2,-3-1-3,0 7-1,-6 4-2,-5 5-2,-5 1 1,-2 4-2,-5-5 1,0 2-1,3-6 1,2 3-2</inkml:trace>
</inkml:ink>
</file>

<file path=ppt/ink/ink60.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5-11-23T14:27:37.703"/>
    </inkml:context>
    <inkml:brush xml:id="br0">
      <inkml:brushProperty name="width" value="0.05292" units="cm"/>
      <inkml:brushProperty name="height" value="0.05292" units="cm"/>
      <inkml:brushProperty name="color" value="#FF0000"/>
    </inkml:brush>
  </inkml:definitions>
  <inkml:trace contextRef="#ctx0" brushRef="#br0">14743 2459 8643,'0'-42'4773,"-9"61"-903,5 20-1677,-6 14-774,6 15-129,-2 3-645,6 13 0,2-3-387,6-10 129,-1-7-258,5-15 258,-6-14-258,0-14 0,-6-21 129,4-9-258,-4-23 129,-10-12-129,-1-15 0,-2-7-387,3-3 258,2-5-387,1 6 258,1 6 129,6 8-129,3 7 129,9 11 129,7 3 0,8 9 0,11 4-129,14 10-387,9-2-2709,12 2-1290,10 11-516,-4-1-258</inkml:trace>
  <inkml:trace contextRef="#ctx0" brushRef="#br0" timeOffset="281.25">14711 3127 6837,'27'21'4902,"8"-21"-387,19 9-1161,4-9-3354,5 0-3741,6 0-387,-11-5-645,0-5-387</inkml:trace>
  <inkml:trace contextRef="#ctx0" brushRef="#br0" timeOffset="468.75">14741 2865 6063,'-26'-9'5160,"42"2"-258,22 3-516,17-1-4386,15 5-3741,-1-13-645,19 8-387,-2-10-387</inkml:trace>
  <inkml:trace contextRef="#ctx0" brushRef="#br0" timeOffset="875">15630 2739 6063,'52'12'4902,"-22"-12"-645,15 0-2193,-2 0-3096,-2-6-2451,7 6-774,-10 0-387</inkml:trace>
  <inkml:trace contextRef="#ctx0" brushRef="#br0" timeOffset="1093.75">15669 2837 8385,'4'29'5547,"29"-19"-258,11-3-903,6-5-2838,8-2-2709,-1 0-3225,7-4-516,-2-12-387,3-3-516</inkml:trace>
  <inkml:trace contextRef="#ctx0" brushRef="#br0" timeOffset="6375">16513 2389 1806,'25'-100'3999,"-9"118"258,-11 28-1032,1 25-1935,-2 20-258,-1 13-129,0 9-258,0-5-387,0-9 0,0-17-387,-1-15 0,1-23-387,-1-23-258,-2-21 0,18-27-129,-1-16 0,5-8 258,8-6 0,5 2 129,0 4 129,-2 9 516,-5 12 387,-10 18 0,-21 20 903,-20 11-645,-10 9 258,-2-1-129,1 5-387,3-6 129,11-3 129,9-3-129,11-6-129,20-6-129,12-1-129,7-3-1032,3 1-1935,-1-3-1677,6 11-129,-11-9-516</inkml:trace>
  <inkml:trace contextRef="#ctx0" brushRef="#br0" timeOffset="6734.375">17079 3042 4257,'-4'16'4902,"27"3"-129,0-14-258,10-4-3096,4 3-387,-3-4-516,-1-7-258,-7-5 0,-8-8-258,-11 2-258,-7-4 129,-11 4-129,-12 6 129,-7 8 0,-6 4 129,-1 13 129,2 11 129,10 6 0,10 9 387,10-4-129,13 3 129,15-10-129,13 0-129,5-4-903,2-10-3741,3-13-516,8-1-258,0-15-387</inkml:trace>
  <inkml:trace contextRef="#ctx0" brushRef="#br0" timeOffset="7375">17779 3013 3096,'-35'3'7998,"70"-5"-6063,34-4-258,27 4 258,34-3-129,33 5-258,22-8-258,22 8-129,1-1-387,-6 1-258,-18 1-387,-25 2-516,-34 4-1548,-36 1-2580,-42-8-387,-26 0-258,-27-7-258</inkml:trace>
  <inkml:trace contextRef="#ctx0" brushRef="#br0" timeOffset="8109.375">18476 2227 3999,'-109'6'3612,"55"23"-774,13 12-1935,2 13-129,13 10-516,14 5 258,13 0 0,19-5 387,21-17 0,15-8 0,10-19 129,7-11 0,-1-18-129,-2-21-129,-14-16-129,-15-13-129,-25-7-129,-16-1 129,-20 3-258,-15 4-258,-10 12-903,-8 9-1419,-5 20-2193,15 15-129,3 1-516</inkml:trace>
  <inkml:trace contextRef="#ctx0" brushRef="#br0" timeOffset="8328.125">18434 2475 7740,'62'50'5418,"-34"-28"0,7 8-1290,6 4-2451,-3 0-903,-1 1-2064,-3 0-3225,-2 0-387,-8-9-516,1-5-387</inkml:trace>
  <inkml:trace contextRef="#ctx0" brushRef="#br0" timeOffset="8687.5">19003 2583 6321,'32'-19'5160,"-13"21"258,5 15-903,7 6-2580,0-1-1032,4 11-258,-3 1-774,-3-3-903,2-3-2709,-6 1-1032,-10-15-387,1-4-516</inkml:trace>
  <inkml:trace contextRef="#ctx0" brushRef="#br0" timeOffset="8828.125">19395 2520 9030,'-62'1'5418,"21"27"-258,-8 14-1548,2 1-3870,-8 2-3741,12 2-516,-1-7-774,10 4-387</inkml:trace>
  <inkml:trace contextRef="#ctx0" brushRef="#br0" timeOffset="10093.75">17836 3333 9030,'-54'-4'4386,"27"36"-387,-1 17-2451,-6 11-645,9 12-516,9 5-387,8 2-516,13-1-1032,14-7-1935,9-14-903,15-10-387,0-22 129</inkml:trace>
  <inkml:trace contextRef="#ctx0" brushRef="#br0" timeOffset="10593.75">18148 3856 9159,'13'-43'4386,"-16"26"-1677,-3-3-774,-9-2-516,-1 5-516,-8 1-258,-1 5-387,-6 8-129,1 3-129,-1 11 0,4 9 0,8 5-129,5 5 0,7 1 129,9-1-129,12-5 129,8-5-129,7-6 129,1-8-129,3-6 0,-4-13 129,0-4-129,-9-1 129,-5-2 129,-3 1 0,-9 6 0,-3 13 0,0 0 129,0 0 0,1 14 129,5 7-387,2 0-516,-1-3-774,5-5-2967,7 3-387,-7-16-258,9 0-129</inkml:trace>
  <inkml:trace contextRef="#ctx0" brushRef="#br0" timeOffset="10890.625">18166 3435 5289,'31'-69'4902,"-9"52"-258,7 8-1290,-1 9-1548,-8 1-645,-4 19-258,-15 4-387,-4 10-129,-16 2-129,-3 2-129,-5-6 0,2-1-129,7-4 0,8-8 0,12-10-129,13-3 0,13-5-258,2-1-774,7 0-3096,2 1-387,-9-1-387,3 12-258</inkml:trace>
  <inkml:trace contextRef="#ctx0" brushRef="#br0" timeOffset="11203.125">18536 3604 11094,'10'-35'4902,"-5"43"-258,-2 17-2709,-3 4-903,3 11-258,-2 3-258,5 5 0,-4 0-387,1-6-258,2-5-387,-4-7-645,4-8-1548,3-9-2193,-8-13-258,0 0-258,-2-9 0</inkml:trace>
  <inkml:trace contextRef="#ctx0" brushRef="#br0" timeOffset="11375">18470 3812 8127,'-19'-13'5031,"26"0"-258,11 7-645,12 5-2838,2 1-1419,4 0-1548,9-3-2580,14 3-645,1-3-129,1 3-516</inkml:trace>
  <inkml:trace contextRef="#ctx0" brushRef="#br0" timeOffset="11656.25">18958 3649 7998,'-11'-14'5031,"18"17"-129,14 11-903,7 12-2709,-3-1-516,8 10-516,-3 0-129,2 2-516,-1-1-1419,-5-3-2967,-14-16-129,3-3-258,-15-14-387</inkml:trace>
  <inkml:trace contextRef="#ctx0" brushRef="#br0" timeOffset="11828.125">19275 3660 9030,'-40'-4'5160,"19"21"-258,-10 5-1419,-8 2-2064,2 8-516,-4 0-645,0 1-645,5-2-1290,2-2-2322,6-10-903,13-6-387,6-11-258</inkml:trace>
  <inkml:trace contextRef="#ctx0" brushRef="#br0" timeOffset="12312.5">19165 3395 774,'-24'-55'8772,"30"45"-4386,12-1-2064,4 3-645,8 8-387,-2 2-387,3 11 0,-8 1 0,-8 9-387,-13 3 0,-6 4-258,-16-3 0,0 1 0,-2-4-129,2-6-129,6 0 0,10-8-129,14-2-258,11-8-516,13 3-1806,5 0-1806,-4-3-516,5 1-258,-11-1 388</inkml:trace>
  <inkml:trace contextRef="#ctx0" brushRef="#br0" timeOffset="12609.3748">19462 3340 5934,'58'-8'5418,"-32"32"-258,3 18-645,-5 20-2709,-10 8-903,-4 15-258,-10 3-129,-10 1-258,-11-7-387,-6-13-774,0-13-2451,-2-17-1419,-1-23-129,10-11-645</inkml:trace>
  <inkml:trace contextRef="#ctx0" brushRef="#br0" timeOffset="13343.75">19847 3157 7353,'15'-9'4128,"1"2"-1290,7 3-1161,4 4-387,1 0-387,-2 4-129,-7 3-387,-6 4-129,-10 1 0,-3 2-129,-14-3-129,-3-3 0,-1 0-129,-1-2 0,7-3-129,12-3 0,0 0 129,7 9 0,14-3 129,0 3 129,23 11 258,-34-5 0,-6-3 0,-9 2-258,-11-3-258,-5-2-1290,-3-1-2967,-4-8 0,10 0-516,2-8 258</inkml:trace>
  <inkml:trace contextRef="#ctx0" brushRef="#br0" timeOffset="13578.125">19817 3394 4257,'-16'18'5547,"22"-5"-516,17-6-129,12-3-2451,6-4-903,12 4-516,3-4-774,1 0-903,1 1-1032,-10-1-1806,-7 0-1419,-10 2-387,-15-1-387</inkml:trace>
  <inkml:trace contextRef="#ctx0" brushRef="#br0" timeOffset="14031.25">19907 3559 4902,'15'0'9804,"3"0"-6321,8 0-1419,1 0-645,5 8-258,-5 1-516,-1 6-129,-12 3-258,-11 4 129,-6 3-387,-16 1-258,-8-1 129,-3-3 0,2-3-129,1-5 0,10-2 129,17-12 129,-6 9 129,17-6 129,12-3 129,11 0 0,1 0 0,3 1-258,1 5-1161,1 0-3612,-12-6-258,2 1-258,-11-2-387</inkml:trace>
  <inkml:trace contextRef="#ctx0" brushRef="#br0" timeOffset="15484.3749">19562 3026 129,'-21'10'1290,"21"-10"0,21 12 2838,7-12-1806,12 0 258,11 0-258,7 0-516,5 3-129,-6-3-129,0 5-387,-12-5-258,-7 5 0,-14-5-387,-8 0-258,-16 0-516,0 0-2193,2-13-2064,-2 13-258,-4-12-516,4 12 0</inkml:trace>
  <inkml:trace contextRef="#ctx0" brushRef="#br0" timeOffset="40500">2197 9948 2451,'-63'108'3483,"66"-51"-516,10-2-1032,16-2-258,18-5 129,1-16 0,12-13 129,-4-19 0,4-7 0,-19-26-387,-3-7-258,-26-20-129,-10-5-129,-11-9-387,-17 7-258,-12 6-129,-11 8-258,2 12-258,-5 11-645,7 22-2193,8 10-1935,-6 12-387,8 7-129,2 0-258</inkml:trace>
  <inkml:trace contextRef="#ctx0" brushRef="#br0" timeOffset="40640.6248">2004 10041 11868,'115'30'4902,"-46"-30"-1032,3 0-3225,5-5-4128,7 5-774,-11-9-645,-4 6-258</inkml:trace>
  <inkml:trace contextRef="#ctx0" brushRef="#br0" timeOffset="40953.1248">2962 10167 6450,'-94'32'4257,"54"-23"-1161,-5-3-1548,-6-4-645,10-2-387,2-5-516,13-9-129,12-2 0,14-5 129,10 4 129,14-1 258,14 7 129,7 7 516,0 4-129,10 16 258,-10 4-129,-4 11-258,-6-2-4386,-4 9-645,-15-14-387,5 0-516</inkml:trace>
  <inkml:trace contextRef="#ctx0" brushRef="#br0" timeOffset="41359.375">3404 10180 5547,'60'-42'4773,"-20"42"-387,13 19-903,2 12-2451,-2 9-645,-2 8-516,-4 4-1548,-6 1-2580,-18-16-258,-1-1-258</inkml:trace>
  <inkml:trace contextRef="#ctx0" brushRef="#br0" timeOffset="41515.6248">3833 10223 7224,'-32'-61'4902,"6"66"0,-8 22-1032,-9 10-2580,-10 11-1032,0 3-387,6 3-1290,1-5-1677,3-10-1548,17-4-258,6-16-387</inkml:trace>
  <inkml:trace contextRef="#ctx0" brushRef="#br0" timeOffset="41843.75">3856 10241 1935,'49'12'4773,"-39"-8"-129,9 5-129,-4-3-2322,3-6-645,4 0-645,-3-5-387,-3-5-129,-4-9-258,-4 0-129,-8-4 0,-2-4-129,-9 7 0,-5 5-129,-5 4 0,0 9 0,2 6 129,1 14 0,7 10 0,1 12 129,7 5-129,3 1 129,0 6-516,2-3-1032,2-5-2451,5-2-516,-6-12-129,7-5 0</inkml:trace>
  <inkml:trace contextRef="#ctx0" brushRef="#br0" timeOffset="42171.875">4160 10135 10320,'-3'-14'4773,"19"18"-387,-8 17-3096,-2-1-774,1 3-129,-1-1 0,-1-5-129,-3-4-129,-2-13 0,0 0 0,15-10-258,-6-10 129,3-1 0,4-1 129,3 3-129,1 5 129,0 7 129,-1 7-129,-3 7 129,-5 8 0,2 6-387,-4 7-774,-6 1-3612,2-8-129,6 0-387,-3-12-258</inkml:trace>
  <inkml:trace contextRef="#ctx0" brushRef="#br0" timeOffset="42484.375">4692 10076 1419,'-48'-20'8772,"35"26"-4515,-3 11-2193,-1 2-903,5 8-645,5 3 129,6 0-387,1-4-129,15-2 0,6-6 0,3-6 0,2-8 129,-1-4 0,-3-6 129,-7-4 0,-12-5 0,-4 1 0,-15 1-129,-5 3-645,-1 6-1935,0 3-2193,-3-3-129,8 4-516,3 0 259</inkml:trace>
  <inkml:trace contextRef="#ctx0" brushRef="#br0" timeOffset="42656.25">4773 10125 7353,'40'-12'5031,"-40"12"-129,10 2-903,0 13-2322,-8 1-1548,-1 5-3096,-1 1-1548,3 3-387,-3-2-516</inkml:trace>
  <inkml:trace contextRef="#ctx0" brushRef="#br0" timeOffset="42906.25">5140 10010 9417,'-15'7'4902,"13"17"-129,1 11-3096,2 15-387,3 5-516,2 8-258,-1 3-387,-4-4-903,2-9-1806,0-6-2064,-5-17-516,0-13-129,2-17 259</inkml:trace>
  <inkml:trace contextRef="#ctx0" brushRef="#br0" timeOffset="43046.875">5114 10175 6450,'51'-19'4902,"-32"21"-645,7 8-1677,0 2-6192,-8-10-645,9 10-387,-7-10-258</inkml:trace>
  <inkml:trace contextRef="#ctx0" brushRef="#br0" timeOffset="43296.875">5497 10105 9417,'-13'-1'4644,"-10"5"-258,8 3-3096,3 8-516,3 0-387,6 4-129,3-1-258,6 1 129,7-3 0,8-2 129,1-4 387,3-5-129,-5-5 0,0-5 129,-7-8 129,-5-1-258,-10-4-258,-13-6-1032,-12 0-3870,0 4-258,-6-2-387,3 7-387</inkml:trace>
  <inkml:trace contextRef="#ctx0" brushRef="#br0" timeOffset="43906.25">5731 10114 3870,'20'24'4128,"-20"-10"-258,2 6-2322,-2 2-258,0-5-387,0-4-387,0-13 0,0 0-129,-7 0-129,5-7 129,-2-11 129,4-3 129,0-4-129,4 5 129,8 1-129,5 5 0,3 5 0,2 9 0,0 0-129,0 14-258,-4 4-258,-1 4-387,-5 5-1032,-6 0-1161,-1-3-1935,2 2-129,-5-9-387</inkml:trace>
  <inkml:trace contextRef="#ctx0" brushRef="#br0" timeOffset="44171.875">6184 10247 5160,'12'-55'4773,"-21"25"-387,-5 3-1677,1 2-903,-10 3-903,3 10-258,-6 5-129,4 7-129,0 7-129,3 11-129,5 5 129,8 3-129,6-2 129,10 1-129,10-6 0,5-7-258,8-2-774,-4-2-2451,-3-9-1032,1-8-516,-11-8-387</inkml:trace>
  <inkml:trace contextRef="#ctx0" brushRef="#br0" timeOffset="44328.1248">6256 10100 9159,'44'21'5031,"-36"-6"-258,2 2-2193,-3 8-1161,-2-2-1419,-2 2-3999,-3-7-645,0-3-258,0-15-516</inkml:trace>
  <inkml:trace contextRef="#ctx0" brushRef="#br0" timeOffset="44609.375">6401 10108 9417,'45'6'5031,"-34"6"-258,-2 4-2580,-5-6-774,-1 1-774,-3-11-645,6 9-129,-6-9-387,8-9 129,2-4 0,4-3 0,3-1 129,3 1 258,-2 6 129,4 7 387,-4 3-129,-1 13 129,-2 4-129,-2 10-258,-5 3-258,-6-3-1290,-2-3-3096,0 3-129,0-13-516,-3-2-129</inkml:trace>
  <inkml:trace contextRef="#ctx0" brushRef="#br0" timeOffset="44750">6570 9818 4128,'7'-14'5160,"6"14"-516,-13 0-2580,0 12-3612,4 11-2580,-4-7-516,0 13-258</inkml:trace>
  <inkml:trace contextRef="#ctx0" brushRef="#br0" timeOffset="45343.75">7009 10108 3096,'-28'-32'9030,"3"21"-5547,-3 5-1419,1 9-645,-4 2-774,7 11-258,2 5 0,8 3-129,9 1-258,11 1 129,10-6 0,7-5-129,5-3 129,0-7 0,-6-3-129,-2-2 129,-20 0 129,0-7-516,-16 4-516,-10 3-3225,-5-6-516,7 6-258,-1-3-258</inkml:trace>
  <inkml:trace contextRef="#ctx0" brushRef="#br0" timeOffset="45843.75">7254 10160 516,'-22'-37'4386,"7"22"0,-34-14 2322,24 22-5160,-1 6-645,2 4-516,4 9-258,8 7-129,7 6 129,5-2-129,9 1 0,10-4 129,5-6-129,3-1 0,4-9-129,-3-4 0,-1-5 129,-4-10-258,-6-3 129,-5-1 0,-2 0 258,-6 1 0,-3 5 0,-1 0 129,0 13 0,0 0 129,0 0 0,-1 15-129,1-3 0,2 8-129,6-6 258,7 3 0,2-6 129,5-1 0,0-6 0,2-4 129,-2-3-129,2-6 129,-8-5-387,-3-4-516,-1 3-3225,-6 2-1032,-6 0-516,0 4-516</inkml:trace>
  <inkml:trace contextRef="#ctx0" brushRef="#br0" timeOffset="46062.5">7602 9978 9030,'0'0'5547,"9"12"-387,-6 8-129,-1 6-3612,5 14-645,-2 5-387,0 11-258,0 4 0,-4 1-258,-1 1-258,0-8-258,0-1-903,-3-13-2709,2-13-774,1-11-258,0-16-387</inkml:trace>
  <inkml:trace contextRef="#ctx0" brushRef="#br0" timeOffset="46203.1248">7648 10256 5031,'0'-12'5160,"0"12"-258,13 0-516,-1 0-2451,5 3-4644,-3-3-1806,13 4-258,-2-5-516</inkml:trace>
  <inkml:trace contextRef="#ctx0" brushRef="#br0" timeOffset="46546.875">8057 10041 645,'-65'-8'7740,"46"7"-3999,5 3-2451,9 8-516,3 3-387,2 1-258,11-2-129,-1 0-129,4-3-258,0 0 0,-1-4-129,-13-5 0,9 8 0,-9-8 516,-9 7 516,-1-1 516,-17 11 1806,13-9-1290,11 5 258,3-13-258,8 20-258,7-13-516,6-3-1161,3-4-3870,5 3-258,-2-7-645,5-4-129</inkml:trace>
  <inkml:trace contextRef="#ctx0" brushRef="#br0" timeOffset="47312.5">8709 10020 7482,'63'0'4386,"-30"0"-1677,-2 0-1032,-2 0-516,0 2-516,-9-2-258,-7 0-258,-13 0-129,-8 0-129,-13 0-129,-4 3 129,-3 7 129,-3 5-129,7 4 129,5 3 129,11 1 258,8 2-129,12-1 0,9-2 0,4-8 129,5-2 0,-2-6 0,0-4-129,-3-3 0,-6-6 0,-3-5-258,-3 0 129,-3 3-258,-10 9 0,17-11 0,-17 11-129,13 0 129,-13 0 129,11 20-129,-7-10 129,-4-10 129,7 14-129,-7-14 0,4-6 0,-1-7 0,5-8 0,6-1-129,3-2 258,2 2-129,6 3 129,-1 9 129,3 7 0,-6 3 129,1 14 0,-10 6 0,-1 5-516,-2 4-1677,2 2-2580,-6-10-258,9-3-387,0-7-129</inkml:trace>
  <inkml:trace contextRef="#ctx0" brushRef="#br0" timeOffset="47656.25">9935 10123 7998,'-43'-47'4773,"17"35"-387,3 7-2193,1 5-1032,-4 5-387,7 10-516,3 6 258,9 4-387,7 3 0,7 4 0,9-6 0,6 0 129,3-4-258,0-4 129,-2-5 0,-4-8-129,-8-5-387,-11 0-903,-2-22-3096,-9 8-387,-8-9-129,9 3-516</inkml:trace>
  <inkml:trace contextRef="#ctx0" brushRef="#br0" timeOffset="47828.1248">9909 10131 9030,'68'19'5418,"-44"-3"-258,5 3-903,6 10-2451,-6 1-1032,3 9-516,-3 3-516,-5-6-903,0-4-3741,-6-3-129,-5-13-387,1-11-516</inkml:trace>
  <inkml:trace contextRef="#ctx0" brushRef="#br0" timeOffset="47968.75">10280 10159 7611,'-31'-26'5418,"9"32"-387,-12 19-258,-11 13-2838,1 14-1161,-4 6-1677,-1 1-3741,1-8-129,8-1-516,0-14-516</inkml:trace>
  <inkml:trace contextRef="#ctx0" brushRef="#br0" timeOffset="48578.1248">10589 10081 2709,'-42'-8'9030,"28"9"-5160,-2 8-1935,3-1-774,8 5-645,5-1-258,5-1-258,9-3 129,3 0 0,0-3-129,1-3 0,-4 0 0,-14-2 0,0 0-129,0 0 129,-7 3-129,-14 4 0,3 3 129,-3 3 0,3 1 0,5 4 0,7 1 0,6-2 129,6-1 0,8-6-129,5-3-258,1-7-1032,1-7-2193,4-3-774,-13-15-387,2 0 0</inkml:trace>
  <inkml:trace contextRef="#ctx0" brushRef="#br0" timeOffset="48687.5">10597 9968 9417,'-14'-68'4515,"14"68"-1161,0 0-3612,0 9-3354,2 4-645,13 9-645,-4-3 646</inkml:trace>
  <inkml:trace contextRef="#ctx0" brushRef="#br0" timeOffset="48953.1248">10862 10138 1419,'0'0'4515,"-30"-8"4257,13 6-6708,-1 2-1032,-2 3-129,1 5-387,4 8-129,6 0-258,4 5 129,5-2-129,5 3 129,7 1 0,3-6 0,1 0-129,-1-7 0,-3-5-258,-2-5-258,-10 0-1032,7-6-2709,-13-17-645,5 5-258,-9-9 258</inkml:trace>
  <inkml:trace contextRef="#ctx0" brushRef="#br0" timeOffset="49265.6248">10862 10138 516,'42'12'4515,"-24"-6"387,7 7-516,-8 0-1548,-2-1-1032,3 5-645,-9-4-645,1 1-129,-8-3-258,-2-11-258,0 0-129,0 0-258,0-8 0,3-9-129,8 2 129,1-4 0,6 1 387,5 6 258,2 4 516,2 8 129,-6 1 258,6 14 387,-11 2-258,4 12 0,-10 1 0,1 1-516,-8 5-903,3-3-4386,-6-7 0,0-1-645,0-14-645</inkml:trace>
  <inkml:trace contextRef="#ctx0" brushRef="#br0" timeOffset="50093.75">21484 2780 8514,'11'-84'4644,"-11"84"-903,0 0-1935,6 13-516,-3 21-387,-1 12-387,5 6 0,-4 0-258,2 3 0,-4-7-129,-1-10 0,-1-10-258,-7-10 129,-6-8-129,0-10 129,-1-8-129,2 1 0,13 7 0,-3-14 129,11 11 0,15 3 0,9 3-516,6 4-1290,4-3-2580,10-1-258,-6-8-387,0-3 0</inkml:trace>
  <inkml:trace contextRef="#ctx0" brushRef="#br0" timeOffset="50421.875">21893 2564 3483,'-150'-91'4257,"90"84"-129,-12 0-2064,1 7-1419,-2 26 129,1 17-129,7 15 129,9 17-258,15 14 258,12 7-129,24 8-129,19 0 258,27-4-258,20-15 0,18-13-258,15-24 0,11-25-129,11-23 129,1-29 0,-10-30-129,-11-22 129,-29-22 0,-25-15 0,-39-9 129,-28 1-129,-40 17-516,-28 21-3483,-20 6-774,-2 24-645,-4 11-258</inkml:trace>
  <inkml:trace contextRef="#ctx0" brushRef="#br0" timeOffset="51312.5">11952 10194 2709,'30'0'4902,"-17"-8"-258,2-7-645,-1-7-1548,-5-6-903,3-2-516,-5-2-258,3 5-258,-7 2-129,-2 8 0,-1 7-129,0 10-129,-9 13 129,4 11-129,1 11-258,-3 1-258,7 12-903,-1-2-2064,1-7-1419,5 1-258,0-15-258</inkml:trace>
  <inkml:trace contextRef="#ctx0" brushRef="#br0" timeOffset="51640.6248">12176 9894 6450,'-75'-42'4902,"-27"33"3354,52 18-7224,-2 16-387,11 10-387,9 14-129,8 10-129,15 7 0,9 6 0,13 3-129,17-3 129,12-5-258,9-12 0,9-13-129,8-17 0,4-20 129,-4-15 129,-4-26 387,-6-16 0,-20-17 387,-13-5 258,-25-12-129,-9 14 129,-24 4-387,-11 14-1548,-10 12-3225,4 15-516,-4 7-387,11 15-516</inkml:trace>
  <inkml:trace contextRef="#ctx0" brushRef="#br0" timeOffset="52468.75">12997 10143 6321,'93'58'4773,"-67"-15"-129,-2 15-2193,-9 6-1161,-8 4-645,-7-3-645,-9-7-387,-13-13-387,-2-13-387,-9-21 0,8-11-129,0-26 258,11-13 774,5-10 516,8-10 516,4 1 129,9 0 387,13 7 0,1 3-129,8 12-258,0 9-387,4 7-129,-2 9-258,-2 4-129,-6 6 0,-6 1 0,-4 3 0,-9 7 258,-6 7-258,-3 3 0,-5 3-258,-2-2-387,5 3-1032,2 0-2838,0-12-129,9-1-387,3-11 129</inkml:trace>
  <inkml:trace contextRef="#ctx0" brushRef="#br0" timeOffset="52750">13668 10163 7224,'-8'5'4644,"-7"12"-258,-10-1-1935,-5-1-1290,-1 0-645,0 0-387,-2-7-129,4-5-258,5-3 0,5-8-129,8-5 129,9 0 129,4-2 0,10 3 387,7 4 129,3 6 0,3 5 129,3 9 129,-1 6 0,-2 7-1032,-3 0-2322,-4-6-1677,5 6-516,-4-14 0</inkml:trace>
  <inkml:trace contextRef="#ctx0" brushRef="#br0" timeOffset="53328.1248">14158 10072 9804,'-13'-6'4515,"37"-3"-387,4 2-2451,14 7-516,-1-7-258,6 7-387,-6-2-129,-6 1-129,-11 0-129,-10 1-129,-14 0 129,-5 17 0,-16-2-129,-1 0 0,-3 4-129,2 3-129,5 1-129,11 1-387,11 1-258,6-8-129,14 3-258,4-6-387,10-1-387,0-8-129,3-3 387,-3-2 258,-3-9 774,-4-6 645,-5-5 774,-9 0 516,-5-4 903,-12-18 2322,-6 29-2451,-10 3-387,0 7-387,-6 3-387,5 7-387,1 7-129,6 6-129,6 0 0,4 2 129,7-2 0,9-2 258,4-4 0,2-5 129,1-9 0,-3 0-129,-3-10-387,-17 10-3999,3-29-645,-4 12-258,-21-5-387</inkml:trace>
  <inkml:trace contextRef="#ctx0" brushRef="#br0" timeOffset="54093.75">15056 10158 1419,'73'-22'9804,"-47"22"-5805,1 0-1161,0 14-516,-13 3-516,-2 8-516,-9-1-516,-3 1-129,-5-5-516,-4-5 0,0-6-258,-1-9-129,10 0-129,-5-22 0,9 6 129,7-3-129,5 5 129,1-1 129,5 8 0,1 5 129,-3 2 0,-1 7 0,-6 4 0,-2-2-516,-3 5-1161,0 2-1935,-8-16-1032,0 11-129,0-11-387</inkml:trace>
  <inkml:trace contextRef="#ctx0" brushRef="#br0" timeOffset="54375">15348 10143 2322,'18'-67'4902,"0"30"-129,7 3-1161,5 10-1032,-4 1-516,6 16-258,-6 5-387,2 9-258,-9 10-516,0 13-129,-9 3 0,4 7-258,-3-1 0,1 1-129,-3-1 0,1-7 0,-1-7-258,-1-7 129,-3-9-129,-5-9-129,0 0 129,-5-5-129,-10-2 0,-6-1 0,0 6-387,-7-1-645,6 3-3225,0 6-387,1-4-387,11 2-258</inkml:trace>
  <inkml:trace contextRef="#ctx0" brushRef="#br0" timeOffset="54765.6249">15881 10088 5676,'-33'-25'4386,"26"31"-903,0 4-1419,2-1-774,5 6-645,5-2-129,8 1-516,5-1-129,-2 0-129,3-5-129,-5-3 0,-3 0-387,-11-5 387,0 0 0,-8 4 258,-10-1 387,0 1 258,-3 0 129,5 4 129,1 1 0,9 2 129,6-11-387,8 16-129,9-8-774,1-5-774,9-3-2838,1 0-387,-5-3-516,5 2 258</inkml:trace>
  <inkml:trace contextRef="#ctx0" brushRef="#br0" timeOffset="55125">16024 10158 1548,'31'-32'10320,"-11"32"-5418,-1 5-1806,-7 2-903,4 10-1032,-12-3-387,-3 5-645,-6 0-258,-7-7-258,-2 0-516,-5-8-387,6 1 0,0-10 0,10-4-258,3-8 258,9-2 516,4-4 258,6 4 645,27-15 1677,-23 25-774,-8 1 387,3 8-129,-18 0 0,9 16-129,-9-6-258,3 10 0,-3-4-387,0 3-129,6-1-387,-2-5-645,6-1-3354,3 0-903,-2-7-258,14-2-516</inkml:trace>
  <inkml:trace contextRef="#ctx0" brushRef="#br0" timeOffset="55859.375">16331 10046 1548,'21'-12'8385,"-5"12"-5418,12 6-1161,6 0-258,-3 3-774,0-2-387,-3 0-387,-4-3-129,-12-3-258,-12-1 0,0 0-258,-8-1 258,-8 1-258,-6 0 258,1 1 387,-22 18 258,26-2 258,5 3-129,8 0 258,3 2 258,9 2-129,5-6 0,9 3-129,-1-5 0,8-2-129,-2-7-129,2-4-258,1-3-258,-3-5-129,-1-7 0,-2-2-129,-3-4 0,-2 3 0,-3 1 129,-4 2 0,-1 1 258,-11 11 129,11-14 0,-11 14 0,10-10 0,-10 10 0,0-11-129,0 11 0,0-14 0,0 14 0,-10-11 0,10 11 0,-15-8 0,5 8 0,-1 0 0,-1 4 0,-2 7 129,-1-1 0,2 6 258,0 4 129,6 7 0,1 7 129,1 1 129,5 7 0,5-1-258,5 5 129,-5-6-129,3-3-516,-1-4-774,-4-13-1419,-1-7-2580,-2-13-258,0 0-387,16-2-129</inkml:trace>
  <inkml:trace contextRef="#ctx0" brushRef="#br0" timeOffset="56078.1249">16922 10059 7224,'15'7'4773,"-10"15"-129,-5 4-1677,0-2-2193,3 5-1548,-3-4-3225,3 4-516,-3-10-516,7 0 129</inkml:trace>
  <inkml:trace contextRef="#ctx0" brushRef="#br0" timeOffset="56281.25">17112 10050 8514,'0'0'5289,"5"19"-387,-1 3-1161,6 5-2451,-4 0-645,1 0-645,-1 5-903,-4-12-1935,-2-7-1806,0-13-387,0 0-387,0 0 0</inkml:trace>
  <inkml:trace contextRef="#ctx0" brushRef="#br0" timeOffset="56468.75">17275 10088 4644,'-20'3'9675,"5"4"-6579,-1 5-1032,-5-1-645,12 4-645,2-3-258,7 3-387,4 1-387,8-3-1161,9-1-2322,5 4-903,-4-5-129,5 2-387</inkml:trace>
  <inkml:trace contextRef="#ctx0" brushRef="#br0" timeOffset="56718.75">17582 10228 2709,'9'-47'9288,"-9"26"-5934,-7 0-1032,-5-2-645,0 4-516,-5 1-387,-1 6 129,-3 7-387,6 5 0,1 4-129,4 13 0,2 1-129,8 4 129,4-1-129,8 2-129,4-4-129,4-4-645,1-2-1806,3-8-2193,-8-7-387,0-6-258,-6-16-129</inkml:trace>
  <inkml:trace contextRef="#ctx0" brushRef="#br0" timeOffset="56812.5">17610 9843 9030,'-4'-45'3354,"4"70"-3354,-3 3-2064,3 12-1935,-6-10-645</inkml:trace>
  <inkml:trace contextRef="#ctx0" brushRef="#br0" timeOffset="57765.6249">2129 10949 1806,'18'56'4128,"-6"-23"129,-12 3-1419,3-4-1161,-2-2-516,-1-8-387,0-7-516,0-15 0,-11 0-258,4-19 0,5-10 0,2-2 129,1-6 0,8 0 258,11 5 258,4 3-129,0 11 129,1 13 0,4 6 129,-6 14-129,1 9-129,-7 9-258,-5 4-1161,-3-1-3225,4 3-387,-5-8-258,0-2-387</inkml:trace>
  <inkml:trace contextRef="#ctx0" brushRef="#br0" timeOffset="58140.6249">2604 10971 3096,'-47'-30'9804,"33"30"-6063,-3 4-1677,2 5-645,8 6-387,4-1-516,10 1-258,11 0-645,-1-3 129,6-2-258,0-3 0,0-2 129,-6-5-129,-3 0 129,-14 0 129,0 0 258,-9-5 258,-6 4 129,-4 1 129,0 0-129,-4 8 129,3 1-129,8 5 0,8 1-258,4-1-258,4 4-516,11-1-1290,4-8-2451,9 7-387,-4-12-387,8 4 517</inkml:trace>
  <inkml:trace contextRef="#ctx0" brushRef="#br0" timeOffset="58453.1249">2867 11020 3870,'0'-21'5031,"-18"5"-387,18 16-258,-21 7-2193,11 4-1161,4 8-645,2 5-258,4 1-129,11 3-129,2-3 0,6-2 0,0-5 129,2-6-129,-1-5 129,0-7 129,-6-10 129,-5-11 258,0-8-129,-9-8 258,0-8-129,-11-9 0,-3-4 129,4-3-129,4 7-258,0 4-129,6 5-645,10 17-1419,4 9-2709,6 11-387,10 11-387,-5 9-258</inkml:trace>
  <inkml:trace contextRef="#ctx0" brushRef="#br0" timeOffset="58687.5">3142 11055 7482,'-17'-13'5289,"17"20"-258,0 8-645,5 11-2709,-5-3-645,4 7-387,-2-1-645,-2-3-1806,0-2-2838,0-1-387,0-12-387,0 0-258</inkml:trace>
  <inkml:trace contextRef="#ctx0" brushRef="#br0" timeOffset="58812.5">3113 10892 6321,'13'-44'4902,"-13"31"-1032,10 10-3741,3 4-2967,-13-1-1935,25 15-387</inkml:trace>
  <inkml:trace contextRef="#ctx0" brushRef="#br0" timeOffset="59109.375">3443 11120 8643,'-70'-23'4773,"57"23"-516,0 9-2580,6 1-774,7 10-516,7-1-258,9 3 0,5-1 0,5-2 129,5-10 0,2-1 129,-5-8 0,-2-1-129,-8-9-258,-13-8-1032,-10-5-3225,-13 4-516,-16-7-258,3 7-258</inkml:trace>
  <inkml:trace contextRef="#ctx0" brushRef="#br0" timeOffset="60000">4160 10993 3999,'21'22'4386,"6"-19"-258,14-1-1935,11 1-1032,-1-1-258,1-2-387,-9 0-258,-10-2 0,-15-1-258,-18 3 0,0 0 0,-14 15 0,-10-1 0,0 5 129,3 5-129,10 2 0,8 1 0,6-2-129,17-4-387,9-2-258,9-5-645,3-5-516,1-8 0,-5-1 0,-1-8 645,-6-7 258,-8-5 903,-7-1 645,-7-8 774,-8-30 2838,-8 33-2193,-6 2-129,1 9-774,-6 0-129,4 12-387,-3 3-129,5 14-129,5 3-258,1 5 129,7 3-129,1-1 0,12 0 0,1-4 129,7-4 0,0-5 0,1-8 0,-3-3 0,-1-10 0,-5-5-129,-2-3 129,-4 2-129,-6-1 0,1 4-129,-2 2 129,0 11-129,0 0 129,0 0-129,0 7 129,3 7 0,10 1-129,0-1 258,5 2 0,4-3 129,-4-6 258,6-3 0,-2-4 258,-3-10-258,-9-8 129,-1-1-387,-8-3-645,-4 5-3741,-11-10-774,1 10-258,-5-1-258</inkml:trace>
  <inkml:trace contextRef="#ctx0" brushRef="#br0" timeOffset="60578.1249">5854 10988 5547,'-82'-15'4773,"53"22"-258,-2 9-1290,7 8-1806,14 8-645,10 2-387,16-1-129,12-4 0,9-5-129,0-9 129,0-10-129,-6-10 258,-9-17-258,-12-12 0,-10-7 0,-15-11 0,-7-5 0,-5-2-129,1-1 0,4 1-258,7 6-516,11 9-129,4 6-903,13 10-2709,16 16-387,1 1-258</inkml:trace>
  <inkml:trace contextRef="#ctx0" brushRef="#br0" timeOffset="60890.6249">6162 10987 6450,'-2'104'4773,"-2"-76"-774,-10-2-1806,-3-10-645,1-5-774,-6-10-387,1-2-258,-3-13-258,4-8 0,5-3-129,3-4 129,7-1 129,5 6 129,9 5 258,10 6 0,7 9 0,6 7 129,2 11 129,3 7-129,-3 4-129,-2 5-129,-5-2-387,-7 0-1548,-9-2-2709,4-6-516,-8-5 0,3-5-645</inkml:trace>
  <inkml:trace contextRef="#ctx0" brushRef="#br0" timeOffset="61250">6369 10961 6063,'22'3'5160,"-3"16"-258,-7-1-387,-5 4-3612,5 7-129,-5 1-387,0 1-258,-6-3-387,-1-7 129,-2-6-258,2-15 0,0 0 0,-5-7 0,8-10 129,2-8 129,5 0 129,3 0 0,-2 2 129,-1 3 0,-3 8 129,-7 12 0,0 0 0,0 4 129,-6 11-129,-1 7 0,4 1 0,3 1 0,3 1-129,11-6-645,5-2-2451,6-5-1548,-3-12-387,9 0-387,2-6 388</inkml:trace>
  <inkml:trace contextRef="#ctx0" brushRef="#br0" timeOffset="61781.25">6727 10955 9288,'-19'6'4644,"47"9"-1548,3-6-1677,1-6-516,4 4-129,-1-6-387,-4 0-387,-4-1-258,-11-1-129,-6 0-129,-10 1 0,0 0 129,-14 5-129,2 8 258,-4 2 129,2 5 129,-8 26 516,19-22 0,3-2 0,3-4-129,6-6 0,9-2 129,-3-8-129,8-2 0,0-7 0,-3-10-258,0-5 129,-3-3-258,-1-1 0,-4-3-258,-4 5 258,-3 5-129,-3 3 129,-2 16 0,0 0 0,0 0 0,0 16 0,-2 3 129,2 1-129,6 6 258,6-4-258,3-3 129,2-2 129,3-5 0,-1-9 0,0-3 0,-1-3-387,-5-13-1806,-6-2-2451,3 3-387,-6-9-387,1 7-129</inkml:trace>
  <inkml:trace contextRef="#ctx0" brushRef="#br0" timeOffset="62156.25">7343 10915 10965,'-2'-79'5031,"24"54"-645,6 10-2709,0 5-645,9 10-387,-4 12-258,-1 14 129,-8 7-387,-9 15 0,-5 3 0,-3 3 0,-4 0 0,-3-5 0,2-8 0,-1-8 0,-1-10 0,4-13-129,-4-10 129,0-18-258,0-9 129,-7-5-129,-2 2 0,-2 2-129,-4 4 129,-4 7 0,-1 12 0,-3 10 0,0 13 0,0 6-645,5 3-1419,3 1-2451,-1-11-258,13 3-387,3-20-129</inkml:trace>
  <inkml:trace contextRef="#ctx0" brushRef="#br0" timeOffset="62359.375">7732 10995 11997,'5'-15'5031,"0"30"-645,-5 10-2580,0-1-1161,3 3-645,1 3-1290,-2 2-3225,-1-12-258,3-6-387,-4-14-387</inkml:trace>
  <inkml:trace contextRef="#ctx0" brushRef="#br0" timeOffset="63000">8112 11048 3612,'-74'-25'7353,"50"25"-5031,5 0-774,1 9-387,11 8-258,1 1-258,6 5 0,9-3 0,6-1-258,5-3-129,4-3 129,0-8-129,1-5-129,-2-4-129,1-10 0,-4-2-129,-4 0 0,-4 0 0,-4 4-258,-8 12 129,7-11 129,-7 11 0,0 11 129,0 3 0,3 5 129,3 3 0,4-3 258,4-3 129,5 1 258,-1-8 258,6-2-258,-5-7 129,2-8-129,-7-8 258,-1 0-516,-6-4-258,-3 0-645,-1 6-1419,-3 3-2838,-3-3-516,1 4-387,-2-1-129</inkml:trace>
  <inkml:trace contextRef="#ctx0" brushRef="#br0" timeOffset="63296.875">7872 10784 9417,'-7'-54'4902,"7"54"-645,4 13-4644,4 21-3096,-8-5-903,10 18-645,-4-4 0</inkml:trace>
  <inkml:trace contextRef="#ctx0" brushRef="#br0" timeOffset="63562.5">8632 11190 8514,'18'12'0,"-18"-39"0</inkml:trace>
  <inkml:trace contextRef="#ctx0" brushRef="#br0" timeOffset="79125">19845 9361 3483,'0'0'8256,"-4"9"-5418,-14 8-645,-7 1-516,1 8-516,-6-3-387,3 5-516,3-2-516,2-5-903,9-2-2193,9 0-1161,4-19-387,-2 15 129</inkml:trace>
  <inkml:trace contextRef="#ctx0" brushRef="#br0" timeOffset="79421.875">20123 9460 2709,'19'-8'8256,"-29"10"-5289,-9 11-645,-7 7-774,-7 3-645,0 0-516,0 6-774,-1-4-1419,3-3-2580,15-2 0,-1-13-516</inkml:trace>
  <inkml:trace contextRef="#ctx0" brushRef="#br0" timeOffset="79890.625">20326 9833 3999,'6'7'9159,"-25"8"-6063,-4 0-1548,1 4-774,-1 1-1161,4-2-1806,0-6-1935,13 2-516,6-14-129</inkml:trace>
  <inkml:trace contextRef="#ctx0" brushRef="#br0" timeOffset="80203.125">20483 10046 2322,'19'0'8514,"-19"13"-5418,-4 4-516,-14 0-645,-4 8-516,-5-5-516,3 1-1290,1-5-3741,8 3-129,1-12-516,14-7-516</inkml:trace>
  <inkml:trace contextRef="#ctx0" brushRef="#br0" timeOffset="80796.875">20543 10602 3612,'13'-3'8256,"-13"3"-5031,0 0-1032,-15 20-516,-7-3-516,2 1-903,1 6-1548,6 1-2967,-7-10-258,10 1-516,10-16 258</inkml:trace>
  <inkml:trace contextRef="#ctx0" brushRef="#br0" timeOffset="81140.625">20592 10917 2580,'12'0'9546,"-12"0"-5805,-12 16-1677,-6 5-516,-7-1-774,3 3-645,-4 5-1032,3-1-1935,-1-5-1677,13 0-258,-2-10-258</inkml:trace>
  <inkml:trace contextRef="#ctx0" brushRef="#br0" timeOffset="81484.375">20505 11349 2451,'36'-19'6708,"-26"17"-3999,-10 2-387,15 2-516,-15-2-258,-5 19-387,-12-3-129,0 5-387,-9 1-387,-1 0-774,2 0-903,1 1-2967,1-7-387,14-1 129,0-12-257</inkml:trace>
  <inkml:trace contextRef="#ctx0" brushRef="#br0" timeOffset="81812.5">20492 11747 8901,'0'0'4386,"-9"0"-903,-10 7-2064,-5 10-387,-7 1-516,0 3-387,0 3-645,-1 0-387,7-2-1677,5 4-1806,3-15-129,14 4-258</inkml:trace>
  <inkml:trace contextRef="#ctx0" brushRef="#br0" timeOffset="82062.5">20453 12065 5031,'0'26'4257,"-20"-15"-774,0 4-2322,-8 4-516,-5 4-129,-3 3-774,-2-2-1677,7 4-1935,-7-15-387,17 5 258</inkml:trace>
  <inkml:trace contextRef="#ctx0" brushRef="#br0" timeOffset="82390.625">20304 12512 4386,'-19'51'4515,"-5"-33"-516,-3 5-2064,-6 3-774,-5 3-258,-2 2-774,-1-1-903,-4 1-903,4-7-2064,8 9-387,-3-16-645</inkml:trace>
  <inkml:trace contextRef="#ctx0" brushRef="#br0" timeOffset="82750">19800 12740 4644,'2'19'4644,"-15"-6"-129,-2 10-387,-11 2-3096,-2 1-645,-2 4-129,-4 4-129,0 1 0,-1 2-645,0-3-645,8 1-1548,5 0-1677,-3-17-258,11 3 0</inkml:trace>
  <inkml:trace contextRef="#ctx0" brushRef="#br0" timeOffset="83062.5">19399 12892 2580,'0'0'4128,"0"0"129,0 0-774,0 0-2193,-11 1-129,-6 14-258,-11 5-258,-3 6-516,-6 1-258,-5-1-645,0 0-387,0-11-1032,9-5-774,8-5-774,9-17-774</inkml:trace>
  <inkml:trace contextRef="#ctx0" brushRef="#br0" timeOffset="83312.5">19161 12697 4386,'4'-12'4773,"-14"14"-516,-11 3-645,-4 5-2967,2 2-258,-1 2 0,0 4-387,2-3-258,1-6-387,6 0-1032,5-5-1419,2-8-1290,8 4-129</inkml:trace>
  <inkml:trace contextRef="#ctx0" brushRef="#br0" timeOffset="83578.125">18972 12313 4902,'-49'39'1806,"33"-20"0,-5-2-774,2-2-516,1 1-1161,-1-9-1548,9 6-1419,-8-16 258</inkml:trace>
  <inkml:trace contextRef="#ctx0" brushRef="#br0" timeOffset="83859.375">18855 11930 2580,'-49'37'4644,"25"-22"-3741,1-1-645,4 1-1032,-3-12-2193,14 7-258</inkml:trace>
  <inkml:trace contextRef="#ctx0" brushRef="#br0" timeOffset="84359.375">18839 11067 129,'-53'29'516,"32"-15"-516,2-2-644</inkml:trace>
  <inkml:trace contextRef="#ctx0" brushRef="#br0" timeOffset="84625">18841 10660 1548,'-91'65'3225,"64"-46"-2193,7-1-903,5-6-1032,3-9-1806</inkml:trace>
  <inkml:trace contextRef="#ctx0" brushRef="#br0" timeOffset="84906.25">19005 10240 3225,'-35'33'2709,"12"-14"-1677,-7 1-258,-1 0-387,-2-1 0,5-4-516,2 0-774,5-12-1419,21-3-645</inkml:trace>
  <inkml:trace contextRef="#ctx0" brushRef="#br0" timeOffset="85171.875">19240 9884 3096,'-53'16'2451,"18"1"-645,-1 2-645,2 1-258,0-5-258,8 0-516,4-5-387,10-3-1161,2-7-1161,10 0-903</inkml:trace>
  <inkml:trace contextRef="#ctx0" brushRef="#br0" timeOffset="85406.25">19377 9539 1032,'0'-11'2967,"-45"29"2838,8 7-3612,-11 8-387,0 5-516,-4 4-903,6 1-1935,1-9-2193,17 3-387,7-22-129</inkml:trace>
  <inkml:trace contextRef="#ctx0" brushRef="#br0" timeOffset="86125">18809 11255 5547,'53'-17'4644,"-53"17"-258,2-9-2064,-2 9-774,-18 6-774,-3 10-129,-7 1-258,-4 5-129,-5 5-258,1 1-1032,3-4-2580,7 2-903,-2-16-129,15 1-387</inkml:trace>
  <inkml:trace contextRef="#ctx0" brushRef="#br0" timeOffset="86515.625">18778 11593 1419,'13'-2'9417,"-31"12"-5160,-8 8-2064,-6 9-774,-5 4-1419,0 0-2580,-2-11-1548,17-2-387,1-21-387</inkml:trace>
  <inkml:trace contextRef="#ctx0" brushRef="#br0" timeOffset="98828.125">2070 11804 3096,'4'-7'4515,"-11"21"-129,4 15-1161,3 9-1548,0 5-645,0 9-129,0-3-774,0-1-645,9-6-1419,1-8-2322,-5-16-258,-2-7-129</inkml:trace>
  <inkml:trace contextRef="#ctx0" brushRef="#br0" timeOffset="99109.375">2018 11767 6708,'54'-41'3999,"-26"39"-2322,9-1-645,3 3-129,2 0-387,1 0 0,-3 0-129,-3 0-258,-9 0-129,-8 0 258,-5 6 129,-4 9 0,-9 7 258,-2 11 0,-3 4 258,-7 14 0,-3 1 0,5 4 129,-2-1-387,6-4-387,4-6-387,6-12-1161,12-10-1677,14-7-1677,-2-16-645,8-1 0</inkml:trace>
  <inkml:trace contextRef="#ctx0" brushRef="#br0" timeOffset="99390.625">2875 12067 6321,'1'29'5160,"-24"-16"-129,1-3-1677,-4 5-1677,-11-8-516,6 0-645,-4-7-387,7-3-129,0-14-129,4-4-129,8-4 0,6 1 0,5-2 0,5 5 0,10 6 258,1 6 0,9 9 0,7 9 129,1 9 129,0 7-129,2 3-258,-5-1-1290,-1-2-2838,2 0-387,-10-8-387,-1-3-129</inkml:trace>
  <inkml:trace contextRef="#ctx0" brushRef="#br0" timeOffset="99531.25">2771 11957 9288,'-46'-41'3225,"40"31"-3225,6 10-2709,0-18-1935,11 16 0</inkml:trace>
  <inkml:trace contextRef="#ctx0" brushRef="#br0" timeOffset="99687.5">2932 11878 7482,'73'63'5289,"-58"-32"-387,1 2-1161,4 10-2193,-2 0-645,0 8-903,-2 2-1677,1-1-2967,-5-12-129,4-8-516,-5-16-516</inkml:trace>
  <inkml:trace contextRef="#ctx0" brushRef="#br0" timeOffset="99859.375">3242 11981 6450,'-68'39'5418,"30"-5"-516,0 9-1161,-2 3-3096,2 1-2322,9 5-2580,-6-10-516,11-4-387,1-12 0</inkml:trace>
  <inkml:trace contextRef="#ctx0" brushRef="#br0" timeOffset="100343.75">3518 12015 9030,'-42'-54'4257,"19"41"-1548,-1 0-1032,3 10-516,-2 3-645,5 12-258,1 5-129,10 5-129,4 3 129,4-2 0,11-2 0,3-8 129,7-6-258,1-7 129,5-2 0,2-10 0,0-5-129,2-2 0,-3 1 0,3 6 0,-6 2 0,0 7 0,-5 3 129,-7 5-129,-1 11 129,-6 6 0,-3 1 0,-4 2 0,-1 1 0,-5-3-516,2-4-2064,2-1-2064,2-18-387,0 0-129</inkml:trace>
  <inkml:trace contextRef="#ctx0" brushRef="#br0" timeOffset="101046.875">4513 12044 2193,'-11'-48'7224,"-5"39"-4773,-3 9-774,-3 6-129,1 14-645,4 6-129,11 5-387,6 4 0,6-1-258,16-2 0,6-8 0,1-10 129,2-11 129,-5-8-129,-9-16 0,-9-14-129,-8-7 258,-12-13-129,-6-6 129,-3 0-129,2-3 0,1 2-129,5 6-387,10 14-645,4 4-1677,12 9-1806,12 18-645,-3 1 0</inkml:trace>
  <inkml:trace contextRef="#ctx0" brushRef="#br0" timeOffset="101359.375">4804 12018 2451,'-27'71'4257,"17"-45"-774,-8-7-1161,-2-5-903,0-1-645,0-10-258,2-6-258,6-12-129,6-4 0,5-5 129,1 0 387,7-1-258,5 5 129,6 5 0,4 10 258,2 5-129,1 15 0,0 0 0,3 8-258,-2 3-129,-2-2-645,1 1-1290,-5-1-1935,0-13-1161,3-2-258,-6-9 0</inkml:trace>
  <inkml:trace contextRef="#ctx0" brushRef="#br0" timeOffset="101734.375">4993 12004 4773,'8'-14'5031,"4"20"-516,-1 12-1677,-6 2-1032,3 6-645,-6-3-387,-1 3-387,-1-7-258,0-1-129,-1-7-129,1-11-129,0 0 0,10-13 0,0-3-129,1-2 258,2 1 0,-2 0 129,-2 3 0,-9 14 129,8-10 0,-8 10 0,0 8 258,-6 4-258,0 2 129,1 3-129,1-1 129,4-1-129,3-3-129,9-1-774,6-7-3483,5 4-387,-2-8-387,10 2 0</inkml:trace>
  <inkml:trace contextRef="#ctx0" brushRef="#br0" timeOffset="102281.25">5326 12013 3354,'-25'-2'4257,"25"2"0,18 0-2580,5 0-645,7-3-258,-1 0-258,1 1-258,-5-1-258,-6 2 0,-10 1-129,-9 0 258,-9 9 0,-10 3 129,-2 2 0,-2 3 0,4 2 0,2-2 129,8 2-129,7-4 0,8 1 129,10-7-129,5 3-129,3-9 258,3-3-129,0 0-129,2-9 129,-5-5-129,-1-2 0,-5 0-129,-4-1 0,-4 4 0,-4 2 0,-6 11-129,0 0 129,0 0 129,0 8-129,0 6 0,0 4 0,1-1 129,8-2-129,3-1 0,5-4 129,0-3-129,2-7 258,-1 0-129,-1-9 129,-2-4-387,-4-5-645,-1-1-2064,-3 3-1548,-7-7-387,0 5-387</inkml:trace>
  <inkml:trace contextRef="#ctx0" brushRef="#br0" timeOffset="102593.75">5723 11942 1548,'17'-66'10578,"-3"42"-5547,6 2-1935,9 13-903,-4 2-774,4 7-129,-2 11-645,0 11-129,-8 1-129,-1 10-129,-3 2-129,-5 1 0,-3 1 0,-1-4-129,-3-2 0,1-7-129,-4-4 129,1-5-129,-1-15 0,0 12 0,0-12 0,0 0-129,-12 0 258,1 0-129,0 5 129,-3 1 0,1 3-129,-3-1-387,3 3-1419,3-3-2838,-1-8-387,11 0-258,0 0-387</inkml:trace>
  <inkml:trace contextRef="#ctx0" brushRef="#br0" timeOffset="102796.875">6159 12102 6321,'11'-35'5418,"-11"35"-516,0 0-645,0 0-2322,12 15-1032,-10 2-645,-2 3-1419,0-4-3483,0 6-129,0-10-387,0-12-387</inkml:trace>
  <inkml:trace contextRef="#ctx0" brushRef="#br0" timeOffset="102921.875">6184 11880 7998,'-3'-36'2967,"3"36"-2838,3 10-2838,-3-10-1548</inkml:trace>
  <inkml:trace contextRef="#ctx0" brushRef="#br0" timeOffset="103468.75">6553 12153 8256,'-15'-38'4128,"-1"25"-1806,-5-2-516,-1 8-516,-5 3-129,4 5-387,-1 6-387,9 11-129,2 2 0,7 3-129,6 3 129,6-1-129,11-4-129,5-3 129,1-7-129,1-7 129,1-4-129,-1-5-129,-1-11 129,-7-4 0,-4-1 0,-5-1 129,-1 1 0,-4 3-129,-2 5 129,0 13 258,0 0-258,0 0-129,0 0 129,0 17 0,0-2-129,9 5 129,1-3-129,7-1 129,3-1-129,0-3 129,3-5-129,-1-3 129,-1-4 0,-2-5 0,-1-7-129,-8-5-258,-3 2-1548,-1-4-2580,-11-6-516,-2 5-129,-6-7-387</inkml:trace>
  <inkml:trace contextRef="#ctx0" brushRef="#br0" timeOffset="107343.75">7670 12144 258,'-9'-49'8385,"-7"26"-5160,-5 5-1032,-2 3-645,-5 5-387,0 5-516,0 5-129,0 11-258,6 5 129,6 5-258,11 2 0,5 1 0,4-4 129,14-1 0,4-11-129,8-5 129,1-8-129,0-16 0,-2-12-129,-1-9 129,-6-12-258,-3-7 129,-2-7 0,-6-3 0,-4 7 0,-1 5 129,-2 9 0,-3 13 0,-1 13 0,0 24 0,-7 0 0,0 23 0,-1 15-129,-2 12 129,3 9-129,2 5 258,2 5-129,3 1-129,6-5-258,3-11-903,8-12-2967,7-5-516,-8-17-258,6-4-129</inkml:trace>
  <inkml:trace contextRef="#ctx0" brushRef="#br0" timeOffset="107609.375">7797 12029 8643,'24'10'4644,"-10"9"-1806,0 3-774,-9 1-387,6 2-645,-7-5-258,1-1-129,-2-9-258,-3-10-129,0 0-258,3-23 129,1 0 0,4-6-129,3-3 0,3 1 0,5 2-129,4 6 0,5 11-258,-2 4-645,4 8-1935,-4 8-1806,-9 1-129,1 8-516</inkml:trace>
  <inkml:trace contextRef="#ctx0" brushRef="#br0" timeOffset="107984.375">8243 12171 8256,'12'12'5934,"-12"-12"-903,0 0-4902,10 2-2322,-10-9-2838,1-5-645</inkml:trace>
  <inkml:trace contextRef="#ctx0" brushRef="#br0" timeOffset="120296.875">8238 12240 6063,'39'24'5031,"-36"-4"-387,2 3-2322,-7 0-1548,-6-1-4257,-1 1-645,-9-13-645,18-10-129</inkml:trace>
  <inkml:trace contextRef="#ctx0" brushRef="#br0" timeOffset="120859.375">8657 12008 4773,'77'13'4773,"-58"11"0,-10 4-1161,-9 1-2193,-3 2-774,-9-3-645,-3-7-645,2-7-645,-2-11 0,15-3-129,-7-14-129,11-5 129,7-8 516,7 2 516,21-29 1548,-18 35 129,-4 0-129,-1 11 129,-16 8 0,12-3-387,-12 3-129,-5 11-258,-4 5 0,0 1-387,-1 1 129,8 4-387,2 0-129,7-5-903,16 0-1419,6-2-1806,0-13-516,11 1 129</inkml:trace>
  <inkml:trace contextRef="#ctx0" brushRef="#br0" timeOffset="121296.875">9203 12051 8127,'34'-3'4902,"-38"16"-1032,-8 1-1677,-6 6-774,-7-2-516,-1 0-774,-2-1-258,-1-4-258,3-7-258,-1-5 0,4-1-129,5-1 0,6-5 129,4-9 258,8 3 129,13-13 387,2 15 129,8 5 258,2 5 129,0 0 0,0 9-129,-2 3 0,-1 4 0,-2 1-129,0 1-258,-5-6-129,-1-3 0,2-3-129,-2-6 0,3-3 0,-2-12 0,1-4-129,-1-6 129,0 1 0,8-20 258,-14 28 0,-4 5 129,-5 11 0,0 0 258,10 16 0,-10 0-258,0 3-903,1-1-3483,5 3-516,-4-9-129,14-2-645</inkml:trace>
  <inkml:trace contextRef="#ctx0" brushRef="#br0" timeOffset="122000">10405 12021 5547,'22'27'4644,"-22"0"-129,-11 3-2322,-8-7-645,1 5-774,-6-7-387,2-5-387,2-10 0,0-6-258,4-6 129,1-10 0,9-5-129,2-4 258,4 1 0,3 1 129,4 6 0,7 2 258,1 6-129,4 9 258,-1 7 0,2 11-129,-3 7 0,-2 3-387,3 5-258,-5-2-1677,-1-4-2322,7 3-645,-7-15-387,7-3 388</inkml:trace>
  <inkml:trace contextRef="#ctx0" brushRef="#br0" timeOffset="122359.375">10522 12109 4128,'35'-20'4902,"-23"15"-129,3 7-1548,-2 10-1548,-7 0-645,-2 9-516,-4 1-516,-7 0-387,-2-4-258,-3-5-387,3-4-258,9-9 0,0 0-129,-4-15 258,14 0 387,3-6 516,7-1 258,17-18 1290,-18 27-258,-8 0 0,-1 9 129,-10 4-258,4 5 129,-4 7-129,-5 6-387,-2 1 129,5 3-258,0 3 0,2-5-645,9-1-1032,13-1-3096,-3-12-258,12 0-387,-2-8 0</inkml:trace>
  <inkml:trace contextRef="#ctx0" brushRef="#br0" timeOffset="122859.375">10862 12019 6063,'26'6'2322,"-1"-2"-645,4 0-645,5-1-129,0 0-387,-4-3-129,-8 0-258,-7 0 0,-15 0 0,0 0 0,0 0 0,-11 6 129,-7 3-129,-1 1 129,-3 2-129,6 7 0,4-1 258,4 2 0,6-2 0,2 2 0,9-6 258,5 1-258,6-4 0,3-4 129,1-5-258,0-2 0,1-8-129,-1-9-258,-4 0-129,1-5 129,-8-1 0,1 2 0,-3 2 129,-5 2 0,-6 17 129,0 0 129,10-1 129,-8 9-129,-2 8-258,2 2-387,-2 3-1548,5 7-2322,-5-16-258,0 7-129</inkml:trace>
  <inkml:trace contextRef="#ctx0" brushRef="#br0" timeOffset="123015.625">11227 11937 10191,'-6'-58'5160,"3"48"-645,3 10-3225,0 0-5031,0 0-645,2 7-645,-2-7-387</inkml:trace>
  <inkml:trace contextRef="#ctx0" brushRef="#br0" timeOffset="123343.75">11322 12065 5289,'13'0'5031,"5"3"-1161,-5 9-903,-3-3-774,6 12-645,-8-3-129,8 6-645,-6-3-129,7-1-258,-2-9-129,3-5 0,-1-6-129,3-8-129,-5-10 0,3-5-129,-3 0-516,-5-3-129,-1 3-2322,0 6-1677,-8 3-387,-1 14-258</inkml:trace>
  <inkml:trace contextRef="#ctx0" brushRef="#br0" timeOffset="123843.75">11897 12029 3612,'2'46'5031,"-15"-30"-387,1 6-516,-3-1-2322,-7-4-903,0 0-516,-3-7-258,1-4-129,0-6-129,4-3 0,5-9-129,7-6 129,7-2-129,1 1 258,10 1 0,6 3 129,4 4 0,2 5 129,0 6 129,0 6-129,-1 6 258,1 6-258,-6-1 258,-1 2-258,0-5-129,0 2 0,0-9-129,-1-7 0,1-2 0,-3-13-129,4-5 0,-2-4 129,3 1 0,-1 1 0,3 5 0,0 7 0,3 5 0,1 7 129,-1 14 0,-2 3-129,-6 6 258,-1 3-129,-9-3 258,-4 2-129,-11-7 0,-7-5-774,-6-9-3870,1 1-387,-4-10-258,1-5-645</inkml:trace>
  <inkml:trace contextRef="#ctx0" brushRef="#br0" timeOffset="124500">12750 11975 6321,'40'-18'5031,"-16"28"-387,2 6-1935,-8 6-1032,3 12-516,-8-3-129,-4 4-516,-5-7 0,-4-2-258,-2-8 129,-6-7-258,8-11-129,-10-7 258,10-10-258,2-6 0,6-4 0,7-3 0,6 4-258,6 0 258,5 5 0,4 9-129,-3 6-129,-2 2-387,0 5-645,-9 2-1419,-6 3-2064,-1 3-387,-15-9-258</inkml:trace>
  <inkml:trace contextRef="#ctx0" brushRef="#br0" timeOffset="126375">13376 12200 9288,'10'14'5160,"-10"-14"-387,0 0-3870,10 9-4257,-10-9-903,0-7-516,0-14-645</inkml:trace>
  <inkml:trace contextRef="#ctx0" brushRef="#br0" timeOffset="129046.875">13748 12134 516,'6'24'8643,"9"-23"-5547,11-1-645,3-11-129,4-3-645,-1-11-645,0-8-258,-7-9-258,-4-8-258,-7-5-129,-5-4-129,-4 3 0,-4 5 0,-1 9 0,-7 13 0,1 16 0,6 13 0,-15 29-129,12 10 129,3 12 0,8 7 129,8 5-258,4-1-129,7-4-516,2-10-258,2-7-1032,-4-10-2322,-14-15-387,2-6-258</inkml:trace>
  <inkml:trace contextRef="#ctx0" brushRef="#br0" timeOffset="129312.5">13881 11993 3870,'-58'-39'4386,"58"39"-903,-13 0-2838,13 0-3870,2 13-774,-2-13 0</inkml:trace>
  <inkml:trace contextRef="#ctx0" brushRef="#br0" timeOffset="129656.25">14259 12210 6966,'68'-3'2451,"-53"-4"-645,-4-3-258,-6-7-516,-2-8-645,-3 0-258,-6-2-258,-2 1-129,-3 4-129,-7 5 129,0 8 129,2 9 0,1 10 258,3 13-129,5 11 129,4 8 0,3 2 258,5 6-258,3-1 129,3 0 0,2-5-516,0-9-2193,-7-15-1548,11-3 129,-17-17 1</inkml:trace>
  <inkml:trace contextRef="#ctx0" brushRef="#br0" timeOffset="129984.375">14755 12124 2193,'-68'57'8772,"37"-48"-5160,2-6-1935,4-3-516,1-8-903,6-10-129,5-3-258,7-3 129,4 1 129,2 1 0,6 7 387,7 7-129,5 8 129,4 8 129,1 6 0,3 8-258,0 1-387,0 4-3096,-2-9-1290,8 0-258,-10-12-645</inkml:trace>
  <inkml:trace contextRef="#ctx0" brushRef="#br0" timeOffset="130281.25">15364 11982 5031,'15'-12'4515,"9"5"0,11 5-2709,7 2-516,-2 0-774,1 1-387,-6 4-516,-11 1-774,-11 0-774,-13-6-1290,0 0-645,-15 10-387,-4-10 1291</inkml:trace>
  <inkml:trace contextRef="#ctx0" brushRef="#br0" timeOffset="130406.25">15533 11996 6450,'-24'33'4644,"23"-15"-1032,1 3-774,1 0-1032,6 4-903,-1-3-774,3 0-1806,-2-9-2709,8 3-129,-1-10-645,5 0 517</inkml:trace>
  <inkml:trace contextRef="#ctx0" brushRef="#br0" timeOffset="130687.5">15818 12098 516,'-8'-38'8127,"8"38"-5418,-19-8-645,6 8-645,-1 7-516,5 6-387,4 4-258,5 3-258,2-1 0,10 4 0,6-7 0,5-5 258,3-3 258,-4-8 258,14-11 1161,-26-5-903,-10-7 0,-6 6-129,-9-3-774,-8 1-2322,-1 3-2451,6 10-258,-2-4-516,9 9 0</inkml:trace>
  <inkml:trace contextRef="#ctx0" brushRef="#br0" timeOffset="131828.125">2417 12785 6708,'-38'-26'3612,"8"23"-1677,-4 3-387,-1 0-774,-2 9 0,4 3-387,7 11 0,9 0 0,12 5-387,10 0 129,12-1-129,9-2 129,10-6-129,2-5 129,-2-6-129,-4-8 0,-5 0 129,-11-3-258,-6-6 129,-7 1 129,-3 8 0,-16-2 129,3 9 0,-3 13 129,4 12 0,1 7 0,5 8 0,3 4-258,3-1-387,6-4-1161,6-9-1806,-3-17-1161,10 0-387,-6-20 258</inkml:trace>
  <inkml:trace contextRef="#ctx0" brushRef="#br0" timeOffset="132125">2575 12851 1935,'-39'-24'3999,"28"28"258,-4-1-903,6 12-2580,9 3-387,3 4-258,8 0 129,3 1 0,10-5 0,-1-5 129,7-6 258,-5-7 129,-1-5 0,-11-12 258,-2 1-129,-9-8-129,-2 6-129,-9 0-645,-7 3-1935,-6 0-2580,12 10-258,-7-2-516,7 7 259</inkml:trace>
  <inkml:trace contextRef="#ctx0" brushRef="#br0" timeOffset="132453.125">2790 12952 6063,'49'23'4773,"-35"-23"-1161,3-1-1419,5-4-1032,-6-7-129,-1 0-516,-2-7-258,-9-2 0,-4-2-258,-3 0 129,-8 1-129,-9 6 0,-2 7 0,-2 8 129,-1 7-129,3 11 0,7 13 129,3 8-129,6 7 129,6 4-129,3 2 0,8-3 129,6-1-258,-4-8-903,2-10-3225,6-2-387,-5-19-129,9-1 0</inkml:trace>
  <inkml:trace contextRef="#ctx0" brushRef="#br0" timeOffset="132937.5">3105 12823 4644,'25'-3'4257,"-7"0"-387,8-2-2322,5 0-774,-4 0-516,-1-2-258,-7 0-258,-5 2 0,-14 5 129,0 0 129,0 0 129,-13 15 258,-5-2-129,2 6 258,1 0 129,10 6 0,3-4-129,3 0 129,10-1-129,9-4 0,3-5-129,4-5 0,-3-6-129,1 0-129,-2-14-129,-4-3-129,-2-6 129,-5 0-129,-5 0 0,0 3 0,-4 3 0,-1 6 0,-2 11 129,0 0 0,0 0 0,9 13-129,-2 5-774,-5-1-1677,-1-3-1806,7 4-129,-8-18-387</inkml:trace>
  <inkml:trace contextRef="#ctx0" brushRef="#br0" timeOffset="133109.375">3446 12726 5805,'-15'-98'5418,"9"76"-516,6 22-516,-2-11-4257,2 11-3870,0 14-1032,6 0-387,6 6-258</inkml:trace>
  <inkml:trace contextRef="#ctx0" brushRef="#br0" timeOffset="133843.75">3643 12844 3999,'-56'23'2709,"43"-9"-1290,9 2-387,4 0-129,14 1 129,12-4 0,7-2 129,5-5 129,-4-6 129,0 0-258,-12-8-129,-4-4-258,-13-5-258,-8-3-1548,-15-4-3096,5 6-258,-15-11-516,9 7 0</inkml:trace>
  <inkml:trace contextRef="#ctx0" brushRef="#br0" timeOffset="134843.75">4328 12795 7353,'20'5'4644,"5"0"-774,7-2-1935,-1-1-645,5 2-645,-3-3-129,1-1-129,-7 0-258,-5-1-129,-12-2 0,-10 3 0,0 0-129,-20-6 129,-4 6 0,-2 10-129,-2 2 129,0 5 0,5 3 0,6 4 129,10-1-129,7 0-129,19-2-129,9-7-129,10-1-258,5-8-129,5-4-129,-5-2 129,2-10-129,-7-5 258,-8-1-129,-7-1 645,-12-3 258,-8-14 1032,-6 21-516,-12 5 129,1 5-129,-6 3 258,2 2-387,0 7-129,6 6-129,4 3 0,8 3-129,3 0 0,9-3 0,5-1 0,7-4-129,1-6 129,2-3-129,-1-3 129,-5-10-129,-5-5 0,-3-2 0,-4-3 0,-5 2 0,-2 2 0,-2 2 0,0 14 0,0 0 0,0 0 0,0 0 0,0 20 0,7-2 129,4 2-129,6-3 129,2-5 129,2-5 387,-3-7-129,3 0 0,-8-7 0,0-5 0,-6-7-258,-4 1-645,-3 0-3999,0 7-516,0-2-387,2 2-387</inkml:trace>
  <inkml:trace contextRef="#ctx0" brushRef="#br0" timeOffset="135250">5639 12938 8385,'-1'49'4902,"7"-32"-258,4 2-2709,9 2-774,2-6-258,3-3-258,3-8-258,0-4 0,-3-9-258,-2-14 0,-3-9-129,-4-7-129,-8-10-129,-7-5 129,-13-2 0,-9 1 0,-8 8 0,-5 9 129,-7 12 129,0 9 0,0 14 0,10 10 0,8 11 0,12 12-129,12-1-387,12-1-516,21 3-1032,6-3-774,13-3-774,12-2-1548,-3-9-387</inkml:trace>
  <inkml:trace contextRef="#ctx0" brushRef="#br0" timeOffset="135515.625">6202 12923 9030,'10'34'3870,"-23"-22"-1032,-7 1-1032,-6-3-645,-2 0-516,-5-10-258,1 0-387,1-8-129,6-7-129,8-1-129,7-4-129,6 0 129,4 1 129,10 6 258,8 7 258,32 14 1032,-23 7-516,4 11 129,-3 0-387,2 4-1290,-13-4-3354,12 2-516,-7-14-387,3 1-258</inkml:trace>
  <inkml:trace contextRef="#ctx0" brushRef="#br0" timeOffset="136265.625">6972 12822 7224,'-55'-20'4128,"35"23"-1419,5 12-903,5 2-645,10 6-516,8-4-258,13-3 0,4-4-387,8-3 129,-5-2-258,0-7-129,-8 0 129,-9-7 0,-11 7 0,-9-12-129,-11 8 258,-6 2-129,-1 2 129,-5 5 129,3 5-129,4 3 129,10 1 0,7 3 129,8 0 129,9-1-129,11-1 0,8-4 129,4-1-129,4-5 0,1-5-129,-2 0-129,-2-4-258,-6-9-129,-2-3-129,-6-6-258,-5 1 258,-4 0 0,-5 1 258,-2-5 0,-3 25 516,0 0 0,-3 12 0,3 8-258,0 2-1419,0-3-2580,6 7-258,-4-10-258</inkml:trace>
  <inkml:trace contextRef="#ctx0" brushRef="#br0" timeOffset="136437.5">7177 12753 6450,'-17'-101'5289,"11"80"-387,6 21-774,5 0-4128,-5 0-3870,8 21-903,-2-4-387,7 8-129</inkml:trace>
  <inkml:trace contextRef="#ctx0" brushRef="#br0" timeOffset="136640.625">7317 12884 7998,'28'61'4902,"-17"-37"-129,-2 1-2064,-1-8-1548,4 0-387,-3-7-516,6-4 0,-2-7-129,3-14 0,-1-5 0,3-6-129,-1-1-129,-1-3-258,4 5-1161,-10 9-2193,-2-3-1290,2 13 129,-10 6-645</inkml:trace>
  <inkml:trace contextRef="#ctx0" brushRef="#br0" timeOffset="137078.125">7911 12893 5160,'-21'47'5160,"1"-40"-387,-1 3-1290,0-1-1806,-6-6-903,2 2-387,-2-5-387,1-5-258,4-5 0,4-6-129,5-1 0,6-4 129,7 4-129,0 1 258,9 7 0,4 5 258,3 4 0,4 8 0,0 9 129,5 5 129,-6 3-129,4-1 0,-1-1-129,0-2 0,0-6-129,-2-10 0,-3-5-129,0-7 0,0-8-129,-3-8 0,0-3 129,-4-2-129,0 1 258,0 7 0,-3 3 258,-7 17 129,0 0 0,11 4 129,-10 15 129,2 6-645,-3 2-4257,3 4-258,-3-9-387,10 3-258</inkml:trace>
  <inkml:trace contextRef="#ctx0" brushRef="#br0" timeOffset="138281.25">9071 13063 5547,'6'-35'4902,"-14"19"0,-4-4-1806,-7 7-1419,-7 0-774,0 7-258,-4 5-129,2 2-258,4 11-129,3 10-129,11 4 129,10 2-129,4 2 129,14-6 0,8-4 0,3-11 0,2-9-129,3-9 129,-2-18-129,-3-8 0,-5-11 0,-5-11 0,-5-7 0,-7-5-129,-5-1 129,-2 7 0,-2 10 0,-8 10 0,1 16 0,-1 16 0,10 11 0,-11 24 129,11 18 0,0 8 0,9 9 0,1 5-129,3 4 129,0-1-129,1-1-129,-3-9-1290,-3-11-3354,2-4 0,-2-18-516,5-7 0</inkml:trace>
  <inkml:trace contextRef="#ctx0" brushRef="#br0" timeOffset="138828.125">9400 13128 4773,'49'-26'4515,"-40"13"-774,-4-3-1161,-3-1-774,-4-5-516,-9 4-516,-6-1-258,-2 3 0,-6 4-258,0 6-129,-2 6 0,4 1 0,1 11-129,8 8 0,8 3 0,6-2 0,6 2 0,11-4-129,6-6 129,4-6-258,3-5 258,-4-2-129,-1-9 0,-7-1 129,-5 0 129,-13 10 0,0 0 258,0 0 129,-3 23 129,-5 11 0,-2 3-129,7 12-129,-4 6 129,4 1-129,3-2-258,0-8-258,3-5-387,0-10-129,6-5-1419,0-11-2709,-9-15-516,0 0-129,11-22 129</inkml:trace>
  <inkml:trace contextRef="#ctx0" brushRef="#br0" timeOffset="139125">9821 12903 8901,'0'0'4644,"10"0"-129,15-2-2709,11 2-1290,3 2-1548,5 3-3096,-5-5-645,3 3 0,-15-3-258</inkml:trace>
  <inkml:trace contextRef="#ctx0" brushRef="#br0" timeOffset="139312.5">9854 13002 5547,'-29'31'5418,"35"-27"-516,19-1-129,9 4-3096,7-6-1548,2 5-4128,1-7-516,9-1-516,-10-9-516</inkml:trace>
  <inkml:trace contextRef="#ctx0" brushRef="#br0" timeOffset="140062.5">10731 12936 6063,'-28'-32'5031,"2"20"-516,2 1-2322,-4 9-774,0-1-516,4 9-387,3 10-258,6 9 0,5 4-258,9 1 129,2 4 0,14-3-129,4-3 129,3-8-129,1-11 129,-1-6-129,-5-9 0,-6-12 0,-8-9 0,-3-6-129,-12-3 129,-4 1 0,0 1 0,1 7 0,2 3 129,6 6-129,7 6 0,15 7 258,9 3-129,10 2 0,4 0 129,6 1 129,-3 2 0,0 2 0,-6-2 0,-7 1 0,-10 1-129,-8-5-1032,-10 0-3870,0 0-258,0-8-258,0 8-516</inkml:trace>
  <inkml:trace contextRef="#ctx0" brushRef="#br0" timeOffset="141140.625">11234 13069 5805,'11'-58'4128,"-19"39"-1032,-6-1-774,-7 0-774,-3 8-516,-4 0-129,-1 10-387,-4 2-258,4 2 0,7 13-258,7 4 129,7 3-129,8 5 0,9-2 129,10 0-129,5-4 129,7-4-129,-3-7 129,3-8 0,-2-6 0,0-14-129,-6-11 0,-4-10 0,-2-8 0,-7-9 0,0-6-129,-5 4 129,-2 1 0,-3 10 0,-1 5 0,-6 14 0,0 13 0,7 15 129,-13 11 0,7 17 0,0 11 0,5 8 0,1 7 0,0 4 0,1 1-387,3-9-903,0-6-3354,6-3-129,-6-15-387,7-4 0</inkml:trace>
  <inkml:trace contextRef="#ctx0" brushRef="#br0" timeOffset="142046.875">11634 12787 774,'4'-2'9417,"-13"13"-4773,-3 16-1935,-4 15-1161,-6 3-645,2 5-258,-2-2-258,3-5 0,4-7-387,3-12 129,7-10-129,5-14 0,0-10 0,7-17 0,2-13 0,5-4 0,1-10 0,2-1 0,0 2 0,1 6 0,-3 8-129,1 11 129,-3 14 0,2 11 0,-2 15 129,0 16-129,-1 8 129,5 9-129,3 6 258,-2-1-516,5 4-387,-5-11-516,1 0-1161,-4-6-2322,-9-15-129,4-6-387</inkml:trace>
  <inkml:trace contextRef="#ctx0" brushRef="#br0" timeOffset="142203.125">11579 12955 10836,'11'8'5031,"20"1"-258,3-9-4386,3 0-4257,6 0-516,-9-8-774,0-2-258</inkml:trace>
  <inkml:trace contextRef="#ctx0" brushRef="#br0" timeOffset="142734.375">12100 12974 3225,'8'-5'10062,"13"1"-5418,9-2-2451,8 6-1161,0 0-1161,-1 0-1935,-3 0-2451,-1 0-387,-14 0-258</inkml:trace>
  <inkml:trace contextRef="#ctx0" brushRef="#br0" timeOffset="142890.625">12111 13031 9417,'48'22'5289,"-7"-19"-387,6-2-2580,1-2-5805,7 1-903,-12-7-516,2 3-645</inkml:trace>
  <inkml:trace contextRef="#ctx0" brushRef="#br0" timeOffset="153234.375">13028 13031 516,'17'-72'8772,"-18"46"-5289,-11 3-903,-7-1-645,-1 11-516,-8 5-516,4 8-258,-1 14-258,3 8-258,7 8-258,6 2-129,8 4 0,3-4-129,12-3 129,3-11-129,5-13 129,-1-6 129,-1-14 129,-4-9 0,-6-7 258,-4-2-129,-6 0 129,0 4-129,-4 5 129,3 7-129,1 5 0,11 7 129,8 2-129,9 3 0,6 3-258,3-2-903,-2-1-3225,5 0-387,-8-6-258,3 2 0</inkml:trace>
  <inkml:trace contextRef="#ctx0" brushRef="#br0" timeOffset="153828.125">13690 12556 6321,'-83'22'4773,"47"21"-1419,-1 13-1161,-2 11-774,10 16-387,10 1-258,15 7-387,11-11-129,19-5-1032,12-14-3354,14-8-516,3-22-258,7-9 0</inkml:trace>
  <inkml:trace contextRef="#ctx0" brushRef="#br0" timeOffset="154671.875">13948 12923 645,'-67'-62'4386,"62"33"-3354,6 0 258,15 1 0,12 6 129,48-2 1935,-35 24-1419,0 16-258,-12 2 129,-7 11-516,-19 4-387,-7 9 0,-23 2-645,-10 2-516,-7-1-387,-5-11-258,8 1-258,3-11 0,20-2 516,18-22 129,0 10 387,22-10 387,57-9 1290,-37 6-774,2-1-1032,-6-3-3483,-2 10-645,-14-3-645,-1 2 129</inkml:trace>
  <inkml:trace contextRef="#ctx0" brushRef="#br0" timeOffset="155171.875">14234 12969 6966,'10'43'4386,"-10"-22"-516,-3 5-2838,3 1-387,0-3-774,0-2-387,0-7 0,0-15 0,0 0-129,3-10 258,-2-10 129,-1-8 258,0-2 387,0-1 129,0 1 0,0 6 0,6 4 129,2 6-258,5 5-129,1 5 0,3 3-129,0 0-129,3 1 0,-2 0 129,2 0-258,-2 0 258,-1 0-129,-3 0 0,1 0 129,-3 1 129,-12-1 129,14 9 0,-12 0 0,-1 6 0,-1 1 0,0 8 0,0 2-129,0 3-387,0 5-1290,1 0-2967,-1-12-258,4 5-387,-4-12 129</inkml:trace>
  <inkml:trace contextRef="#ctx0" brushRef="#br0" timeOffset="155890.625">14623 12897 3999,'20'-2'4902,"-20"2"-387,19 25-1290,-5-1-1290,-7 1-903,6 9-258,-4-3-258,2 2-129,-4-5-129,-2-5 129,-5-9-258,0-14 0,0 0 0,0 0 0,-1-21 129,1-1-129,3-4 129,5-2-129,8 2 129,1 4-129,8 4 129,3 6-387,2 9-1290,5 3-3225,-11 0-258,4 3-387,-14-3-258</inkml:trace>
  <inkml:trace contextRef="#ctx0" brushRef="#br0" timeOffset="156406.25">15105 13067 6966,'0'0'4902,"0"8"-645,0-8-2193,0 0-5547,16-2-903,-16 2-645,26-3 258</inkml:trace>
  <inkml:trace contextRef="#ctx0" brushRef="#br0" timeOffset="157062.5">15540 13075 6321,'35'-36'2193,"-29"20"-516,-6-3-387,-3-6-258,-17 3 0,0-1-129,-7 4-258,-4 2-129,-5 8-129,2 4-129,0 6 129,6 12-129,11 9-258,6 5 129,11 1 129,4 3-129,13-3 0,8-2 0,5-8 0,2-8 129,2-9-129,-3-8 129,-3-12-258,-4-16 0,-2-9-258,-7-12 129,-1-3 0,-5-5 129,-1 0 129,-6 5 258,1 12 0,-3 7 0,-4 16 0,-3 12 129,7 12-129,-14 15 0,10 12-129,-2 12 0,6 11-129,1 5 258,7 5-258,3 4-258,0-7-774,6-1-2064,3-2-1548,-9-19-516,6-4-129</inkml:trace>
  <inkml:trace contextRef="#ctx0" brushRef="#br0" timeOffset="157359.375">15772 12902 3612,'0'0'5031,"6"14"-387,0 10-516,3 5-2709,-5-2-516,3 2-129,-1-5-387,0 0 0,-2-12-258,-4-12 0,0 0 0,6-7 129,-3-14-129,2-3-129,2-4 129,4-1-129,6 3 129,1 4-258,8 7-516,-2 5-2322,0 2-1677,7 6-129,-8 0-516</inkml:trace>
  <inkml:trace contextRef="#ctx0" brushRef="#br0" timeOffset="157687.5">16154 12453 9417,'104'-4'5289,"-54"50"0,-6 18-2193,0 31-1032,-22 14-774,-19 17-645,-22 9-1935,-28-5-3612,-24-18-258,-12-18-387,-11-28-516</inkml:trace>
  <inkml:trace contextRef="#ctx0" brushRef="#br0" timeOffset="173656.25">16739 12849 5547,'-11'-3'4386,"11"3"-516,8 0-1161,14 5-774,6-5-645,10 0-774,8 0-1290,4 0-2580,-4-5-1290,1 5-129,-12-9-387</inkml:trace>
  <inkml:trace contextRef="#ctx0" brushRef="#br0" timeOffset="173859.375">16739 12974 7224,'-21'32'5031,"45"-27"0,23 0-2838,16 4-5418,-2-9-774,17 3-516,6-7-645</inkml:trace>
  <inkml:trace contextRef="#ctx0" brushRef="#br0" timeOffset="174750">2181 13823 3870,'-37'0'4773,"37"0"0,0 0-903,32 2-2193,4-2-903,12-2-645,1-1-903,4-3-1419,-8 2-1548,-6 4-903,-18 0-258</inkml:trace>
  <inkml:trace contextRef="#ctx0" brushRef="#br0" timeOffset="174921.875">2190 13939 8256,'-2'21'4902,"26"-20"-516,7-1-2322,15 0-3225,1-5-2709,8 2-516,-7-8-774,4 2 130</inkml:trace>
  <inkml:trace contextRef="#ctx0" brushRef="#br0" timeOffset="175578.125">3236 13741 516,'-29'22'8772,"4"-22"-5676,-8-15-903,-1-11-774,12-2-258,6-11-387,14 2-129,13-2-387,15 7 0,8 10 0,9 18 258,-3 9 0,-2 21 129,-16 12-129,-8 15 387,-19 9-387,-13 0-258,-12 0-387,-7-7-129,-2-9-387,-2-15-258,13-11 0,0-17 258,18-3 0,4-14 516,6 0 258,13-9 1032,8 23-258,-1 0 129,8 13-258,-3 4-258,5 4-645,1 0-2580,4 1-1935,-7-13-387,6-2-645,-7-8 388</inkml:trace>
  <inkml:trace contextRef="#ctx0" brushRef="#br0" timeOffset="176000">3470 13842 4644,'0'0'4902,"5"15"-129,-5 3-1548,5 6-1806,-5 0-645,1 2 0,-1-6-258,0-2-258,0-18 0,-1 9-129,-1-14 129,0-13-129,-3-9 0,5-6-129,0-3 129,-1-1-129,1 4 0,-2 7 0,1 4 0,1 8-129,0 14-129,13-6-129,-1 9-129,4 1 0,7 6 0,0-5-129,7 1 129,-7-2-129,-1 1 258,-3 0 258,6 12 387,-18-5 0,-3 6 258,-4 2 0,0 3 0,0 3-129,0 0-387,4 2-1032,4 1-3354,-8-10-129,9 4-516,-6-11 129</inkml:trace>
  <inkml:trace contextRef="#ctx0" brushRef="#br0" timeOffset="176515.625">4001 13928 6063,'0'-34'4644,"-15"19"-1419,-3 0-1032,-2 5-516,-8 1-387,3 9-387,-3 0-258,4 9-129,0 5-258,9 6 0,5 3 0,10 1-258,10-1 0,4-6 0,4-3 0,4-9 129,0-5-129,-2-5 0,-3-12 129,-9-5-129,-4-5 0,-2 2 0,-2-2 129,-2 3-129,-2 5 0,1 1 0,3 8 0,0 10 0,21-10 0,-3 8 0,7 2-129,1 0 129,3 2-516,-3-2-516,1 0-3354,-7 0-387,-9 0-258,3 0 0</inkml:trace>
  <inkml:trace contextRef="#ctx0" brushRef="#br0" timeOffset="177078.125">4263 13771 5805,'-3'-20'5031,"11"35"-258,-2 12-2193,0 3-903,6 11-645,-5-1-258,2-2-129,0-5-387,-2-4 0,-3-11-129,-4-18-129,0 0 0,13-12 0,-8-16 0,2-4 0,2-2 0,6-4 0,1 7 129,8 5-129,0 10-516,2 7-2064,5 9-1935,0 14-645,-4-1-129,3 10 259</inkml:trace>
  <inkml:trace contextRef="#ctx0" brushRef="#br0" timeOffset="177953.125">4884 13951 2451,'5'-47'6063,"-16"28"-3741,-7-1-129,-9 1-645,2 6-258,-7 3-258,2 8-387,-2 2-129,7 12 0,4 5-258,12 9-129,5 2-129,5-2 129,12-4 0,7-1 0,6-7 0,1-8 0,4-6-129,-3-6 129,0-14 0,-1-11-129,-5-11 0,-3-12 0,-2-8 129,-6-9-129,1 2 129,-5 2 129,-2 7 0,-3 13 129,-2 9 0,0 17 129,0 21-258,-10 2 129,5 22-129,3 14-129,0 11 0,2 11 0,0 7-129,9 2-258,1 3-1032,-4-6-2967,0-12-774,8-5 0,-7-19-387</inkml:trace>
  <inkml:trace contextRef="#ctx0" brushRef="#br0" timeOffset="178312.5">5105 13793 3096,'6'-10'10707,"4"22"-5805,-4 3-2193,3 8-1032,-6 1-774,7 7-129,-3-3-387,-1-2 0,-1-3-258,-1-7 0,-4-6 0,0-10 0,0 0 0,7-11 0,-5-10-129,3-5 129,2-6-129,6 0 0,5 3 0,3 2 0,4 9 0,3 7-258,3 11-645,-6 11-4128,-3 1 0,2 7-387,-8-5-516</inkml:trace>
  <inkml:trace contextRef="#ctx0" brushRef="#br0" timeOffset="178906.25">6048 13852 2709,'-86'10'4902,"75"-8"-129,11-2-1806,26 4-1032,14-4-387,19 3-258,11-1-645,8 1-645,0 3-645,-7-1-1290,-8-1-2322,-11 9-645,-25-4-516</inkml:trace>
  <inkml:trace contextRef="#ctx0" brushRef="#br0" timeOffset="179109.375">6048 14001 7353,'-27'-9'4515,"58"1"-1161,18 1-1677,12 2-645,10-2-516,4 2-774,-3 1-645,-8-1-1161,-14 0-1161,-16 5-1032,-18-13-387</inkml:trace>
  <inkml:trace contextRef="#ctx0" brushRef="#br0" timeOffset="179234.375">6588 13876 5805,'61'57'3612,"-51"-30"-903,-8-2-1548,-9-9-3096,-11 7-1419,-22-20-645,1 2 1</inkml:trace>
  <inkml:trace contextRef="#ctx0" brushRef="#br0" timeOffset="179406.25">6033 13683 4257,'-107'55'4902,"75"-12"-129,6 4-1935,7-4-1548,13 6-387,9-1-2451,23-4-2451,7-17-387,24 2-516</inkml:trace>
  <inkml:trace contextRef="#ctx0" brushRef="#br0" timeOffset="180687.5">7464 14013 5289,'47'-71'4902,"-46"45"-1161,-7 1-1677,-20 0-387,-2 7-387,-9 2-645,1 5-129,-2 7-258,4 5-129,6 10-129,10 8 129,9 4-129,9 5 0,5-2 0,14-1 129,6-7-129,6-9 0,3-9 0,0-7 0,-1-17-129,-3-13 0,-4-14 0,-7-11-129,-6-5 129,-3-4 0,-5 0 0,-2 5 129,-3 9 129,-3 11 0,-3 14 0,0 13 129,-4 17-129,2 13 129,0 15 0,0 14-129,2 6 0,5 16 129,1 8-258,6 2 0,4-1-516,2-9-1032,1-6-2838,8-4-516,-4-18-258,4-8 130</inkml:trace>
  <inkml:trace contextRef="#ctx0" brushRef="#br0" timeOffset="181203.125">7844 13971 7482,'14'-25'2967,"-13"14"-387,-1-1-774,-3-4-387,-6 1-516,-7 0-258,-6 2-258,-2 3 0,-2 8-258,-1 2 0,1 7 0,5 9 0,5 5-129,10-1 0,6 4 0,10-1 0,9-6-129,10-5 0,-1-5-129,3-6-129,-3-1 129,-3-8 0,-9-6 129,-4 1 0,-8 3 129,-4 10 129,-6-9 129,-4 11 129,0 13 129,2 11 0,5 9-129,3 6 0,2 6-129,4 0-129,4-2-129,0-2-387,1-10-516,0-5-1935,0-7-1677,-11-21-387,15 0-129</inkml:trace>
  <inkml:trace contextRef="#ctx0" brushRef="#br0" timeOffset="181421.875">8230 13842 5934,'57'-7'4773,"-21"7"-645,-7 0-2451,7 0-2967,2 2-2709,-13-2-258,1 0-387</inkml:trace>
  <inkml:trace contextRef="#ctx0" brushRef="#br0" timeOffset="181578.125">8272 13972 8901,'31'24'5031,"-3"-23"-774,7-1-2967,10 2-4644,-10-9-774,6 3-645,-14-11-516</inkml:trace>
  <inkml:trace contextRef="#ctx0" brushRef="#br0" timeOffset="182281.25">9031 13890 5934,'-46'-57'4386,"30"24"-1806,4-4-774,6-7-387,8 5-258,11-1-387,15 8 129,7 11-258,8 16 0,-3 7 0,-2 24 0,-18 10 0,-12 15-129,-16 7-258,-17 0 0,-14-2-129,-8-4-129,0-12-129,2-12-129,11-13 0,14-15 0,17-7 0,9-10 0,17-4 0,13-1 129,6 6 258,5 8 129,-1 6 0,-1 4-129,-8 18-387,-8-2-1677,-13 4-2451,2 3-516,-12-8-258,2 2 0</inkml:trace>
  <inkml:trace contextRef="#ctx0" brushRef="#br0" timeOffset="182734.375">9416 13887 4257,'15'8'5160,"-11"14"-258,-4 0-516,0 2-3096,2 5-258,-1-6-387,1-2-129,0-7-258,-2-14-129,0 0 0,9-1-129,-9-21 0,0-7 0,-6-6 0,1-2 0,-3 2 0,-1 2 0,4 7 0,1 4 0,4 10 0,9 9-129,8 3 0,2 0-129,7 5-258,2-3 258,2 1-258,-2-2 129,-1 3 0,-7-4 129,-5 2 129,-3 6 258,-12-8-129,10 22 258,-10-6-129,0 7 129,-4 0-129,2 3-258,-1 3-645,-1-1-2451,0-8-1290,6 3-258,3-12-258</inkml:trace>
  <inkml:trace contextRef="#ctx0" brushRef="#br0" timeOffset="183171.875">10045 13933 3870,'-10'-20'4644,"-18"6"-645,11 6-1290,-4 4-1161,-5 1-645,4 3-129,-2 4-387,6 9 0,3 3-258,7 5 129,6 2-129,4 1 129,10-3 0,4-3-129,3-6 0,0-6 0,1-6 0,-4-8 0,-4-9-129,-5-9 0,-7-5 0,0-1 0,-7 0 0,-1 0 0,1 5-129,-1 4 129,3 9 0,5 14 0,0 0 0,13 2 0,3 8 0,5 3 0,5-2-129,2-5-645,2-4-3612,1-1-129,-7-9-516,6-1 129</inkml:trace>
  <inkml:trace contextRef="#ctx0" brushRef="#br0" timeOffset="183765.625">10192 13897 4902,'19'-16'5031,"5"16"-387,-8 7-1806,-5 9-774,7 9-645,-8 2-645,0 2 0,-5-1-387,0-5 0,-4-8-129,-1-15-129,0 0 0,0 0 0,3-19 0,2-3-129,4-8 0,3 3 0,7 1 0,3 3 0,3 7 0,3 6-258,-3 10-258,-1 0-1548,-7 6-2580,4 7-387,-10-2-387,2 6 129</inkml:trace>
  <inkml:trace contextRef="#ctx0" brushRef="#br0" timeOffset="184343.75">10892 13980 4902,'5'-47'4515,"-12"27"-1419,-7-2-516,-7 0-903,-5 7-387,-5 1-387,1 7-258,-2 7-258,5 7-129,5 11-129,12 8 0,9 0 0,5 4 0,13-2-129,5-4 129,5-6 0,7-9 0,-3-7-129,0-6 129,-2-15-129,-3-10 0,-6-13 0,-2-12 0,-8-9 0,-4-6-129,-2 0 258,-3 5-129,-1 5 0,-2 13 0,-3 13 129,-3 18-129,8 15 258,-12 11 0,6 16-129,3 15-129,0 12 258,3 6-258,0 3 129,4 2 0,4-2-129,1-5-258,3-6-774,-4-14-1548,1-14-2064,7-6-387,-4-16-129</inkml:trace>
  <inkml:trace contextRef="#ctx0" brushRef="#br0" timeOffset="184593.75">11066 13787 903,'17'19'9804,"-3"11"-5031,-5 2-2451,1-3-516,5 4-645,-9-3-258,0-5 0,-5-10-387,0-3 0,-1-12 0,0 0-258,0-15 258,2-5-258,4-4 0,7 0-258,4 1 258,4 2-258,6 9-258,-2 3-1290,4 9-3225,5 7-387,2 6-258,13 4-129</inkml:trace>
  <inkml:trace contextRef="#ctx0" brushRef="#br0" timeOffset="185218.75">7046 13169 5805,'-4'-38'5160,"1"75"-258,3 35-2193,0 36-903,0 20-645,10 22 0,-7 9-516,1 11-129,-4-10-258,-4-10-258,-2-19-903,-2-22-3741,-2-37-387,7-21-258,-7-39-516</inkml:trace>
  <inkml:trace contextRef="#ctx0" brushRef="#br0" timeOffset="185750">6951 13271 1161,'-71'6'4128,"71"-6"387,58-4-2193,37 1-387,42-2-645,49 5-129,51 0-258,47 2-258,44 1 0,39 1-387,40-4 0,21 2-258,16-2 0,-2 0-516,-6-3-1161,-17 0-2580,-39-10-129,-30 8-516</inkml:trace>
  <inkml:trace contextRef="#ctx0" brushRef="#br0" timeOffset="186296.875">6979 14557 516,'37'3'9675,"27"-8"-5805,33 4-1032,43-8-1032,49 7-387,47-5-516,54 4-258,51-4-129,38 4-129,33-5-258,11 1 0,1 0 0,-4-1-129,-20-2-516,-31-6-1419,-41-6-2709,-35 1-258,-50-11-387,-36 1 129</inkml:trace>
  <inkml:trace contextRef="#ctx0" brushRef="#br0" timeOffset="186734.375">11710 13274 4902,'25'-44'5160,"-7"54"-129,-11 35-2064,-5 20-903,5 32-645,-6 13-258,5 17-387,-3 10-774,0 2-3741,-2-16-903,8-12-516,-4-25-387</inkml:trace>
  <inkml:trace contextRef="#ctx0" brushRef="#br0" timeOffset="200609.375">2207 15251 4644,'0'-18'2709,"-19"-4"-516,1 10-516,-7 0-645,-5 2-258,4 1-387,-8 3 0,8 6-258,-2 6 0,11 11-129,1 1 129,12 8-129,7 0 129,6 1 0,13-6-129,6-3 258,6-10-129,3-8 129,1-15 0,-7-11-129,-4-17 0,-4-8 0,-3-11-129,-10-1 129,-3-1 0,-7 2 0,-3 6 258,3 12 0,-4 10-129,1 14 129,3 20 0,-12-2-129,9 16 258,5 15-387,4 14 0,1 9 0,-1 7 129,7 5 0,1 1-258,2-7-903,0-10-3225,1 0-258,-6-20-258,5-6-129</inkml:trace>
  <inkml:trace contextRef="#ctx0" brushRef="#br0" timeOffset="201078.125">2504 15014 5547,'-1'-28'4644,"1"28"-258,-5 22-1806,5 12-903,0 4-516,-4 9-387,-2 1 129,6 1-258,-3-9-129,3-4-258,1-13 0,-1-7 0,0-16-129,0 0 129,2-15-129,-2-11 129,0-11 0,-4-5-129,-4-6 0,5-5-129,0 0 129,-2 2-258,3 2 129,2 6 0,0 8 0,7 4-258,8 8-387,1 3 0,12 12-774,6 1-1548,5 6-2064,6 2-258,2 3-129</inkml:trace>
  <inkml:trace contextRef="#ctx0" brushRef="#br0" timeOffset="201390.625">2542 15381 6321,'45'17'4644,"-10"-10"-516,-7-7-3741,3-4-3612,11 3-645,-11-12-516</inkml:trace>
  <inkml:trace contextRef="#ctx0" brushRef="#br0" timeOffset="201609.375">2551 15203 6063,'-25'-15'5031,"37"6"-387,15 4-1161,9-1-3225,7 0-3612,11 6-903,-9-4-387,11 4-645</inkml:trace>
  <inkml:trace contextRef="#ctx0" brushRef="#br0" timeOffset="202000">2878 15378 7611,'26'3'4902,"-11"6"0,8 7-2322,0 10-1161,-3-3-645,4 6-1032,-1-1-1935,1-3-2322,-12-13-387,4-2-387,-16-10 259</inkml:trace>
  <inkml:trace contextRef="#ctx0" brushRef="#br0" timeOffset="202187.5">3099 15359 8385,'-47'23'5160,"20"-2"-129,-4 2-1548,0 6-2451,2 1-1032,3-5-2451,2-4-2193,10-3-387,4-11-645,10-7 388</inkml:trace>
  <inkml:trace contextRef="#ctx0" brushRef="#br0" timeOffset="202687.5">3415 15170 4257,'24'9'5160,"7"-9"-387,4 0-1419,4-2-1806,4 2-1032,-1 0-1677,-1 2-2451,-10 1-903,-3 5-645,-16-7 258</inkml:trace>
  <inkml:trace contextRef="#ctx0" brushRef="#br0" timeOffset="202890.625">3437 15312 6837,'12'29'5547,"23"-24"-258,8 3-1677,0-8-1032,12 3-2193,-10-3-4515,3 6-645,-13-10-516,6-1-645</inkml:trace>
  <inkml:trace contextRef="#ctx0" brushRef="#br0" timeOffset="208734.375">3547 14831 2193,'30'-52'9546,"-21"37"-6579,3 10-516,-12 5-645,6 10-516,-6 9-258,0 8-258,0 6-645,0-4-387,6 6-1290,1-7-2838,-3-15-516,10-6-258,-14-7 0</inkml:trace>
  <inkml:trace contextRef="#ctx0" brushRef="#br0" timeOffset="209046.875">3628 14670 2709,'-95'-36'4128,"63"36"-258,-7 2-1806,1 11-903,4 8-387,1 7-129,14 11-387,10 5 0,11 0-129,17 3 129,16-3 258,11-6-258,10-2 129,6-14 0,1-12 387,-5-11-129,-3-13 129,-18-17-129,-12-9 258,-23-12 0,-7 1 0,-26-2-387,-9 9-516,-10 8-2709,2 13-1935,-5 4-387,15 16-645,6 3 0</inkml:trace>
  <inkml:trace contextRef="#ctx0" brushRef="#br0" timeOffset="209671.875">4467 15389 7611,'-180'9'4386,"161"-3"-1548,34-4-1806,41 2-129,49-4-129,54 0 258,53-3-387,48-3 0,35-2-258,17 2 129,2 0-129,-11 3-129,-32 3-774,-44 0-3612,-58 0-516,-49 6-516,-61-6 129</inkml:trace>
  <inkml:trace contextRef="#ctx0" brushRef="#br0" timeOffset="210921.875">4773 14572 6837,'7'-101'4902,"-7"101"-774,18 37-1806,-17 15-774,5 19-645,-6 7-129,2 6-258,-2-4-516,0-9-387,1-8-129,-1-16-258,6-13 0,-6-19-258,0-15-129,11-1 129,3-18 129,-3-8 129,9-5 387,2 0 129,25-28 774,-27 38-129,-6 6 387,-14 16 129,0 0-129,-24 0 0,-3 17 0,-9 3-258,0 2 0,6 0-258,6 0 129,14-4-258,14-6 0,22-1-258,12-7-258,11 2-903,2 4-3096,-5-9-258,7 8-387,-20-6 130</inkml:trace>
  <inkml:trace contextRef="#ctx0" brushRef="#br0" timeOffset="211281.25">5139 15177 1677,'-12'24'4773,"12"-24"0,4 10-258,11-9-2580,0-1-774,8-1-258,-2-7-387,0-4-387,-5-4 0,-1-1-258,-8-3 0,-7 2 0,-2 1 0,-13 8 129,-6 3-129,-1 6 258,-4 13-129,1 6 258,3 6 0,6 5 0,10-1 0,8 3 0,12-7-258,7-6-387,7-4-2451,8-5-1677,-7-10-387,16-3-258</inkml:trace>
  <inkml:trace contextRef="#ctx0" brushRef="#br0" timeOffset="211796.875">5746 14829 7224,'-60'-90'4773,"24"70"-1419,-4 8-1032,-7 12-645,5 13-903,2 13-129,8 12-258,11 8-258,15 8 0,6 0 129,22 2 129,12-10-129,10-8 129,6-13 0,8-13 0,-2-14-129,-2-22 129,-10-13 129,-7-12-258,-17-9-129,-14 2 0,-10 1-129,-18 7 0,-11 12-516,-7 8-1161,4 10-3096,0 17-387,2 1-258,11 16-387</inkml:trace>
  <inkml:trace contextRef="#ctx0" brushRef="#br0" timeOffset="212031.25">5622 14921 7611,'11'-10'5805,"5"18"-258,2 11-258,4 0-3225,12 10-1032,-1 6-1161,-3 2-3741,2-4-1290,3-1-258,-8-6-516</inkml:trace>
  <inkml:trace contextRef="#ctx0" brushRef="#br0" timeOffset="212421.875">6001 14957 7998,'32'-14'5289,"-14"31"-129,1 6-1290,-1-1-2451,8 12-516,-2-2-903,-2-2-1032,2-5-3612,-2-2-387,-6-13-387,0-1-387</inkml:trace>
  <inkml:trace contextRef="#ctx0" brushRef="#br0" timeOffset="212578.125">6298 14962 5805,'-49'0'5547,"18"14"-129,-3 10-774,-2 5-3096,0-3-5418,-3 13-774,1-2-516,5 6-258</inkml:trace>
  <inkml:trace contextRef="#ctx0" brushRef="#br0" timeOffset="213593.75">4522 15619 8643,'-67'6'5289,"30"25"-1290,1 21-1677,-2 6-903,16 16-258,8 2-645,14 2-516,16-3-2967,16-10-1677,6-19-387,13-12-516,-3-17 388</inkml:trace>
  <inkml:trace contextRef="#ctx0" brushRef="#br0" timeOffset="214125">4876 16094 1419,'3'-30'4128,"-9"7"387,-4 0-2064,-3 3-387,-5-1-387,-3 4-516,-7 5-129,2 6-258,-4 6-129,5 2-258,1 13-129,8 5 0,4 7-129,9 2 0,5-2 0,13-3-129,7-5 0,4-7 0,4-7-129,-1-5 0,1-11 0,-3-7-129,-2 0 0,-10 0 258,-3 1-129,-5 8 129,-7 9 0,0 0 129,2 10-129,-2 6-645,5 3-1677,8 4-2064,-4-10-258,11 4-387</inkml:trace>
  <inkml:trace contextRef="#ctx0" brushRef="#br0" timeOffset="214437.5">4908 15708 645,'-1'-45'4902,"10"26"0,14 10 0,-3 4-2580,3 1-645,4 7-516,-11 8-387,-2 11-129,-13 8-516,-3 2 0,-11 6-645,-7-6 129,2-1-129,5-6 0,12-3-258,1-11-129,21-2-774,5-4-2193,9-5-645,8 1-129</inkml:trace>
  <inkml:trace contextRef="#ctx0" brushRef="#br0" timeOffset="214671.875">5311 15818 3999,'7'10'5418,"-3"12"-129,-4 4-645,-3 0-2451,3 16-516,-2-6-903,2 4-774,0-2-1161,0-10-2451,0-9-1290,5-2-516,-5-17-129</inkml:trace>
  <inkml:trace contextRef="#ctx0" brushRef="#br0" timeOffset="214828.125">5202 15998 9417,'12'15'5289,"4"-12"-258,13-3-1806,3 0-3741,-1 0-3741,9 0-516,-4-5-387,4 5-516</inkml:trace>
  <inkml:trace contextRef="#ctx0" brushRef="#br0" timeOffset="215203.125">5549 15968 7482,'24'-29'5418,"-6"29"-258,10 3-2064,6 18-1032,-4 3-903,7 13-516,-6 0-645,-1-2-1161,1-2-3483,-7-4-387,-7-13-516,0-1-129</inkml:trace>
  <inkml:trace contextRef="#ctx0" brushRef="#br0" timeOffset="215375">5906 15953 3870,'-52'0'5160,"17"14"0,2 10-516,-8 1-2580,0 1-1419,1 3-1290,8-2-2838,4-1-1161,4-9-516,17-3-129</inkml:trace>
  <inkml:trace contextRef="#ctx0" brushRef="#br0" timeOffset="215796.875">5854 15656 6837,'3'-33'4902,"15"32"-387,6 1-2580,-3 0-516,8 4-516,-10 6-387,-4 7-129,-10 6-129,-5 4 129,-12 4-258,-7-1 0,-2 0-129,2-3 129,3-5 0,11-2 0,5-9 0,16-5-129,10 0-1290,6-2-3096,-6-6-516,7-1-129,-6-9-516</inkml:trace>
  <inkml:trace contextRef="#ctx0" brushRef="#br0" timeOffset="216375">6178 15610 6966,'81'-13'5418,"-37"39"0,-1 13-516,-2 12-2967,-3 15-774,-16 8-516,-8 7-258,-14 0-645,-10-12-516,-11-3-1548,-12-18-2580,-7-19-645,6-10-129,7-18-516</inkml:trace>
  <inkml:trace contextRef="#ctx0" brushRef="#br0" timeOffset="216968.75">6723 15498 4773,'51'-8'4386,"-30"6"-1548,1 2-645,-1 3-645,-9 2-258,1 9-645,-10-1-129,-3 2-129,-7-2-129,-3-1-129,-1-6-258,11-6-129,0 0-129,0 0 258,10 2-129,9-2 0,4 0 129,2 1 258,-5 5 129,-4 4 0,-14 2-129,-2 2-129,-14 3-1548,-3-1-2709,-11-10 0,6 4-516</inkml:trace>
  <inkml:trace contextRef="#ctx0" brushRef="#br0" timeOffset="217187.5">6673 15727 1806,'-4'33'5418,"22"-31"-258,18 2-258,8 0-2064,4-4-1032,9 0-903,-3-1-645,-2-4-774,2 5-1161,-19-2-1935,-9 0-1290,-5 2-516,-21 0 0</inkml:trace>
  <inkml:trace contextRef="#ctx0" brushRef="#br0" timeOffset="217515.625">6804 15935 1548,'-10'3'4515,"20"-3"516,5 0-1677,10-3-1032,8 3-387,-3 0-387,1 6-258,-10-1-258,-2 10-258,-13 1-129,-6 4 0,-12-1-258,-4 0-129,-6-5 0,2 4 0,2-9-129,7 1 0,11-10 0,0 0 0,18 6-129,7-6-129,6 2-1677,9-2-3096,-4-7-258,13 2-516,2-7 0</inkml:trace>
  <inkml:trace contextRef="#ctx0" brushRef="#br0" timeOffset="241187.5">12308 13814 5934,'-18'-19'4902,"-1"5"-1032,14 2-1548,5 12-774,22-18-645,11 6-258,7 4-387,7 3 0,-7 5-129,-3 5 129,-15 15-129,-18 7 129,-13 8-129,-21 7 258,-8-1-258,-3-1 0,3-4-129,11-9 129,12-7-129,15-7 0,22-9-258,12-4-516,6 0-645,-1 0-1161,2-7-2193,-5 2-129,-11-7-258</inkml:trace>
  <inkml:trace contextRef="#ctx0" brushRef="#br0" timeOffset="241468.75">12553 13701 6837,'-51'-95'4257,"13"79"-1548,-11 13-1032,-13 5-516,-3 15-645,-1 12-258,5 8 0,13 8-258,11 11 129,16 4-129,21 1 258,22-3 258,25-3 0,16-11 258,19-12 258,7-21 129,9-11 0,-7-20 0,-6-14 0,-27-22-258,-21-7-129,-33-4-387,-21 3-516,-28 16-4515,-24 8-516,-14 10-387,-8 16-516</inkml:trace>
  <inkml:trace contextRef="#ctx0" brushRef="#br0" timeOffset="242281.25">7593 15311 4902,'-23'-4'4902,"23"4"-258,0 0-2193,13 3-774,18-3-516,19 0-258,8 0-645,10-3-774,5 1-516,-7-1-774,-4 3-516,-17 7-1806,-20 1-903,-16 9 0</inkml:trace>
  <inkml:trace contextRef="#ctx0" brushRef="#br0" timeOffset="242500">7641 15454 6837,'-25'-2'5031,"47"2"-258,13 0-2322,18 0-1032,12 0-645,6-3-1419,1 3-3483,-7-6-645,2 3-516,-19-11 258</inkml:trace>
  <inkml:trace contextRef="#ctx0" brushRef="#br0" timeOffset="242921.875">7732 14986 5934,'27'-50'3354,"-1"39"-645,3 5-387,-4 6-387,-5 3-258,-17 10-258,-3 10-516,-22 5-258,-6 2-258,-6 0-129,4 0-129,4-3-129,12-4 0,15-9 0,18-5-129,12-4-387,6-5-645,6 0-1806,2 0-1677,-8-9-258,-1 0-129</inkml:trace>
  <inkml:trace contextRef="#ctx0" brushRef="#br0" timeOffset="243203.125">7959 14837 4386,'-85'-66'4128,"36"54"-903,-1 12-1677,-6 7-645,0 11-387,2 9-129,9 10 0,15 6-129,16 9 258,15 2 258,21-5 0,26-1 258,13-12 0,19-7 0,0-20 258,5-9-129,-12-21-129,-8-11-129,-24-15-258,-23-6-129,-21-5-258,-22 2-903,-13 9-4386,-8 8-129,-9 10-387,0 9-387</inkml:trace>
  <inkml:trace contextRef="#ctx0" brushRef="#br0" timeOffset="244906.25">8643 14798 5289,'6'-30'4644,"-5"48"-1806,-1 14-903,-1 21-387,-2 12-516,3 11-129,0 6-129,0 1-516,3-6-387,1-9-129,4-12-387,-6-20-258,6-13-516,-8-23 0,17 0 0,-4-11 129,7-14 0,1-3 258,2-3 645,2 3 387,15-13 1032,-40 41-258,0 0 129,0 0-129,-25 10 0,-6 7-129,0 3-129,0-5-129,9 4 258,11-8-258,11-1-129,15-4 129,16-4-1032,7-2-3096,10 2-258,-4-2-516</inkml:trace>
  <inkml:trace contextRef="#ctx0" brushRef="#br0" timeOffset="245234.375">9032 15398 7740,'12'0'4644,"8"3"-903,3-3-2580,1 0-387,3 0 129,-2-8-516,-1 0-258,-8-3-129,-5 1 0,-11-2 0,-5 1 0,-11 4 0,-7 7-129,-4 0 258,-1 12-129,1 7 258,5 5-129,5 4 258,12 1 0,6-1 0,17 1 0,6-8-387,3-2-1290,-3-11-3096,12 1-387,-3-10-387,9-9 129</inkml:trace>
  <inkml:trace contextRef="#ctx0" brushRef="#br0" timeOffset="246359.375">9850 15450 2451,'-110'23'3225,"115"-16"-516,30 0-387,35-3-258,38 1-258,35-5 129,41 3-645,28-1 0,22 3-387,11-5-129,-1 3 0,-18-2-645,-23-1-1290,-48 0-3354,-29 0-258,-55-12-387,-34 1 0</inkml:trace>
  <inkml:trace contextRef="#ctx0" brushRef="#br0" timeOffset="247078.125">10397 15185 3225,'11'-49'3483,"-16"30"-1032,-6-4-516,-5 0-645,-2 10-129,-7 1-258,-1 8-129,-1 7-387,3 10-129,0 9-129,8 7 0,7 2-129,9 1 129,9-4-129,12-4 258,4-8-258,10-11 129,3-5 0,-1-16-129,-3-13 0,-5-12-258,-5-11 0,-7-13 0,-3-6 0,-6-9 0,-4 2 0,-2 10 258,-2 6 129,0 15 0,-18-2 516,6 49-129,2 18 0,-2 18-129,5 12 0,2 8 129,5 8-129,2 4 0,10 0-258,2-1-129,0-8-1290,3-12-2838,1-3-516,-10-19-258,7-4 517</inkml:trace>
  <inkml:trace contextRef="#ctx0" brushRef="#br0" timeOffset="247640.625">10824 15165 129,'49'-25'6708,"-43"14"-4128,-2-3-516,-4-1-387,-3-5-387,-6 3-387,-7-2-258,-7 2 0,-5 5-387,1 6 0,-5 6-129,3 7-129,3 13 129,8 6-129,5 1 0,10 6 0,5-3 0,12-3-129,11-5-258,2-12 0,5-6-387,2-7-129,-2-10 129,-5-8 0,-3-3 258,-12-1 129,-5 5 258,-4 2 1161,-10 14-129,-4 14 0,4 15 0,1 7-129,6 8 0,0 2-258,5 1 0,3-2-258,4-6-387,0-6-516,-2-9-1806,-10-20-1935,17 12-129,-14-18-387</inkml:trace>
  <inkml:trace contextRef="#ctx0" brushRef="#br0" timeOffset="247828.125">11180 15159 6837,'3'-10'4128,"12"10"-1677,-5 5-4644,-10-5-2064,0 0-258</inkml:trace>
  <inkml:trace contextRef="#ctx0" brushRef="#br0" timeOffset="248093.75">11387 15003 4644,'23'-6'5160,"1"23"-387,8 9-645,5 8-2709,-2 1-387,0 3-258,-3-3-516,-5-5-516,0-2-1419,-7-10-2838,-5-17-387,5-2-387,-5-21 0</inkml:trace>
  <inkml:trace contextRef="#ctx0" brushRef="#br0" timeOffset="248281.25">11770 15071 4902,'-53'-34'5289,"10"39"-129,-4 18-1032,-3 10-2322,-9 0-903,3 4-1806,7-2-3483,10 3-387,4-13-387,20 0-258</inkml:trace>
  <inkml:trace contextRef="#ctx0" brushRef="#br0" timeOffset="248781.25">10045 15695 6321,'-96'11'4644,"51"13"-1806,0 12-1032,8 15-516,3 5-387,15 8-129,10-1-387,10 2-387,17-6-1290,9-3-2838,5-19-387,14-3-387</inkml:trace>
  <inkml:trace contextRef="#ctx0" brushRef="#br0" timeOffset="249531.25">10373 15812 4902,'41'-59'4644,"-13"59"-129,-3 10-2709,-2 6-516,-6 13-516,-16 1-129,-1 6-258,-11-3-258,-10-2 0,2-8-258,0-5-129,9-8 0,10-10-258,14 0-516,11-6-1290,6-6-1935,15 8-387,-6-4 258</inkml:trace>
  <inkml:trace contextRef="#ctx0" brushRef="#br0" timeOffset="249796.875">10852 15976 9804,'0'0'5031,"0"15"-1161,0 5-1677,-2 4-645,2 6-516,-5-1-387,5 6-387,0-5-516,0-4-645,7-2-1032,-4-8-2838,-3-16-516,0 0-258,0 0 0</inkml:trace>
  <inkml:trace contextRef="#ctx0" brushRef="#br0" timeOffset="249937.5">10719 16074 5547,'0'0'5289,"26"0"-258,9 6-516,2-2-3870,-3-4-4515,8 7-516,-7-8-645,10-6-387</inkml:trace>
  <inkml:trace contextRef="#ctx0" brushRef="#br0" timeOffset="250375">11066 16057 5547,'44'10'5160,"-17"5"-129,9 6-2064,5 11-1290,-6 0-387,6 3-387,-7-1-645,-6-5-1032,-1-4-1419,-9-7-2451,-18-18-516,19 1-258</inkml:trace>
  <inkml:trace contextRef="#ctx0" brushRef="#br0" timeOffset="250531.25">11431 16099 3483,'-55'-23'5031,"27"43"-129,-9 1-258,-1 0-2838,1 8-1161,1 1-1161,2-4-2064,5-12-1935,9 1-258,3-10-645</inkml:trace>
  <inkml:trace contextRef="#ctx0" brushRef="#br0" timeOffset="250843.75">11286 15812 6966,'33'-48'4515,"-14"39"-1806,9 2-903,3 7-387,-8 5-258,-3 12-387,-12 4-387,-6 12-129,-10-1 0,-9 4-129,-4-6 0,3 1 0,5-11 0,10-2-129,12-11-258,16-7-516,13 0-2709,6 0-1032,-6-5-516,6 5 0</inkml:trace>
  <inkml:trace contextRef="#ctx0" brushRef="#br0" timeOffset="251171.875">11682 15816 5031,'56'19'5418,"-28"12"-129,6 9-645,-3 17-2967,-12 4-387,-7 11-645,-12-1-774,-11-7-1548,-14-10-2967,-1-7-516,-8-21-387,7-12-129</inkml:trace>
  <inkml:trace contextRef="#ctx0" brushRef="#br0" timeOffset="251687.5">12124 15610 3096,'62'-6'6063,"-36"6"-4386,-1 4-516,-3 5-258,-10 1-387,-7 2-129,-6-1-258,-12-3 0,-2-1-129,-4-3 129,4-4-129,5 0 0,10 0 0,6 0 129,11 0 129,6 0 258,-3 5-129,3 7 129,-12 3 258,-6-1-516,-5 5-645,-14 0-2322,-8-10-1677,4 4 0,-5-10-129</inkml:trace>
  <inkml:trace contextRef="#ctx0" brushRef="#br0" timeOffset="251890.625">12021 15864 6450,'14'16'5289,"27"-13"-903,9-3-1548,10 0-1161,11 0-387,0 0-903,-4 0-1032,-2 0-1419,-15 0-2193,-18-4-774,-8 4-387,-24 0 517</inkml:trace>
  <inkml:trace contextRef="#ctx0" brushRef="#br0" timeOffset="252218.75">12195 16003 1032,'-24'5'4644,"32"-5"0,17 0-516,8 0-2064,-1 0-774,3 1 129,-5 2-516,-6 5-258,-14 1 0,-8 3 0,-11 5-258,-14 1-129,-12 4 0,0 1-129,-1-3 0,8-2 0,7-1 129,11-1 0,10-6 0,20-7-129,15-3 0,6 0-1032,2-8-3741,9 3-258,-6-13-516,7 8-129</inkml:trace>
  <inkml:trace contextRef="#ctx0" brushRef="#br0" timeOffset="255765.625">12584 15281 5934,'5'10'5031,"11"-10"-387,13 3-2322,8 3-1032,5-1-1032,3-1-1032,-1-4-3354,-1 5-516,-16-5-387,-1 0 130</inkml:trace>
  <inkml:trace contextRef="#ctx0" brushRef="#br0" timeOffset="255921.875">12613 15393 4644,'4'17'5160,"32"-9"-516,7-6-1290,9-2-6063,8 12-1161,-8-7-645,5 4-387</inkml:trace>
  <inkml:trace contextRef="#ctx0" brushRef="#br0" timeOffset="256828.125">13503 15350 1935,'207'-5'3354,"144"5"-516,-123 0-1548,331 6 2580,-252-5-1935,10 6 0,-10-3-258,-7 2-516,-33 3-1806,-19 2-3225,-51-10-645,-28 3-774,-44-6 258</inkml:trace>
  <inkml:trace contextRef="#ctx0" brushRef="#br0" timeOffset="257375">13964 14503 7353,'10'-57'4644,"-10"64"-774,-2 26-1935,-1 24-645,1 11-645,2 11-129,0 4-516,5 0-387,4-6-774,-1-17-903,2-13-774,-2-16-1419,-6-22-645,7-9 259</inkml:trace>
  <inkml:trace contextRef="#ctx0" brushRef="#br0" timeOffset="257546.875">14096 14877 645,'-24'-15'6837,"2"25"-4386,-5 5-1161,-3 2-258,9 1-129,6 1 0,13-3-129,9-1 0,15-3-258,8-1-516,13 3-2580,-1-8-1161,9 5-903,-12-10 258</inkml:trace>
  <inkml:trace contextRef="#ctx0" brushRef="#br0" timeOffset="257875">14247 15076 5805,'16'18'4644,"8"-14"-903,1-4-2064,1-4-516,1-5-258,-3-2-258,-5 0-129,-6-4-258,-8 0-129,-8 0-129,-10 5 129,-8 4-129,-5 6 0,-3 5 0,0 9 0,3 7 0,7 6 0,10 4 0,8-1 0,6 0 0,11-5 0,10-3-387,4-7-1161,-2-11-2709,7 0-258,-7-11-387</inkml:trace>
  <inkml:trace contextRef="#ctx0" brushRef="#br0" timeOffset="258093.75">14644 14992 5805,'11'10'4644,"-1"3"-3096,-10-13-2451,0 0-2967,3 11-774</inkml:trace>
  <inkml:trace contextRef="#ctx0" brushRef="#br0" timeOffset="258828.125">14986 14983 258,'-38'-52'5418,"28"17"-3612,6-2-645,4-4 258,11 0-129,12 5-129,5 7 258,7 13-129,-4 15 0,-4 15-129,-13 14 129,-11 15-387,-16 7-387,-14 9-387,-8 0-129,-6-3-258,2-8-258,1-13-129,11-5-258,10-16 258,17-14 258,7 1 387,14-7 258,7-2 129,5-4 387,9 7 0,-5 1 0,1 5 0,-8 7-387,-2 3-645,-6 3-2193,-6 1-2064,-16-15-516,6 13-129</inkml:trace>
  <inkml:trace contextRef="#ctx0" brushRef="#br0" timeOffset="259265.625">15243 14979 2709,'12'-1'4902,"-5"23"-129,-7 2-516,-4 1-2967,4 6-129,0-1-516,0-2-129,0-6-387,0-8-129,0-14-129,0 0 0,0-19 129,0-10-129,0-8 0,0 3 129,0-5 0,0 6 0,2 3 0,-1 6 0,4 11 0,-5 13 0,15-6-129,-15 6 129,20 0-258,-8 1 258,1 1-258,3-1 129,2-1 0,-2 0 0,-2 0 129,2 0 0,-4 0 129,-2 3 129,-10-3 0,12 19 129,-11-2 0,-1 7 0,0 1-129,-2 2 129,-3 6-516,1-8-1161,-6-1-3096,10 3-387,0-15-387,4 3 129</inkml:trace>
  <inkml:trace contextRef="#ctx0" brushRef="#br0" timeOffset="259859.375">15794 14917 6966,'-43'-25'4257,"19"22"-1677,-1 3-903,-1 2-645,-1 14-387,7 3-258,3 6-129,8 6-129,7-1 0,6 0 258,9-7-387,8-7 129,3-8 0,2-8-129,-5-6 129,-1-12-129,-6-7 0,-8-1 0,-6-2 129,-2 0 0,-5 8 0,-3 1-129,5 7 129,5 12 0,-3-11-129,3 11 129,18 0-129,3 0 129,4 0-129,5 2-129,2 0-645,-2 5-2967,-6-7-903,6 0-129,-14 0 0</inkml:trace>
  <inkml:trace contextRef="#ctx0" brushRef="#br0" timeOffset="260765.625">16037 14928 5676,'8'-12'4515,"-2"25"-1548,0 11-645,-3 6-645,-1 3-645,1 3-129,0-3-516,-1-3-129,0-7-258,1-14 129,-3-9-129,0-9 0,1-12-129,1-9 129,5 1 129,1-4 0,6 3 129,5 3-129,3 9 129,5 6-129,4 7-258,6 5-3096,-1 2-1290,-6-1-258,2 9-387</inkml:trace>
  <inkml:trace contextRef="#ctx0" brushRef="#br0" timeOffset="261390.625">16706 15024 7353,'-35'-59'3354,"8"42"-903,0 7-774,-4 5-387,1 5-387,-1 5-516,6 11-129,7 9-129,10 3-129,7 5 129,3-2-129,14-4 129,6-7 0,9-9-129,0-9 258,4-8-129,-4-17-129,3-13 0,-9-13 129,-2-10-129,-3-7-129,-9-9 258,-3-3-129,-5 4 129,-3 8 129,-7 14 0,0 17-129,-5 17 258,1 18 0,-2 24-258,6 21 129,1 11-258,4 13-258,2 7-258,6-1-1161,3-4-2580,7 1-516,-5-16-258</inkml:trace>
  <inkml:trace contextRef="#ctx0" brushRef="#br0" timeOffset="261656.25">16796 14951 8127,'24'-7'4902,"-10"33"-1419,-2 8-1290,-4 1-774,3 3-258,-6-4-387,1-3-258,-3-8-129,1-13 0,-4-10-129,6-13-129,0-11 0,1-4 0,4-5 0,3 1-129,7 2 0,2 6-129,6 10-387,0 10-4128,-1 3-258,6 5-387,-4-1-258</inkml:trace>
  <inkml:trace contextRef="#ctx0" brushRef="#br0" timeOffset="263171.875">17267 15078 6708,'9'-2'129,"-9"2"-1161,-5 0-2451</inkml:trace>
  <inkml:trace contextRef="#ctx0" brushRef="#br0" timeOffset="263421.875">17462 14940 5805,'60'37'5031,"-33"-9"-387,-6 3-1677,-2 0-2193,2 2-903,-3-3-2967,5 2-1419,-16-15-129,11-2-387</inkml:trace>
  <inkml:trace contextRef="#ctx0" brushRef="#br0" timeOffset="263609.375">17755 14992 10191,'-43'-44'5418,"13"52"-387,-10 15-1806,-9 5-1935,6 7-1161,0 6-4773,6 1-258,1-8-516,11-4-258</inkml:trace>
  <inkml:trace contextRef="#ctx0" brushRef="#br0" timeOffset="264203.125">17051 15396 3483,'46'-4'10449,"4"2"-6966,18 2-903,9 3-1032,12 2-516,9 3-2967,1 0-2580,-3-8-258,4 5-645,-8-5 129</inkml:trace>
  <inkml:trace contextRef="#ctx0" brushRef="#br0" timeOffset="264953.125">14426 15604 6321,'-21'7'4773,"-8"18"-1290,-6 13-1548,-4 9-645,6 11-129,8 3-516,12 7-258,13-3-258,15-2-516,16-5-1419,13-8-2580,-3-13-258,9-5-258</inkml:trace>
  <inkml:trace contextRef="#ctx0" brushRef="#br0" timeOffset="265656.25">14777 15647 6708,'41'-72'5031,"-5"68"-1290,-3 5-1290,-4 7-645,-1 12-516,-19 2-387,-5 7-258,-7-1-258,-7-4-129,-7-3-129,6 0 0,2-4 0,9-8 0,8-3-129,11-6-258,14 1-645,1 4-2838,2-5-1161,4 1-387,-9-1-129</inkml:trace>
  <inkml:trace contextRef="#ctx0" brushRef="#br0" timeOffset="266062.5">15431 15814 7353,'-7'-43'4902,"-7"36"-516,4 13-2193,10 27-645,-5 2-774,5 10 0,1-1-516,4-2-516,4-1-903,-2-11-903,-3-10-2451,-1-6-645,-3-14 0</inkml:trace>
  <inkml:trace contextRef="#ctx0" brushRef="#br0" timeOffset="266250">15283 15941 8127,'-7'-29'5031,"28"25"-258,18 4-2451,13 1-1419,10 4-2580,8-1-2580,-4-5-645,6-1-258,-8-9 1</inkml:trace>
  <inkml:trace contextRef="#ctx0" brushRef="#br0" timeOffset="266546.875">15816 15847 9288,'2'-6'5031,"23"23"-645,7 8-2580,3-2-774,5 11-129,0-3-645,-3-2-774,-1 0-903,-11-11-1548,-8-7-1806,-2-5-516,-15-6 0</inkml:trace>
  <inkml:trace contextRef="#ctx0" brushRef="#br0" timeOffset="266718.75">16153 15901 9159,'-42'-44'5160,"13"46"-645,-11 18-2064,-10 2-1032,2 8-903,-2-1-774,4 0-1806,4-6-2580,17 0-387,6-11-258,19-12-129</inkml:trace>
  <inkml:trace contextRef="#ctx0" brushRef="#br0" timeOffset="267031.25">16133 15622 5031,'-2'-56'5031,"19"47"-387,0 5-1806,4 0-1161,3 4-645,-7 9-387,-6 5 0,-10 6-258,-3 6-129,-12 0 0,-3 3-129,-1-7 129,5-2-129,10-4-129,4-2 0,18-4-129,9-8-774,14-2-3612,1 0-387,-7 0-129,0 0-258</inkml:trace>
  <inkml:trace contextRef="#ctx0" brushRef="#br0" timeOffset="267328.125">16458 15578 8901,'55'24'5418,"-30"7"-387,0 10-2064,1 15-1419,-13 6-516,-5 7-387,-9-2-387,-14-1 0,-12-6-258,-9-15-516,2-6-2322,-3-16-2193,4-14-387,10-7-387,9-13 129</inkml:trace>
  <inkml:trace contextRef="#ctx0" brushRef="#br0" timeOffset="267968.75">16867 15575 645,'3'-21'8256,"12"16"-5418,7 2-645,4 0-516,8 3-129,-5 0-258,1 3-387,-8 2-129,-6 3-387,-16-8-258,0 13-129,-18-5-129,-4-3 0,-2-1-129,2-4-129,8 2 129,14-2 0,0 0 0,6 1 258,17 4 129,0 2 129,-2 6 0,-4 1 0,-10 2 129,-7 2-258,-10 1-129,-8-8-903,-7 2-1806,3-3-1806,-6-10-387,11 0-129</inkml:trace>
  <inkml:trace contextRef="#ctx0" brushRef="#br0" timeOffset="268234.375">17366 15491 8643,'-5'4'5160,"-12"12"-774,-7 8-1806,-8 1-774,-3 13-774,-5-2-258,1 6-129,-1-3-516,5-1-129,6-6-387,3-6-516,16-4-516,1-15-2322,9-7-1419,8 0-129,7-16-258</inkml:trace>
  <inkml:trace contextRef="#ctx0" brushRef="#br0" timeOffset="268562.5">17342 15647 2967,'46'-28'8901,"-23"23"-6321,7 5-516,-4 0-645,3 3 0,-12 5-258,0 9-129,-17 0 0,0 8-258,-15-1-129,-3 1 129,-6-3-387,5 0 0,1-5-258,5-2 0,10-3 0,3-12 0,14 6 0,9-6 0,7 0-129,3-3-258,7 3-2322,0 0-2322,-4-3-387,0-2-387,-3-4-129</inkml:trace>
  <inkml:trace contextRef="#ctx0" brushRef="#br0" timeOffset="319484.375">18330 15331 5805,'-12'8'5031,"3"-4"-387,9-4-2193,10 0-9417,11 2 2322,-4-6-258</inkml:trace>
  <inkml:trace contextRef="#ctx0" brushRef="#br0" timeOffset="319828.125">18672 15365 6966,'35'-1'4515,"-1"-10"-387,-3-8-2709,3-12-645,3-9-129,-3-15-258,-5-7-258,-8-8 0,-4-6 0,-7 4 0,-6 7 258,-4 11-258,-4 14 258,-7 22-129,1 17 129,-3 11-129,5 26 0,3 9-129,5 8 0,4 10 129,10 4-258,12-3 0,1-3-387,5-3-387,-1-11-903,-6-10-2838,-1-8-258,-11-17-387</inkml:trace>
  <inkml:trace contextRef="#ctx0" brushRef="#br0" timeOffset="320015.625">18964 15231 2193,'39'14'3870,"-11"-4"-774,-8-4-2322,-5-6-3999,7 3-516</inkml:trace>
  <inkml:trace contextRef="#ctx0" brushRef="#br0" timeOffset="320187.5">18757 15103 5160,'-75'-32'4902,"75"32"-387,0 0-1032,14 0-6708,17 7-903,-3 0-645,13 10 0</inkml:trace>
  <inkml:trace contextRef="#ctx0" brushRef="#br0" timeOffset="320453.125">19174 15279 3870,'54'19'5160,"-31"-19"-258,6 0-774,1 0-2322,-4-3-645,2-1-258,-9-8-387,-1-2-258,-11-5 0,-6-3-129,-4-3-129,-12 1-129,-3-1 0,-6 11 0,1 9 0,-4 9 0,5 13 129,4 16-129,9 11 129,6 4 0,3 4 129,11 0-258,6-5-645,0-9-1806,-2-10-2064,8-6-258,-7-15-387</inkml:trace>
  <inkml:trace contextRef="#ctx0" brushRef="#br0" timeOffset="320734.375">19811 15201 5289,'-11'50'5031,"-18"-35"-129,2 0-1677,-5 2-1806,-4-10-774,3-5-516,3-4-258,5-11-129,9-5 129,12-1 0,4 2 387,10 5 0,8 5 387,7 8 129,0 10 0,5 10-258,-4 5-1032,2 5-3999,-10-10-129,1 5-516,-8-14-516</inkml:trace>
  <inkml:trace contextRef="#ctx0" brushRef="#br0" timeOffset="321359.375">20409 14819 4773,'13'7'4644,"-8"29"0,-4 3-2064,-1 8-1548,0 7 0,-3-2-516,3-3 0,0-5-258,0-6 129,0-19-129,2-7 0,-2-12 0,0-22 0,-2-12 0,-1-12 0,-3-6-129,-4-4 0,3 0-129,-1 2 129,2 6-129,1 5 0,5 6 0,0 13 0,12 5-129,10 1 0,10 7-903,9 3-2322,10-1-1290,13 9-258,-4 0-258</inkml:trace>
  <inkml:trace contextRef="#ctx0" brushRef="#br0" timeOffset="321609.375">20413 15250 9159,'7'0'4902,"26"0"-903,7 0-2193,3 0-1419,3-2-1419,-1-6-3096,1 6-645,-15-10-258,0 2 0</inkml:trace>
  <inkml:trace contextRef="#ctx0" brushRef="#br0" timeOffset="321781.25">20468 14972 6966,'-25'-12'5289,"50"12"-516,26 4-1548,22 2-6966,-5-11-774,18 4-258,-2-17-645</inkml:trace>
  <inkml:trace contextRef="#ctx0" brushRef="#br0" timeOffset="323765.625">21038 15022 6966,'37'3'5160,"-12"-3"-387,8-3-2580,9 3-1161,-2 0-1032,0 0-2451,-8 0-1935,-1 4-387,-12-1-516</inkml:trace>
  <inkml:trace contextRef="#ctx0" brushRef="#br0" timeOffset="324015.625">21072 15106 3483,'-21'14'5418,"46"-2"-387,3-6-387,12 2-4128,20 0-4257,-7-10-645,15-1-645,-2-11 0</inkml:trace>
  <inkml:trace contextRef="#ctx0" brushRef="#br0" timeOffset="324609.375">21949 14240 3870,'-36'-81'4515,"1"88"-129,-10 21-2322,4 30-645,1 26-516,5 22-516,13 24 0,12 16-387,10 6 0,14 4 0,4-4 0,1-13-129,-4-12 258,-12-17 0,-6-17 0,-29-22 258,-14-15 0,-14-18 0,-3-14-258,0-13-774,8-1-3483,6-21-387,23-4-516,13-17 387</inkml:trace>
  <inkml:trace contextRef="#ctx0" brushRef="#br0" timeOffset="325828.125">22299 15200 6708,'-6'-91'2709,"-9"60"-387,-7 5-645,-1 9-387,-7 7-387,4 10-387,3 17 0,2 10-258,5 7-258,14 1 129,2-2-129,15-3 129,6-7 0,7-11 129,3-12-129,4-16 129,-2-18 0,-2-14 0,-3-13-129,-7-10-129,-2-6 0,-1-2 0,-5 8-129,-6 10 129,-6 13-258,-1 16 516,0 19-129,0 13 0,-1 27 258,-2 11-129,0 12 258,3 11-129,3 5 0,8 5-129,-1 0-387,-3-4-516,3-8-1806,1-7-2064,-8-19-258,6-5-387</inkml:trace>
  <inkml:trace contextRef="#ctx0" brushRef="#br0" timeOffset="326125">22543 14953 516,'11'30'4515,"-7"6"387,-5 0-387,0 1-2322,3 3-645,-2-4-387,0-4-258,2-12-258,1-8-129,-3-12 0,0-24-129,-2-12-129,-2-11 0,4-9 0,-2-7-129,2-1-129,1 4 0,7 5-129,2 12 258,10 10-258,-1 10 0,5 8-387,6 6-774,6 7-2064,1 2-1419,-6 0-129,14 7-645</inkml:trace>
  <inkml:trace contextRef="#ctx0" brushRef="#br0" timeOffset="326390.625">22679 15229 1806,'-107'45'5031,"107"-31"-129,0-14-129,20 7-3096,20 1-258,-1-4-774,6-1-1032,-4-3-3612,-2 0-645,-14-12-258,3-4-258</inkml:trace>
  <inkml:trace contextRef="#ctx0" brushRef="#br0" timeOffset="326578.125">22614 15059 7998,'-22'0'5031,"39"3"-387,12-3-2322,15 3-1935,-7-3-4128,15 1-774,-2-5-387,13-2-387</inkml:trace>
  <inkml:trace contextRef="#ctx0" brushRef="#br0" timeOffset="326875">23005 15069 8385,'18'20'5031,"-2"2"-387,8 3-2322,-3 9-1032,-2-4-516,-1 1-903,9-3-1290,-7-5-2967,-10-14-387,-10-9-516,8-7 0</inkml:trace>
  <inkml:trace contextRef="#ctx0" brushRef="#br0" timeOffset="327062.5">23251 15058 11094,'-63'-2'5160,"30"22"-129,-6 11-2580,-2-3-1419,-4 6-1161,9-4-4515,10 4-258,7-12-387,8-3-645</inkml:trace>
  <inkml:trace contextRef="#ctx0" brushRef="#br0" timeOffset="327656.25">23566 15056 4386,'11'-1'5160,"7"1"-258,6 0-645,8 1-2967,-2 1-774,8-2-903,3 1-2193,-9 2-1806,-12-3-387,-6 0-387</inkml:trace>
  <inkml:trace contextRef="#ctx0" brushRef="#br0" timeOffset="327875">23596 15191 6837,'6'35'5418,"15"-27"-129,11-2-2064,17 2-1290,4-8-5289,3 6-903,-12-6-774,14 0-645</inkml:trace>
  <inkml:trace contextRef="#ctx0" brushRef="#br0" timeOffset="329187.5">1964 17228 2193,'55'6'5031,"-24"-3"-258,4-3-258,2-3-3096,11-2-1290,0 1-2064,2 4-2193,-14-4-387,3 4-387</inkml:trace>
  <inkml:trace contextRef="#ctx0" brushRef="#br0" timeOffset="329437.5">2032 17327 6063,'-10'18'5676,"35"-18"-387,16 6-903,7-3-4128,0-3-4257,14-1-258,-3-14-774,3-1-645</inkml:trace>
  <inkml:trace contextRef="#ctx0" brushRef="#br0" timeOffset="330187.5">3187 16724 4773,'-5'-164'4773,"0"143"-258,5 21-2322,-18 2-1032,5 38-516,4 17-258,5 23-387,4 22-258,9 14 258,6 13 0,2 9 258,-3-3 0,3-2 129,-7-15 0,-7-14 129,-7-19 0,-11-10 129,-10-21-129,0-14-258,1-17-1161,-2-6-2580,2-14-1161,24-3-516,-17-16-129</inkml:trace>
  <inkml:trace contextRef="#ctx0" brushRef="#br0" timeOffset="332937.5">4246 17435 258,'-448'-4'3741,"367"4"258,36-5-1677,99-4-1935,54 1-129,54 1 129,57-1-258,51-1 129,47 1-129,37 3 258,22-1 516,10 4 129,-11 1 0,-19 1-129,-39 2-387,-44 6-2709,-63-8-1548,-45 2-645,-69-6-387</inkml:trace>
  <inkml:trace contextRef="#ctx0" brushRef="#br0" timeOffset="333500">4175 16671 2451,'-31'-115'4515,"31"115"-645,0 0-1419,0 31-516,0 24-645,3 10-387,9 13-129,-3 0 0,1 0-387,-1-14-258,4-9-258,-3-16-516,0-22-774,1-17-1290,1-12-645,-2-18-516,10-4 129,1-5 774</inkml:trace>
  <inkml:trace contextRef="#ctx0" brushRef="#br0" timeOffset="333718.75">4356 16892 2451,'-33'23'6579,"3"-1"-4128,-2 5-387,-1-2-774,12-1-258,12-6-387,9-6-258,17-8-129,20-1-387,12-1-903,5 3-1935,-2-5-1419,6 6-258</inkml:trace>
  <inkml:trace contextRef="#ctx0" brushRef="#br0" timeOffset="333968.75">4599 17090 645,'-33'-3'4257,"33"3"129,0 0-1548,15 5-774,5-3-516,1-2-387,4-4-387,2-9-258,-1 0 129,-3-4-387,-4 1 0,-8-1 0,-11 1-129,-11 7 129,-9 4-129,-11 5 0,-4 12 0,-2 6 129,3 3-129,9 9 129,13 4 0,12-2-129,11 0 129,15-7 0,11-4-645,5-2-774,5-5-3483,-5-15-129,4-9-516,-7-16-129</inkml:trace>
  <inkml:trace contextRef="#ctx0" brushRef="#br0" timeOffset="334718.75">5230 17003 2580,'-44'-24'2064,"25"-4"-387,4-9-387,12-5 258,3 2-387,13 0 258,11 13 0,5 5 0,5 18 129,-6 8 0,-5 23-258,-17 7-387,-6 15-258,-12 6-516,-10-1-258,-6-2-258,-6-11-258,4-9-129,4-17-129,13-9 258,13-6 258,0-21 387,19 3 258,5-1 258,8 6 129,2 7 258,3 10-129,-7 7-387,-5 9-903,-2-1-3741,-5 5-387,-8-10-645,1-2 258</inkml:trace>
  <inkml:trace contextRef="#ctx0" brushRef="#br0" timeOffset="335171.875">5489 16973 3225,'2'32'4515,"3"-4"0,-5-2-2451,2 0-774,-1 1-387,-1-8-387,0-3-258,0-16-387,0 0 0,-7-2-129,-1-26 0,2-4-129,0-6 0,1 2 0,1-3 129,4 4 0,0 8 129,2 6 129,5 11 0,18 10 0,-7 0 0,3 9 129,2-4-258,2 2 258,3-3-129,-2-4 0,-1-1 0,-3-4 258,-6-1-129,-4 5 0,-12 1 645,0 0-258,0 11 129,-9 4-129,5 7 258,-2 3-387,6 4 129,0-1-387,4-1-516,9 5-2064,5-7-2193,-4-13-129,9 5-258</inkml:trace>
  <inkml:trace contextRef="#ctx0" brushRef="#br0" timeOffset="335609.375">6075 17026 1032,'12'-18'4515,"-12"3"-129,-14 1-1806,-3 4-645,-6-4-516,-2 6-516,-6 3-129,7 5-387,-4 5 129,5 7-258,8 8-258,8 6 129,7 3-129,10-1 129,5-3-129,6-5 129,2-8 0,-1-6-129,-2-7 129,-7-16 0,-6-6 0,-7-6-129,-3 0 129,-6-1-258,0 3 258,-1 1-129,6 5 0,4 7 0,7 8-129,14 4 129,4 2 0,4 0 0,4 4-258,-2 3-2193,1-5-2193,7 2-129,-7-6-258</inkml:trace>
  <inkml:trace contextRef="#ctx0" brushRef="#br0" timeOffset="336046.875">6328 16902 2451,'11'-14'5031,"-1"33"-129,-7 5-1677,2 2-1290,1 9-516,-2-4-516,3 0-258,-4-6-258,0-6-129,-3-19-129,0 0 0,-3-10 0,0-14 0,3-3 129,2-5-258,6-1 129,6 2-129,7 10 0,6 5 0,4 8-516,0 7-2064,-4 1-2193,6 5-258,-13-1-516</inkml:trace>
  <inkml:trace contextRef="#ctx0" brushRef="#br0" timeOffset="336734.375">6951 17037 258,'40'-14'4515,"-40"3"-129,0-1-1548,-3 3-903,-10-6-387,-6 3-516,-12-1-258,-1 6-258,-7 4-258,0 3 129,-1 3-258,4 7 0,8 8-129,9 3 0,14 4 0,5-3-129,15 1 129,10-6 129,5-7-129,7-5 0,1-8 0,-1-15 129,-3-12-129,-4-6 0,-6-12 0,-4-7 0,-7-3 129,-7-4-129,-5 6 0,-2 8 0,-8 9 0,-4 10 129,-2 17-129,1 12 129,1 11 129,6 24 129,0 6-129,7 11 129,0 5 0,8 4 0,1 1-387,5-3-387,3-2-1419,1-11-2838,-3-19-387,7-5-258</inkml:trace>
  <inkml:trace contextRef="#ctx0" brushRef="#br0" timeOffset="337015.625">7130 16957 1935,'0'-4'4773,"5"27"-129,-4-3-774,6 5-2322,5 2-516,-5 1-129,4 0-258,-4-6-129,1-7-129,-8-15 0,0 0-258,0-10 129,-3-10-129,2-9 129,1-5-129,0-1 0,7 4 129,10 8-258,4 1-258,4 12-387,1 6-3612,1 3-774,5 4-258,-4 1 0</inkml:trace>
  <inkml:trace contextRef="#ctx0" brushRef="#br0" timeOffset="337218.75">7496 17082 6837,'-5'20'5418,"5"-20"-774,5 10-3612,7-6-4515,-12-4-903,10-11-903</inkml:trace>
  <inkml:trace contextRef="#ctx0" brushRef="#br0" timeOffset="337515.625">7750 16934 5031,'-20'2'5418,"28"19"-258,8 6-1032,6 0-2838,8 5-387,-1 1-645,3-1-516,3 1-1032,-8-11-2193,-7-12-1419,1-5-387,-9-10-129</inkml:trace>
  <inkml:trace contextRef="#ctx0" brushRef="#br0" timeOffset="337718.75">8041 16993 5676,'-42'-37'5418,"10"56"-258,-14 14-1161,-5 2-5547,6 10-2580,-7-6-645,16 3-774</inkml:trace>
  <inkml:trace contextRef="#ctx0" brushRef="#br0" timeOffset="338187.5">7754 17361 2193,'-51'-4'4773,"51"4"129,19-3-1935,21-3-903,20 6-516,21-3-1548,17 3-3999,-1 0-516,11 0-387,-17 0 0</inkml:trace>
  <inkml:trace contextRef="#ctx0" brushRef="#br0" timeOffset="338859.375">4572 17548 774,'-78'38'4773,"31"-4"387,2 6-1935,5 16-387,6 0-1032,20 10-387,12-2-774,20 6-645,23-8-2838,23-24-1548,4-18 0,13-4-645</inkml:trace>
  <inkml:trace contextRef="#ctx0" brushRef="#br0" timeOffset="339687.5">5112 17696 4128,'51'-56'4515,"-29"46"-387,1 6-2064,1 6-645,-14 9-387,-2 9-258,-9 3-387,-10 3 258,-4-1-387,3 0-129,0-5 129,9-6-129,3-14-387,18 10-645,6-9-3483,10-1-129,-7-5-516,9 0 259</inkml:trace>
  <inkml:trace contextRef="#ctx0" brushRef="#br0" timeOffset="340015.625">5536 17722 2322,'6'-43'5418,"3"58"-258,-6 15-258,2 4-2064,2 13-1419,-3 2-516,3 5-387,0-10-645,-1-4-1548,-6-9-2838,6-11-516,-6-20-258,0 0-129</inkml:trace>
  <inkml:trace contextRef="#ctx0" brushRef="#br0" timeOffset="340203.125">5451 17854 5934,'12'7'5418,"22"-3"-645,3-2-1290,13-2-4128,16-3-3096,-11-5-774,14-2-645,-4-11-129</inkml:trace>
  <inkml:trace contextRef="#ctx0" brushRef="#br0" timeOffset="340562.5">6072 17829 1548,'-9'-17'4902,"16"11"129,12 9-903,3 7-1806,-1 5-645,6 7-645,-4 3-516,3 2-774,-1 2-903,-5-4-1935,-9-9-1806,8-7-387,-6-9 0</inkml:trace>
  <inkml:trace contextRef="#ctx0" brushRef="#br0" timeOffset="340765.625">6396 17866 6837,'-33'-19'5031,"4"26"-258,-10 12-2193,-8 1-1032,0 0-903,0 2-774,2 0-1161,12-1-2064,13-12-1548,3-4-129,17-5-129</inkml:trace>
  <inkml:trace contextRef="#ctx0" brushRef="#br0" timeOffset="341078.125">6427 17611 3354,'34'-32'4902,"-13"31"-1032,3 1-1290,2 5-258,-9 5-903,-3 14-258,-14 3-387,-1 4-129,-13-3-258,-6-1 258,1-4-516,2-2 0,10-5 0,7-16-129,7 7 129,15-7-387,12 0-1290,6 0-3096,-3-4-258,3 1-258,-11-2-129</inkml:trace>
  <inkml:trace contextRef="#ctx0" brushRef="#br0" timeOffset="341406.25">6810 17579 5160,'79'38'5547,"-47"3"-258,-2 5-2193,-3 12-1161,-20 10-645,-7 2-258,-16 5-387,-12-4-1548,-15-24-3225,43-47-774,-76 60-258,51-51-516</inkml:trace>
  <inkml:trace contextRef="#ctx0" brushRef="#br0" timeOffset="341953.125">7294 17527 903,'57'-21'4257,"-28"19"-129,-6 2-1677,-6 4-903,-4 10-516,-11-1-516,-4 3-258,-12-4-645,-4-2 0,-1 3-387,2-8 0,6-2 0,11-3 0,0 0 516,16 3 258,29 3 1032,-25 1-129,-6 3 129,-14 5-387,-3 3-516,-13-3-1935,-3 1-1806,-15-10-774,13 2 129</inkml:trace>
  <inkml:trace contextRef="#ctx0" brushRef="#br0" timeOffset="342156.25">7759 17478 5289,'-31'39'5418,"0"-14"-774,-14 10-2193,-6 0-774,4 8-645,-1-2-903,2-3-1161,10-7-3354,9-1-516,8-11-387,16-9 259</inkml:trace>
  <inkml:trace contextRef="#ctx0" brushRef="#br0" timeOffset="342562.5">7706 17674 3096,'-15'-4'4515,"30"-6"-129,1 5-1677,6 0-774,6 5-516,-4 0-258,2 12-129,-10 6-387,-5 4 0,-11 5 0,-11-1-129,-12-3-258,-2-1 0,-6-1 0,4-7-258,3-7 258,4-7-129,20 0 0,-5-10 258,16 4 129,16-1-129,4 2 0,7 5-129,2 7-2451,-1 8-2580,-7-2-258,0 3-516,-17-6-516</inkml:trace>
  <inkml:trace contextRef="#ctx0" brushRef="#br0" timeOffset="356125">10043 15989 2580,'48'11'4644,"-39"2"-1032,2 9-645,1 7-903,-4-1-516,2 3-387,-6-6-516,3-1-258,-7-8-129,0-16 0,0 0-129,2-11 129,0-12 0,9-2 129,2-6 0,8 5 129,6 3-129,5 6-258,8 10-3225,1 7-1548,-11 7-258,0 8-645</inkml:trace>
  <inkml:trace contextRef="#ctx0" brushRef="#br0" timeOffset="358828.125">14582 15947 4773,'-3'-12'4386,"11"15"-1548,-1 8-774,3 9-387,-2 2-258,2 5-387,-3-1 0,2 2-258,-6-9-387,1-8-129,-4-11-129,0 0 0,5-23 129,5-2-129,4-7 258,5 4 0,7 1-129,7 9 0,4 8-516,1 10-4128,0 0-258,4 9-516,-10-7-258</inkml:trace>
  <inkml:trace contextRef="#ctx0" brushRef="#br0" timeOffset="363671.875">4839 17763 1,'0'0'4256,"0"0"388,0 12-1161,0 1-1161,6 11-516,-1-1-903,6 6-129,-2 0 0,2-2-258,-1-9-129,0-1-129,-10-17 0,0 0 129,0 0 258,10-18 129,-7-8 0,6-2 0,4 2 129,11-2-129,5 4-129,10 3-516,5 9-5031,2 7 129,-8 2-903,5-3-129</inkml:trace>
  <inkml:trace contextRef="#ctx0" brushRef="#br0" timeOffset="369750">8582 17293 3354,'46'1'4773,"-5"-3"-1032,3 1-1677,5-1-774,3 1-774,-1 1-1032,-9 0-2322,-11 0-1290,-5 8-645</inkml:trace>
  <inkml:trace contextRef="#ctx0" brushRef="#br0" timeOffset="370015.625">8640 17438 2709,'29'12'5031,"16"-9"-387,6-3-1935,4 0-2064,1 6-4128,-6-6-387,0 0-516</inkml:trace>
  <inkml:trace contextRef="#ctx0" brushRef="#br0" timeOffset="371046.875">9487 16768 3999,'0'12'3999,"0"12"-1161,-2 16-516,0 15-645,-1 7-516,3 13 129,0-4-645,3 4 0,4-7-645,0-9-516,2-16-387,1-16-774,2-14-1419,4-11-1290,-4-14-516</inkml:trace>
  <inkml:trace contextRef="#ctx0" brushRef="#br0" timeOffset="371328.125">9677 17173 516,'-13'-23'3096,"-14"30"-387,1 5-774,-4 7-645,4 1 0,6 3-129,9-6-129,11 2-129,10-9-129,15 1 0,9-3-129,4-3-258,5 2-1806,8 0-2709,-18-7-129,0 6-516</inkml:trace>
  <inkml:trace contextRef="#ctx0" brushRef="#br0" timeOffset="371640.625">9812 17396 6063,'41'13'3096,"-20"-13"-774,2-2-258,-1-3-774,-2-3-258,-3-4-387,-4 1-258,-7-3-129,-6 2-129,-2 3 0,-12 0-129,-3 4-129,-6 5 129,-2 0 0,-1 11 0,2 4 0,2 0 0,7 6 0,9 2-129,6 2 258,6-3-129,12-1 258,8-3-516,3-6-516,3-5-3741,-6-7 129,7-3-129</inkml:trace>
  <inkml:trace contextRef="#ctx0" brushRef="#br0" timeOffset="372296.875">10187 17272 2193,'0'0'5031,"14"12"-258,-14-12-774,0 0-3096,3 17-4257,-3-17-774,0 0-516,5-17-128</inkml:trace>
  <inkml:trace contextRef="#ctx0" brushRef="#br0" timeOffset="373687.5">10485 17156 3225,'-6'-17'3999,"-4"24"-1419,4 12-516,2 5-645,3 9-387,-1 1-129,2 1-387,0-6-387,0-6-516,0-12-774,0-11-903,0 0-387,0 0-516,-2-23-645</inkml:trace>
  <inkml:trace contextRef="#ctx0" brushRef="#br0" timeOffset="373984.375">10459 17090 3096,'23'-28'2580,"-11"28"0,4-2-645,1 1-645,4 1-387,4-3-258,0 3-387,2-1-129,1-4 0,-5 0 129,-5 3-258,-3-1 129,-15 3-258,10 0 258,-10 0-129,-7 7 0,-1 8 0,-2 2 129,2 6 129,1 3 0,5 9 258,2-3-258,3 7 0,4-4 0,3-3-387,-1-6-1032,4-3-2709,-7-13-774,6-3 129</inkml:trace>
  <inkml:trace contextRef="#ctx0" brushRef="#br0" timeOffset="374750">11069 17131 5160,'-58'-33'2451,"30"28"-516,0 5-258,-2 3-645,3 9-129,2 11-258,7 2-258,5 5-129,9-1 0,5 2 129,11-5-258,8-2 0,4-10 129,3-7-129,0-7 0,-3-2-129,-7-12 129,-4-3-129,-7-6 129,-6-4-129,-3-2 0,-3 2 0,-3 5 129,3-1-129,4 9 0,2-1 0,8 7 258,8 6-258,8 2 129,4 2-129,0 4 129,1-3 0,-5 3-258,-2 0-1290,-11-6-2838,1 2-129,-11-9-387</inkml:trace>
  <inkml:trace contextRef="#ctx0" brushRef="#br0" timeOffset="376437.5">11273 17085 2193,'0'0'4644,"12"10"-1032,4 7-903,12 13-645,1-1-774,5 8-258,-1-6-387,-1 2-129,-2-4-774,-7-3-903,-5-8-1548,-5-6-1935,-13-12-258,0 0-128</inkml:trace>
  <inkml:trace contextRef="#ctx0" brushRef="#br0" timeOffset="376703.125">11553 17141 3999,'-43'-8'4515,"26"21"-1677,-7 10-645,-8 0-645,-2 10-516,-3-2-258,1 2-387,0-7-129,5 1-129,6-12-387,11-3-387,14-12-2193,0 0-1806,16-12 0,15-2 1</inkml:trace>
  <inkml:trace contextRef="#ctx0" brushRef="#br0" timeOffset="377468.75">12095 16646 6063,'-60'-40'2580,"39"45"-516,4 16-516,3 18-387,6 17-258,5 19-129,4 19-129,8 4-129,7 13 129,0 2-258,2 2 0,-5-8-129,-5-5-129,-4-19 0,-4-15 129,-9-9-129,-8-14 0,-4-16-258,0-8 0,1-12-387,1-4-774,3-7-3096,16 2-129,-21-10-516</inkml:trace>
  <inkml:trace contextRef="#ctx0" brushRef="#br0" timeOffset="378484.375">12283 17365 903,'-83'-5'3483,"125"-5"387,32 5-2580,46 0-774,34 0-258,36 1 129,28 0-129,35 1 258,17 1 129,14-3 129,-3 1-129,-15 1 0,-23 2-516,-32 1-1161,-27 0-2838,-57-1-387,-29 1 0</inkml:trace>
  <inkml:trace contextRef="#ctx0" brushRef="#br0" timeOffset="379656.25">13121 16927 2967,'-93'-43'2709,"78"20"-258,11 0-516,8-4-645,20 6 129,7 0-645,10 10 258,2 8 0,1 5-129,-6 10-129,-8 10-129,-17 8 0,-13 5-258,-13 4 0,-17 2-129,-9-4-129,-4-2 0,0-3 0,6-9 0,12-8-129,12-4 0,13-11 0,12 6 0,13-6 0,7 0 129,6 0-129,2 0-129,0 1-387,-4-1-1290,-16 0-2838,6 0-129,-9-9-387</inkml:trace>
  <inkml:trace contextRef="#ctx0" brushRef="#br0" timeOffset="379953.125">13354 16970 3999,'12'-15'5031,"-12"15"-645,12 12-1161,-3 6-1161,-5-2-903,5 9-258,-5-1-129,4 1-129,-6-6-258,1-6 0,-3-13-258,0 0 129,0 0 0,-1-20-129,-1-4 0,2-4 0,3 1-129,5 2 0,8 4 129,27-5-387,-15 22-258,7 4-2709,2 5-1677,-7-2-387,4 4-387</inkml:trace>
  <inkml:trace contextRef="#ctx0" brushRef="#br0" timeOffset="380562.5">14002 17011 3870,'10'-11'4257,"-8"2"-1935,-2-2-387,-10-5-516,-5 3-645,-9-4-129,0 10-258,-8-3-129,-2 8 0,-4 4 129,2 8-258,5 10 0,8 5 129,8 1-129,12 3 0,5-2 0,17-4 129,6-8-129,7-9 0,2-6 0,2-11 0,-5-11-129,-1-8 0,-6-9 258,-7-10-516,-6-5 129,-5 0 129,-5 0 0,-1 11-129,-5 5 129,-4 8 0,-2 11 129,11 19 258,-13 4-258,13 24 129,0 7 129,8 8-129,3 6 0,6 5 0,-1 3-516,0-6-1677,-7-4-2580,7-3-258,-10-15-387</inkml:trace>
  <inkml:trace contextRef="#ctx0" brushRef="#br0" timeOffset="380875">14116 16951 5289,'32'-1'5160,"-19"15"-258,-5 6-2451,4 8-774,-6-5-516,2 2-258,-3-3-129,1-2-387,-5-10 0,-1-10-129,0 0 0,3-15-129,-3-6 0,4-5 0,2 1 0,5-6-129,5 6 0,6 3 0,9 9-129,3 6-387,10 7-4128,2 4-387,-4 2-516,9 11-129</inkml:trace>
  <inkml:trace contextRef="#ctx0" brushRef="#br0" timeOffset="381593.75">12583 17480 903,'-79'12'4386,"41"10"-258,1 8-1419,4 16-387,5 1-903,12 14 0,11-1-645,13 1 0,14 1-645,10-10-387,11-4-2451,9-10-1548,-4-14-516,7-7-258</inkml:trace>
  <inkml:trace contextRef="#ctx0" brushRef="#br0" timeOffset="381953.125">12719 17834 645,'18'28'4644,"-6"-9"258,-6 3-1032,-2-2-1935,3 4-516,-2-5-387,-2-3-129,-3-6-516,0-10-129,0 0 129,0-14-258,-2-9 258,1-7-129,1-5-129,6 2-258,9 0 258,5 4 0,6 1-129,5 13 0,2 7-258,0 8-774,1 1-2322,-6 8-1290,-15-3-516,5 6 0</inkml:trace>
  <inkml:trace contextRef="#ctx0" brushRef="#br0" timeOffset="382281.25">13007 17576 2193,'27'-19'4644,"-7"13"-129,7 2-1935,0 4-1032,-4 9-516,-2 2-258,-12 1-258,-9 8 129,-8 2-387,-8 4 129,-7-3-129,5-2 129,3-6-129,11 0-129,6-3-387,15-5-387,12-7-3483,7 0-516,-5 0-516,9 0 387</inkml:trace>
  <inkml:trace contextRef="#ctx0" brushRef="#br0" timeOffset="382640.625">13431 17758 4386,'-4'-13'5031,"4"13"-387,11 18-1935,-11 1-645,7 6-774,-5 6-258,6 4 129,-1-2-903,0 1-387,3-3-903,-6-6-1806,-2-10-1935,-2-15-516,0 0-258</inkml:trace>
  <inkml:trace contextRef="#ctx0" brushRef="#br0" timeOffset="382859.375">13356 17862 1935,'-18'-7'5031,"33"8"-129,10 2-774,10-1-2967,12-1-4128,1-2-1161,15-2-645,-3-3 0</inkml:trace>
  <inkml:trace contextRef="#ctx0" brushRef="#br0" timeOffset="383140.625">13813 17792 1548,'12'2'4773,"0"9"0,10 3-258,5 3-2322,1 5-774,6-2-516,1 5-774,-4 1-1290,-7-6-3225,1-7-258,-12-4-516,0-2 259</inkml:trace>
  <inkml:trace contextRef="#ctx0" brushRef="#br0" timeOffset="383343.75">14128 17778 5031,'-59'6'5160,"20"8"-516,-2 2-1419,2 6-1677,0 3-1290,6 0-1677,3-5-3096,14-3-258,4-8-387</inkml:trace>
  <inkml:trace contextRef="#ctx0" brushRef="#br0" timeOffset="383671.875">14038 17532 645,'-6'-27'4644,"29"25"129,1 2-1806,4 1-645,4 10-774,-8 1-387,-3 3 129,-13-1-516,-8 6 0,-9 1-258,-9-3 129,-6-2-258,3-3 129,4-4-516,10 0-258,7-9-516,15 9-1548,4-9-2580,17 0 129,2 0-903</inkml:trace>
  <inkml:trace contextRef="#ctx0" brushRef="#br0" timeOffset="384015.625">14413 17526 4257,'26'11'5676,"-2"19"-387,2 10-1290,-5 6-2193,2 20 0,-12 3-774,-7 1 0,-7 9-1290,-15-5-645,-6-4-3741,-7-20-387,-5-26-645,3-18-258</inkml:trace>
  <inkml:trace contextRef="#ctx0" brushRef="#br0" timeOffset="384640.625">14786 17399 1419,'41'-10'4257,"-26"10"258,10 0-1935,-1 0-774,-2 3-774,0 5-387,-6 1-129,-5 4-387,-8 0-129,-3-1-129,-5-1 258,-5-1-258,-1 0 129,11-10-258,-13 11 387,13-11-129,5 1 0,6 2 0,4-1 0,-3 3 129,-2-1-129,-10-4 0,5 19 0,-10-8-1032,-6-7-2838,-2 2-645,-11-2-129</inkml:trace>
  <inkml:trace contextRef="#ctx0" brushRef="#br0" timeOffset="384937.5">14743 17637 5547,'-15'2'5289,"34"-1"-516,8-1-1419,16 4-1806,6-4-645,10 0-258,3 0-774,1 0-774,-3 0-903,-6 0-2580,-21-4-516,-6 4-387</inkml:trace>
  <inkml:trace contextRef="#ctx0" brushRef="#br0" timeOffset="385203.125">14882 17781 2709,'-49'0'4773,"37"-9"-387,20 4-1548,21 2-774,7 3-774,8 0-387,-1 3-258,-3 2-129,-10 5 129,-12 2-129,-15 4 129,-13 3-129,-16 1 0,-7-1 0,-5-4-129,6 2-129,3-2 0,14-4 0,15-11-129,9 10 0,20-10-129,10 0 0,10 0-645,8 4-3999,-5-4-387,6 0-387,-2 0-129</inkml:trace>
  <inkml:trace contextRef="#ctx0" brushRef="#br0" timeOffset="409375">12123 18041 903,'-58'7'3096,"58"-7"-258,0 0 129,-30 56-1548,30-56-774,7 61 0,-7-61-258,41 60-129,-41-60 645,65 29-774,-65-29 516,63-7 1161,-39-19 258,-14-3-1032,-6-10 387,-15 7 0,-8 0-774,-9 6 129,-2 0-2193,-3 14-3741,9 5 0,2 2-129,10-7-129</inkml:trace>
  <inkml:trace contextRef="#ctx0" brushRef="#br0" timeOffset="410140.625">12237 16542 8127,'5'-20'4644,"5"20"-1161,-10 0-774,7 24-774,-7-4-645,7 11-516,-4-3-258,2 0-387,0-5-645,-3-4-258,4-3-1290,-6-16-1290,-2 10-1677,2-10-387,-9-3 0</inkml:trace>
  <inkml:trace contextRef="#ctx0" brushRef="#br0" timeOffset="410515.625">12243 16531 5031,'51'-26'4257,"-32"14"-1161,8 4-1548,4 5-645,-4 2-258,-4 4 0,-7 7 0,-8 7-129,-9 1 0,-11 6 129,-12-1-129,-1 1-129,-3-4-129,4-4-258,3-5 0,5-4 0,16-7 0,0 0 129,6-2 258,10-3 129,3 0 129,8 5 258,-5 0-129,5 3 129,-6 6 0,-1 6-258,-7-1-129,1 7-129,-7-7-258,-1-4-903,2 0-4128,-8-10-258,16 2-387,-3-3-516</inkml:trace>
  <inkml:trace contextRef="#ctx0" brushRef="#br0" timeOffset="425109.375">15658 17288 8385,'11'-5'5547,"-11"5"-1290,0 0-5031,0 0-2838,0-11-1161,0-3-774</inkml:trace>
</inkml:ink>
</file>

<file path=ppt/ink/ink61.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5-11-23T14:34:53.765"/>
    </inkml:context>
    <inkml:brush xml:id="br0">
      <inkml:brushProperty name="width" value="0.05292" units="cm"/>
      <inkml:brushProperty name="height" value="0.05292" units="cm"/>
      <inkml:brushProperty name="color" value="#FF0000"/>
    </inkml:brush>
  </inkml:definitions>
  <inkml:trace contextRef="#ctx0" brushRef="#br0">2681 9657 4902,'-76'-38'4257,"40"53"-645,6 19-2064,9 15-387,13 8-516,8 7-129,12-3-258,16-4 129,16-14 129,12-13 258,2-19 129,4-11 129,-7-22 0,-4-11 258,-16-16-129,-8-1 0,-24-6-387,-12 5-258,-22 4-387,-10 12-258,-8 8-387,-5 7-645,6 17-2193,-2 3-1419,3 6-645,12 3-129,6-1 0</inkml:trace>
  <inkml:trace contextRef="#ctx0" brushRef="#br0" timeOffset="125">2484 9711 10062,'5'34'5031,"17"-24"-258,13-4-2193,10 5-2193,16-6-4257,8 7-774,-2-10-387,11 5-387</inkml:trace>
  <inkml:trace contextRef="#ctx0" brushRef="#br0" timeOffset="593.75">3269 9800 4386,'-53'-11'4515,"29"9"-516,2 2-2193,4 7-645,5 2-516,8 3-387,8 1-387,9 0 0,6-2-129,4-1 129,3-2-129,-3-2 129,-2-3-129,-6-1 129,-14-2 129,0 0 0,-10 7 0,-34 8 387,22-4-258,4 6 129,4 1-129,9-2 258,7 1-387,10-2 129,12-5-258,5-3-903,2-1-3096,-6-14 129,4 0-516</inkml:trace>
  <inkml:trace contextRef="#ctx0" brushRef="#br0" timeOffset="734.375">3195 9619 8127,'-36'-46'4773,"23"37"-516,18 9-3483,11 10-4515,-2-5-1032,12 13-258</inkml:trace>
  <inkml:trace contextRef="#ctx0" brushRef="#br0" timeOffset="968.75">3374 9774 5676,'-2'15'4644,"27"-15"-129,13 0-2193,4-2-1290,4 1-387,1-2-903,-1 3-1161,-8-1-1419,-15-1-1548,-6 2-516,-17 0 387</inkml:trace>
  <inkml:trace contextRef="#ctx0" brushRef="#br0" timeOffset="1093.75">3560 9815 5934,'-18'42'4515,"21"-16"-387,-1-3-2580,9 0-2967,5 4-2064,-8-13-774,11 7-129</inkml:trace>
  <inkml:trace contextRef="#ctx0" brushRef="#br0" timeOffset="1578.125">3777 9847 5031,'0'-41'5031,"0"41"-387,-9 4-645,1 6-2580,4 7-516,-1 3-516,5 4-129,0 1 0,8-1-129,6-3 0,1-4 0,4-3 0,3-4 0,-2-8-129,-1-2 129,0-7-129,-1-3 0,-6-2 0,0-2-129,-3-1 129,-4 1 0,-2 2-129,-1 2 129,-2 10 0,0-15-129,0 15 129,0 0 0,0 0 0,0 0 0,-5 8 0,5 4 0,0 5 0,0 0 0,0 2-129,6-3 0,6-3 129,0-3-129,1-10 258,3 0 129,-2-15 0,1-2 129,-5-7 0,-3 2 258,-7-2-387,0 5-258,-4 7-1677,-1 2-3096,-10 0-129,6 7-516,-4-6-258</inkml:trace>
  <inkml:trace contextRef="#ctx0" brushRef="#br0" timeOffset="5687.5">4740 9789 3483,'77'-49'4515,"-48"47"-387,-5 2-2064,-3 5-387,-5 14-258,-9 6-516,-3 10-129,-5 0-129,-2 3 0,-3-3-129,5-2 0,1-9-129,5-5 0,8-13 0,3-7-129,3-13 0,2-6 0,-1-8-129,-1-2 0,-2-3-129,-5 4 129,-2 4-258,-4 8 129,-2 8-129,-4 9 129,0 0 0,-6 12 0,0 11 129,2 5-129,0 3 129,2 2-258,4 2-645,6-6-3741,5-7-258,12-7-258,2-15-387</inkml:trace>
  <inkml:trace contextRef="#ctx0" brushRef="#br0" timeOffset="5906.25">5435 9781 9804,'-37'-2'5289,"37"2"-387,3 7-1161,18-7-2838,13 3-774,6 2-1419,0 2-3354,1-7-258,-3 0-516,-9 0 0</inkml:trace>
  <inkml:trace contextRef="#ctx0" brushRef="#br0" timeOffset="6062.5">5467 9878 6450,'-42'41'5547,"56"-29"-387,15-7-258,11 0-4128,9 4-4515,-4-9-774,8 0-645,-10-10-387</inkml:trace>
  <inkml:trace contextRef="#ctx0" brushRef="#br0" timeOffset="6734.375">5928 9798 5547,'27'-9'4773,"-18"17"0,4 17-2064,3 9-1419,-5 0-516,3 5-129,-3-3-258,-1-4 0,-5-10-129,-3-7-129,-2-15 258,-1-11-258,-3-15 0,2-6 0,2-7 0,9-2 0,6 3-129,6 4 129,9 10-516,2 6-1419,-1 9-2580,7 9-516,-7 3-129,0 10-258</inkml:trace>
  <inkml:trace contextRef="#ctx0" brushRef="#br0" timeOffset="7046.875">6321 9588 6063,'22'-56'5031,"-4"47"-903,4 5-1935,6 10-387,-10 7-645,-3 13-387,-9 3-258,-6 9-129,-11-1-129,-3-3-129,-4-5 0,2-5 0,6-10-258,10-14-129,12 5-1161,12-5-2709,7-7-645,8 5-258,-3-3-258</inkml:trace>
  <inkml:trace contextRef="#ctx0" brushRef="#br0" timeOffset="7328.125">6749 9793 9030,'0'-25'5289,"0"25"-258,2 9-2064,-2 7-1290,4 16-645,-2 4-387,3 6-387,0-1-258,0-3-774,0-2-2193,2-10-2064,-7-13-258,0-13-516,-5 0 258</inkml:trace>
  <inkml:trace contextRef="#ctx0" brushRef="#br0" timeOffset="7468.75">6618 9897 10191,'-12'-9'5160,"31"9"-129,15 0-2322,12 1-2193,6 2-2064,6 0-2967,-3-3-258,3 0-645,-2-3-258</inkml:trace>
  <inkml:trace contextRef="#ctx0" brushRef="#br0" timeOffset="7703.125">7112 9801 5547,'-4'9'5160,"26"6"0,8 9-387,4 5-3096,0 0-645,4 4-516,-6 0-774,-5-7-1419,-3-6-2967,-6-5-258,-10-14-516,2-5-129</inkml:trace>
  <inkml:trace contextRef="#ctx0" brushRef="#br0" timeOffset="7843.75">7433 9819 10836,'-33'-9'5418,"3"31"-387,-6 8-1290,-10 2-2709,3 5-774,2 2-1419,3-3-3741,7-11-258,11-4-516,8-13-258</inkml:trace>
  <inkml:trace contextRef="#ctx0" brushRef="#br0" timeOffset="8218.75">7431 9540 6063,'27'-34'4902,"-1"31"-645,-2 3-1806,-3 3-645,-2 11-645,-15 7-387,-2 9 0,-10 2-258,-4 4 129,-4-5 0,10 3 0,6-12-258,16-3 0,21-7-1161,17-11-3870,6-10-129,20-14-645,14-18-258</inkml:trace>
  <inkml:trace contextRef="#ctx0" brushRef="#br0" timeOffset="14750">7956 10031 8901,'43'40'4902,"-43"-22"-645,0 7-3612,-3 1-3999,-11-13-903,2 0-774,-1-11 0</inkml:trace>
  <inkml:trace contextRef="#ctx0" brushRef="#br0" timeOffset="15484.3749">8429 9815 5676,'7'0'4515,"16"8"-1161,5-1-1806,3-5-774,3-2-129,-1 0-516,-3 0-129,-7-4-129,-10-3-129,-13 7 129,0-9 129,-9 9 0,-8 1 0,-4 8 129,2 6 129,0 5 0,9 4-129,6 1 0,7-1-129,14-3 0,9-2-258,11-4-387,1-3-129,8-9-258,-2-3 0,-1-6 129,-6-5 0,-6-4 387,-9-3 516,-11-5 387,-5 1 645,-18-19 1806,-12 24-1290,2 10-129,-11 2-129,4 8-129,-2 6-387,7 10-129,4 3-129,11 2-387,9 0 0,10-4-387,14-5-258,2-8-1419,5-7-2451,1 0-516,-6-16-387,-1-3 258</inkml:trace>
  <inkml:trace contextRef="#ctx0" brushRef="#br0" timeOffset="15578.125">8888 9755 6321,'-22'-58'3999,"12"46"-1935,10 12-4257,0 0-1161,0 0-903</inkml:trace>
  <inkml:trace contextRef="#ctx0" brushRef="#br0" timeOffset="15875">9035 9789 6063,'-8'39'4902,"8"-39"-129,22 4-1290,6-1-2838,0-3-387,2 0-258,-1 0-258,-5 0-129,-3-4 0,-9-2 0,-12 6 258,0 0 129,-18 0 258,-2 2 129,-2 8 129,1 4-129,0 7 129,6 1-129,11 2-258,4-2-258,15-1-516,6-7-1677,6-4-1935,8-1-516,-1-10-387</inkml:trace>
  <inkml:trace contextRef="#ctx0" brushRef="#br0" timeOffset="16234.3749">9469 9803 6450,'-72'-2'4515,"59"16"-774,7 1-2451,6-1-774,5 1-903,13 0-387,3-4-1161,4-2 0,-2-3 0,1-3 387,-12-3 258,-12 0 903,0 0 903,-9-9 903,-38 9 3225,22 0-2193,-5 6-387,10 7-258,0-2-387,14 7-516,6-4 129,10 3-516,8-5 129,6 0-387,5-3-1548,7-4-3225,-8-7-516,6-4-129,-1-15-387</inkml:trace>
  <inkml:trace contextRef="#ctx0" brushRef="#br0" timeOffset="17046.875">10343 10011 258,'33'-29'3999,"-19"-19"1677,-14 16-3483,-3-1-387,-6 1-387,-10 1-516,0 11 0,-7 3-387,-1 12-258,-3 5 0,5 16 129,4 7-258,7 5-129,9 5 129,5 0-129,14-6 129,11-2-129,6-11 129,7-9 0,0-8-129,1-11 129,-5-16-129,-3-13 0,-7-10-129,-8-12 129,-5-3 0,-5 2 129,-6 4 0,-1 9 129,-5 8 0,-4 14 129,1 14-129,9 17 0,-18 22 0,12 12-129,3 14-129,3 8-129,0 10-516,6 1-1419,1 3-2580,7-1-129,-5-16-258</inkml:trace>
  <inkml:trace contextRef="#ctx0" brushRef="#br0" timeOffset="17421.875">10629 9861 6450,'-7'-19'4773,"7"19"-129,0 0-2322,0 0-903,-9 15-645,9 1-387,0 4-129,5 5 0,5-3 0,3-1-129,2-4 258,5-4-387,1-5 258,0-8-258,3-5-258,-4-8-129,-1-5 129,-3-4 0,-6 0-129,-3 0 258,-4 3-129,-3 7 258,0 12 0,0 0 258,-6 0 0,5 12-129,-1 8 129,2 4-258,6 4-516,1 5-3612,-1-14-516,9 1-387,-2-13-129</inkml:trace>
  <inkml:trace contextRef="#ctx0" brushRef="#br0" timeOffset="17765.625">11137 9831 7224,'0'0'5160,"15"4"-258,13-4-645,3 0-3354,7 0-1419,4-3-3225,3 3-903,-9-2-516,-1 2-258</inkml:trace>
  <inkml:trace contextRef="#ctx0" brushRef="#br0" timeOffset="17937.5">11200 9883 8514,'-35'43'5289,"46"-35"-387,18 0-1935,14-4-1935,8-4-4773,8 0-774,-2-10-516,5-2-387</inkml:trace>
  <inkml:trace contextRef="#ctx0" brushRef="#br0" timeOffset="18593.75">12068 9757 774,'-91'1'9417,"58"-23"-6063,3-12-774,12-3-645,6-9-516,12 5-645,9-2-258,14 8-129,11 13 129,11 16 0,-1 10-129,0 19 129,-13 10-129,-7 14-129,-21 8 0,-8 5-129,-21-2-129,-10-4-129,-6-8-258,-3-10 0,3-12-129,6-14 0,12-10 0,10-3 129,11-13 258,4-1 129,43-9 258,-10 19 0,5 7 258,3 8-387,-2 3-903,0 7-3483,-3 6-516,-13-6-258,-1 1-129</inkml:trace>
  <inkml:trace contextRef="#ctx0" brushRef="#br0" timeOffset="18890.625">12321 9810 8385,'19'29'5160,"-9"-6"-258,-5 5-2838,-2-6-516,4 5-645,-4-7-387,0-2-129,-3-18 0,0 0 0,0 0-258,9-24 0,-3-5 0,5-3-129,2-3 0,8 0 0,-1 5-129,2 9 0,3 10-645,-4 3-2193,2 8-1806,2 5-387,-7 6-258,0 4-129</inkml:trace>
  <inkml:trace contextRef="#ctx0" brushRef="#br0" timeOffset="19109.375">12738 9881 9933,'0'0'5418,"0"0"-387,0 0-774,0 0-6063,12 4-2580,-3-4-774,6 0-516,-2-2-129</inkml:trace>
  <inkml:trace contextRef="#ctx0" brushRef="#br0" timeOffset="19968.75">13195 9853 8514,'19'-52'3999,"-20"30"-1032,-12-2-774,-3 5-645,-9 2-645,-2 9-258,-3 8-129,0 3-129,2 14-129,5 9 0,5 0-258,13 4 129,5 1 0,12-5 0,9-6-129,8-6 129,5-11-129,3-4 0,0-12 0,-3-14-129,-3-9-129,-7-13 0,-2-8-129,-10-11 258,-3-7-129,-5 3 258,-1 6 0,-3 5 0,0 18 129,-3 14 0,-2 17 0,5 12-129,-6 33 258,5 9-516,1 14 516,1 8-258,6 3-258,3 4 516,4-2-258,1-5 0,2-5 0,-1-10 0,-2-11 129,-4-8 0,1-10 129,-4-9-129,-7-11 258,0 0-129,0-10 0,-1-5 0,-3-4-129,2-2 129,-2-2-387,4 1 129,4 5 0,-1-2-129,4 6 129,0 2 0,-7 11 0,11-12-129,-11 12 129,0 0 129,14 10-129,-9 3 0,3 5 0,4 2 0,1 4 129,0 0-129,-2-3 258,2-1 129,-4-8-129,-9-12 0,10 2 0,-9-9 129,-1-12-258,1-5 129,4-3-129,4 1 0,8 1-258,3 1-258,16 12-2064,11 2-2580,12 3-129,32 7-516,42-3-129</inkml:trace>
  <inkml:trace contextRef="#ctx0" brushRef="#br0" timeOffset="27156.25">2436 10722 7482,'62'-11'3999,"-40"11"-1290,-1 6-903,-2 12-387,-8 4-387,-5 8-387,-7 5-129,-12 2-258,-4 1-258,0-7-129,1-4-258,1-18-129,15-9-258,0-6 0,9-13 258,7-9-129,7-3 387,-2-2 129,24-25 903,-35 36-129,0 6-258,-9 6 129,-1 10 129,-11 0-258,-1 10 0,0 8-258,3 5 0,6 3 0,1 0-129,5 2-129,15-7-387,9-3-1032,8-6-1548,-2-12-1419,10 0-258,-3-12 258</inkml:trace>
  <inkml:trace contextRef="#ctx0" brushRef="#br0" timeOffset="27562.5">2994 10808 5805,'21'24'3741,"-21"-6"-516,-12 0-903,-4 1-516,-4-4-645,-7 0-258,-4-6-387,6-6-258,1-3-258,0-8 0,9-6-129,6-3 0,7-2-129,7-2 0,11 3 129,2 3 0,3 3 129,3 10 129,-3 2 0,3 12 129,-7 7 0,-2 5 0,-4 3 0,3 2-129,-2-1 0,2-6-129,1-5-129,3-12 129,2-5-129,0-11 0,4-11 0,-7-5 129,0-5 0,-2 3 129,-3 3 0,-1 8 0,-7 8 258,-4 10 0,10 8 0,-4 12-129,-4 9-258,3 6-3354,-5-7-1032,8 5-516,2-17-516</inkml:trace>
  <inkml:trace contextRef="#ctx0" brushRef="#br0" timeOffset="35406.25">3970 10749 6966,'22'-2'4515,"-22"2"-1161,16 0-1548,-5 4-903,2 4-258,5 4 0,-1 5-387,0 5-129,0 2-129,-3 1 0,-3 3-129,1-1 0,-1-2 0,0-9 129,6-6-129,0-10 0,4-1 129,2-14-129,1-8 258,-2-4-129,-1-3 129,-2 0-129,-7-1 129,-2 5 129,-5 2-129,-5 7 129,-2 6 0,2 11 0,-15 0 0,7 14 129,0 11-129,4 6 129,1 6-129,3 6 258,6 0-387,5-5-258,9 0-2322,2-7-2064,-3-17-387,5-2-387,-8-12 388</inkml:trace>
  <inkml:trace contextRef="#ctx0" brushRef="#br0" timeOffset="35781.25">4457 11163 3354,'24'-1'4257,"-11"-7"-1161,0 0-903,2 1-387,-3-5-387,1 3-129,-7-2-129,-6 11-387,10-15-129,-10 15 0,0 0-258,0 0 0,0 0-258,-4 10 0,1 5-129,1 2 0,1 4 0,1 0-129,0 4-516,-3-7-1677,3-5-2193,3-2-387,-3-11-258</inkml:trace>
  <inkml:trace contextRef="#ctx0" brushRef="#br0" timeOffset="36078.1248">4791 10897 2451,'30'2'4773,"-12"-2"-258,13 0-1161,0 1-2193,3 2-1548,0 5-3225,-7-8-516,2 0-645</inkml:trace>
  <inkml:trace contextRef="#ctx0" brushRef="#br0" timeOffset="36265.6248">4866 10992 7353,'-10'29'5160,"35"-23"-387,8-3-2193,0-3-1419,7 5-3741,-5-7-1548,11 1-774,-10-13-387</inkml:trace>
  <inkml:trace contextRef="#ctx0" brushRef="#br0" timeOffset="37187.5">5422 10897 5805,'6'-17'5160,"6"27"-129,10 9-1161,5 12-2451,-2 1-516,5 6-387,3-1-645,-5-2-1161,2-10-3096,-2-1-516,-10-16-258,1-8-258</inkml:trace>
  <inkml:trace contextRef="#ctx0" brushRef="#br0" timeOffset="37343.75">5766 10911 5160,'-68'-1'5160,"30"21"-129,-5 1-903,-4 3-2838,3 4-645,4 1-1161,5-4-1161,9-6-2451,10-1-774,3-10-258,13-8 130</inkml:trace>
  <inkml:trace contextRef="#ctx0" brushRef="#br0" timeOffset="37703.1248">5796 10701 8385,'-12'-52'5031,"19"38"-774,6 3-1935,0-2-1032,8 10-258,-3 2-387,-2 5-258,-11 11-129,-4 6 0,-7 3-129,-10-1 0,-2 0-129,1-5 0,1-4 0,16-14 0,0 9-129,16-9 0,15-4-387,4-1-774,6 3-3354,2 2-387,-3 4-129,-6 9-258</inkml:trace>
  <inkml:trace contextRef="#ctx0" brushRef="#br0" timeOffset="37968.75">6301 11082 5160,'45'15'5676,"-34"5"-516,-10 2-645,-5 0-2580,-5 6-1161,-7-6-4773,-4 1-645,-6-14-129,8-1-903</inkml:trace>
  <inkml:trace contextRef="#ctx0" brushRef="#br0" timeOffset="38640.6248">6779 10830 6708,'79'-40'4773,"-57"38"-387,-8 4-1806,4 16-1032,-12 8-516,1 8-387,-7 4 0,1 3-387,2-4 0,4-3-129,8-11 0,4-7-129,5-12 0,3-4 0,4-14 0,-6-10-129,-1-3 0,-5-4 0,-4 1 0,-7-1 0,1 7 129,-9 2 0,0 7-129,0 15 129,0 0 0,-4 6 0,2 13 0,1 10 129,-1 3-129,2 7 129,0-2-129,6-5-516,5-5-3999,6-2-129,-5-16-516,10 0-129</inkml:trace>
  <inkml:trace contextRef="#ctx0" brushRef="#br0" timeOffset="39015.6248">7244 11118 6837,'26'-20'4902,"-5"11"-516,3 1-2451,6 8-516,-9 1-258,0 10-387,-9 6-129,-6 5-258,-8 4 0,-8 3-129,-10-2 0,-2-1 0,0-4 0,4-3-258,4-6 129,14-13 0,0 0 0,0 0-129,19 0-129,6-5-258,7 2-1290,-1 1-3096,-2-7-258,7 5-258,-7-6-258</inkml:trace>
  <inkml:trace contextRef="#ctx0" brushRef="#br0" timeOffset="39281.25">7672 10908 6708,'-2'-9'4644,"29"7"0,4 2-2709,4-3-903,8 3-1161,-3 0-2580,3 6-1548,-15-6-387,1 3-387</inkml:trace>
  <inkml:trace contextRef="#ctx0" brushRef="#br0" timeOffset="39453.1248">7737 11001 8385,'-6'42'5031,"25"-38"-258,11-4-2709,8 0-1677,2 0-3999,8-3-645,-6-9-774,4 1-258</inkml:trace>
  <inkml:trace contextRef="#ctx0" brushRef="#br0" timeOffset="40015.6248">8327 10764 10449,'8'-67'5031,"-8"67"-1548,4 13-1548,-4 17-516,0 20-516,-6 8-387,6 8-129,-1 2-516,0-6-129,1-5-516,0-18-774,0-11-1806,0-14-1548,0-14-258,-13-14-516</inkml:trace>
  <inkml:trace contextRef="#ctx0" brushRef="#br0" timeOffset="40296.875">8280 10829 129,'78'-115'9933,"-46"88"-5160,3 9-1935,-2 16-1032,-11 2-516,-5 15-516,-13 11-258,-7 10-258,-15 5-258,-8-2-258,-1 2-129,-3-7-129,6-2 129,9-6 0,8-6 0,7-4 387,17-1 0,10-1 258,3 1 129,6 4 129,-3-3-129,1 2 0,-4 2-1290,-6-3-3354,-12-11-516,0 0-387,-9-12 0</inkml:trace>
  <inkml:trace contextRef="#ctx0" brushRef="#br0" timeOffset="40625">8666 10624 8643,'59'-36'4644,"-38"33"-2064,-1 3-645,-3 5-645,-10 10-516,-3 8-258,-6 6-129,-13 3-258,-4-2 0,-2-2-129,2-6-129,9-6 129,10-5-129,11-10-129,16-1-387,5-1-1548,4-5-2193,8 6-387,-8 0-258</inkml:trace>
  <inkml:trace contextRef="#ctx0" brushRef="#br0" timeOffset="40875">9100 10774 10191,'0'5'5160,"0"14"-387,2 10-2709,-2 0-1032,0 12-258,0 1-129,0-1-516,1 0-774,-1-11-903,1-8-3225,2-3-258,-3-19-387,0 0-387</inkml:trace>
  <inkml:trace contextRef="#ctx0" brushRef="#br0" timeOffset="41015.6248">8979 10968 8514,'0'0'5418,"24"1"-516,1 2-903,6-3-3354,7-5-1806,-2-5-3483,5 6-258,-4-6-387,13 3-387</inkml:trace>
  <inkml:trace contextRef="#ctx0" brushRef="#br0" timeOffset="41343.75">9425 10899 5676,'38'-11'5031,"-14"33"-387,0 7-1032,4 0-2580,5 8-645,1 0-645,-3-3-2322,-6-10-1806,6-1-516,-8-15-129</inkml:trace>
  <inkml:trace contextRef="#ctx0" brushRef="#br0" timeOffset="41500">9767 10917 8127,'-94'19'4902,"58"9"-387,-3 0-2451,-1-1-1677,1 1-1548,1-2-3225,9 1-258,-1-14-387,14 1 259</inkml:trace>
  <inkml:trace contextRef="#ctx0" brushRef="#br0" timeOffset="41953.1248">9780 10660 10320,'1'-50'5031,"9"39"-1032,6 4-2322,12 7-516,-1 4-516,1 7-258,-4 3-129,-3 5-129,-7 5 129,-7-2-258,-7-2 129,0-3 0,-7-2-129,0-3 129,7-12-129,-5 10 129,5-10-129,22-6 0,6-1 258,6-2-516,4 6-129,-5-5-1677,-4 3-2838,0 5-258,-16 3-258,-13-3-129</inkml:trace>
  <inkml:trace contextRef="#ctx0" brushRef="#br0" timeOffset="42109.375">10200 11107 10320,'0'49'5160,"7"-40"-5031,-7-9-387,0 0-4257,24-14-1032</inkml:trace>
  <inkml:trace contextRef="#ctx0" brushRef="#br0" timeOffset="45250">10786 11168 5934,'52'21'5160,"-24"-27"-387,1-12-2451,-4-13-645,8-9-645,-7-12-387,4-6-258,-7-6-258,-3-5-129,-3 5-129,-6 5 129,-4 11-258,-6 11 129,-1 17 129,0 20 0,-8 0-129,2 26 129,-2 14 0,6 13 0,2 10 0,11 3 129,2 2-129,7-4 129,0-5-129,2-7 0,-1-11-387,-5-13-1935,-6-14-2193,-10-14-387,6-6-387</inkml:trace>
  <inkml:trace contextRef="#ctx0" brushRef="#br0" timeOffset="45390.6248">10989 10960 2967,'-13'16'4773,"37"2"-258,0-18-516,6 5-4386,8 6-3225,-9-11-516,6 4-516</inkml:trace>
  <inkml:trace contextRef="#ctx0" brushRef="#br0" timeOffset="45531.25">10950 10864 5805,'-82'-40'3612,"82"40"-1806,0 11-4515,0-11-1161,30 20-258</inkml:trace>
  <inkml:trace contextRef="#ctx0" brushRef="#br0" timeOffset="45890.6248">11364 11088 3870,'36'17'5031,"-14"-15"-129,11 2-516,-2-1-2709,-3-3-645,3-4-516,-5-8-258,-7-1 0,-11-5-258,-8-7 0,-9 1-258,-9-1 129,-10 4 0,0 4-129,-1 11 129,-5 6 0,4 8 0,5 16 129,9 7 0,7 4 0,7 7 129,2 0 0,6-2 0,8-1 0,2-7-387,-5-9-903,4-8-3225,-1-6-258,-14-9-516,9-8 129</inkml:trace>
  <inkml:trace contextRef="#ctx0" brushRef="#br0" timeOffset="46171.875">11851 11030 3870,'-7'63'5031,"-13"-46"-387,5-5-774,-4 1-2193,-2-9-903,2-1-516,1-3-129,0-10-258,6-1 0,4-3-129,6 0 129,2 1 0,8 4 129,6 5 129,4 4 0,6 6-129,4 9-1548,6 4-2580,-12-5-516,7 5-129,-9-11 130</inkml:trace>
  <inkml:trace contextRef="#ctx0" brushRef="#br0" timeOffset="46781.25">12535 10848 1419,'12'56'3612,"3"-17"-387,0-1-1290,5-4-387,6-2-258,2-15-258,5-10-258,2-16 0,-1-18-258,-4-18-129,-10-12-129,-11-12-129,-9-7-129,-10-5 0,-13 5 129,-6 10 0,-6 14 129,-1 15-129,3 18 129,4 19 0,12 18-129,5 21 129,12 11-129,5 4-258,18 2-129,14 0-516,7-8-1419,4-11-2064,12-3-387,-5-18 0</inkml:trace>
  <inkml:trace contextRef="#ctx0" brushRef="#br0" timeOffset="47015.6248">13139 10946 6966,'-32'55'4386,"9"-37"-258,-5-2-2709,0-9-645,3-5-387,3-5-258,7-10-129,8-6 0,7-1-129,7-2 129,10 1 0,4 4 387,6 11-129,-2 6 258,3 9 129,-5 12 0,0 6-258,-3 6-1032,2 4-3483,-5-11-258,11-1-645,6-19-129</inkml:trace>
  <inkml:trace contextRef="#ctx0" brushRef="#br0" timeOffset="47578.1248">14052 10792 774,'-17'-13'7611,"-1"10"-5289,0 3-903,0 0-516,4 7-129,5 3-387,8 2-129,2 1-129,10-3 0,9-1-129,-1-2 0,2-1 0,-2-5 0,-5-1-129,-14 0 0,0 0 0,0 0 129,-23 17 129,1-6-129,3 3 129,0 4 0,5 2 0,11-1 258,5-1 0,11-5 0,10-4 129,3-7-129,5-2 129,1-11 0,2-5 0,-7-6-258,-1-3 0,-7-2-129,-3 4 0,-5 1 0,-4 6 0,-5 5-129,-2 11 129,0 0 0,-2 15-129,2 4-258,-2 1-516,2 6-2064,8 3-1677,-8-8-129,9-1-258</inkml:trace>
  <inkml:trace contextRef="#ctx0" brushRef="#br0" timeOffset="47734.375">14227 10671 9030,'-20'-98'4773,"20"86"-1032,0 12-3999,-10-10-3483,12 19-774,-1 1-516</inkml:trace>
  <inkml:trace contextRef="#ctx0" brushRef="#br0" timeOffset="47906.25">14227 10671 8385,'88'148'5418,"-72"-117"-387,-2-1-1161,-7-6-2322,6 4-645,0-7-645,1-6-129,-1-8-258,2-7-129,3-7-129,1-15-774,7-3-1161,-4-5-1806,-1-2-1032,4 4-129,-7 0-387</inkml:trace>
  <inkml:trace contextRef="#ctx0" brushRef="#br0" timeOffset="48343.75">14765 10776 1677,'49'23'9675,"-49"-8"-5934,-4 7-774,-12-2-903,3 4-645,-10-5-645,4-4-645,0-3-516,1-9-129,6-3-129,3-5 0,6-8 0,-2-6 0,5 2 129,2-3 129,5 4 129,1 6 258,5 5 129,0 5 0,4 7 258,-2 10-129,2 3-129,2 6 129,3 0-129,3 1 0,2-5 0,2-5-129,0-4 0,0-12 0,2-7 0,-4-11 0,-4-7 0,-5-3 387,-5-2 129,-7 7 0,-6 0 258,0 22 0,0 0 0,-9 3 0,1 19-129,5 4-903,3 1-4257,7 6-258,15-13-516,28-5-516</inkml:trace>
  <inkml:trace contextRef="#ctx0" brushRef="#br0" timeOffset="49843.75">2295 12010 4386,'-3'-22'5160,"-2"44"-258,5 22-258,-3 14-3096,0 2-774,6 6 0,6-3-516,-2-6 0,2-11-129,1-9 0,-6-18 129,-4-19 0,5-5 129,-7-24-129,-10-17 387,-1-9-387,0-9 258,2-5-258,2 0-129,-4 8 0,8 7-129,5 10 0,11 17 0,11 8-258,7 10-258,8 4-1290,10 5-2838,11 0-645,-1 3 0,5 6-516</inkml:trace>
  <inkml:trace contextRef="#ctx0" brushRef="#br0" timeOffset="50078.1248">2293 12530 11739,'53'23'4515,"-10"-20"-1290,4-3-5676,11 0-1677,-11-3-516,-4 2-516</inkml:trace>
  <inkml:trace contextRef="#ctx0" brushRef="#br0" timeOffset="50265.6248">2312 12327 11223,'-21'-10'4902,"28"-2"-645,28 12-3354,9 0-4644,11 0-645,-3 0-516,14 0-387</inkml:trace>
  <inkml:trace contextRef="#ctx0" brushRef="#br0" timeOffset="50500">2967 12252 7482,'-21'14'4902,"42"-7"-129,3 2-1548,13-6-3225,8 1-1677,-1-4-2709,1 2-129,-9-2-645</inkml:trace>
  <inkml:trace contextRef="#ctx0" brushRef="#br0" timeOffset="50640.6248">3043 12385 8127,'19'27'5031,"14"-23"-645,-2-1-5160,3-8-2967,11 1-903,-11-13-516</inkml:trace>
  <inkml:trace contextRef="#ctx0" brushRef="#br0" timeOffset="53593.75">3620 12034 3999,'23'-99'4902,"-23"99"0,9 0-1419,-7 29-1677,2 17-645,-2 12-387,5 10-387,-1 6-129,0-2-645,6-3-1290,-5-8-2709,-1-21-645,2-12-129,-8-28 130</inkml:trace>
  <inkml:trace contextRef="#ctx0" brushRef="#br0" timeOffset="53796.875">3828 12237 6063,'-44'57'4902,"4"-26"-774,-1-2-1935,5 0-774,7-3-387,16-3-258,13-9-387,21-2 0,16-7-129,15-2-516,4-1-1806,10 2-2580,-18-4 0,1 0-645</inkml:trace>
  <inkml:trace contextRef="#ctx0" brushRef="#br0" timeOffset="54140.6249">4007 12584 4386,'-13'17'5160,"13"-2"-258,8-11-387,6-4-3096,6 0-645,1-10-387,2-3 0,-3-1-645,-6-3 258,-5 1-258,-9 1 129,-10 3-129,-9 7 258,-8 5-129,-4 3 129,-1 11 129,4 5 0,2 5 0,15 3 129,6-2 129,10 1-258,16-2 0,9-4-387,11-3-1548,8-5-2709,-10-12-258,7 0-387,-4-15 0</inkml:trace>
  <inkml:trace contextRef="#ctx0" brushRef="#br0" timeOffset="54656.25">4438 12262 7482,'-13'5'4902,"13"17"-645,0 4-1935,0 0-903,1 6-387,2-5-258,3-1-387,-2-9-129,2-6-387,-6-11 0,7-7-258,-6-10-129,-1-12 129,-6-4 0,-2-8 129,1 5 0,-2 2 0,3 1 129,4 7 129,2 8 0,7 6-129,10 6 0,7 4-129,4 2 0,1 0 0,4 2-129,-6 1 0,-1 2 129,-6-2 129,-5 3 129,-7 2 129,-8-8 129,10 23 129,-8-7 129,1 5-129,-1 5 129,2 6-129,1 0 0,1 2-258,2-2-774,-3-2-2580,-2-11-1419,8-1-129,-11-18-387</inkml:trace>
  <inkml:trace contextRef="#ctx0" brushRef="#br0" timeOffset="55125">5067 12373 774,'6'-46'9030,"-6"29"-5547,-5-4-903,-7-4-903,-3 5-516,-7-2-387,2 8-129,-7 3-258,-3 10-129,0 5-129,3 14 0,5 9-129,5 7 129,9 1-129,6 2 0,7-5 0,12-5-129,6-8 0,0-12 0,5-7-129,-4-7 129,-5-10-129,-6-8 129,-5 0 0,-6-4 258,-2 4 0,0 0-129,-4 4 258,4 6-129,0 6 0,11 6 0,4 3-129,7 0-129,7 3-129,2 0-516,6 3-1935,1 0-1935,-11-6-129,7 1-258</inkml:trace>
  <inkml:trace contextRef="#ctx0" brushRef="#br0" timeOffset="55484.375">5309 12243 4902,'21'-18'5547,"-2"31"-387,2 8-774,0 2-2451,10 10-903,-1 2-774,-2-2-1419,0-4-3354,0 0-516,-10-13-129,1-5-516</inkml:trace>
  <inkml:trace contextRef="#ctx0" brushRef="#br0" timeOffset="55656.25">5635 12250 10707,'-69'33'5031,"32"-11"-129,-3-1-2838,7 9-1290,-5 5-1032,4 3-4257,1-7-258,12 0-645,-2-13 0</inkml:trace>
  <inkml:trace contextRef="#ctx0" brushRef="#br0" timeOffset="56578.1249">6235 11756 5160,'-75'-67'4773,"50"77"-645,-6 22-2580,8 22-387,8 19-387,5 19-258,10 16 0,0 6-129,13 8-258,-1 0 129,4-3-129,-2-12-129,-5-10 0,-4-18-129,-5-18 129,-11-15-129,-9-22 0,-1-10-1290,0-11-2838,-5-12-129,8-4-387</inkml:trace>
  <inkml:trace contextRef="#ctx0" brushRef="#br0" timeOffset="57468.75">6280 13119 5547,'9'2'5547,"16"17"-516,-8-4-258,0 6-2967,5 11-903,0 1-645,0-1-1161,2-3-3612,-3-1-516,-5-12-129,1-4-516</inkml:trace>
  <inkml:trace contextRef="#ctx0" brushRef="#br0" timeOffset="57656.25">6559 13143 9159,'-58'-13'5160,"35"23"-387,-4 7-2580,-7 2-903,4 6-645,-4 3-516,-1 1-516,6 3-1677,2 0-2580,1-11-387,12-4-387,2-14 129</inkml:trace>
  <inkml:trace contextRef="#ctx0" brushRef="#br0" timeOffset="58062.5">6642 12929 6063,'-12'-48'5160,"18"37"-516,7 3-1806,9 5-1290,0 3-645,3 3-387,-4 10-129,-5 3-258,-10 5-129,-7 1 0,-13 1 0,-5 2 0,-4-2 129,3-2-129,5-4 129,9-1 129,12-5-129,15-2 129,9-1-129,4-5-258,4 4-2322,-2-3-2193,-11-4-258,-1-3-645,-13-11 129</inkml:trace>
  <inkml:trace contextRef="#ctx0" brushRef="#br0" timeOffset="58781.25">6398 11708 6450,'-7'10'4902,"6"16"-516,1 6-2322,-3 3-645,3 7-645,0-1-645,0-3-1032,4-6-2322,6-6-1290,-10-15-258,0-11-258</inkml:trace>
  <inkml:trace contextRef="#ctx0" brushRef="#br0" timeOffset="59062.5">6369 11776 1032,'21'-58'9417,"0"50"-5934,0 6-903,-2-1-1032,3 6-387,-9 4-516,-5 6-258,-7 2-258,-1 2 129,-12-2-258,-1-2 129,-1 0-129,2 0 129,6-4-129,6 2 129,6-2 129,11 3 0,3 4 387,3 2-387,-1 1 129,2 1 0,-4-1-516,-3-6-1548,-17-13-2709,19 11-645,-14-16-129,6-6-258</inkml:trace>
  <inkml:trace contextRef="#ctx0" brushRef="#br0" timeOffset="59500">6578 11528 8256,'40'-27'4257,"-22"24"-2064,-1 3-774,-4 8-387,-5 8-516,-8 6-258,0 6 0,-11-2-258,-1 2 258,-3-3-129,7-3 0,2-5-129,6-4 129,12-8-258,7-5-903,8-5-3225,5 5-129,-2-7-387,5 7 517</inkml:trace>
  <inkml:trace contextRef="#ctx0" brushRef="#br0" timeOffset="59796.875">6860 11725 8901,'3'-13'5289,"-3"20"-387,-5 5-1935,4 12-1290,-6 1-645,6 7-645,0 2-129,1-2-516,0-1-516,2-10-645,8-3-2064,0-5-1548,-10-13-258,12 1-387</inkml:trace>
  <inkml:trace contextRef="#ctx0" brushRef="#br0" timeOffset="59968.75">6770 11850 11739,'-10'-10'5160,"27"7"-903,-4-1-2064,17 4-1419,1 0-2580,4 7-2838,-4-4-258,3 6-516,-11-4-258</inkml:trace>
  <inkml:trace contextRef="#ctx0" brushRef="#br0" timeOffset="60265.6249">7062 11776 8385,'0'0'5160,"12"10"-129,4 9-2451,-1-1-903,10 12-1032,-3-1-516,-1-3-903,3-1-2709,-4-3-1419,-9-9-258,2-3-258</inkml:trace>
  <inkml:trace contextRef="#ctx0" brushRef="#br0" timeOffset="60453.1249">7320 11798 7611,'-50'7'5160,"21"2"-258,-1 6-1548,1 3-1935,-5 4-774,3 0-774,4 5-903,1-4-2322,7-4-1419,9-3-387,10-16-258</inkml:trace>
  <inkml:trace contextRef="#ctx0" brushRef="#br0" timeOffset="61000">7315 11566 7353,'24'-29'4515,"-7"23"-1806,4 6-645,-4 0-774,4 9-129,-9 6-387,-6 7-129,-6 2-258,-5 3 0,-5-3-129,0 2 258,1-5-387,4-2 129,5-7 0,14-3-129,9-4 0,5-5-387,8-1-4257,0-3-258,-5-8-129,5-3-516</inkml:trace>
  <inkml:trace contextRef="#ctx0" brushRef="#br0" timeOffset="65843.75">7690 12470 2193,'-136'-6'4128,"112"6"258,24 0-1806,27 6-1290,27-4-516,32 1-129,30-3 129,28 0-258,25-2-129,13-7-516,0-1-258,-6-5-516,-20 2-903,-20 4-2580,-38-7-387,-26 7 258</inkml:trace>
  <inkml:trace contextRef="#ctx0" brushRef="#br0" timeOffset="66234.375">8113 12235 6837,'50'-114'4902,"-38"68"-1419,-5-2-1032,2 9-516,-9-1-516,2 14-258,-4 8-516,2 18 0,-9 9-258,9 29-129,0 16-387,0 10-1677,1 7-2967,13 7-387,-3-11-129,11-1-258</inkml:trace>
  <inkml:trace contextRef="#ctx0" brushRef="#br0" timeOffset="67343.75">7980 12797 1161,'65'-22'6966,"-41"22"-4644,-4 1-387,-5 10-258,0 10-516,-10 4-258,-4 4-129,-2 2-387,-3 1 129,0 0-387,4-4 129,0-4-258,8-5 258,3-8-129,6-4-129,6-7 129,-1-6-258,2-10 0,0-6-258,-1-1 129,-4-6-129,-3 1 129,-5 2 0,-4 4 258,-7 4 129,-3 7 129,-6 6 129,-2 5 129,-1 7 129,-1 5 0,6 12 0,4 1 0,3 4-129,7-3-129,6 2 0,4-3-516,1-5-1548,0-8-2709,1-2-516,-8-10-387,-1 0 129</inkml:trace>
  <inkml:trace contextRef="#ctx0" brushRef="#br0" timeOffset="68953.125">8497 12613 5676,'33'-24'2838,"-16"19"-903,2 2-258,2 3-516,-4 0-129,-2 0-129,-6 5-129,-2 5-129,-7 1-258,-7 0-129,-7-3-129,0 0 0,0 0-387,3-3 0,11-5 0,-9 4-258,9-4 258,16 6 0,5 1 129,-3 0 0,1 2 387,-5 1 129,-7 2 129,-7 3-129,-9-2-129,-10-4-129,-4 0-774,-4-2-1419,-1-7-2193,11 0-258,-1-5 0</inkml:trace>
  <inkml:trace contextRef="#ctx0" brushRef="#br0" timeOffset="69203.125">8883 12571 5031,'12'-4'5031,"-15"12"-516,-9 6-2193,-7 2-774,0 8-516,-11 1-129,1 5-258,-5 0-387,4-1-516,4-2-645,4-8-1290,4-7-2322,14 0-387,4-12-258</inkml:trace>
  <inkml:trace contextRef="#ctx0" brushRef="#br0" timeOffset="69593.75">8887 12709 5547,'32'-16'4515,"-16"12"-1548,0 2-903,8 2-645,-5 6-258,-1 3-129,-8 3-387,-1 4 0,-9 3-258,-4 1-129,-8 0 129,-3-3-129,-2-2-129,0-1 0,4-2-129,13-12 0,-9 10 0,9-10 0,11 0 0,7 0 0,3 0-129,0-1-774,7-3-2451,-2 3-1419,-5-8 0,3 5-387</inkml:trace>
  <inkml:trace contextRef="#ctx0" brushRef="#br0" timeOffset="70359.375">9577 12344 7224,'10'-39'2967,"-10"22"-258,-10-5-903,-3 3-516,-7-5-129,-3 6-516,-4 2 0,-1 7-258,-3 8-129,5 3-129,1 13-129,7 7 0,8 4-129,6 3 129,4 0-129,11-2 129,9-6-129,7-8 0,5-8-387,2-9 129,0-13 0,-3-10-129,-1-9-129,-7-11 258,-6-7 0,-4-6 258,-7 0 258,-5 5 258,-1 2 258,-2 11 0,-6 7-129,1 14 258,-3 10-258,3 11 0,-3 14-129,3 11-258,3 11 0,2 7-129,2 11 258,0 6-129,6 3-258,4 0-774,4-10-3354,3 5-516,-5-14-129,7-6 0</inkml:trace>
  <inkml:trace contextRef="#ctx0" brushRef="#br0" timeOffset="70828.125">9761 12214 6708,'15'-13'4128,"-6"3"-1419,-9 10-645,12 0-645,-9 9-387,-3 2-258,0 8-258,0-2-129,0 7 0,0-2 0,6 0-129,0-2 0,7-2-129,3-8 0,5-5 0,-2-5-129,3-3 0,0-11-129,-3-7 0,-1-4 0,-3-4 0,-5 0 0,-4 1 0,-2 2 258,-3 9-129,-1 8 258,0 9 0,-6 10 0,4 14 129,2 10-129,0 4-903,6 1-3612,11 5-516,-5-15-258,24-4-129</inkml:trace>
  <inkml:trace contextRef="#ctx0" brushRef="#br0" timeOffset="87828.125">10532 12305 4257,'-11'20'5031,"20"-15"-129,16 1-1032,9-1-2451,11-3-1161,6 0-1161,5-1-2322,1 4-1290,-13-5-645,-6 8 258</inkml:trace>
  <inkml:trace contextRef="#ctx0" brushRef="#br0" timeOffset="87984.375">10585 12460 8127,'34'17'5031,"5"-14"-387,9 2-2838,10-1-3225,-5-1-2451,4 4-645,-14-7-645</inkml:trace>
  <inkml:trace contextRef="#ctx0" brushRef="#br0" timeOffset="88703.125">11440 11993 3096,'37'-108'5031,"-37"108"-258,0 9-1806,-12 27-774,4 27-645,-4 12-774,7 12-387,3 5-645,2-4-1161,9-11-2580,9-5-774,-3-21-387,5-18 129</inkml:trace>
  <inkml:trace contextRef="#ctx0" brushRef="#br0" timeOffset="88906.25">11627 12373 5289,'-31'-31'4902,"1"39"-258,-8 8-1548,-6 1-1935,7 6-516,6-3-129,15-2-258,16-2-129,16-4-129,21-4-129,7-2-774,11 0-2064,-2 5-1677,-13-8-129,0 9-258</inkml:trace>
  <inkml:trace contextRef="#ctx0" brushRef="#br0" timeOffset="89250">11705 12557 4128,'9'31'5031,"-9"-31"-258,24 10-645,-3-7-2580,-1-3-774,2 0-258,0-4-258,-1-2-129,-9-7-129,-2 1 0,-7-2 0,-3 0 0,-10 2-129,-5 4 129,-8 6 0,-1 2 0,-4 12 0,1 7 0,2 7 129,8 4 0,9 3 0,8-3 0,7 1-129,13-7-387,9-4-258,9-11-1935,5-9-2064,12-7-258,-2-18-258</inkml:trace>
  <inkml:trace contextRef="#ctx0" brushRef="#br0" timeOffset="89796.875">12179 12228 6708,'5'31'4773,"-5"-1"-645,0 4-2193,-1-1-516,1 1-774,-2-7-258,2-3-129,0-13-129,0-11-129,0 0 129,-5-23-258,0-6 129,-2-5 0,1-6 0,1 2-129,0 2 129,5 3 0,0 7 0,10 10-129,6 7 129,7 5-129,2 4-129,5 0-258,2 4 129,-1-1-258,1 1 129,-8-2 129,-5 4 129,-7 2 258,-8 2 258,-6 27 516,-4-11 0,-5 1-387,4 4 129,6 2-516,0-3-1290,1-3-2967,11 2-516,1-12 0,8 1 130</inkml:trace>
  <inkml:trace contextRef="#ctx0" brushRef="#br0" timeOffset="90234.375">12752 12339 7740,'-41'-57'4515,"20"41"-1935,-3 7-645,-4 2-903,3 7-129,1 3-387,5 13-258,5 6 0,8 2-258,6 2 129,2 1-129,12-4 129,1-4-129,4-10 129,0-4-129,-1-6 0,-3-12 0,-5-5 129,-7-6-129,-3-5 0,-3 0 0,-6 2 0,3 4 0,2 1 0,2 6 0,2 5 0,12 4 0,6 6 0,4-1-129,7 2-129,1-1-387,4 1-1161,-3 0-1677,-3 0-1161,-1 1-258,-10-1 517</inkml:trace>
  <inkml:trace contextRef="#ctx0" brushRef="#br0" timeOffset="90484.375">12921 12230 9159,'20'-8'5031,"-2"21"-1161,4 6-1935,7 8-645,-5 0-516,1 4-645,-2-2-1161,-6-3-2064,-5-8-1548,1-6-387,-13-12-258</inkml:trace>
  <inkml:trace contextRef="#ctx0" brushRef="#br0" timeOffset="90640.625">13184 12235 5547,'-44'-5'5418,"15"22"-387,-2 5-645,-2 7-2451,-6 2-1161,0-1-2193,-4-1-2838,16 0-774,-1-11-129,14-3-516</inkml:trace>
  <inkml:trace contextRef="#ctx0" brushRef="#br0" timeOffset="91296.875">13790 11814 6708,'-76'-102'4773,"45"93"-129,-5 9-2709,3 15-645,8 18-516,5 17-258,7 17-258,9 15-129,4 12 0,7 10 0,-1 5 0,-3 2 0,-2 1 0,-4-4 129,-8-6-129,-10-12-129,-2-12 0,-1-11-516,-3-19-516,8-14-2838,4-13-903,3-21-258,12 0-258</inkml:trace>
  <inkml:trace contextRef="#ctx0" brushRef="#br0" timeOffset="91609.375">13592 13104 10836,'40'3'5160,"-27"11"-258,0 6-2838,3 8-1161,-3-1-645,2-1-774,3 1-2322,0-7-1935,-9-11-387,4-5-516,-8-11 517</inkml:trace>
  <inkml:trace contextRef="#ctx0" brushRef="#br0" timeOffset="91734.375">13818 13098 5289,'-37'-7'5418,"8"20"-258,-1 6-1032,-1 5-2193,-2 1-1677,-1-4-2967,3-5-1677,11 3-645,2-13-258</inkml:trace>
  <inkml:trace contextRef="#ctx0" brushRef="#br0" timeOffset="92046.875">13851 12862 3096,'35'-52'5031,"-10"46"-387,-3 1-129,-3 5-2838,-2 8-645,-9 8-387,-6 8-129,-7 1-129,-7 2 0,-5-4 0,3 2-129,1-6 0,9-7 129,4-12-258,13 12 0,10-10-387,1-2-2967,0-5-1419,7 0-516,-10-11-258</inkml:trace>
  <inkml:trace contextRef="#ctx0" brushRef="#br0" timeOffset="92468.75">13821 11451 4257,'8'29'4386,"-8"-5"-516,0 10-2064,2 3-645,-1 2-1032,1-5-1290,0-6-2064,3-3-1032,-5-25-129</inkml:trace>
  <inkml:trace contextRef="#ctx0" brushRef="#br0" timeOffset="92718.75">13793 11478 6063,'39'-78'4773,"-16"70"-1806,3 8-903,-5 1-645,-4 11-258,-9 5-516,-8 6-258,-6 0-129,-10 3-258,-5-3 0,0-3 0,4 0-129,5-5 0,9-2 0,3-13 129,24 16-129,4-8-129,6 2-1032,-3 6-2451,-5-14-774,3 8-258,-14-10 130</inkml:trace>
  <inkml:trace contextRef="#ctx0" brushRef="#br0" timeOffset="93000">13992 11333 129,'10'-47'8901,"5"44"-5160,4 2-1935,-6 1-387,1 10-387,-6 2-516,-5 6-258,-3 0 0,-8 3 129,-6-3-258,0-1-129,2-3 129,4-6 0,8-8-129,8 7-129,14-6-645,2-1-1419,1-1-2193,9 1-129,-12 0-387</inkml:trace>
  <inkml:trace contextRef="#ctx0" brushRef="#br0" timeOffset="93218.75">14266 11461 8643,'0'0'5160,"0"0"-903,0 19-2064,-6-3-774,3 9-516,-5 2-387,4 4-387,3 4-516,-6-9-1548,7-2-2709,1-1-387,1-13-387,-2-10 129</inkml:trace>
  <inkml:trace contextRef="#ctx0" brushRef="#br0" timeOffset="93375">14189 11572 5934,'-26'-15'5289,"26"15"-387,13 0-774,4-2-2838,12 2-516,-1 3-903,1-1-1806,-3 0-2709,0 8-258,-8-7-516,3 6 258</inkml:trace>
  <inkml:trace contextRef="#ctx0" brushRef="#br0" timeOffset="93562.5">14399 11522 1806,'33'0'10191,"-14"18"-5676,0 4-1935,-5-2-1161,6 5-645,-5-3-774,-2-3-1548,-1-3-2838,2-4-516,-14-12-387,18 0 258</inkml:trace>
  <inkml:trace contextRef="#ctx0" brushRef="#br0" timeOffset="93703.125">14620 11530 3999,'-18'-15'5289,"2"30"-258,-8 3-387,-6 6-2709,2 5-1161,3-2-3354,1 5-1806,-7-11-516,10 3-645</inkml:trace>
  <inkml:trace contextRef="#ctx0" brushRef="#br0" timeOffset="94031.25">14610 11355 4386,'-5'-18'5160,"17"7"-258,5 7-903,1 4-2322,-1 0-774,2 8-258,-7 4-258,-4 5-258,-5 3 0,-3 1 0,-6 1 129,1-2-129,4-4 129,1-1-129,11-8 0,12-1 0,8-3-645,1 0-3870,1-6-645,3 1-129,-15-5-258</inkml:trace>
  <inkml:trace contextRef="#ctx0" brushRef="#br0" timeOffset="94781.25">14622 12213 2451,'58'-64'4902,"-14"46"-129,-3 1-1419,4 5-1419,0 12-129,-11 7-645,-6 17-258,-15 11-129,-8 9-387,-5 1 0,-6 1 0,0-5-258,3-3 129,3-11-258,7-14 129,11-13-129,3-12-129,3-15 0,1-5 0,-2-6 0,-4-2-129,0 4 129,-7 3-129,-1 10 129,-5 10 129,-6 13 129,5 7 0,-5 14 0,0 9 0,0 5 0,2 2 0,1 0-258,1-6-774,4-7-3741,2-5-387,0-18 0,10-6-516</inkml:trace>
  <inkml:trace contextRef="#ctx0" brushRef="#br0" timeOffset="95187.5">15344 11839 7353,'-39'10'5547,"39"-10"-258,0 0-1032,31 8-2451,5-8-1419,5 3-5031,3-5 0,7-5-774,-4-6-387</inkml:trace>
  <inkml:trace contextRef="#ctx0" brushRef="#br0" timeOffset="95765.625">15769 11468 1419,'-16'3'8772,"23"-3"-5676,6-7-774,11 4-774,-1-2-645,5 5-129,-3 0-387,-2 7-129,-13 3-129,-7 3 0,-6 2-129,-12 1-129,-7 1 0,1-4 0,4 0-129,4-5 0,13-8 0,5 11-129,16-4 129,4-1 129,3 3 0,-1-1 129,-9 4 129,-10 2 129,-9 1 129,-15 0-258,-11-1-258,-4-3-2193,-3-8-1806,11 9-387,2-12-387</inkml:trace>
  <inkml:trace contextRef="#ctx0" brushRef="#br0" timeOffset="96000">15720 11783 4902,'-17'11'5547,"38"-4"-258,10-3-903,11-4-2322,12 0-645,-2 0-774,4 0-645,0 0-1032,-13 0-2322,-19 0-1419,-1 9-774,-23-9 129</inkml:trace>
  <inkml:trace contextRef="#ctx0" brushRef="#br0" timeOffset="96359.375">15793 11960 8127,'7'-12'4902,"5"11"-1419,4 1-1290,7 4-645,-5 3-387,0 5-258,-8 1-387,-7 7-258,-4 2-129,-14-1 129,-7-1-129,1-1 0,-2-4-129,8-1 129,5-5-129,10-9 0,10 7 129,11-6-129,6 0 0,2-1-645,6 0-3870,-1 1-258,-10-2-645,3 1 0</inkml:trace>
  <inkml:trace contextRef="#ctx0" brushRef="#br0" timeOffset="96953.125">16496 12329 129,'3'-41'3999,"-26"-10"2967,5 28-4902,-7 3-645,-1 9-258,-4 4-258,1 7-258,0 6-258,9 13 0,3 4 0,11 5-129,5-1 0,4-2 0,13-6-129,10-6 129,3-10-129,4-5 0,0-17-129,-2-11 129,-4-13 0,-2-12-129,-10-12 0,-4-8 258,-6-9 0,-2 5 129,-3 3 0,-4 15 129,-5 12-129,1 21 0,-2 18 0,5 20-129,-3 22 0,3 19-129,5 9-129,0 10-129,8 7-1032,2 1-3483,0-8-258,8-2-387,-5-12-129</inkml:trace>
  <inkml:trace contextRef="#ctx0" brushRef="#br0" timeOffset="97390.625">16703 12189 2967,'0'-22'4773,"0"10"0,0 12-645,3 6-2193,-3-6-774,0 24-258,-6-5-387,3 3 0,2 2 0,1 2-129,3-4-258,7-3 129,4-4-129,7-6-129,2-9 129,3-2-129,1-15 0,-3-5 0,0-7 0,-6-2 0,-2 1 129,-5 4 129,-7 6 0,-4 20 258,0 0 0,0 0 0,3 26-129,-3 3-1419,0 2-3741,7 3-129,-1-14-645,15-4-387</inkml:trace>
  <inkml:trace contextRef="#ctx0" brushRef="#br0" timeOffset="103125">17281 12407 3870,'7'12'4644,"18"-10"-774,8-2-1548,2 0-1290,7 0-903,2 0-1806,1 5-2322,-14-5-387,1 3-258</inkml:trace>
  <inkml:trace contextRef="#ctx0" brushRef="#br0" timeOffset="103296.875">17333 12533 3225,'31'17'5289,"4"-12"-387,-1-4-903,8-1-6321,4 4-1290,-14-4-645,14 0-774</inkml:trace>
  <inkml:trace contextRef="#ctx0" brushRef="#br0" timeOffset="104359.375">2082 14142 3870,'9'26'5160,"7"-21"-129,8 4-387,4-4-3225,3-2-645,5-1-1032,3-2-2193,-3 1-1935,-6-6-516,-4 0-387</inkml:trace>
  <inkml:trace contextRef="#ctx0" brushRef="#br0" timeOffset="104531.25">2081 14330 5547,'8'13'5547,"29"-13"-516,9 0-516,10-8-6321,9 8-2193,-3-5-645,-3 5-645</inkml:trace>
  <inkml:trace contextRef="#ctx0" brushRef="#br0" timeOffset="121671.875">2980 14172 5031,'-38'23'5676,"38"-23"-645,26 14-258,15-9-3225,11-5-3612,8 3-2193,-7-4-516,6-1-645,-7-4-128</inkml:trace>
  <inkml:trace contextRef="#ctx0" brushRef="#br0" timeOffset="122296.875">3655 14205 3870,'-70'-66'5160,"59"30"-258,10-3-1032,13 4-1935,11 3-774,13 14 0,4 10-387,5 12 0,-11 12-258,-6 18 0,-15 11-129,-13 10-387,-15 3 0,-12 0-258,-10-5-387,-8-9 0,6-7-258,-1-17-258,10-10 258,9-10 258,11-7 387,9-8 387,6 1 258,11 7 258,5-1 258,10 9 129,0 6-387,2 6-1032,-4 0-3999,10 4-645,-6-8-258,3 0-387</inkml:trace>
  <inkml:trace contextRef="#ctx0" brushRef="#br0" timeOffset="122890.625">3970 14006 3483,'0'-99'5547,"0"89"-129,0 10-387,-9 19-2580,9 28-903,-2 13-645,2 8-516,-1 5-258,1 0-645,1-6-258,5-14-258,8-9-645,-7-23 0,11-13-129,-4-13 0,9-10 258,-3-12 387,6 2 774,-6-1 645,13-17 1806,-29 29-387,-4 14-258,-15 0 129,-4 12-258,-11 2-387,5 5-129,0-1-258,5-2-258,11-3-129,9-4-258,15 1-129,7-6-1032,11 1-2322,2 4-1161,-9-4-387,7 8-387</inkml:trace>
  <inkml:trace contextRef="#ctx0" brushRef="#br0" timeOffset="123218.75">4260 14485 4386,'3'17'5160,"11"-2"-258,-14-15-258,20 3-3354,-2-3-774,-1-1-387,2-7-129,-2-2-258,-3-3 129,-4 0 129,-4 0 0,-6 0 129,0 13 258,-21-15 129,3 15 258,-7 3-258,3 14 258,-1 4-258,7 5 0,6 3-129,9-1-129,4 1-129,10-4-387,12 0-2193,3-9-2580,3-14 0,8-2-516,1-13-258</inkml:trace>
  <inkml:trace contextRef="#ctx0" brushRef="#br0" timeOffset="123750">4608 14195 5547,'6'-13'5289,"13"31"-258,7 6-903,-1-3-2709,8 9-645,1 2-1032,-2-4-1548,0-5-2709,-3-5-387,-10-12-645,-3-6 388</inkml:trace>
  <inkml:trace contextRef="#ctx0" brushRef="#br0" timeOffset="123906.25">4903 14189 7740,'-37'-33'5289,"16"43"-258,-8 15-1677,-7-2-1677,3 9-774,-2 0-774,3 1-903,8 1-2580,6-4-1548,2-9-387,8 1-387</inkml:trace>
  <inkml:trace contextRef="#ctx0" brushRef="#br0" timeOffset="124437.5">5062 14219 2580,'9'-3'5160,"-9"18"0,0 9-516,-1 2-2709,-7 0-774,6 2-258,-2-1-258,1-3-387,3-8-129,0-7-129,0-9 129,2-7-129,-1-11 0,-1-7 0,-3-6 0,0 0 0,-1-1 0,-1 1 0,2 4 129,1 5-129,2 6 0,2 5 0,9 5-258,4 2 0,8 2-387,1 0-129,4 2 129,3 0-129,0 0 129,-7 1 0,0 2 258,-6 1 387,-7 3 258,-3 3 387,-4 1 0,-3 5 129,-1 0-129,0 9-129,-4-2 129,1 4-258,3 0-516,-3 0-1161,3-3-3096,0 2-645,0-11-129,6-1-258</inkml:trace>
  <inkml:trace contextRef="#ctx0" brushRef="#br0" timeOffset="124906.25">5739 14275 2451,'-4'-29'4902,"-9"12"-774,-2 0-516,-32-7 774,19 21-2967,-6 1-645,2 4 0,2 8-387,5 9-258,5 5-258,9 3-129,11-1 0,9-1-387,11-3 258,3-8 0,5-5-129,0-9 129,1-3 129,-8-14 258,-5-8 129,-6 1 129,-8-5 129,-3-26 387,-4 32-387,-2 2 0,3 11-129,4 10-129,0 0 0,0 0 0,16 6-129,3 4 0,8 0 0,5-1-258,0-7-2580,2-2-1935,4-3-129,-10-6-387</inkml:trace>
  <inkml:trace contextRef="#ctx0" brushRef="#br0" timeOffset="126343.75">6467 13759 5805,'-53'0'5418,"4"27"-903,-2 17-1677,-8 19-774,12 24-516,5 13-387,17 15-516,19 4-258,15 1-1161,25-5-3870,19-13-387,5-24-387,11-20-129</inkml:trace>
  <inkml:trace contextRef="#ctx0" brushRef="#br0" timeOffset="126796.875">6640 14384 9030,'75'0'5289,"-18"2"-774,13-2-2064,17 4-1032,5-3-1548,5 4-3483,-8-3-1032,-7 1-645,-20-2-258</inkml:trace>
  <inkml:trace contextRef="#ctx0" brushRef="#br0" timeOffset="127140.625">7046 14172 4902,'22'-117'5031,"-13"68"-645,1-3-1806,2 10-516,-6 1-645,1 17-129,-7 13-516,0 17-258,-4 29-774,-7 13-2967,1 11-1548,7 15-516,-4 2 0</inkml:trace>
  <inkml:trace contextRef="#ctx0" brushRef="#br0" timeOffset="127703.125">6677 14683 10320,'10'6'5031,"-5"18"-903,-1 6-2322,6 13-645,-2 4-516,1-1-129,-2-1-387,2-7 129,-2-9-129,0-15-129,-7-14 129,10-14-129,-9-19 0,0-9 0,-1-9 0,0-5 129,-1 2-258,-1 3 258,2 6-129,0 11 258,11 9-258,9 9 129,10 11-258,7 1-129,14 4-129,2 0-645,13 0-1677,0 2-2064,-6-2-387,-2 0-387</inkml:trace>
  <inkml:trace contextRef="#ctx0" brushRef="#br0" timeOffset="128203.125">6966 14847 8514,'28'-6'4902,"-28"6"-1032,5 12-1935,-2 7-774,-3 0-387,1 5-258,1-1 0,3 1-258,2-4-129,4-2 0,6-7 0,3-5-129,2-6 0,3-6-129,-1-9-129,-1-9-129,0-1-129,-8-9 129,-1 0 129,-9 0 0,-3 5 258,-2 8 258,-4 8 258,4 13 258,-13 6 0,7 18 0,0 5-129,6 5-129,1 4-1032,5 2-3999,5-19-516,9-10-387,4-17-387</inkml:trace>
  <inkml:trace contextRef="#ctx0" brushRef="#br0" timeOffset="128593.75">7418 13772 5805,'121'54'5418,"-61"12"-129,4 20-1419,-2 24-1806,-21 13-774,-13 16-387,-26 5-516,-21-6-516,-23-11-1548,-20-18-3096,-14-29-387,0-19-516,3-33-129</inkml:trace>
  <inkml:trace contextRef="#ctx0" brushRef="#br0" timeOffset="129265.625">7982 13701 2322,'19'0'4515,"-5"-2"-129,15-2-1548,2 4-1548,0-3-129,1 0-387,-4-2-258,-4 0 129,-7 1-387,-17 4-129,0 0 0,0 0 0,-5 9 0,-7 4 0,-2 5-129,2 7 129,1 11-129,5 10 129,6 12-129,1 9 0,5 16 129,4 17 258,-2 8 0,2 12 0,-5 1 129,-2 9 129,-3-5-129,-3-1 129,-8-14-129,1-10-129,-4-17 129,-2-14-258,-3-17 0,-1-15 0,-2-14 0,-2-7-258,5-10-645,1-6-4257,-6-9-129,4-5-258,1-12-645</inkml:trace>
  <inkml:trace contextRef="#ctx0" brushRef="#br0" timeOffset="130078.125">8464 15141 5547,'8'-7'5676,"14"6"-258,-9 8-774,1 8-2322,10 17-1032,-8 0-774,3 3-516,2 2-1419,-4-3-2838,0-15-774,-1-6-516,-4-13-387</inkml:trace>
  <inkml:trace contextRef="#ctx0" brushRef="#br0" timeOffset="130593.75">8706 15213 1161,'-16'14'4902,"-5"-5"387,1 7-645,-6 6-1935,-9-5-1290,5 8-1032,-1 1-1548,5 1-3096,1-13-774,12 1-129,2-13 259</inkml:trace>
  <inkml:trace contextRef="#ctx0" brushRef="#br0" timeOffset="130937.5">8815 15020 4386,'9'-23'5418,"7"17"-645,-2 2-903,1 2-2322,4 5-516,-9 9-387,-2 8-258,-8 7-258,-1 2 0,-6-3 0,-1-1-129,3-6 0,5-6 0,11-6 0,9-6-129,7-1-1161,5 0-3225,-6-12-516,5 5-129,-14-8 0</inkml:trace>
  <inkml:trace contextRef="#ctx0" brushRef="#br0" timeOffset="131546.875">8470 13467 5031,'0'-5'5160,"-4"25"-258,-2 6-1806,2 17-1290,-7 1-774,5 2-387,2 0-903,1-6-774,4-10-1677,4-11-1935,-5-19-258,8-8-516</inkml:trace>
  <inkml:trace contextRef="#ctx0" brushRef="#br0" timeOffset="131796.875">8432 13464 6321,'53'-42'4644,"-31"41"-1419,6 1-903,0 9-774,-11 5-516,-5 7-387,-12 7-387,-7 2-258,-15 2-129,-3-4-129,-1-2-129,3-4 0,10-2 0,7-5 0,6-2 258,15-3 387,7-1 129,4 1-129,4 0-1161,1 2-3096,-8-12-387,4 3-387,-12-13 1</inkml:trace>
  <inkml:trace contextRef="#ctx0" brushRef="#br0" timeOffset="132171.875">8669 13352 6966,'37'-43'4902,"-21"34"-1161,5 2-1290,2 7-645,-7 7-645,-4 9-258,-10 3-516,-2 8-129,-7-2 0,-2 0-129,-4-4 0,5-4-129,8-6-129,0-11-387,21 6-903,-1-6-2967,5-3-774,8 1 0,-8-6-129</inkml:trace>
  <inkml:trace contextRef="#ctx0" brushRef="#br0" timeOffset="132484.375">8949 13496 5289,'4'-17'5547,"-4"17"-516,0 0-903,10 14-2064,-10 6-774,0 10-645,0 3-258,0 3 0,3 2-903,-3-9-645,6-4-2451,1-4-1290,-7-21-387,4 9-387</inkml:trace>
  <inkml:trace contextRef="#ctx0" brushRef="#br0" timeOffset="132656.25">8891 13600 5805,'-11'0'5547,"22"0"-258,8 0-903,6 0-2193,1-3-2193,2 3-4257,0-5-645,4 5-516,-5-2-129</inkml:trace>
  <inkml:trace contextRef="#ctx0" brushRef="#br0" timeOffset="132937.5">9145 13551 6966,'7'-6'5289,"10"13"-129,-3 13-1935,2-1-1290,9 9-1032,-6-1-774,1 2-774,3 0-2322,-5 0-1677,-5-15-387,1-2-516</inkml:trace>
  <inkml:trace contextRef="#ctx0" brushRef="#br0" timeOffset="133109.375">9397 13558 6708,'-42'-12'5418,"15"25"-129,1 8-516,-3 4-2838,-1-1-1161,1 4-1290,8-2-3999,5 0-516,0-8-258,10-3-387</inkml:trace>
  <inkml:trace contextRef="#ctx0" brushRef="#br0" timeOffset="133593.75">9348 13317 7998,'37'-30'4515,"-15"25"-1419,2 3-774,3 5-387,-11 5-645,-3 8-129,-12 3-516,-1 4 0,-10-1-258,-2-1 0,-2-2 129,5-4-258,6-4-129,9-5 0,13-2 0,6-4-258,6 0-903,-1 0-3741,-1-9-258,3 5-387,-7-8-387</inkml:trace>
  <inkml:trace contextRef="#ctx0" brushRef="#br0" timeOffset="134421.875">9622 14318 9417,'12'10'5289,"14"-6"-258,5-1-2580,5-3-1548,6 0-1290,2-3-3741,-1 0-645,-9-10-645,-3 6-258</inkml:trace>
  <inkml:trace contextRef="#ctx0" brushRef="#br0" timeOffset="134593.75">9651 14420 6063,'39'34'5676,"4"-26"-774,0-8-2322,4-3-6063,15 3-903,-10-12-645,11 2-258</inkml:trace>
  <inkml:trace contextRef="#ctx0" brushRef="#br0" timeOffset="137921.875">10387 14297 6063,'24'10'5031,"17"-1"-903,5-6-4644,11-4-2967,12 1-516,-2-11-774</inkml:trace>
  <inkml:trace contextRef="#ctx0" brushRef="#br0" timeOffset="138343.75">11128 14231 1,'-60'21'3869,"44"-21"-128,-7-11-903,6-16-1935,5-5-258,6-10-258,7-2 516,13-1 0,8 8 129,6 9 258,3 14-258,-2 14 258,2 15 0,-19 16-387,-6 16 0,-15 6-516,-10 6-129,-10-3-387,-5-8-387,0-4-645,-2-17 129,15-6-129,4-20 129,17-1 387,0-10 258,16-2 516,39 0 1032,-18 12-258,-1 10-516,1 4-2193,-4-2-2322,4 7-516,-12-13-387</inkml:trace>
  <inkml:trace contextRef="#ctx0" brushRef="#br0" timeOffset="138578.125">11350 13883 7482,'9'-41'5031,"1"67"-129,-7 18-2580,-5 13-903,1 14-516,-1 7-774,1-5-1290,1-2-1677,9-7-1935,-5-18-258,7-13-258</inkml:trace>
  <inkml:trace contextRef="#ctx0" brushRef="#br0" timeOffset="138781.25">11537 14226 1935,'9'-18'6708,"-24"19"-3999,-13 14-516,-2 2-387,-1 7-387,2-5-387,10-1 0,10-4-258,16 0-129,13-6-129,13-3-258,6 0-1290,1 2-3225,-5-7-387,2 4-645,-15-1 258</inkml:trace>
  <inkml:trace contextRef="#ctx0" brushRef="#br0" timeOffset="139109.375">11682 14433 7353,'-6'14'4773,"17"-2"-129,3-7-2451,7-5-1419,4-2-258,1-6-387,-4-6-129,-2-3 0,-7-1-129,-10-1 129,-5 3 0,-11 5 129,-5 9 129,-4 2 0,-2 10 129,1 9-129,4 4 258,7 2-258,11 4 0,5-5-129,12-4-129,9-1-258,1-9-2451,-1-7-1935,6-3-387,-5-9-258</inkml:trace>
  <inkml:trace contextRef="#ctx0" brushRef="#br0" timeOffset="139593.75">12000 14058 5547,'29'13'5289,"-13"7"-516,9 14-903,2 4-2709,2 3-903,-3-2-1419,0-7-3225,3 1-516,-7-19-387,-2-4 130</inkml:trace>
  <inkml:trace contextRef="#ctx0" brushRef="#br0" timeOffset="139765.625">12316 14075 5676,'-64'-7'5289,"28"29"-258,-7 3-1032,-1 6-2838,6 3-903,7 4-1290,6-6-2451,12-10-1419,13-3-258,10-12-129</inkml:trace>
  <inkml:trace contextRef="#ctx0" brushRef="#br0" timeOffset="140218.75">12445 14139 2322,'0'9'4902,"3"15"-129,-3-3-258,0 5-3096,1 3-387,1-5-387,3 2-258,-2-11-129,-3-15-129,0 0 0,0 0-129,0-24 129,-4-4 0,-3-4-129,-1-4 0,1 1 129,1 4-258,0 4 258,3 6-258,3 4 129,5 7 0,7 5-258,4 1-129,6 4-387,2-1-129,8 1-129,-4-3 129,1 3-129,-5-1 258,0 1 516,-7 1 516,-8 5 645,-1 7 258,-8 4-129,0 8 129,-2 3 0,-1 7-387,0 0-774,1 0-1419,2-6-2967,5 0-516,1-10-387,6-1 388</inkml:trace>
  <inkml:trace contextRef="#ctx0" brushRef="#br0" timeOffset="140671.875">13078 14163 6450,'-19'-43'4515,"5"28"-1290,-2 3-1161,-6-1-387,-1 9-387,-4 3-516,1 5-129,0 13-129,4 3-258,6 5 0,9 4 0,7 2-258,8-2 0,10-6 0,4-7 0,5-10-258,1-6 129,-5-8 0,-5-13 0,-6-7 129,-7-3 0,-5-2 129,0 1 0,-5 3 258,-1 5-258,5 5 0,1 7 0,9 4 0,11 8 0,5 0-129,8 0 0,1 3 0,1 1-258,3-4-3999,-6 1-387,-8-3-516,0-1 0</inkml:trace>
  <inkml:trace contextRef="#ctx0" brushRef="#br0" timeOffset="141562.5">13813 13534 7224,'-34'24'5031,"-9"44"0,-10 32-2967,-7 23-387,11 27-129,8 10-516,20 10-387,20-5-774,14-6-4386,22-30-387,20-28-387,7-39-258</inkml:trace>
  <inkml:trace contextRef="#ctx0" brushRef="#br0" timeOffset="142125">14125 14255 6063,'-198'8'4773,"198"-8"-516,23 7-1935,61-5-1935,47 3 0,48-3 129,46 3 0,45-2-129,25 1 0,6-3-258,-4-1-258,-24 0-2193,-35 4-2193,-61-6-258,-46 2-258</inkml:trace>
  <inkml:trace contextRef="#ctx0" brushRef="#br0" timeOffset="142515.625">14994 14042 9417,'44'-75'5031,"-20"33"-1806,1-3-1032,-9-10-645,5 1-258,-5-1-387,-1 11-129,-10 13 0,-3 16-387,-2 15 129,-9 32-258,5 21-774,-4 17-4515,1 7 0,7 11-516,0-9-258</inkml:trace>
  <inkml:trace contextRef="#ctx0" brushRef="#br0" timeOffset="143718.75">14058 14711 4386,'22'75'4773,"-3"-20"-903,-5 5-1548,-4 5-774,1 1-645,-3-11-129,3-8-129,-1-19-258,-2-18-129,-8-10 0,15-22-129,-11-16 129,-1-13-258,-3-10 129,0-6-129,0-3 0,-1 2 129,-7 10-129,0 7 129,2 12 0,2 12 0,4 11-129,17 8 0,7 5-129,14 0-129,17 0 0,23 0 0,33-6-129,27-2 129,29 0 0,9-2 129,9-1 0,-1 5 258,-5 1-129,-15 4 0,-36 4 129,-28 0 0,-38 0-129,-19 2 129,-21-2 0,-7 0 0,-15 0 0,6-10 0,-6 10-129,5-14 0,-5 14 129,12-11-258,-12 11 129,0 0-129,0 0 0,0 0 129,-13 4 129,3 0-129,-5-1 0,5-1 129,1 1 129,9-3 0,-6 20 129,8 4 0,4 5 129,1 10-387,3 11-2451,-1 2-2193,-7-4-258,-1 4-516,-9-18 130</inkml:trace>
  <inkml:trace contextRef="#ctx0" brushRef="#br0" timeOffset="144171.875">14356 14892 2967,'-15'33'4644,"15"10"-129,-3 9-903,3 3-2451,0 4-903,4-5-1290,3-6-1806,-1-22-1548,7-5-258,-13-21 388</inkml:trace>
  <inkml:trace contextRef="#ctx0" brushRef="#br0" timeOffset="144421.875">14338 14870 3999,'75'-32'4644,"-40"45"0,-4 6-2451,-8 3-645,-6 11-645,-16-1-129,-7 2-516,-17-7-258,-7-1-129,-2-7 0,-1-3 0,9-6 129,10-4 258,14-6-129,0 0 258,25 13 129,4-5-129,7 1-516,4 4-3096,-4-5-1161,9 1-516,-10-7-258</inkml:trace>
  <inkml:trace contextRef="#ctx0" brushRef="#br0" timeOffset="144734.375">14697 14841 3999,'36'-62'5031,"-11"55"-258,-2 7-2064,2 7-645,-14 7-645,-4 10-387,-10 0-387,-13 7 0,-8-4-258,-2 0-129,5-6-129,8-2 0,11-6-129,8-4-129,17-3-387,6-4-774,11-1-2580,1 6-1161,-10-6 0,3 9-516</inkml:trace>
  <inkml:trace contextRef="#ctx0" brushRef="#br0" timeOffset="144937.5">15000 14916 10449,'6'-12'5160,"0"32"-516,-5 1-2838,6 13-516,-7 4-516,5 3 0,-5 3-645,0-2-387,1-6-1032,-1-9-1806,0-11-1806,0-6-516,0-10-387</inkml:trace>
  <inkml:trace contextRef="#ctx0" brushRef="#br0" timeOffset="145109.375">14976 15077 6321,'3'-30'5418,"18"28"-258,0 2-903,4-4-2580,11 4-1032,0 4-1032,-1 2-3999,-1-6-516,5 4-516,-7-4-258</inkml:trace>
  <inkml:trace contextRef="#ctx0" brushRef="#br0" timeOffset="145312.5">15378 14956 3612,'-13'-30'5547,"21"30"-387,13 17-129,4 7-3096,-2 2-516,7 7-516,-3 0-516,1-1-774,-2-2-1290,-7-7-3096,-7-13-258,0-3-645,-12-7 129</inkml:trace>
  <inkml:trace contextRef="#ctx0" brushRef="#br0" timeOffset="145453.125">15646 14972 6063,'-20'-28'5418,"-1"37"-129,-5 9-1032,-6 9-2580,-3 2-1161,-2 3-903,6-2-3999,0 6-645,-1-12-129,6-1-516</inkml:trace>
  <inkml:trace contextRef="#ctx0" brushRef="#br0" timeOffset="145765.625">15603 14790 2580,'9'-39'5160,"3"32"-129,12 6-774,1 2-2064,-4 5-645,-1 9-258,-11 2-516,-6 5-129,-7 1-258,-6 4 129,-7-2-129,1-3 0,7-3-258,9-3 0,9-7-129,18-6-774,8-3-4128,8-1-129,-3-10-387,10-4-387</inkml:trace>
  <inkml:trace contextRef="#ctx0" brushRef="#br0" timeOffset="146250">16758 14359 10836,'66'0'4644,"-26"-1"-2322,3-7-5547,20 6-645,-5-11-1032,15 4-258</inkml:trace>
  <inkml:trace contextRef="#ctx0" brushRef="#br0" timeOffset="146546.875">17341 14299 2967,'-71'-12'5031,"71"12"-258,33-6-129,24 6-2709,34 0-1161,31 3 0,25 2-258,18 4-516,9 0-1032,-2-4-1935,-14-5-1677,-11 0-516,-45-8-129</inkml:trace>
  <inkml:trace contextRef="#ctx0" brushRef="#br0" timeOffset="146812.5">17848 14062 9159,'-22'-86'4386,"22"32"-1935,15-7-516,-2-9-387,5 6-387,-2 4-387,-3 15-129,-5 18-129,-8 27-387,3 21-258,-5 33-2451,-1 21-2064,3 19-387,0 6-258,6 8 259</inkml:trace>
  <inkml:trace contextRef="#ctx0" brushRef="#br0" timeOffset="147328.125">17489 14669 7482,'14'77'4644,"-14"-39"-1161,1 5-1419,5 5-387,-1-7-774,5-3-129,-2-13-129,3-8 0,-11-17-129,16-10-129,-15-20 0,0-8-129,-3-12 0,-6-6-129,0-4-129,-2 2 0,3 5 0,2 6 0,5 11 0,3 7 0,12 12 0,13 7-129,10 5 0,9 5-387,17 4-1032,5 2-2580,12-6-774,9 5-516,-7-5-129</inkml:trace>
  <inkml:trace contextRef="#ctx0" brushRef="#br0" timeOffset="147656.25">17760 14773 6966,'-8'-2'5418,"21"17"-258,5 6-1032,7 1-2580,12 10-645,-3-1-387,5 4-516,1 0-1161,-9-11-2193,-4-7-1548,-3-7-516,-12-10-387</inkml:trace>
  <inkml:trace contextRef="#ctx0" brushRef="#br0" timeOffset="147812.5">18103 14778 6063,'-44'-27'5676,"13"42"-516,-11 11-516,-10 1-2838,9 9-1161,2 1-1032,1 4-4128,13-16-516,12-1-387,5-18-129</inkml:trace>
  <inkml:trace contextRef="#ctx0" brushRef="#br0" timeOffset="149484.375">18120 14633 516,'32'-15'8772,"-11"13"-5805,7 2-774,-2 4-645,-7 4-258,-3 11-129,-16 0-387,-6 8-129,-19 0 0,0 0 0,-6-3-129,8 0 0,11-7-129,11-5-129,13-7 0,22-1 0,12-4-516,2-1-2967,0-13-1419,5 3-387,-8-10-387</inkml:trace>
  <inkml:trace contextRef="#ctx0" brushRef="#br0" timeOffset="150031.25">18266 13510 4128,'171'70'5289,"-91"13"0,-6 29-129,-18 25-3096,-9 28-645,-31 11-516,-16 8-387,-22-9-1161,-21-17-3096,-8-30-1161,3-31-516,-3-38-516</inkml:trace>
  <inkml:trace contextRef="#ctx0" brushRef="#br0" timeOffset="150718.75">19262 14195 5676,'23'6'5289,"2"-6"-516,16 0-1032,9 0-2580,-2 1-774,2 4-774,-3 2-1290,-10 5-2967,-15-8-258,-8 9-387</inkml:trace>
  <inkml:trace contextRef="#ctx0" brushRef="#br0" timeOffset="150875">19330 14359 6966,'-14'30'5547,"34"-28"-129,17-2-903,15 2-3096,5-2-3741,2 2-2064,-1-4-516,4-5-645,-3-13-258</inkml:trace>
  <inkml:trace contextRef="#ctx0" brushRef="#br0" timeOffset="152109.375">1991 16264 5805,'7'15'5160,"6"-15"-387,14 0-2322,8 4-903,5-4-774,6 0-903,3 0-2967,3 0-1290,-8-6-516,-2 3-387</inkml:trace>
  <inkml:trace contextRef="#ctx0" brushRef="#br0" timeOffset="152296.875">2137 16412 1677,'-63'28'5289,"63"-28"-129,12 10-129,14-10-2322,15 1-1548,1 3-1161,0 3-3870,-4-7-516,12 0-645,-8-10-387</inkml:trace>
  <inkml:trace contextRef="#ctx0" brushRef="#br0" timeOffset="155984.375">3128 16423 8127,'-97'-115'3999,"88"61"-1290,9-1-774,18 1-645,14 11-129,8 9-258,10 21 0,-2 13 129,0 23-258,-14 17-258,-11 14 0,-19 11-387,-13 4 0,-14 0-258,-10-11-258,-3-7-129,-8-15-129,9-15-129,1-17 129,12-5 258,7-15 129,10-4 258,5 2 258,3 2 0,12 7 258,5 9 129,5 9-129,0 12-129,5 8-387,1 1-516,-2-3-2193,-3-5-1935,8-3-645,-10-17-258</inkml:trace>
  <inkml:trace contextRef="#ctx0" brushRef="#br0" timeOffset="156187.5">3474 16172 2709,'-18'-52'5289,"18"52"-387,0 8 0,7 26-2838,-3 10-774,3 12-258,-1 7-516,0 7-645,2-3-1161,-6-5-2193,1-17-1419,5-7-387,-3-26-129</inkml:trace>
  <inkml:trace contextRef="#ctx0" brushRef="#br0" timeOffset="156390.625">3641 16433 6837,'-14'9'5031,"-11"4"-774,-3 0-2322,6 8-387,-1-8-645,12 3-129,10-6-387,1-10 129,23 16-516,5-12-903,9-3-3354,2 4-516,-6-5-258,8 7-516</inkml:trace>
  <inkml:trace contextRef="#ctx0" brushRef="#br0" timeOffset="156718.75">3844 16615 4386,'0'28'4644,"12"-27"-516,6-1-2064,4 0-645,-3-3-774,5-8-129,-6-4-129,-5 1 0,-10-4-129,-3 1 129,-8 5 0,-8 2 0,-8 6 0,-2 6 0,-1 10-129,4 6-129,3 5 129,9 4 0,11 4 129,4-1-129,11-7-129,10 2 129,3-3-903,0-8-3870,-1-10-258,6-4-516,-6-13-387</inkml:trace>
  <inkml:trace contextRef="#ctx0" brushRef="#br0" timeOffset="157187.5">4203 16312 5289,'-1'-22'5547,"11"27"-516,9 12-774,8 15-2709,-7-1-774,5 6-645,1 3-1290,-2-2-3225,-3-13-516,3-5-387,-11-18-129</inkml:trace>
  <inkml:trace contextRef="#ctx0" brushRef="#br0" timeOffset="157359.375">4472 16293 9030,'-50'7'5031,"17"17"0,-4 2-2709,3 11-1290,-4 3-1032,4-5-1032,9-4-1935,7-2-2193,-1-14 0,17-4-387</inkml:trace>
  <inkml:trace contextRef="#ctx0" brushRef="#br0" timeOffset="157843.75">4585 16358 3612,'-7'11'5289,"5"10"-387,-3 5-258,-3-2-3483,8 5-258,-1 1-387,1-9-129,0-6-129,0-15 0,0 0-129,6-7 0,-2-15-129,-2-7 129,-1-9-129,-1 1 129,0 0-129,0 4-129,0 8 129,0 1 0,0 10 0,0 14 0,12-3-258,2 3-129,7 8-129,0-2-258,10 4-387,0-5-516,6 2 0,-9-7 0,6 5 258,-12-5 387,-1 2 387,-7 1 645,-2 14 1419,-12-6-516,0 7 258,-1 0-258,1 5-129,-2 1-258,0 3 0,1 2-516,1 0-1548,-4-4-2451,8 2-387,-4-11-258</inkml:trace>
  <inkml:trace contextRef="#ctx0" brushRef="#br0" timeOffset="158390.625">5208 16341 3999,'-3'-22'4902,"-6"20"-774,-8 0-1419,-8 2-774,0 0-516,-4 4-516,4 11-129,0 1-387,10 7-129,8 2-129,7 1 0,5 0 129,12-2-129,6-7-129,4-4 129,-1-9 0,0-6 0,-8-10-129,-3-8 129,-9-3-129,-6-5 129,-7-1-129,-6-2 0,-1 5 0,0 1 0,5 6 0,3 5 129,6 14-129,17-10 0,8 10 129,6 0 0,4 5 0,4 1-129,0 4-1290,0-2-3483,-16-8-129,-1 4-387,-12-6-258</inkml:trace>
  <inkml:trace contextRef="#ctx0" brushRef="#br0" timeOffset="159218.75">6035 15644 5934,'-42'35'5160,"-5"24"-903,-5 34-1677,-10 21-516,10 32-387,1 13-258,20 15-387,15 3-516,16 1-1032,23-18-4257,23-20-129,8-33-645,18-23-387</inkml:trace>
  <inkml:trace contextRef="#ctx0" brushRef="#br0" timeOffset="159703.125">6196 16522 2322,'-12'-10'5031,"56"9"129,29 1-258,30 2-2838,23 1-645,21 3-645,14 1-1032,0-3-2967,-5-4-1419,-7-1-387,-23-11-387</inkml:trace>
  <inkml:trace contextRef="#ctx0" brushRef="#br0" timeOffset="160015.625">6775 16375 4128,'22'-127'4902,"-8"67"-387,-2-7-2064,-3 0-387,-2 10-516,-7 10-387,0 24-516,-6 21 0,-1 26-516,-4 33-774,-3 16-2709,3 10-1419,4 12-387,1-3-387</inkml:trace>
  <inkml:trace contextRef="#ctx0" brushRef="#br0" timeOffset="160265.625">6665 16834 7998,'-7'-11'5289,"23"28"-129,1 9-1419,6 1-2967,5 7-387,3 0-1290,-3 0-3741,1-20-387,7 1-387,-11-15-258</inkml:trace>
  <inkml:trace contextRef="#ctx0" brushRef="#br0" timeOffset="160390.625">7004 16811 6708,'-93'32'5160,"45"8"-129,-10-3-1032,4 1-3483,2 6-2064,4-9-2967,18-3-645,5-15-129</inkml:trace>
  <inkml:trace contextRef="#ctx0" brushRef="#br0" timeOffset="163718.75">7673 16620 1548,'-10'29'5289,"32"-29"-258,19 4-258,9-4-4773,8-7-3483,16 4-774,-8-16-516</inkml:trace>
  <inkml:trace contextRef="#ctx0" brushRef="#br0" timeOffset="164296.875">8535 16622 129,'-121'1'3999,"121"-1"258,5-11-129,36-2-2838,40 0-258,39-4-129,47-1 129,45-5-258,38-1 129,28 0-258,13 4 129,2 0-387,-18 3-645,-30 6-2580,-38 7-1935,-61-7 0,-36 5-258</inkml:trace>
  <inkml:trace contextRef="#ctx0" brushRef="#br0" timeOffset="164687.5">9645 16241 1548,'20'-50'4515,"-11"17"516,6-5-903,0-6-2451,-6-9-129,2 3-258,-8 0-258,0 14-258,-3 11 0,0 25-516,-14 3-516,5 28-1677,2 25-2709,7 19-258,0 5-645,14 9 259</inkml:trace>
  <inkml:trace contextRef="#ctx0" brushRef="#br0" timeOffset="165437.5">8633 17050 1161,'19'0'4773,"-15"27"258,3 14-903,-1 16-2193,-4-3-516,2 7-387,-2-8-387,3-7-129,-2-22-129,2-14-516,2-15 258,-4-31-258,-1-15 258,-2-17-129,-1-18 0,-3-6 0,0 6 0,-2 7 129,1 8-129,2 16 258,3 18-258,3 13 0,8 19-129,3 5 129,3 8-129,1 0 0,4 3 0,-4-5 0,-2 0-129,-3-1 129,-4-3-129,-9-2 129,0 0 129,0 0 0,9 0 0,0 3 129,9-3 0,14-5 0,22 0 0,23-1 0,32-5-129,30 2 129,29-6-129,23 3 129,15-3 0,5 0-129,-6 1 0,-16 2-516,-26 5-1161,-32 0-2967,-45-3-129,-23 5-387</inkml:trace>
  <inkml:trace contextRef="#ctx0" brushRef="#br0" timeOffset="165781.25">10820 16640 3999,'15'22'5160,"-15"3"-774,4 9-2709,6 8-4644,-11-6-645,2 9-774</inkml:trace>
  <inkml:trace contextRef="#ctx0" brushRef="#br0" timeOffset="166296.875">9063 17106 516,'-3'9'4128,"3"19"258,-1 7-2322,-2 2-258,3 9-387,0-2-903,0 3-516,3-5-1290,2-3-2322,-5-21-774,8-9 258</inkml:trace>
  <inkml:trace contextRef="#ctx0" brushRef="#br0" timeOffset="166593.75">9021 17105 4128,'38'-32'5031,"-7"32"-774,1 3-1806,1-2-1032,2 11-516,-7-3 0,-6 4-516,-14 2-258,-11 1 0,-18 0-258,-10 1-129,-4 2 129,-2-1-129,3-1 129,6 1 129,13-1 258,13 1-258,9-3 516,16 2 258,5-5-387,9 3-258,4 1-2580,2-7-1806,-6-9-645,2-1-516</inkml:trace>
  <inkml:trace contextRef="#ctx0" brushRef="#br0" timeOffset="166937.5">9338 17025 1806,'6'-50'5031,"5"31"0,10 6-1806,4 9-903,-1-1-774,2 8-516,-8 8-387,-6 6-129,-11 4-258,-3 8 0,-13-3 129,-7-1-258,1-3 0,-1-4 0,7-6-129,12-2 0,3-10-129,13 1-516,15-1-1032,8 0-3096,-1-5-258,8 1-387</inkml:trace>
  <inkml:trace contextRef="#ctx0" brushRef="#br0" timeOffset="167203.125">9776 17108 2709,'-10'-22'5547,"10"22"-387,-11 13-387,1 3-2193,7 14-1032,-7-1-516,8 9-516,2-4-129,0 3-516,5-3-774,-4-4-2322,5-12-1935,4-9-258,-10-9-387</inkml:trace>
  <inkml:trace contextRef="#ctx0" brushRef="#br0" timeOffset="167406.25">9674 17244 1548,'-35'-12'5418,"35"12"-258,9 0-129,19 0-2709,12-1-1290,3-3-2451,10 1-2838,-3-11-645,10 2-258</inkml:trace>
  <inkml:trace contextRef="#ctx0" brushRef="#br0" timeOffset="167671.875">10114 17085 6837,'7'13'5289,"8"6"-258,5 2-2451,9 14-1419,-1 0-129,1 1-1548,3-1-903,-6-3-2580,-2-12-903,-3-3-1032,-7-17 775</inkml:trace>
  <inkml:trace contextRef="#ctx0" brushRef="#br0" timeOffset="167828.125">10476 17099 5031,'-62'9'5418,"21"17"-387,-11 4-1290,-4-1-2451,4 5-1161,1-2-1548,12-1-3354,-1-7-129,18-2-774</inkml:trace>
  <inkml:trace contextRef="#ctx0" brushRef="#br0" timeOffset="168359.375">10486 16901 6321,'-6'-23'4773,"20"14"-1290,2 6-1161,7 6-645,-4 1-645,2 13-129,-9-4-258,-4 6-258,-8 0 0,-9 1 0,-8-1-129,1 5-129,0-5 129,3-6 0,12-2-129,1-11-129,26 13-258,2-13-774,7 0-3741,4 0-387,-5-10-129,7 4-387</inkml:trace>
  <inkml:trace contextRef="#ctx0" brushRef="#br0" timeOffset="168875">10991 15608 6321,'77'75'5160,"-33"4"0,-1 28-2709,3 24-1032,-4 21-258,-12 11-258,-6 6-387,-17-4-258,-10-12-129,-15-18-258,-14-27-774,-1-23-1290,5-22-2838,0-34-129,16-19-516</inkml:trace>
  <inkml:trace contextRef="#ctx0" brushRef="#br0" timeOffset="169156.25">11760 16501 10449,'40'-3'5805,"-32"18"-1548,-8-3-4386,-13-12-4515,13 0-645,-16-28-516</inkml:trace>
</inkml:ink>
</file>

<file path=ppt/ink/ink6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2T14:27:38.487"/>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22041 7890 18,'0'0'15,"-9"6"11,9-6-15,-9 3 0,9-3-2,0 0-2,0 0 0,0 0 0,0 0-1,0 0 1,0 0-1,0 0-1,0 0 1,0 0-1,0 0 0,0 0-1,0 0 0,0 0 0,10 0-1,0-5 0,4-3 0,4-2-1,6-2 0,5-4-1,5 0 1,0-5-1,3 0 0,-2 0 0,0 4 0,-1 0 1,-4 2-1,-9 2 0,-4 4 0,-5 2 0,-2 2-1,-10 5 1,15-7-1,-15 7 0,0 0 1,0 0-1,0 0 0,0 0 0,11-5 0,-11 5 0,0 0 0,0 0 0,0 0 0,0 0 0,0 0 0,0 0 0,0 0 0,0 0 1,0 0-1,0 0 0,0 0 0,0 0 1,0 0-1,0 0 0,0 0 1,0 0-1,0 0 1,-8-12 0,8 12-1,-16-10 0,16 10 0,-19-14 1,8 7-1,11 7 0,-15-9 0,15 9 0,-10-8 0,10 8 0,0 0 0,0 0-1,0 0 1,16-7 0,-1 7 0,6-4-1,-2 4 1,8-3 0,-1 3 0,-1-5 0,-4 2 0,1 3 0,-10 0 0,0-3 0,-2 3 0,-10 0 0,0 0 0,0 0 0,0 10 1,0-10-1,-15 19 1,1-5 0,-1 5 0,1 0 0,1 1 1,3-2-1,2 0 1,0-4-1,0-2 0,8-3-3,0-9-4,0 0-21,15 0-12,-12-12 0,1-2-1</inkml:trace>
  <inkml:trace contextRef="#ctx0" brushRef="#br0" timeOffset="759.549">22503 7028 48,'0'0'34,"0"0"-2,0 0-9,-6 21-7,6-4-4,4 10-4,-4 0-1,0 6-2,0-3-1,0 1-2,0-7 1,0-4-1,0-4 0,0-16 0,5 8-1,-5-8 1,3-14-1,-3-2 1,0-8-2,-3-2 1,3-3-1,-3-3 0,0-1 0,3 2 0,-5 2 0,2 6 0,6 6 0,0 3-1,1 2 1,-4 12 0,17-8-1,-4 8-1,9 3-3,2-3-6,7 5-10,-2 4-18,2-6 1,-1 2-2,-4-5 2</inkml:trace>
  <inkml:trace contextRef="#ctx0" brushRef="#br0" timeOffset="1069.1692">22510 7257 35,'0'10'32,"0"-10"-4,10 3-4,6 1-5,2-4-3,6 0-5,1-4-4,4 4-6,-4 0-7,-5 0-15,2-5-14,0 5-1,-22 0 0,18-9 0</inkml:trace>
  <inkml:trace contextRef="#ctx0" brushRef="#br0" timeOffset="1278.7025">22461 7163 54,'0'0'34,"11"5"2,2-2-14,5-3-8,11 4-6,-4-1-7,3-3-18,-2 0-17,3 0-1,-10-6-1,0 6 0</inkml:trace>
  <inkml:trace contextRef="#ctx0" brushRef="#br0" timeOffset="2090.8163">22480 6810 49,'0'0'30,"-19"-5"-8,19 5-3,0 0-5,0 0-3,13 0-4,8 0-3,10 7-1,0-4-1,8-3 1,5 8-2,-4-4-1,-3 1 1,-4-5-1,-13 4-1,-6-4 1,-5 0 0,-9 0-1,0 0 1,0 0-1,-16-11 1,16 11 0,-16-11 0,16 11 0,-15-14 0,15 14 1,-12-10-1,12 10 1,-9-9 0,9 9-1,-13-6 1,13 6 1,-16-4-1,16 4 0,-9 0 0,9 0-1,0 0 1,0 0-1,15 15 1,0-7-1,3-2-1,2 4 2,0 0-1,1 2 0,-4-2 0,0 1 0,-7-1 0,-10-10 1,5 16 0,-10-6 0,5-10-1,-17 14-5,5-6-18,-3 5-12,-3-13-1,8 9 0</inkml:trace>
  <inkml:trace contextRef="#ctx0" brushRef="#br1" timeOffset="8159.2595">22142 8301 8,'0'0'13,"-13"0"0,13 0 0,-10 0 0,10 0-1,0 0 0,0 0-1,0 0-1,0 0-1,0 0-1,0 0-2,0 0-2,0 0 0,0 0-1,0 0-1,0 0 0,0 0-1,0 0 0,0 0 0,0 0 0,0 0 0,10 0 1,-10 0-1,0 0 0,0 0 1,0 0 0,0 0-1,0 0 0,0 0 0,0 0 0,0 0-1,0 0 1,0 0 0,0 0-1,0 0 1,0 0 0,0 0 0,0 0-1,0 0 1,0 0 0,0 0 0,9-5-1,-9 5 1,0 0 0,0 0-1,0 0 0,0 0 0,0 0 1,0 0-1,0 0-2,0 0-9,0 0-23,0 0-1,15-8 0,-11-9 0</inkml:trace>
  <inkml:trace contextRef="#ctx0" brushRef="#br1" timeOffset="9384.8958">21990 7908 29,'-13'7'12,"13"-7"-2,0 0 0,0 0-1,0 0 0,0 0 1,0 0-1,0 0 0,0 0-1,0 0 0,0 0-1,0 0-1,0 0-1,11 0-1,0-4-1,2-2 0,7 0-1,-4-1 0,6-3 1,0-2-1,2 0 0,-3 1 0,3 2 1,-10-1-1,1 2 0,-5 1 0,0 4 0,-10 3-1,12-4 0,-12 4 0,0 0-1,0 0 1,0 0-1,10 0 0,-10 0 0,0 0 0,0 0 0,0 0 1,0 0-1,0 0 0,0 0 1,0 0-1,0 0 1,0 0-1,0 0 1,-10 4-1,10-4 0,0 0 1,0 0-1,0 0 0,0 0 1,-13-7-1,13 7 0,-11-6 0,11 6 0,-10-7 0,0 1 0,0 3 1,1-3-1,9 6 0,-14-7 0,14 7 0,-13-5 0,13 5 0,0 0 0,0 0 0,0 0-1,0 0 1,13-5 0,-4 5 0,5 5-1,2-3 1,0 1 0,-3 1 0,1-1 0,-4 3 0,2-3-1,-2 0 2,-10-3-1,0 0 0,0 0 1,0 12-1,0-12 1,-6 7 0,6-7-1,-20 10 1,20-10 0,-14 12 0,14-12-1,-6 12-5,6-12-15,-10 3-16,10-3-1,0 0-1,-4 10 0</inkml:trace>
  <inkml:trace contextRef="#ctx0" brushRef="#br1" timeOffset="10271.7429">22269 8254 47,'0'-9'22,"0"9"-2,0-21-3,-7 11-4,3 1-2,-5-4-3,0 3-1,-5 1-3,1 4 0,-3 2-2,1 6-1,1 1 0,-1 3 0,1 4-1,4 5 0,4-1 1,6 4 0,0-3-1,0-1 2,10-3-1,4 1 1,0-6 0,3-3 0,2-4 0,-3-4 0,2-5 0,1 0-1,-1-7 0,-2-3 1,-5-3-1,0 0 0,-3-2-1,0 0 1,-4 2-1,0 1 0,-4 4 0,-4 4 1,4 3-1,0 10 0,-7-11-1,7 11 1,0 0 0,-10 4 0,10-4 0,-6 19 0,2-4 1,0 5-1,-2 2 1,3 4 1,3-1-1,0 1 1,-2-1 0,4-1 0,-2-5 0,5-1-1,3-5 1,-8-13-2,7 15-4,-7-15-8,0 0-25,13-6-2,-13 6 1,7-12 0</inkml:trace>
  <inkml:trace contextRef="#ctx0" brushRef="#br1" timeOffset="10880.7396">22588 8196 63,'-7'-17'24,"-3"8"-5,-2 6-3,-3-5-4,3 8-3,-4-6-2,0 6-3,-1 4-1,5-1-1,2 4 0,10-7-1,-11 15 0,11-3 0,0 0 0,7 2 0,5 1 1,2 2-1,1-2 1,3 1 0,-2 0 0,0 0 0,-3-3 0,-2 0 0,-11-2 0,0 1 0,0-12 0,-22 12 0,5-9 0,1-3-1,-4 0 0,-4-3-2,6 0-3,0-4-3,8 7-8,-3-8-14,4 1-7,9 7-2,0-13 2</inkml:trace>
  <inkml:trace contextRef="#ctx0" brushRef="#br1" timeOffset="11586.1867">22452 8017 36,'0'0'24,"0"0"-3,0 0-2,11 3-4,-1-3-3,10 7-3,-2-7-2,9 8-1,3-5-2,1 1-1,-4-4-2,-2 3 1,-4-3-1,-3 0 0,-2 0 0,-2 0 0,-14 0-1,0 0 0,10-7-1,-10 7-1,0 0 0,-10-10 0,10 10 0,-21-10 0,21 10 0,-17-12 0,6 6 1,11 6 1,-12-9 0,12 9-1,0 0 1,0 0 1,12 0-1,0 0 0,0 5 2,4 2-1,-3-3 2,2 7 1,-9-2 1,0 4 0,-6-2 0,-4 7 0,-6-4-5,-7 5-33,-4-13-1,9 5-2,-6-18-1</inkml:trace>
  <inkml:trace contextRef="#ctx0" brushRef="#br0" timeOffset="109358.9767">15610 4843 16,'0'-22'14,"-3"-8"-1,14-3-3,8-7-1,7-4-3,11-2 0,12-3-3,12 1 0,11 3-1,9 5-1,8 6-1,4 6 1,9 11-1,6 9 1,7 8 0,4 12 0,4 5 1,8 5 0,11 6 0,7 3 0,9-1 1,4-1-1,1-4 0,-2-6-1,-5-1 1,-10-5-1,-14-3-1,-15-6 1,-16-4-1,-22-4 2,-14-5-1,-17-3 0,-14-8-1,-9-2 1,-8-3 0,-7-2 0,-3 2 0,-1 1 0,-1 4-1,-3 3 1,2 5 0,-4 12 0,5-11 0,-5 11 0,0 0-1,0 0 0,0 0 0,0 0 0,0 0 1,7 10-1,-7-10 0,0 0 0,14 10 1,-4-3-1,-1-2 1,3 3-1,-3-3 1,1 1-1,-1-1 1,-9-5 1,13 4-1,-13-4 1,0 0 0,0 0-1,0 0 1,0 0-1,-7-9 0,7 9 0,0 0-1,0 0 0,0 0-1,0 0 1,0 0 0,0 0 0,0 0-1,0 16 1,0-16 1,16 19-1,-4-11 1,4 1 0,9 4 0,8-6-1,7 2 1,11-5-1,10-4 1,13 0-1,10-5 0,9-4 0,8-5-1,10-5 1,11-5 0,5-8 0,12-2-1,8-9 1,8-2 1,4-5-1,8 3 0,2 2 0,4 5 1,-2 13-1,-3 10 0,-5 17 1,-4 13-1,-2 16 0,-1 12 0,-9 13 1,-6 5 0,-6 7-2,-4 6-7,-14 9-19,-17-15-4,-6 7-1,-27-13 1</inkml:trace>
  <inkml:trace contextRef="#ctx0" brushRef="#br0" timeOffset="110199.8124">17172 3217 24,'0'-22'27,"7"22"-1,0 22-10,2 14-4,0 20-1,-3 7-2,2 10-1,-2 0-4,-3-3-5,3-8-7,-2-13-9,-4-21-12,15-8-2,-15-20 0</inkml:trace>
  <inkml:trace contextRef="#ctx0" brushRef="#br0" timeOffset="110650.6229">17451 3338 21,'-20'14'17,"-13"5"-1,-1 11-3,-5 4-2,2 4 0,4 1-3,8-2-1,12-2-1,8-6-1,14-3-1,11-5-1,10-2-3,6-5-4,3-4-7,1-4-3,1-2-3,-1-4 1,-4-10 1,-8-1 4,-4-7 6,-7 1 6,-6-2 8,-5-15 22,-6 22-14,-8 1-1,8 11-4,-11 0-4,11 0 0,-5 21-3,5-7-1,3 5 0,2-1 1,8 5 0,0-8 0,6-1 0,-3-7-1,1-3 0,-1-4 0,-1 0-2,-5-8-2,-3-4-8,-1-2-11,-1-1-16,-5-10 0,0 1-1,-4-6-1</inkml:trace>
  <inkml:trace contextRef="#ctx0" brushRef="#br0" timeOffset="110974.2224">17723 3348 52,'11'-20'28,"5"4"-6,4 6-4,1 6-4,3 10-3,-2 4-3,6 13-1,-5 2-2,-2 11 0,1 3-1,2 0 1,-4 2-2,1-6-1,-4-5 0,-3-6 0,0-5-2,-4-10 0,-10-9 0,-5-9-1,-7-2 0,-5-1 0,-6 3-1,-3 4 0,-2 5 1,-3 8 0,4 5-1,2 2-3,9 6-6,2-2-11,2-4-13,12-3 0,0-12 1,16 0 0</inkml:trace>
  <inkml:trace contextRef="#ctx0" brushRef="#br0" timeOffset="111146.8007">18103 3473 47,'0'0'31,"14"7"-2,-9 8-12,-5 4-8,4 7-8,-4 1-14,6 6-15,-10-10-2,10 4-1,-6-15 0</inkml:trace>
  <inkml:trace contextRef="#ctx0" brushRef="#br0" timeOffset="111401.4165">18244 3483 37,'8'0'33,"2"15"1,-1 1-4,0 1-16,5 8-6,-2-3-2,4 5 0,-4-6-2,2-1-1,-5-11-1,2-9 0,-11 0 0,12-20-1,-7 3-2,-5-6-6,7 3-13,-7-2-16,3-1 1,3 5-2,0-2 1</inkml:trace>
  <inkml:trace contextRef="#ctx0" brushRef="#br0" timeOffset="111725.0889">18556 3431 59,'-15'14'31,"-5"-3"-6,2 3-9,9 7-6,-1-3-3,10 4-1,4-1-1,9 2 0,1-7-1,7-2 1,0-7-1,1-7 0,-2-3-1,0-10 0,-6-8-1,-6-5 0,-8-9-1,-5-8 0,-6-3-1,-3-8 0,-4 0-1,0 0 0,3 0-1,2 4-2,13 11-5,-3 3-7,14 4-16,6 18-5,0 7 1,10 14 0</inkml:trace>
  <inkml:trace contextRef="#ctx0" brushRef="#br0" timeOffset="112110.0616">18806 3552 12,'0'10'30,"10"3"2,-1-8-4,1-5-10,8 0-4,-5-5-4,7-2-2,-7-8-3,0-1-2,-5-7 0,-5 1-3,-3-2 1,-10 5-1,1 4-1,-7 2 0,-2 9 0,-3 8 0,2 7 0,0 9 1,5 8-1,3 6 1,5 3 0,6 3 1,3-1 0,8 1 0,1-4-1,2-4-7,3-4-11,3-3-15,-9-16 0,6 1-1,-17-10 1</inkml:trace>
  <inkml:trace contextRef="#ctx0" brushRef="#br0" timeOffset="112296.0843">19072 3396 32,'9'12'35,"-9"2"-1,4 12 1,-4 5-18,0 0-9,0 5-9,4-2-19,3 2-13,-11-17-1,8 4-1</inkml:trace>
  <inkml:trace contextRef="#ctx0" brushRef="#br0" timeOffset="112528.9428">19167 3364 38,'0'0'33,"18"23"1,-12-12 0,1 7-22,2 7-6,-2 4-2,-1 0-4,2 1-4,-8-8-4,4-2-7,-4-11-6,0-9-4,0 0-3,10-20 1</inkml:trace>
  <inkml:trace contextRef="#ctx0" brushRef="#br0" timeOffset="112966.8132">19272 3416 46,'-13'0'24,"5"9"-2,-2 3-3,1 1-5,5 4-4,-1 1-4,9 2-1,2-2-1,6-2-2,4-3-3,3-5-4,4-2-3,-3-6-1,3-8 0,-5-7 0,1 3 2,-6-6 3,0 1 6,-2 4 3,-5-2 5,3 10 1,-9 5 1,9 4 0,-9-4-1,8 18-3,-8-8-3,6 3 0,-6-13-2,3 16 0,-3-16-1,10 0 0,-4-11-1,0 0 0,3-3 0,2-1 0,0 2-1,3 2-1,-1 4 1,-2 7-1,1 3 0,2 6 1,-4 4 0,0 4-1,-1 6-1,-4-1-3,3 7-8,-8-2-24,0-8 0,-7 1 0,0-10 0</inkml:trace>
  <inkml:trace contextRef="#ctx0" brushRef="#br0" timeOffset="113117.4124">19554 3166 44,'-7'-17'32,"7"17"-5,0 0-17,0 0-33,4 22-5,-1-8-4</inkml:trace>
  <inkml:trace contextRef="#ctx0" brushRef="#br0" timeOffset="113567.0316">20240 3333 26,'-22'-16'31,"5"19"1,-8 4-9,2 4-7,1 8-6,5 3-3,9 6-3,4 0-1,11-4-1,4 0 0,9-5 0,-1-4 1,4-8-1,-6-7 1,0-6-2,-7-4-2,-10-5-4,0 2-6,-8-4-13,-3-5-10,5 6 0,-3-6-1</inkml:trace>
  <inkml:trace contextRef="#ctx0" brushRef="#br0" timeOffset="113801.3478">20274 3325 46,'20'9'33,"-20"2"-6,4 2-6,-1 7-7,-3-2-3,5 6-2,-1-2-4,8 2-1,1-6-2,9-3 0,-4-6 0,6-5 0,-3-4 0,-1-7-2,-2-6 0,-5-6-5,-4 2-4,-9-7-8,0 4-6,0-2-6,-8-1-5,4 6 4</inkml:trace>
  <inkml:trace contextRef="#ctx0" brushRef="#br0" timeOffset="113987.9746">20459 3299 69,'0'0'29,"10"10"-2,-1 7-8,-4 2-4,6 14-5,-4 5-2,6 10-2,-4 2-1,1 6-1,-3-5-2,-2-2-2,1-5-4,-6-12-4,7-5-11,-7-12-18,0-15-1,0 0 0,-9-24 1</inkml:trace>
  <inkml:trace contextRef="#ctx0" brushRef="#br0" timeOffset="114130.8608">20522 3530 34,'17'-10'30,"-2"-5"0,7 5-12,6 0-7,3 1-6,1 0-9,0 2-12,0 7-13,-16-13-1,0 8 0</inkml:trace>
  <inkml:trace contextRef="#ctx0" brushRef="#br0" timeOffset="114334.4092">20697 3285 68,'0'0'28,"0"0"-5,-6 13-5,10 12-5,-4 2-4,9 13-1,-6 4-2,6 4 0,-3 1-2,3-3-1,0-5-2,0-9-5,0-3-7,-6-15-16,-3-14-9,0 0-1,8-16 0</inkml:trace>
  <inkml:trace contextRef="#ctx0" brushRef="#br0" timeOffset="114468.7556">20751 3481 46,'13'-5'28,"-13"5"-3,14-8-21,7 8-17,-3-9-13,16 5-1,-6-12 0</inkml:trace>
  <inkml:trace contextRef="#ctx0" brushRef="#br0" timeOffset="114854.9703">21051 3214 11,'-41'0'54,"17"6"-33,11 2-8,1 4-4,5-1-2,4 5-1,3-3-2,10 1-1,-2-2 1,5-2-2,-3-3 0,0 0 0,-10-7-1,12 7-1,-12-7 1,-9 0 0,-1 4 1,-2 0 0,-4-1 1,3 4 1,-1 0 0,4 5 1,4-2 0,11 4 0,-1-4-2,7 0-1,3 2-5,1-8-9,7-4-20,3 0-3,-8-9-1,8 1 0</inkml:trace>
  <inkml:trace contextRef="#ctx0" brushRef="#br0" timeOffset="115401.8545">21147 3272 17,'0'0'28,"16"9"1,-16-9-3,23-6-15,-3 6-6,2-6-2,1 3-1,-3-3-4,-4-1-1,-7 2-2,-9 5 1,0 0 0,0 0 2,-14 0 2,0 5 0,-17 17 8,21-10-1,2 3 0,4 0 1,4 1-1,2-2 0,11 1 0,-1-3-2,10 2 0,-3-6-1,9 2-1,-1-7 0,6 1-1,-3-4 0,6-6-2,-4-3 0,-2-1-1,-1-2 0,-10-4 0,-5-2-1,-7-1 1,-7 5 0,-12-3 0,-4 5 1,-7 4 0,-1 3 1,0 5 0,-1 10 0,1 4 1,7 4 0,2 7 1,2 3 0,9 8 0,1 1 0,8 1 1,4 0-2,3 0 0,-3-5-2,4-3-3,4-4-8,-9-7-22,2-14-5,1-5 0,-3-9 0</inkml:trace>
  <inkml:trace contextRef="#ctx0" brushRef="#br0" timeOffset="115598.4243">21642 3237 46,'0'0'35,"9"12"1,-6 2-5,-3 3-17,8 12-6,-8-4-2,9 2-4,-6 3-9,-3-5-19,0-11-9,3-2-1,-3-12 0</inkml:trace>
  <inkml:trace contextRef="#ctx0" brushRef="#br0" timeOffset="115748.6351">21637 3033 65,'0'0'34,"-14"-15"-2,14 15-20,0 0-31,-10 10-12,15 4-2,-5-14 0</inkml:trace>
  <inkml:trace contextRef="#ctx0" brushRef="#br0" timeOffset="116056.9817">22052 3255 65,'-5'25'36,"-12"-5"-3,-7-3-14,1 4-6,-11-9-5,2 1-3,-1-6-2,2-7-1,5-3-1,4-9 0,7-1-1,4-6 0,11 1 0,9 2 0,2 2 1,12 7 1,2 5 0,6 8 0,5 3 0,3 12 0,-4 0-2,1 4-10,-6 1-28,1-1 0,-13-6 0,1 0-1</inkml:trace>
  <inkml:trace contextRef="#ctx0" brushRef="#br0" timeOffset="214312.4889">1944 12194 25,'-12'-4'30,"-16"-1"3,0 5-8,-7 6-8,1 4-5,4 11-3,10-1-2,8 9-2,3-1-2,18 4-2,4-7-1,8-1 1,7-6-1,4-2 1,-1-7 0,-6-3 0,-4-6 0,-8-3 1,-13 3-1,0 0 0,-10-9 0,-15 9 0,-9 0-1,0 5 1,-7 5 0,5 7 0,-2 4 0,7 3 0,9 5 0,16 0 0,9 2 0,7-2-1,8-4 0,7-6-3,16-1-5,-1-12-13,-10-6-15,3-7 0,-10-8-1,0-1 1</inkml:trace>
  <inkml:trace contextRef="#ctx0" brushRef="#br0" timeOffset="214453.9557">1590 12340 16,'-30'-18'25,"13"18"-3,2 0-11,15 0-29,15 15-5,7-8-1</inkml:trace>
  <inkml:trace contextRef="#ctx0" brushRef="#br0" timeOffset="214628.9646">1996 12518 40,'9'20'35,"-9"-3"0,14 4-4,1 11-16,0-1-5,0 3-8,0 4-9,-2-8-10,9-8-17,0-3-1,-10-12 0,1-7 0</inkml:trace>
  <inkml:trace contextRef="#ctx0" brushRef="#br0" timeOffset="214785.9745">2126 12570 65,'-24'18'35,"-13"3"0,3 9-16,3 9-7,-1 2-7,4 1-8,1 1-13,12-4-18,1-15-2,18 0 1,-4-12 0</inkml:trace>
  <inkml:trace contextRef="#ctx0" brushRef="#br0" timeOffset="215290.4759">2392 12541 39,'-21'-31'65,"0"15"-43,3 7-6,1 1-5,6 8-3,-5 3-2,4 8-4,-1 2 0,7 5-2,6 0 0,6 2 0,0-1 1,3-5-1,1-4 1,6-4-1,6-6 1,-4 0-1,-3-7 1,-5-2-2,2-5 1,-3 2 0,-7 2 1,5 0-1,-7 10 1,-3-10 0,3 10-1,0 0 1,-9 14-1,9-1 1,5-1-1,0 3 1,7-4-1,4-2 0,2-2 1,1-7-1,2 0 1,-5-9 0,2-1-1,-6-5-1,-5 4-3,-7-8-9,0 0-20,0 2-3,-4-1 0,4 3-1</inkml:trace>
  <inkml:trace contextRef="#ctx0" brushRef="#br0" timeOffset="215493.7437">2610 12410 50,'4'19'37,"1"7"2,-5 11-9,0-3-9,3 16-7,-3-1-4,4 6-4,-4-4-4,6-3-1,3-4-4,0-10-6,-2 2-7,3-12-23,-10-24 0,7 9-1,-7-20 1</inkml:trace>
  <inkml:trace contextRef="#ctx0" brushRef="#br0" timeOffset="215650.8559">2626 12664 42,'0'0'31,"0"-10"0,13 10-4,-1-4-26,6-2-16,10 6-14,-6-14-2,9 9 1</inkml:trace>
  <inkml:trace contextRef="#ctx0" brushRef="#br0" timeOffset="216058.5293">2951 12408 43,'0'0'30,"-22"-13"-1,9 10-9,5 3-8,-1 6-5,9-6-2,-7 21-2,11-9-2,5 3-1,2-6-2,5 5 0,-5-8-2,1 0 1,0-6-1,-3 0-1,-9 0 1,0 0 1,0 0 2,-20-6 1,9 6 2,-5 4 0,-1 6 3,0-2 1,5 7 1,-1-2 1,13 5-1,0-1 1,13 3-2,-1-4-1,5-4-10,7-7-28,3 5-2,1-10-1,9 0 0</inkml:trace>
  <inkml:trace contextRef="#ctx0" brushRef="#br0" timeOffset="216667.9509">3718 12472 43,'-27'0'30,"6"11"-2,3 2-12,2-1-4,16 9-3,3-5-2,13 3-1,6-3-2,4-2 0,0-6 0,2-2-1,-3-11-1,-6-5 0,-8-4 0,-5-8-1,-6-9 0,-11-5 0,-2-5-1,-2-5 1,-1-2-2,-1-2 1,5 0-2,0 8-2,7 5-2,5 4-4,8 12-9,3 11-16,4 3 0,11 12 1,-7 2 5</inkml:trace>
  <inkml:trace contextRef="#ctx0" brushRef="#br0" timeOffset="217171.5156">3957 12394 38,'-19'6'28,"12"5"-8,-1-2-6,8-9-2,5 16-4,5-9-1,6-2-2,0-5-1,4 3-2,-3-6 0,-1 3-1,-6-7 0,-10 7-1,0 0 1,-17 0 0,2 5 1,-3 4 0,-3 4 1,2 3-1,-2 3 2,11 1-1,3 0 0,7 1 0,10-3-1,4-2 1,6-6-1,5-4 0,3-6-1,3-5 1,0-5-1,-3-4-1,0-7 1,-6-1-1,-5-1-1,-6 1 2,-4 2-2,-4 3 2,-3 5-2,0 12 2,0 0 0,0 0 0,-10 15 0,10 4 0,3 2 0,1-1-4,4 7-2,-6-6-9,9-7-20,1 0-2,-12-14 0,12 6 0</inkml:trace>
  <inkml:trace contextRef="#ctx0" brushRef="#br0" timeOffset="217309.7738">4129 12225 61,'-12'-20'15,"7"6"-21,5 14-15,6-14-4,15 14 2</inkml:trace>
  <inkml:trace contextRef="#ctx0" brushRef="#br0" timeOffset="217885.2253">4311 12092 51,'0'0'31,"0"0"0,21-19-14,0 19-9,3-5-4,4 5 0,0-4-2,-3 4-1,-2 0 0,-4-3-1,-9 3 0,-10 0 0,0 0 0,0 0-1,0 0 0,-16 5 1,5 1-1,3 2 1,2 5 0,1 3 0,5 1 0,3 0 1,4 0-1,0 0 1,1-2 0,1-2 0,-9-13 0,7 13 0,-7-13 0,0 0 0,-19 5 0,8-5 0,0 0 0,0 7 0,11-7 0,-10 22 0,10-3 1,9 6-1,1 1 1,3 11 1,-4 1 2,2 6-2,-4-5 0,-7 2 0,-4-8 1,-5-1-1,-10-6 0,1-8-1,-1-7-2,1-8-1,2-3-2,1-5-6,15 5-7,-11-17-18,11 3-4,11 2 1,4-5 0</inkml:trace>
  <inkml:trace contextRef="#ctx0" brushRef="#br0" timeOffset="218434.9243">4707 12436 64,'-13'-15'32,"3"8"-7,-3 4-7,1-3-6,0 6-4,0 6-3,12-6-1,-10 18-2,14-7-2,3 2 2,6-5-2,0 3 1,3-4 0,3-2 0,-4-5-1,-1 0 0,-4-5 0,-10 5 0,0-9 0,0 9 0,-14-7-1,1 7 1,-4 5 0,0 5 1,2 3-1,4 1 1,3 2-1,5 1 1,6 2 0,5-5 0,5-2 0,5-4 0,2-5 0,2-3 0,2-3 0,0-7 0,-1-4-1,-1-6 0,-4-1-1,-2 0 1,-3-1-1,-4 2 1,-2 6 1,-5 3 0,-2 11 2,0 0 0,0 15 0,4 3 1,-1 5 0,3 2-1,0 3 0,1-2-2,2-6-9,1-8-31,2-3 0,-12-9 0,24-13-1</inkml:trace>
  <inkml:trace contextRef="#ctx0" brushRef="#br0" timeOffset="400958.5271">5693 11959 40,'-25'28'32,"-2"19"0,-2 8-12,-2 8-5,13 11-3,6 3-3,12 3-3,12-8-2,12-6-3,11-11-6,3-13-10,4-17-19,5-6 0,-10-19-1,3-8 0</inkml:trace>
  <inkml:trace contextRef="#ctx0" brushRef="#br0" timeOffset="401447.2358">5970 12182 31,'0'23'33,"-4"9"1,-5 0-3,-4 7-15,4 6-5,-4-5-3,5-1-4,2-7-1,-1-7-3,3-13 1,4-12-2,0 0 0,0-20 0,4-3 0,-4-9 0,0-3 0,3-8 0,-3 3 0,0 2 0,0 5 0,0 4 1,0 10 0,0 19 0,0 0-1,15 12 1,-4 9 1,7 8-1,4 2 1,8 7 1,4-2-1,1 3 0,1-5 1,-2-3-1,-6-2 1,-5-5-1,-12-2 0,-11-3 0,-11-6-1,-9-4 1,-7-2-1,-5-1 0,1-4-3,-5-2-4,8 0-6,3-6-13,3-3-8,13 5-1,-1-8 0</inkml:trace>
  <inkml:trace contextRef="#ctx0" brushRef="#br0" timeOffset="401627.7833">6211 12369 15,'15'-6'33,"4"14"0,-19-8-2,9 21-10,-5-3-7,-4 1-5,5 4-7,-2 2-11,1 1-18,-4-11-6,12 0 0,-12-15-2</inkml:trace>
  <inkml:trace contextRef="#ctx0" brushRef="#br0" timeOffset="401950.5009">6542 12436 30,'18'15'34,"-20"-3"1,-1 5-8,-10 3-6,-2-2-7,3 1-5,-7-9-5,1 0-3,5-10-2,-3-10 0,6-2-2,3-5 1,0-4-1,4-4 1,3 4-1,3 1 2,0 6 0,7 8 0,-1 6 2,6 0 0,0 11 1,4 7 0,0 3 1,-1 3-3,2 0-1,-3-4-6,2-2-16,-2-1-11,-9-12-1,4-1 1</inkml:trace>
  <inkml:trace contextRef="#ctx0" brushRef="#br0" timeOffset="402096.4684">6499 12291 46,'0'0'30,"-19"-19"-4,19 19-22,0 0-27,0 0-3,14-3-4,-14 3 4</inkml:trace>
  <inkml:trace contextRef="#ctx0" brushRef="#br0" timeOffset="402446.7347">6598 12219 55,'10'-25'35,"-1"-3"1,9 2-13,1 8-8,0 5-4,9 13-4,-4 5-2,5 14-1,-4 5-1,4 8 0,-5 5 0,3 5 0,-9 0-1,1 4 1,-7-2-1,-2-1-1,-3-4 1,-4-5-1,-3-8-1,-3-6 0,-1-6 0,-6-6-1,-2-8 0,-3 0-1,0 0-1,-1-5 0,-2 5-1,-2-3-2,7 6-4,-4-3-8,7 0-19,10 0-1,-9 5 1,9-5 0</inkml:trace>
  <inkml:trace contextRef="#ctx0" brushRef="#br0" timeOffset="402612.1876">7123 12572 36,'12'11'28,"-12"-11"-15,0 0-23,0 0-8,-15-4-6,15 4 0</inkml:trace>
  <inkml:trace contextRef="#ctx0" brushRef="#br0" timeOffset="403085.7236">7425 12366 27,'0'-25'27,"13"3"-6,-6-6-3,-7 1-3,6 2-1,-6 0-2,0 12-2,0 13-1,-9 0-3,0 9 0,7 16-2,-1 6-1,3 8-1,0 4 0,4 4-1,2-6-2,1-5-5,5-2-8,-3-5-21,-2-14 0,3-5 0,-10-10-1</inkml:trace>
  <inkml:trace contextRef="#ctx0" brushRef="#br0" timeOffset="403454.6387">7611 12239 48,'0'0'32,"26"3"0,-12 2-14,3-5-10,5 0-1,-2 0-2,0-6-2,-1 0-1,-4 6-1,-1-5 0,-14 5-2,13-4 1,-13 4 0,0 0 0,0 15 0,-5-4 1,2 7 1,-3 3 1,6 7 0,-5 3 2,5 7-1,0-4 1,6 2-1,-1-3 1,1-3-4,0-4 0,0-9-4,1-5-3,-7-12-8,0 0-14,0 0-9,0-17 0,-7 2 1</inkml:trace>
  <inkml:trace contextRef="#ctx0" brushRef="#br0" timeOffset="403598.647">7659 12421 69,'20'5'34,"-2"-5"-6,4 0-12,7 0-9,3 3-11,5 0-27,-6-6-1,6 3-3,-11 0 2</inkml:trace>
  <inkml:trace contextRef="#ctx0" brushRef="#br0" timeOffset="403753.6548">8132 12504 35,'7'21'35,"-7"-2"0,0 4-1,0-1-21,-7-11-37,7 11-6,-16-13-4,11 6 0</inkml:trace>
  <inkml:trace contextRef="#ctx0" brushRef="#br0" timeOffset="404296.9237">8528 12373 33,'-31'-12'33,"4"7"-1,-8 2-8,3 3-7,8 8-6,1-1-4,15 7-2,8 1-1,11 0-2,11 2 0,4-5-1,3-5 0,4-3 0,-4-4 0,-4-9 0,-7-8 0,-8-4-1,-7-11 0,-7-4 1,-5-8 0,-4-4-1,0-3 0,-1 3-2,3 4-2,-1 3-8,6 12-13,6 13-10,-3 3-1,3 13 1</inkml:trace>
  <inkml:trace contextRef="#ctx0" brushRef="#br0" timeOffset="404484.8617">8706 12302 57,'0'15'34,"0"5"0,-5-3-12,1 1-11,4 3-8,5 0-14,1 1-21,-6-22-1,16 19-1,-16-19 0</inkml:trace>
  <inkml:trace contextRef="#ctx0" brushRef="#br0" timeOffset="404808.7575">8983 12322 31,'0'0'35,"0"25"1,-10-6-2,0-3-12,-3 3-7,-6-3-7,1 0-4,-3-6-3,1-5-1,0-5-2,3-7-2,4-3 2,2-4-2,7-2 1,4 0 1,0 3 0,9 1 2,2 7 2,4 5 0,1 0 0,4 13 0,-3-1 1,4 5-1,-4 3-2,2-1-8,6 0-18,2 1-10,-4-8 1,8-2-1</inkml:trace>
  <inkml:trace contextRef="#ctx0" brushRef="#br0" timeOffset="405259.8026">9328 12340 55,'-27'-13'26,"5"7"-5,-7 3-6,0 3-4,4 3-3,-1 3-1,8 6-2,3 2-1,10 4-1,5 2-1,8-2 0,4-3 1,9-1-1,2-2 0,3-4-2,1-4 1,-2-4-1,-5-4-2,-5-2 1,-5 0 0,-10 6 0,0-15-1,-10 10 2,-2 5 0,-2 4 1,0 5 2,0 7-1,1 7 1,6 5 0,2 3 0,5 4 0,5 3-1,4-2-3,2-2-5,-3-10-14,1-5-15,7-1-1,-6-15 0,7-3 1</inkml:trace>
  <inkml:trace contextRef="#ctx0" brushRef="#br0" timeOffset="405426.3726">9582 12514 89,'0'0'40,"0"0"2,0 0-9,0 0-26,0 0-22,-9-4-24,9 4-1,0 0-1,15-17 1</inkml:trace>
  <inkml:trace contextRef="#ctx0" brushRef="#br0" timeOffset="406085.8276">9929 12305 44,'6'-29'22,"1"3"-3,-4-1-1,-3 4-1,0 5-4,-3 4-2,3 14-2,-10-8-2,10 8-2,-10 24-1,7 1-1,-2 4 0,5 9-1,-3 1 1,3 8-1,0-2 0,0-3-1,3-4-2,-3-11-6,11-4-17,2-8-12,-13-15-1,22-5 1</inkml:trace>
  <inkml:trace contextRef="#ctx0" brushRef="#br0" timeOffset="410398.2126">10104 12218 29,'24'5'27,"-6"-10"0,8 5-15,3 4-4,-1-4-2,1 4-1,-4-4-1,-1-4-1,-10-4-1,-4 0 1,-10-2 0,0 10 1,-8-9 1,-4 14 0,-6 1 0,2 12 0,-1 5 0,3 9 0,3 2-1,6 5-2,5-3 1,0 1-1,9-2 0,1-5-1,3-4-1,-2-9-7,1-4-7,-12-13-14,0 0-7,10-17 0,-20-3 0</inkml:trace>
  <inkml:trace contextRef="#ctx0" brushRef="#br0" timeOffset="410541.8995">10085 12368 28,'-13'-4'31,"13"4"1,15 5-9,7-5-6,13 0-3,4 0-7,9 0-12,-2 0-24,4 0-3,-14-3-1,4 3 0</inkml:trace>
  <inkml:trace contextRef="#ctx0" brushRef="#br0" timeOffset="411067.6216">10490 11956 40,'24'20'37,"5"14"0,8 16 1,-3 16-18,-8 6-5,-3 18-5,-17 1-2,-6 2-5,-20-10-4,-9-16-15,-5-15-22,-2-12-2,-2-24 0,9-11-1</inkml:trace>
  <inkml:trace contextRef="#ctx0" brushRef="#br0" timeOffset="411683.9676">11339 12431 35,'-8'-17'33,"8"17"0,-22-17-9,3 10-6,0 7-4,-5 0-5,2 11-2,0 2-3,7 9-2,5 0 0,10 5-1,0-1 0,12-2-1,6-2 0,5-7-3,5-5-4,-6-10-9,4-3-13,-2-9-6,-10-8 0,-2-2-1</inkml:trace>
  <inkml:trace contextRef="#ctx0" brushRef="#br0" timeOffset="411840.4722">11293 12237 74,'-10'-19'33,"-2"2"-4,12 17-15,-10-7-17,10 7-26,7 15-3,-4-6 0,12 10-3</inkml:trace>
  <inkml:trace contextRef="#ctx0" brushRef="#br0" timeOffset="412230.8843">11445 12371 38,'0'0'33,"24"20"1,-7-11-2,5-5-17,5 6-5,0-7-4,4 1-3,-6-4-2,-4-4-2,-2 1-1,-9-1-2,-10 4 1,0 0-1,0 0 1,-10-9 0,-5 15 1,1 3 1,-2 5 2,3 4 0,2 1 2,2 1-1,3 1 1,6 0-1,8-6 0,3 0-1,3-10 0,-2-5 0,8 3-1,-4-8 0,1-5-1,-2-4 1,-2 2 0,-3-3 0,-3 5-1,-2 1 2,-5 9 0,0 0 0,0 0 0,-7 18 0,7-3 1,0 3-4,9-1-6,1 2-20,2-10-6,15 1 0,-3-10-1</inkml:trace>
  <inkml:trace contextRef="#ctx0" brushRef="#br0" timeOffset="412494.3115">12155 12410 62,'0'0'36,"0"0"1,0 0-6,30-5-17,-8 5-7,11 7-3,-1-2-3,1-2-4,1 3-6,-9-6-9,1 0-9,-7 0-6,-10-5-1,-9 5 2</inkml:trace>
  <inkml:trace contextRef="#ctx0" brushRef="#br0" timeOffset="412645.3408">12353 12414 41,'-16'16'26,"7"5"-2,-2 3-3,4 0-5,2 3-4,5 0-4,0-1-8,8-3-8,0-3-18,-1-11-6,9-1 0,-1-8-1</inkml:trace>
  <inkml:trace contextRef="#ctx0" brushRef="#br0" timeOffset="412945.0543">12628 12482 45,'-21'-15'33,"6"8"-2,-7-2-8,0 6-7,4 10-8,-1-1-2,7 10-2,4 1-2,8 3 0,3 1-1,10 1 0,5-8 0,5-4 0,-1-3 0,5-7 0,-4-5 0,-2-2 0,-10-5-2,-6-5-6,-5-2-18,-5 4-9,-10-8-1,1 9-1</inkml:trace>
  <inkml:trace contextRef="#ctx0" brushRef="#br0" timeOffset="413456.5626">13090 12422 21,'18'4'33,"-15"9"0,8 8 0,-4 0-16,-7-1-5,8 5-3,-8-6-4,0-2-3,0-6-1,0-11-2,0 0 0,8-14 0,-1-3-1,0-3 2,4 1-1,2 0 1,2 2 0,0 8 3,2 6-1,-1 9 0,-1 5 1,-2 6-2,-1 3-2,-7 0-9,0-5-22,3 5-2,-8-20-1,0 12 1</inkml:trace>
  <inkml:trace contextRef="#ctx0" brushRef="#br0" timeOffset="413774.4676">13331 12319 61,'18'-28'36,"9"13"0,4 3-10,-6 6-11,10 12-5,-7 6-3,1 11-2,-7 9-1,0 8-1,-4 1 1,-4 2-3,-4-2 1,-1-7-1,-2-3 0,-4-9-2,-3-7 0,0-15-1,0 0 0,-16 0 0,4-7 0,-3 0 0,-5 2 0,-3 5 0,1 0 1,-3 0-1,10 12-5,-1-4-12,0-3-18,16-5 0,0 9 0,16-9 0</inkml:trace>
  <inkml:trace contextRef="#ctx0" brushRef="#br0" timeOffset="413933.0776">13814 12599 78,'11'11'38,"-11"-11"-3,0 0-20,0 0-42,0 0-6,0 0-2,6-14-2</inkml:trace>
  <inkml:trace contextRef="#ctx0" brushRef="#br0" timeOffset="414435.5683">14171 12443 20,'5'21'28,"-9"-7"0,4 8-6,0-6-9,0 0-4,0-4-5,0-12-2,0 0 0,0 0-1,0-21 0,5 2-1,-1 0 2,-1-4 0,4 7 1,1-4-1,2 11 1,-1 4 0,4 10 1,-3 7 0,2 5-1,-3 4-1,0 1-2,-2 5-3,-1-3-8,0-3-13,8-1-9,-14-20 0,23 15 0</inkml:trace>
  <inkml:trace contextRef="#ctx0" brushRef="#br0" timeOffset="414788.4758">14553 12410 41,'-22'-9'31,"5"9"-1,-2 0-11,0 0-7,6 7-4,1-1-4,9 4 0,3 2-3,11-2-1,2-1 0,4-2-2,3 0 0,-5-7 0,3 3-1,-5-3 0,-13 0 0,0 0 1,-4-12 2,-8 12 1,-5 0 2,2 3-1,-3 3 1,4 4-1,2 1 1,8 4-3,4 1-2,6-2-8,7 1-8,3-1-5,3-8-8,14 3 0,-4-14 0</inkml:trace>
  <inkml:trace contextRef="#ctx0" brushRef="#br0" timeOffset="415120.219">14831 12400 51,'-18'-8'33,"-11"1"0,5 1-11,0 6-6,2 6-6,5 6-4,6 3-2,11 5-2,10 3-1,5 0-1,6-2 1,5-4-1,0-4 1,0-5 0,-4-8-1,-1-8 2,-6-7-2,-7-5 1,-5-6 0,-6-9 1,-4-6-2,-4-7 2,-2-3-2,0 0 0,3 1 1,3 1-1,3 7-2,8 7-2,8 16-7,0 8-13,4 11-12,5 11 0,-4 2-1</inkml:trace>
  <inkml:trace contextRef="#ctx0" brushRef="#br0" timeOffset="415301.7896">15001 12360 41,'-5'19'36,"5"4"1,0-2-1,0-1-17,0 6-8,2-6-6,-2-3-10,7-2-16,1-1-15,-8-14 0,0 0 0,0-21-1</inkml:trace>
  <inkml:trace contextRef="#ctx0" brushRef="#br0" timeOffset="415458.8018">15000 12185 65,'0'0'33,"-8"-10"-4,8 10-22,14 7-33,-14-7-3,11 12-4,-11-12 0</inkml:trace>
  <inkml:trace contextRef="#ctx0" brushRef="#br0" timeOffset="415781.8766">15339 12446 65,'-26'-6'32,"4"-4"-6,-3 10-10,-3-7-5,6 10-4,0 4-2,7 6-1,5 1-1,10 5-1,6-2 1,9-1-2,5-2 2,4-2-2,4-8 1,-1-4 0,-2 0-1,-6-12 0,-9 0 0,-7-3-3,-6-1-9,-9 2-24,-5-8-1,5 2 0,-9-6 0</inkml:trace>
  <inkml:trace contextRef="#ctx0" brushRef="#br0" timeOffset="420984.9375">15793 12339 31,'24'-2'20,"-7"-1"-2,6 6-2,-4 7-3,1 4-3,-7 5-3,-7 4-1,-6 4-2,-5-2-1,-5 2-2,-4-6 0,1-6-2,0-5 0,4-10 0,9 0-1,0-16 1,5 0 0,6-3 0,7-3-1,0 3 2,6 0 0,-2 3 0,-2 0 0,-6 6 1,-1 1 0,-13 9 1,0 0 0,0 0 0,0 0 0,-12 19 1,4-4-1,4 2-1,1 4 0,3-1 0,7-3-1,5-1 2,6-2-1,3-3-1,4-8 1,-1-3 0,-2-3-1,0-7 1,-3 1-1,-4-1-1,-6-2 1,-3 2-1,-6 10 1,0-10-1,0 10 0,0 0 1,-6 14-1,6-4 0,0 4 1,6-1-1,1 2 1,5-4 0,2-6 0,4-5 2,3 0-1,-1-8 2,-2-7-1,-3-2 1,-5-4-2,-2 0-1,-5 2-6,-3 0-15,-14-1-10,10 8-2,-9-7 1</inkml:trace>
  <inkml:trace contextRef="#ctx0" brushRef="#br0" timeOffset="421284.3311">16355 12222 55,'17'-4'33,"4"4"-3,-3 17-9,-8-2-5,3 14-4,-6 0-4,1 7-1,-2 2-2,1-1-2,-2-5-1,0-6-2,2-2-1,0-9-1,-7-15 0,0 0-3,10 5 0,-10-16-1,0 11 0,-7-18-1,7 18 1,-21-12 1,9 12 1,-4 10-2,-1 1-6,0 9-18,-4-12-1,11 6 1,-3-10 0</inkml:trace>
  <inkml:trace contextRef="#ctx0" brushRef="#br0" timeOffset="421474.342">16603 12417 58,'5'9'32,"-5"-9"-2,0 20-12,5-2-10,-5 0-6,0 0-18,0-4-15,9 5-1,-9-19 0,3 20-1</inkml:trace>
  <inkml:trace contextRef="#ctx0" brushRef="#br0" timeOffset="421729.3736">16756 12405 63,'9'-5'34,"-9"5"2,10 9-12,-2 8-13,-2 0-3,4 4-4,2 0 0,2-1-1,-2-7-1,2-6 0,-1-7 0,-1-6 0,-2-7-1,-2 0-1,-3-3-3,-5-3-8,5 0-25,-5 6-1,-3 1-1,3 12-1</inkml:trace>
  <inkml:trace contextRef="#ctx0" brushRef="#br0" timeOffset="422105.1401">17145 12397 36,'-25'-8'30,"25"8"-1,-24 3-9,11-3-7,4 8-5,0 2-3,4 2-2,5 5-1,5-1-1,3 1 1,4 0-1,3-5 0,3-2 0,1-5 0,2-5 1,-3-3-1,-4-6 1,-2-6-2,-4-3 1,-4-4-1,-4-5 1,-6-5-1,-1-4 0,-2-5 0,-1 1-1,2 2 1,1-3-4,7 7-3,-3 3-6,12 7-9,10 13-11,-7-3 0,11 14 1</inkml:trace>
  <inkml:trace contextRef="#ctx0" brushRef="#br0" timeOffset="422518.2357">17364 12481 59,'17'20'29,"-4"-15"-10,3 0-6,2 0-4,0-5-3,3-7-1,-5-2-3,-2-2 1,-5-6-3,-5 0 1,-4 0-1,-5-1 0,-6 2-2,-4 6 1,-4 3 0,-2 7 0,2 0 0,-2 10 1,4 7 0,3 5-1,6 2 1,4 3 0,4 5 1,6 1-1,0 3 1,1-6-4,2 2-10,5 0-17,-9-17-1,5 5 1,-10-20-2</inkml:trace>
  <inkml:trace contextRef="#ctx0" brushRef="#br0" timeOffset="422715.0703">17664 12371 49,'0'0'32,"5"19"-1,-5-5-11,-3 6-17,3 7-27,-2-9-5,8 6-1,-6-8-1</inkml:trace>
  <inkml:trace contextRef="#ctx0" brushRef="#br0" timeOffset="423126.4412">17809 12368 22,'12'0'33,"-12"0"1,22 4 0,-13 7-14,-6-1-6,3 9-5,-6 1-3,0 3-2,-9-2-1,5-5-3,-3-4 0,7-12-2,0 0-1,0 0 1,8-22-1,0 2 1,6-1-1,-4 1 3,3 2-1,-1 5 1,-12 13 0,9-14 1,-9 14-1,0 0 0,-9 11 0,9 2 1,-7 3 0,7 1-3,4 3-2,2-2-5,9 1-2,2-3-6,6-1-4,0-6-4,5-4-2,6 0 1</inkml:trace>
  <inkml:trace contextRef="#ctx0" brushRef="#br0" timeOffset="423587.1474">18299 12446 60,'-3'-12'22,"-6"0"-3,-6-2-3,1 3-5,-10-1-2,6 2-2,-6 3-2,4 5-1,-4 2-1,4 3-1,2 7 0,5 4 0,5 5 1,4 3-2,4-1 1,9-3-1,4 1 2,6-2-2,3-7 1,2-4-2,0-6 0,-1-9 0,-1-3-1,-2-2 1,-3-3-1,-6-1 1,-2 3-2,-5 1 3,1 2-2,-5 12 1,0 0 1,0 0-1,0 0 1,0 0 0,0 12 0,5 0 0,-1 0 1,7 1-1,-1-1 1,2-2-1,3 1 1,3-4-2,-4-4 1,0-3-1,1 0-2,-4-9-6,3-1-13,-2 0-15,-8-9 0,-2 4-1,-4-6 1</inkml:trace>
  <inkml:trace contextRef="#ctx0" brushRef="#br0" timeOffset="423751.1644">18380 12126 36,'-4'-12'32,"-5"-2"0,9 14-10,0 9-36,0-9-11,-4 22-5,4-10-1</inkml:trace>
  <inkml:trace contextRef="#ctx0" brushRef="#br0" timeOffset="449279.8784">19101 12385 44,'-17'8'32,"4"6"-4,-10-2-8,-4 0-6,2-2-5,-6-3-4,7-4-2,-1-3-2,3-8 0,6 1-1,5-5-1,6-4-1,5-2 1,0 1 1,6 0-1,4 8 1,3 2 0,2 7 0,1 7 1,-1 9 0,4 4-1,0 8-6,-2 0-14,0-9-12,7 5 0,-8-13 0</inkml:trace>
  <inkml:trace contextRef="#ctx0" brushRef="#br0" timeOffset="449595.1111">19133 12340 79,'0'0'37,"16"16"-1,0 3-14,7 13-9,-5 1-4,5 7-4,-7 1-2,1 2-1,-6-2-1,-11 3-1,-4-9-2,-13-5-1,-4-8-1,-6-8 0,1-6-1,-1-16 0,3-8 1,6-11-1,7-6 2,5-8 1,13-2 0,6-2 2,6 1-2,2 3-1,6 10-7,-4 3-13,-5 5-11,2 11 0,-13 1 0</inkml:trace>
  <inkml:trace contextRef="#ctx0" brushRef="#br0" timeOffset="450039.0203">19368 12320 18,'0'0'29,"-10"10"1,10 7-1,0-2-16,3 2-3,6 1-2,-3-1-1,7-1-3,1 0 0,3-9 0,0-5-2,-2-4 0,-2-5-1,-3-6 0,-3-1-1,0 0 1,-4-2 0,-3 3-1,0 1 0,0 12 0,0-11 0,0 11 0,0 0 0,3 13 0,-3-13 0,10 19 0,-1-9 1,2 0-1,1-3 1,1-3 0,-3-4-1,0 0-2,2-4-4,-9-6-14,-3-4-13,7 5-1,-7-8 0,9 5 0</inkml:trace>
  <inkml:trace contextRef="#ctx0" brushRef="#br0" timeOffset="450360.8755">19678 12310 77,'21'25'36,"-14"-4"-6,-1 3-7,4 10-8,-10-2-5,9 9-4,-6-6-2,2 7-1,-5-4-1,0 1-1,-6-8-1,0-3 0,-2-6-2,-5-10 1,1-3-1,-4-9-1,2-10 0,0-9 0,7-3 0,1-7 1,6-3 1,7-6 0,5 0-1,7 1 2,5 1-1,1 4 0,2 4-3,-4 3-2,2 7-4,-7 5-5,2 8-7,-6 5-8,-3 3 1,1 4-1,-1 2 5</inkml:trace>
  <inkml:trace contextRef="#ctx0" brushRef="#br0" timeOffset="450926.9328">20016 12429 50,'19'2'21,"-7"-2"-2,-2-5-5,-10 5-3,12-14-3,-12 14-1,9-20-2,-9 6-1,-3-2-1,-3 2 0,-2 1 0,-2 4 0,-6 2 1,1 7-1,-4-4-1,3 11 1,2 1-1,6 5 0,1 0 0,7 2-1,5-1 1,2-1 0,10-1 0,2-2 0,1-4 0,0-6 0,1 0-1,-1-6 0,-3 0 0,1 0-1,-5-2 0,-4-1 1,-9 9-1,13-8-1,-13 8 1,0 0 0,10 2-1,-10-2 1,5 12 0,-5-12 0,10 14 1,-10-14-1,13 10 1,-13-10 0,18 8 0,-18-8-1,12 0-1,-12 0-3,10-12-4,-10 2-8,5-3-9,-5-5-6,0-2 1,0-9 5,3 1 8,-6-7 11,3 3 8,0 4 10,-8-1 12,1 2 5,4 8-1,-1 9-4,4 10-12,-10 0-25,10 0-18,-7 24-2,4-7-2,3 10 0</inkml:trace>
  <inkml:trace contextRef="#ctx0" brushRef="#br0" timeOffset="473389.5873">20808 12303 38,'-28'-7'21,"11"9"-3,-6 3-3,2 7-5,0 4-3,3 3-3,8 3-1,6 3 0,11-5-2,5-1 0,10-5 0,1-6 0,3-8 0,-4 0 1,-4-6-1,-8-5 0,-7 1 0,-9-2-1,-9 2 0,-2 3-5,-1 2-14,-7-5-10,15 10-1,-4-11 0</inkml:trace>
  <inkml:trace contextRef="#ctx0" brushRef="#br0" timeOffset="473751.0614">20977 12301 44,'-23'-5'25,"12"9"-9,-3 1-8,7 5-3,7 2-3,0-2-1,0-10 0,21 16 0,-7-8-1,0-3 1,-2-2-1,-12-3 0,12 0 0,-12 0 1,0 0 0,-16 6 1,6-1 0,-4 0 0,3 3 1,0 0 0,8 5-1,3 2 1,10-4-5,2 1-11,7 4-15,-1-13 1,10 4-2,-3-12 6</inkml:trace>
  <inkml:trace contextRef="#ctx0" brushRef="#br0" timeOffset="474090.7934">21645 12325 43,'-8'22'34,"-5"-13"1,0 3-12,-2 3-7,-6-7-5,2 1-4,-7-7-2,3-2-3,3 0 0,2-5-2,3-5 1,5-2-2,2-2 0,8 0 1,0 4-1,11-1 0,1 4 0,4 1 0,1 6 1,0 6-1,3 2 1,1 4 0,-5 0-3,-2-2-6,2 1-12,2 2-14,-8-9 1,4-1-1</inkml:trace>
  <inkml:trace contextRef="#ctx0" brushRef="#br0" timeOffset="474404.5137">21735 12389 18,'0'11'32,"5"8"0,-5-7-6,0 0-6,4-3-4,-4-9-6,0 0-3,0 0-4,0 0 0,-7-23-2,7 8 0,0-6-1,3 0 0,2 0 0,4 1 0,6 4 0,1 1 0,4 6 0,-3 5 0,4 4 0,-3 9 0,-4 0 0,1 6 0,-6 2-3,-3-3-2,2 4-2,-1-4-9,6-4-9,7 0-9,0-4 0,6-1 0</inkml:trace>
  <inkml:trace contextRef="#ctx0" brushRef="#br0" timeOffset="474661.735">22188 12361 24,'-13'-17'32,"3"7"0,-7-5-7,1 4-6,-3 4-7,-2 2-3,1 7-3,-1 3-3,8 7 0,5 5-1,8 2 0,0 1 0,9-2-1,4 0 0,4-4-1,6 1-1,-9-11-10,7-4-10,-1 0-14,-8-14 0,4 0-1</inkml:trace>
  <inkml:trace contextRef="#ctx0" brushRef="#br0" timeOffset="474839.7476">22172 12187 16,'0'0'28,"-15"-21"-2,15 21-13,0 0-27,-12 5-8,14 8-4,-2-13 6</inkml:trace>
  <inkml:trace contextRef="#ctx0" brushRef="#br0" timeOffset="475098.7603">22405 12317 55,'-21'-6'32,"4"6"-1,-6 6-15,3-1-8,10 8-2,-1 2-2,11 4-2,0 1 0,9 1 0,3-2 0,7-5-1,0-2 2,0-3-2,2-5 0,-3-4 1,-8-8-2,-10 8 2,0-20-1,-3 9 0,-12-2-2,-1-1-5,3 3-15,-1 5-14,-3-8 1,17 14-1</inkml:trace>
  <inkml:trace contextRef="#ctx0" brushRef="#br0" timeOffset="475466.681">22543 12318 42,'30'4'35,"-13"-4"0,9 0-3,1 0-20,-4 0-5,3 0-2,-7 0-7,-6 0-6,2 0-7,-15 0-4,0 0-2,0-14-1,0 14 2,-14-6 2,5 6 7,-5-3 9,0 3 8,-12 16 23,17-3-10,-1 1 0,5 7 0,-2 1-4,7 0-5,0 0-2,9 0-7,-2-2-8,5-4-19,0-11-6,12 0-2,1-13 0</inkml:trace>
  <inkml:trace contextRef="#ctx0" brushRef="#br0" timeOffset="475773.8724">23050 12376 34,'-16'21'34,"-6"-14"0,2 3 0,0-1-18,-8-6-6,8 1-3,-8-4-4,4 0-2,3-8-2,7-2 1,6-2-1,-2-3 1,7 1-2,3-1 1,10 6 1,2-1 0,4 4 1,3 6 1,-4 4 1,5 8 0,-2-1 0,1 4 0,-7 3-1,-2-2-11,1-4-22,5 5-4,-16-17-2,27 19 1</inkml:trace>
  <inkml:trace contextRef="#ctx0" brushRef="#br0" timeOffset="476098.3022">23276 12305 58,'-15'-9'33,"-9"-5"-2,1 5-16,7 9-7,-5 6-2,8 8-2,9 3-2,4 1-1,3 1 0,7 3 0,2-3 0,2-3 0,6-3 1,-4-6-1,-7-7 1,-9 0 0,0 0 0,-18-14-1,4 4 1,-6-3-4,-4 5-7,-2 0-20,5-2-5,21 10-2,-19-13 1</inkml:trace>
  <inkml:trace contextRef="#ctx0" brushRef="#br0" timeOffset="476585.8183">23363 12326 56,'0'0'35,"11"9"1,-4 3-17,-2-1-5,4 6-4,-9-4-2,4 2-3,-4-2-1,4-3-1,-4-10-1,5 12 0,-5-12-1,0 0 0,4-17 0,5 8-1,0-3 1,4-3-2,-3 3 1,-1 3 0,-9 9 0,17-6 0,-4 9 1,-13-3-1,10 18 1,-7-4 0,-3 4-2,4-3-11,1-5-26,4 5 0,-2-5-1,11 1 1</inkml:trace>
  <inkml:trace contextRef="#ctx0" brushRef="#br0" timeOffset="478816.3717">23802 12298 8,'12'7'64,"-12"-7"-33,10 17-8,-10-7-5,7 11-3,-2-6-4,6 5-2,-8-5-2,4 2-2,-3-5-2,-4-1-1,0-11 1,10 12-1,-10-12 0,0 0 0,0 0 0,0 0 0,-4-19 0,4 9-1,4-6 0,3-2 0,0-1-1,6 0 0,1-1 0,4 1 0,3 6-1,2 4 1,1 7 0,1 2-3,6 9-11,-1-1-26,-14-3 0,2 4-1,-2-6 1</inkml:trace>
  <inkml:trace contextRef="#ctx0" brushRef="#br0" timeOffset="480630.5612">1739 13283 47,'-16'-15'23,"1"4"-3,-1 5-3,0 6-5,1 5-3,0 5-3,2 7-2,8 2-3,5 5 0,8-1 0,5-2 0,0-2-1,2-4 1,6-5-1,1-6 1,-3-4-1,-9 0 1,1-4-2,-11 4 1,0 0 0,-6-13 0,-9 13 1,-1 5-2,-2 3 1,2-1 0,-3 7 0,10 3 0,0 2 1,9 3-1,6-4 0,10-2 2,5-4-2,4 0 0,0-9 1,0-3 0,2-7-1,-1-6 1,-4-2-1,-4-1 0,-11-4 1,-1 1 0,-1-2-1,-2 5 1,-3 5 0,0 11-1,0 0 1,0 0 0,0 0 0,-3 20 0,3-1-1,3 2-5,7-4-10,2 5-17,-12-22 0,10 16-1,-10-16 0</inkml:trace>
  <inkml:trace contextRef="#ctx0" brushRef="#br0" timeOffset="480843.8431">1842 13166 49,'-13'-16'31,"13"16"-3,0 0-22,-10-4-27,20 17-6,-10-13-2,16 26-2</inkml:trace>
  <inkml:trace contextRef="#ctx0" brushRef="#br0" timeOffset="481049.853">2027 13378 23,'16'23'32,"-13"-8"-1,12 6 0,-2-3-14,-1-4-7,0 4-3,-2-5-3,-4 0 0,-6-13-2,9 5 0,-9-5 0,9-20-1,-5 1 1,3-5-3,-5-2-2,8-5-8,5 3-13,1 7-9,-7-3-1,6 8 0</inkml:trace>
  <inkml:trace contextRef="#ctx0" brushRef="#br0" timeOffset="481472.556">2508 13325 65,'-13'22'35,"7"3"-6,-9 3-6,-6-9-7,4 2-5,-7-7-4,6-4-3,-5-5-2,9-5-2,-3-7 1,9-7-2,5-1 0,3 0 0,0-3-1,8 2 1,5 0 0,-1 3 0,7 7 0,-1 6 1,1 9-1,-1 2 2,1 7-1,-1 3 1,-1 4-1,1 1 1,-3-5-1,1-3 1,0-7-1,2-3 1,-2-8-1,-1-9-1,-3-6 0,-2-6 1,-2-3-1,2-1 1,-7 2 0,-3 3-1,3 2 2,-3 18 1,0 0 0,0 0 0,0 16 0,0 4-2,0 5-8,7 0-25,-1-6-4,10-2-1,2-10 1</inkml:trace>
  <inkml:trace contextRef="#ctx0" brushRef="#br0" timeOffset="482132.1397">3612 13114 16,'0'0'32,"-7"10"-1,7 16 1,-6 11-15,1 6-5,5 10-5,-4 1 0,6 1-3,-2-5-2,7-9-1,-4-9 0,3-10 0,-2-12 0,-4-10 0,0-13 0,-7-6 0,1-9 0,-2-8 0,1-2-1,-3-6 1,1 0-1,1-1 1,3 2-2,5 4 1,0 7-1,0 6 1,10 4 0,2 5-1,6 2 0,8 6 1,3 4-2,4 0-5,7 5-8,0 0-17,-4 0-2,2 6 0,-7-6 1</inkml:trace>
  <inkml:trace contextRef="#ctx0" brushRef="#br0" timeOffset="482395.4695">3630 13571 22,'0'0'31,"11"18"0,3-15-6,9-3-12,7 5-3,3-5-8,-1-4-13,-4-4-17,4 8-3,-12-14 0,1 7-1</inkml:trace>
  <inkml:trace contextRef="#ctx0" brushRef="#br0" timeOffset="482594.4812">3618 13353 30,'0'0'30,"0"0"1,14 6-4,6-6-16,1 0-15,9 9-22,-4-15-3,8 13-1,-9-7-1</inkml:trace>
  <inkml:trace contextRef="#ctx0" brushRef="#br0" timeOffset="482982.1678">3881 13548 43,'13'20'32,"-9"-5"0,3 2-12,3 4-6,-3-4-3,2 4-3,-4-5-3,-1 0-1,-4-16-2,5 13 0,-5-13 0,0 0 0,-5-12-1,5 2 0,-4-5 0,4-6 0,0 1 0,4 2-1,5-1 0,1 2-1,5 3-1,1 0-6,9 9-15,-2 5-13,-5-10 1,9 10-1</inkml:trace>
  <inkml:trace contextRef="#ctx0" brushRef="#br0" timeOffset="483246.1882">4328 13367 46,'0'0'33,"13"-7"1,6 12-4,3-5-20,1 3-10,1 1-18,-3-10-14,6 6-1,-9 0 0</inkml:trace>
  <inkml:trace contextRef="#ctx0" brushRef="#br0" timeOffset="483450.1963">4353 13499 32,'6'19'33,"5"-19"0,8 7-4,7-7-24,-2-5-27,9 7-6,-7-13-2,5 8-2</inkml:trace>
  <inkml:trace contextRef="#ctx0" brushRef="#br0" timeOffset="484141.6599">5120 13328 24,'-22'0'27,"4"6"-4,-8-6-5,1-13-4,1-3-3,3-9-1,10-1-2,2-6-1,9 3 0,3-5-2,10 13 1,6 6-1,8 15 0,0 4 1,0 19-2,-6 5 0,-6 13-1,-6 8 0,-9 4-1,-9 3 0,-6-4-2,-6-4-1,-6-7 0,1-8-1,1-11-1,3-8 1,6-14-1,4 0 1,2-14 1,10 5 0,4-5 1,9 3 0,2 1 0,10 6 0,2 4 0,2 5-4,-1-1-12,0 2-19,2 8 0,-8-14 0,6 7 0</inkml:trace>
  <inkml:trace contextRef="#ctx0" brushRef="#br0" timeOffset="484397.674">5287 13098 55,'0'0'35,"0"-9"1,0 19-8,6 16-13,-6 3-4,7 14-5,-2 4 0,2 9-1,-1-1-2,0 3-2,0-7-3,-6-8-2,7-6-4,-7-17-8,5-2-10,-5-18-10,0 0-2,16-10 1</inkml:trace>
  <inkml:trace contextRef="#ctx0" brushRef="#br0" timeOffset="484598.6864">5426 13407 47,'0'0'34,"-15"21"1,2-3-12,-5-7-7,8 9-4,-2-1-4,7 0-4,5-5-2,0-1-3,14-1-5,-1-7-6,8 2-16,1-1-8,-6-6 0,6 0 1</inkml:trace>
  <inkml:trace contextRef="#ctx0" brushRef="#br0" timeOffset="484923.7288">5548 13653 54,'0'0'34,"8"14"-1,5-11-14,-4-3-7,7 0-4,-4-5-2,4-1-4,-3-3 0,-6-1-2,1-1 1,-8 0-2,0 1 1,-9-1-1,-3 4 0,-5 2 2,-1 5-1,-1 8 1,0 1-1,2 3 1,4 5 0,7 4 1,6-1 0,5 1 0,8-4 0,3-2 0,5-1-4,1-3-6,3-11-27,6 4-1,-9-10 0,6 3-1</inkml:trace>
  <inkml:trace contextRef="#ctx0" brushRef="#br0" timeOffset="487119.6527">6000 13176 33,'0'-24'29,"11"5"-7,3 0-6,4 0-4,8 11 0,1 5 0,4 16-2,-2 5-2,5 13-1,-7 3-1,4 8-1,-6 2 0,-4-1-2,-4-11-1,-3-1-1,-4-8-1,-1-9-1,-9-14-1,0 0-1,0 0-1,-11-17 1,3 3-1,-4-6 0,3 1 2,-6 1 0,4 6 2,-1 3 1,0 9 0,0 8 1,0 2-2,0 0-7,2 5-12,4 4-14,-6-6 0,2 2-1</inkml:trace>
  <inkml:trace contextRef="#ctx0" brushRef="#br0" timeOffset="487357.6642">5844 13575 50,'0'0'35,"16"7"1,8-13-9,22 6-11,2-4-5,18 4-2,1 0-2,9 0-5,-3 6-5,-10-6-10,-5 0-23,-14 7-2,-13-7 1,-10 10-1</inkml:trace>
  <inkml:trace contextRef="#ctx0" brushRef="#br0" timeOffset="487946.4603">6053 13773 56,'6'16'33,"0"3"-4,0 2-12,-6 1-5,9 6-2,-5-7-2,2 5-2,-3-6-2,1-4 0,-4-3-1,0-13-1,0 0-1,0 0 1,-7-12 0,7-3-1,0-4 0,0-3 1,9-2-2,3 1 2,4 0-1,6 7 1,1 0-1,2 4 0,1 3 0,0 4-1,-2 5-5,-6 0-19,-2 0-14,-1 5 0,-2-5 0,3 0 0</inkml:trace>
  <inkml:trace contextRef="#ctx0" brushRef="#br0" timeOffset="488270.0345">6719 13600 100,'13'11'39,"-13"-11"1,0 0-21,3 15-50,-3-15-5,0 0-3,-3-9 0</inkml:trace>
  <inkml:trace contextRef="#ctx0" brushRef="#br0" timeOffset="491423.586">7156 13179 39,'0'0'28,"25"5"-6,-5-5-7,7 0-4,7 0-3,6 0-3,3 0-1,-2 0-2,-4 0 0,-6 4-2,-8 4 1,-9 4 0,-9 9 0,-10 8-1,-9 6 1,-7 6-1,-5 6 1,-4 2 0,0-2 0,2-6-1,3-5 1,4-10-1,5-5 2,7-8-1,9-13 1,0 0-1,17 8 0,0-8 1,10-6-2,4 2-4,3-3-17,-3-6-11,9 6 0,-7-7 0</inkml:trace>
  <inkml:trace contextRef="#ctx0" brushRef="#br0" timeOffset="491753.7861">7622 13450 23,'0'0'31,"0"12"2,7 3 0,1 4-16,-6 0-4,8 3-4,-7-2-2,1-1-3,-4-10-1,0-9-1,0 0-1,12-14-1,-3-6 1,1 0-1,4-2-1,-1 2 1,3 3-1,0 11 1,-4 6 0,0 10 0,-2 4 0,-4 3-3,-1 7-7,0 1-22,-5-9-1,8-3-2,-8-13 1</inkml:trace>
  <inkml:trace contextRef="#ctx0" brushRef="#br0" timeOffset="492100.2592">7897 13401 47,'0'0'33,"4"22"0,2-12-3,4-7-19,11 4-4,-7-2-3,7-2-3,-4-3-3,-3-3 0,-3 3-1,-11 0-1,0 0 1,0 0 0,-18 4 2,7 6 2,-2 2 2,3 4 0,-1-1 1,11 2 0,0-2 0,11 2-3,3 0-4,1-8-6,8-1-11,7-1-13,-9-10-1,9 3-1,-5-5 2</inkml:trace>
  <inkml:trace contextRef="#ctx0" brushRef="#br0" timeOffset="492612.6956">8304 13351 63,'-14'7'31,"7"3"0,-1 1-16,8-11-6,0 21-4,8-10-1,3-1-3,2-1-2,-1-4-1,4-1 0,-7-4-2,2 0 1,-11 0 0,4-9-1,-4 9 1,-10-9 1,0 9 1,-4 0 2,2 6 0,-3 0 1,4 8 2,-1 1-1,10 4 1,2 1 1,0 1-1,9-6-1,3 2 0,5-5-1,4-2 0,-3-10-1,4-4 0,-4-5 0,1-7-1,-3-2 1,-1-1-1,-6-3 1,-2 1 1,-3 4 0,1 6 0,-5 11 1,0 0 0,0 0 0,0 0 0,0 19-1,4-1-1,-1 2-3,-3-7-5,7 6-14,-1-1-16,-6-18 0,5 14 0,-5-14 0</inkml:trace>
  <inkml:trace contextRef="#ctx0" brushRef="#br0" timeOffset="492850.7181">8403 13220 63,'0'0'29,"0"0"-9,0-12-32,11 17-13,-11-5-5,22 12-1</inkml:trace>
  <inkml:trace contextRef="#ctx0" brushRef="#br0" timeOffset="493536.6198">8591 13351 60,'12'6'31,"10"-1"1,2-2-19,7-3-6,3 0-2,1 0-2,-4 0-3,-4 0-2,-5-5-1,-9 5 0,-13 0 0,0 0-1,-10-7 1,-6 7 1,-4 4 1,0 2 3,0 6 0,1 2 1,3 5 0,6 1-1,7 2 1,6 0 0,7 2-2,6-4-2,4-5-3,6-5-5,2-10-4,3 0-3,3-10 0,2-5 1,0-8 3,-1 4 4,-5-1 7,-4 4 8,12 4 26,-38 12-14,6 16 0,-15 3-3,-6-3-2,1 10-4,-6-9-4,1-3-3,0-4-3,0-7-2,3-3 0,4-13-1,4-1 0,1-9-1,7 3 2,0 1 0,7 3 2,4 2 1,-1 4 1,6 10 2,-1 5-1,4 8 2,-3 1-2,4 5 1,-3-2-1,2 2 0,1-6-1,3-3 0,-5-6-1,2-4-1,-2-10-1,0-4 1,-3-1-1,-1-1 1,-3 1-1,-7 3 0,-4 2 1,0 10 1,0 0-1,0 11 1,0 4-6,0-2-14,0 4-16,9 2-2,4-9 0,16-1 0</inkml:trace>
  <inkml:trace contextRef="#ctx0" brushRef="#br0" timeOffset="494130.2706">9740 13447 34,'7'17'32,"7"15"-1,-8-6-7,-3 3-11,5 0-4,-8-9-4,5-6-2,-5-14-2,0 0 0,13-16-1,-6-3 0,1-6 0,2 1 0,3 2 1,-1 4 0,3 9 1,-3 12 0,-2 6 1,0 11-1,-2 8-7,-1 4-25,-4-7-2,10 4-1,-7-13 0</inkml:trace>
  <inkml:trace contextRef="#ctx0" brushRef="#br0" timeOffset="494702.8395">10521 13387 55,'0'0'36,"12"-3"1,4 15-4,8 15-15,-5 4-7,7 11-4,-2 6-3,3 3-1,-2 4-4,-5-8-9,2-6-15,-8-9-12,-5-16-1,1-6-1,-10-10 0</inkml:trace>
  <inkml:trace contextRef="#ctx0" brushRef="#br0" timeOffset="494924.0983">10752 13459 45,'-23'-4'33,"5"26"1,-7 9-5,-3 8-16,1 9-5,-6 3-8,6 0-10,3-9-17,12-1-6,-4-16 0,12-3-1</inkml:trace>
  <inkml:trace contextRef="#ctx0" brushRef="#br0" timeOffset="495468.4505">10895 13355 56,'-5'22'33,"-2"-2"0,2 4-17,7 10-4,2-6-4,9-1-1,-1-5-2,8-7-2,0-8-1,0-7 0,0-13-1,-5-3-1,-2-4 0,-4-6-1,-5 2 1,-4-1-2,0 5 1,-7 4-1,7 16 2,-12-10-1,12 10 1,-10 10 0,10 4 0,0 4 1,10 3-1,3 4 1,0-6-1,4 1 1,2 0 0,1-2 0,2-4 0,1-6 0,-3-8-1,1 0 1,-2-3 0,0-5-1,-2-6 1,-6-5-1,-3-3 0,-5-4 0,-3 4 0,-8 1 0,-2 1 0,0 8-1,-4 6 1,0 6 0,2 11 0,2 13 0,1 2 0,6 11 1,3 4-1,0 2 1,0 3-1,8 0 1,1-2-2,-2-12-5,6-1-10,2-5-19,-5-16 1,5-10-2,-5-7 0</inkml:trace>
  <inkml:trace contextRef="#ctx0" brushRef="#br0" timeOffset="495775.4783">11314 13397 32,'18'3'35,"-5"3"1,4 11 0,-9 6-16,-1-3-6,4 10-5,-7-8-3,-1-1-2,-3-6-2,0-15-1,0 0-1,13 0 0,-7-14 0,2-4 0,2-2 0,0-2-1,1 4 1,-2 4 1,2 5-1,-11 9 1,13 8 0,-8 3 1,1 5-3,-6 3-6,6 0-20,-2 3-11,0-7 1,9-5 0</inkml:trace>
  <inkml:trace contextRef="#ctx0" brushRef="#br0" timeOffset="496235.9826">11658 13357 55,'4'13'31,"-4"-13"1,27-3-13,-9 3-11,1 0-3,0 0-3,-2-4-4,-5 0-1,-12 4-1,0 0 1,0 0-1,-12 4 2,0 5 1,-3 3 2,0 3 3,5 4 1,2 1 1,8 4 0,3-5-1,9 2 0,0-3-1,5-4-1,2-7 0,2-4-1,-4-8-1,1-6 0,-3-4-1,0-2 0,-3-8 0,-2 1-1,0 2 1,-4 4 0,-2 7 2,-4 11-1,0 0 1,0 0-1,5 20 0,-5-1-4,6 5-10,2 3-22,-1-12-1,15 3 0,2-10 0</inkml:trace>
  <inkml:trace contextRef="#ctx0" brushRef="#br0" timeOffset="496905.3172">12104 13368 38,'27'21'30,"-20"-9"0,3 10-11,-5 3-6,-5-1-5,-5 0-1,-1-3-3,0-7-2,6-14-1,-10 0 0,6-9-2,8-6 1,1-8 0,2-2-1,0-1 1,2 0 0,-2 6 1,1 5-1,-3 5 2,-5 10-1,0 0 0,4 13 1,-4 3 0,4 6-1,1 0-1,5 0 1,3 0-3,3-5 1,10 0-2,1-3-1,5-4-1,-3-8 0,2-2 1,-4 0 0,-1-7 1,-2-3 1,-6-3 1,-5-5 2,-3 3 2,-1-23 3,-9 18-2,-12 0 0,2 6 0,-4 2 0,-6 10 0,2 2-1,-2 6-1,3 4-1,7 5 1,4 5 0,6 4 0,7-5 0,5 0-1,2-6 0,3-6 0,0 0-5,0-7-8,-1-11-13,-2 1-10,-7-12 1,1-2-1</inkml:trace>
  <inkml:trace contextRef="#ctx0" brushRef="#br0" timeOffset="497126.3314">12466 13196 82,'-3'-9'34,"3"9"-7,-14-7-14,11 17-29,3-10-15,-2 19-2,2-8-2</inkml:trace>
  <inkml:trace contextRef="#ctx0" brushRef="#br0" timeOffset="497815.875">12638 13336 27,'0'0'27,"0"0"1,12 10-11,6-5-6,2 1-5,3-4-2,3 1-1,-1-3-2,-6 0-2,-3-4-3,-16 4 0,10-11-1,-10 11 0,-21 0 0,3 0 1,-1 11 3,1 3 1,-17 23 8,25-13-3,10 1 1,4-3 0,9 0 0,2-6-1,5-5-1,4-6-1,-2-5 0,-3-9-1,1-1 0,-5-8-2,-1-2 0,-1 2 0,-4 4 0,0-1-1,-9 15 1,12-7 0,-12 7 0,10 19 0,-7 1 1,-3-3-1,3 0 2,-3-1-1,3-6 0,-3-10 0,0 0 0,11-10-1,-6-6 0,0-1 1,5-1-1,-3 2 1,2 4 0,-1 0 0,1 12 2,-9 0 0,15 14 0,-8-1 0,1 10-1,0-3-1,-4 0-6,4 3-12,3-6-17,-11-17 0,13 13-1,-13-13 0</inkml:trace>
  <inkml:trace contextRef="#ctx0" brushRef="#br0" timeOffset="498356.7252">13155 13384 45,'0'0'30,"24"0"0,-8 0-10,6-6-12,7 0-4,-1 2-1,-1-1-2,-2 0 0,-10 2-1,-15 3 0,0 0 1,0 0 1,-18 20 0,2-8 0,0 2 1,-1 3 0,8 4 1,5-1 0,8 4-2,4-4-1,5-2-1,9-5-4,1-3-3,8-3-5,-1-9-3,3-5-2,0-7-1,1 1 3,-5-5 5,-2 4 5,-5 2 7,4-4 19,-26 16-6,0 0 0,-4 13-1,-5-2-4,-8-4-1,3 0-5,-3-2-2,-1-2-2,1-8 0,0-5-1,2-2 0,3-5 0,8-1 0,4 2 1,4-3 1,8 5 2,3 8 0,4 6 1,2 3 1,4 14 0,-7 0-1,2 9-3,1 6-12,-1 0-24,-11-9 1,8 2-2,-4-11 0</inkml:trace>
  <inkml:trace contextRef="#ctx0" brushRef="#br0" timeOffset="498807.361">14534 13171 41,'-37'-12'30,"1"10"-5,-5 7-4,-5 4-4,10 17-4,-5 5-2,16 16-2,5-1-3,16 11 0,13-2-2,12 0 0,11-6-2,13-11-2,7-8-10,5-6-26,-4-19 0,7-5-2,-10-16 1</inkml:trace>
  <inkml:trace contextRef="#ctx0" brushRef="#br0" timeOffset="499116.2115">15006 13343 48,'0'0'32,"27"10"-1,-6-10-12,4 0-10,6 4-15,-2-12-22,8 8-3,-10-3 0,1 3-2</inkml:trace>
  <inkml:trace contextRef="#ctx0" brushRef="#br0" timeOffset="499337.8108">14968 13452 32,'10'0'30,"18"14"-1,0-14-14,4-7-34,12 12-4,-9-15-4,13 10-2</inkml:trace>
  <inkml:trace contextRef="#ctx0" brushRef="#br0" timeOffset="499710.5785">15505 13542 64,'-11'-3'33,"11"3"-2,32 0-15,3-5-4,24 5-4,11 0-3,19 0 0,7 0-2,8 0-3,-1 5-7,-9-2-19,-10-8-9,-10 5-1,-24-12 0</inkml:trace>
  <inkml:trace contextRef="#ctx0" brushRef="#br0" timeOffset="500191.1153">15879 13046 3,'-56'-17'60,"22"14"-30,0 6-12,3 11-5,1 3-3,8 9-3,2 1-1,12 7-3,8 0 0,14 5 0,7-4 1,10-4-1,6-10 0,10-7 0,0-11 0,3-10-1,-10-10 1,-3-6-1,-11-10-1,-14-3 1,-8 0-2,-15 2 0,-7 2-2,-8 4-3,2 8-6,-4 5-16,-2 5-8,8 10-2,-4 0 2</inkml:trace>
  <inkml:trace contextRef="#ctx0" brushRef="#br0" timeOffset="500419.5309">15768 13186 39,'17'10'34,"6"7"2,-1 0-1,3 2-19,4 3-14,0 0-27,4 9-8,-13-16-2,5 6 0</inkml:trace>
  <inkml:trace contextRef="#ctx0" brushRef="#br0" timeOffset="501054.9143">15655 13767 50,'0'0'32,"3"12"0,-17 5-13,-1 5-6,3 6-5,-7 1-2,7 5-2,-4-5-2,7-5 0,1-5-1,3-5 0,5-14-1,0 0 1,0 0 0,8-20 0,-3-3-1,3-3 1,-2 0-1,1-5 0,2 3 0,-4 5 0,-2 1-1,1 5 1,0 7 0,-4 10-1,10 0 1,-3 10 0,6 4 0,2 4 0,5 5 0,2 2 0,2 0 0,2 3 0,0-6 1,-3-2-1,-6 1 0,-4-4 0,-8-4 1,-8-3-1,-9-1 0,-7-3 0,-9-3 0,-4 1-2,-5-4 0,0 0 0,4 0-3,2-5-4,10 5-4,6-7-7,15 7-11,0-10-2,6-1 1,15 11 8</inkml:trace>
  <inkml:trace contextRef="#ctx0" brushRef="#br0" timeOffset="501447.083">15842 13791 62,'0'0'36,"16"17"0,-7 2-14,-1-2-7,6 10-7,-3-3-1,5 4-3,-3-7-2,4 0 0,-1-4 0,0-5-1,0-9 0,-1-3 0,0-6 0,3-4 0,-1-3 1,0-1-2,0-4 2,-5-1-2,3 2 2,-1 0-1,-4 0 0,0 1-2,-3 0-2,-3-1-6,4 8-21,-8 9-9,0-15 1,0 15-1</inkml:trace>
  <inkml:trace contextRef="#ctx0" brushRef="#br0" timeOffset="514548.802">16613 13566 65,'0'0'35,"7"14"-3,-7-14-22,0 0-32,0 0-6,0 0-3,0-12-3</inkml:trace>
  <inkml:trace contextRef="#ctx0" brushRef="#br0" timeOffset="515901.5526">16957 13152 17,'0'0'28,"0"0"-5,6 15-3,-6 14-3,0 9-3,3 11-4,-3 2-1,0 4-3,4-2-2,-4-6-2,3-11 0,-3-12 0,6-10-1,-6-14 1,5-12-1,-5-8 0,-6-11-1,3-5 1,-5-7-1,1-2 0,0-2 0,2 1 0,1-3-1,4 5 1,11 4-1,4 6 1,8 7-1,2 4-1,12 10-4,1 3-4,5 10-10,3 11-12,-8-5 0,5 16-1</inkml:trace>
  <inkml:trace contextRef="#ctx0" brushRef="#br0" timeOffset="516219.0152">17155 13392 44,'-4'9'32,"8"16"1,2-1-16,-2-2-4,7 7-1,-1-8-4,3-1-2,2-8-1,3-6-2,-2-12 0,1-6-1,-2-5-1,-1 0-3,-1 0-6,-7-4-11,-1-2-15,4 11-1,-6-4-1,8 10 0</inkml:trace>
  <inkml:trace contextRef="#ctx0" brushRef="#br0" timeOffset="516587.5031">17427 13421 22,'0'21'30,"-5"-8"0,5 6-8,-4 0-6,4-2-4,4 2-4,1-8-2,5-1-3,1-10-1,3-6 0,-1-4 0,1-5-1,0-4 0,-4-2-1,-3 0 1,0 0-1,-4 7 1,-3 5-2,0 9 2,0 0-1,0 0 0,-3 16 1,3 1-1,6 4 0,1-3 1,2 1 0,4-3 0,8-3 1,-2-7 0,2 0-1,-3-10 1,-1-4 0,-3-4-3,-3-2-3,-2-1-7,-9-1-15,-3-3-8,3 6-1,-9-5 0</inkml:trace>
  <inkml:trace contextRef="#ctx0" brushRef="#br0" timeOffset="516924.8716">17821 13525 70,'10'9'27,"7"-4"-4,-3 0-6,-1-5-4,5 0-5,-5-10-2,-2-3-3,-3 0-3,-2-5-1,-6 2-2,-3-7 0,-9 2-1,-3 2 1,-2 8-1,-5 6 2,-3 5-1,3 4 3,-1 7-1,7 12 2,4 3 0,4 6 0,2-1 1,6 7 0,7-3-1,3 1 0,4 2-3,-3-8-10,1-8-18,9 4-2,-12-14 1,6 0-2</inkml:trace>
  <inkml:trace contextRef="#ctx0" brushRef="#br0" timeOffset="517159.8855">18043 13394 53,'0'0'36,"0"0"0,-6 15-4,6 2-20,0-1-5,4 6-4,-4 1-8,3-2-14,-3-4-16,8 0-1,-8-17 0,0 0 0</inkml:trace>
  <inkml:trace contextRef="#ctx0" brushRef="#br0" timeOffset="517398.9003">18013 13283 37,'0'0'30,"-15"-19"-7,15 19-19,0 0-24,0-16-7,9 16-3</inkml:trace>
  <inkml:trace contextRef="#ctx0" brushRef="#br0" timeOffset="517651.9136">18215 13062 52,'4'-40'31,"8"11"-2,0 4-15,-3 8-4,4 12-2,-13 5-3,14 22-1,-7 6-1,-1 11 0,0 6 1,3 11-1,-2 4 1,2 8-1,-2 1-1,-3-2 0,-8-6-1,1-6 0,-9-5-2,-4-14-3,-3-7-2,-6-17-7,4-9-9,-1-3-13,1-15 1,8 0-2,3-13 9</inkml:trace>
  <inkml:trace contextRef="#ctx0" brushRef="#br0" timeOffset="518284.7533">18609 13479 43,'0'-21'21,"0"-1"-2,-4 2-3,-4 2-3,0 7-3,-6 3-2,1 8-3,-5 0 0,4 8-2,0 5-1,5 1-1,3 5 1,6-1-1,0-1-1,11-2 2,2-5-1,3-1 0,0-4 0,2-5-1,-2-9-1,-1-2 1,-2-2 0,-2 1-1,-1 0 1,-7 2-1,-3 10 0,0-10 2,0 10 0,4 12 0,-4 0 1,5 0 1,2 3 0,6 0 1,0-1 0,5-2-1,-4-3 0,4-3-2,-1-2-2,-3-4-5,0-7-9,-5-2-9,-1-7-5,-1-3 0,0-1 4,-1-5 6,0-1 10,0 2 11,-6-3 12,12-7 40,-12 34-23,0-13-4,0 13-5,0 15-7,0 4-6,0 2-5,3 11 0,-3 5-2,3 5 0,-3 0-1,0 4 0,2-2-2,-2-2 0,0-2-3,-2-13-6,2 0-13,4-8-16,-4-19 1,0 0-2,0 0 2</inkml:trace>
  <inkml:trace contextRef="#ctx0" brushRef="#br0" timeOffset="518522.3765">18789 13563 29,'0'0'30,"14"-6"1,5 10-2,3-4-20,4 0-10,7 0-10,1-7-14,10 7-5,-9-6 0,7 0 0</inkml:trace>
  <inkml:trace contextRef="#ctx0" brushRef="#br0" timeOffset="518781.3919">19228 13392 12,'-39'-29'56,"19"21"-34,3 6-7,2 2-5,-1 2-4,7 5-2,9-7-2,-8 22-1,8-11 0,9 0-2,1-3-1,1-3-2,1-1-1,-1-4-1,-11 0 0,10 0 0,-10 0 1,0 0 3,-16 0 3,-14 10 10,18-1-2,-5 1 1,9 7 2,1-3-2,11 8-1,-1-7-2,9 2-3,4-4-8,2 0-26,1-13-4,14 5 0,-1-16-1</inkml:trace>
  <inkml:trace contextRef="#ctx0" brushRef="#br0" timeOffset="519052.4075">19685 13326 37,'9'0'34,"3"-2"-1,12 6-1,2-4-19,2 0-5,2-3-5,0 3-5,-2 0-6,-2 0-7,-7 0-9,-19 0-6,15-9-1,-15 9 0</inkml:trace>
  <inkml:trace contextRef="#ctx0" brushRef="#br0" timeOffset="519295.4224">19837 13330 31,'-7'18'27,"-3"-1"-2,10 5-4,0 0-6,0 2-7,7 0-8,1-4-9,4 3-16,-1-8-5,7-1 0,-6-11-1</inkml:trace>
  <inkml:trace contextRef="#ctx0" brushRef="#br0" timeOffset="519549.4375">20099 13384 39,'-27'-14'29,"6"6"-2,-4 4-11,0 4-4,3 4-3,4 9-1,8 4-3,0 5 0,10 6-1,7-6 0,6 5 1,4-6-1,6-2-1,-2-10-1,3-5 0,-5-8-1,1-7-2,-5-1-3,-8-8-12,-7-3-19,4 1 0,-9-2 0,5 7-1</inkml:trace>
  <inkml:trace contextRef="#ctx0" brushRef="#br0" timeOffset="520104.4196">20890 13066 41,'-28'-12'31,"5"12"0,-4 3-14,-3 8-4,3 12-4,1 4-1,7 12-3,5 7-1,11 5 0,9 3 0,10 0-1,6-9 0,9-5 0,6-11-1,4-14 0,2-15 1,-2-8-1,-7-16 0,-3-8-1,-6-8 1,-10-1-1,-12-7 0,-6 5-1,-12 0-1,-5 5 0,-3 7-4,-6 3-4,5 11-12,2 8-17,-4-2 1,8 15-1,0-4 2</inkml:trace>
  <inkml:trace contextRef="#ctx0" brushRef="#br0" timeOffset="520343.118">20885 13304 47,'29'24'36,"-6"-4"0,1 4-2,4-2-19,-8-2-9,-4-6-16,-8-3-23,4 1-3,-12-12 0,20 0-1</inkml:trace>
  <inkml:trace contextRef="#ctx0" brushRef="#br0" timeOffset="520948.1284">21268 13406 46,'16'27'31,"-20"-10"-2,4 2-22,-7 8-24,-5-10-8,12 7-3,-14-20-2</inkml:trace>
  <inkml:trace contextRef="#ctx0" brushRef="#br0" timeOffset="521317.3331">21657 13318 18,'14'22'33,"-21"-4"0,-2 8-3,-4 1-12,-10-5-4,1-1-4,-4-8-4,2-3-3,3-4-3,4-6-1,2-13-2,3-6 0,7 1-1,5-7 1,4 4-1,0-4 2,6 6 0,1 2 3,2 6 0,5 11 1,0 6 1,1 7-1,-2 4 0,5 7 0,-4 2-2,2 0-8,2-3-12,0 1-13,-12-15 0,8 4 0</inkml:trace>
  <inkml:trace contextRef="#ctx0" brushRef="#br0" timeOffset="521565.5791">21777 13336 84,'15'3'32,"-6"5"-9,4 7-9,-5 1-4,4 5-4,-3-4-1,3 0-1,-5-3-1,-7-14-1,13 8-1,-13-8 0,15-5-2,-8-7-3,-2 2-6,-5-4-15,4-6-12,1 6 1,0-3-1</inkml:trace>
  <inkml:trace contextRef="#ctx0" brushRef="#br0" timeOffset="521871.5923">22226 13350 31,'-11'27'34,"-12"-6"-1,3 4 1,-4-3-18,-2-8-6,3 1-4,-2-10-3,2-5-3,1-5 0,5-7-1,7-2-1,6-1 0,4-5 0,0-2 1,9 6 0,3 3 1,6 4 2,2 9-1,-1 0 1,0 6 0,-1 5 0,1 6-1,-3 0-3,-3-3-9,-2 1-23,2 0 0,-13-15-1,24 11 0</inkml:trace>
  <inkml:trace contextRef="#ctx0" brushRef="#br0" timeOffset="522209.6126">22241 13225 19,'12'-40'31,"6"3"1,-3-7-2,7 0-16,2 6-3,-5 0-1,1 11-2,-10 6-2,-10 21-2,0 0 0,0 0-1,0 27 0,0 7-1,-4 8 0,4 11-1,4 9 2,5 3-2,0 2 1,0 0-1,-3-1 0,-6-6-2,0-7-2,-12-14-6,2-6-13,-7-11-14,-6-16-1,7-6 0,-6-18 0</inkml:trace>
  <inkml:trace contextRef="#ctx0" brushRef="#br0" timeOffset="522519.9368">22502 13329 71,'30'9'36,"-11"2"2,1 2-16,-3 7-11,-14-3-4,5 0-1,-8 0-3,0-17-2,0 13-1,0-13-1,5-13 1,-5-1-1,9-1 0,0-5 0,6 3 0,-1 1 1,4 5 0,-5 5 1,0 10 1,-2 7-1,0 2 0,-3 4 0,-8 4-2,0-5-9,8-2-27,4 2-1,-3-12-1,10-4 1</inkml:trace>
  <inkml:trace contextRef="#ctx0" brushRef="#br0" timeOffset="523384.5517">22798 13307 39,'11'0'32,"-1"-3"-1,19-1-11,0 4-10,7 4-3,4-4-3,-5 0-1,0 0-1,-12 0-1,-1 0 0,-9 0-1,-13 0 1,0 0-1,-11 0 0,-5 5 1,-5 4-2,5 2 2,1 6-1,-2-1 0,4 2-2,13 6-2,0-2-3,15-1-2,3-6-3,2 2-3,3-6-2,13-2-2,1-6 2,-3-6 1,-1-3 4,1-3 4,-5-1 6,2-3 6,-6-2 4,-9-2 4,-6-3 1,-2-17 18,-8 16-17,-8 0-3,-9 0-2,-3 7-2,-4-1-2,0 9 0,2 0-1,3 9 0,-6 6 0,10 7 1,2 4-1,13 4 0,0-4 1,15 4-1,-2-4-1,5-3-1,7-5-1,3-3-1,1-9 0,-8-7-1,2 1 1,-11-5-2,5-1 1,-7-2 1,-6 2-1,-4 2 1,0 10 1,-6-10 0,6 10 0,0 0 2,0 0-1,0 17 0,0-17 1,18 20-1,-7-13 1,2 3-1,-13-10-1,21 7 0,-10-7-3,-11 0-5,17-5-8,-17-10-8,7 4-4,-7-7 1,5-1 0,-5-8 4,0 3 7,-5-2 7,2 1 10,-2-14 21,-1 23-11,1 6-8,5 10-15,-9-8-7,9 8-4,0 0 16</inkml:trace>
  <inkml:trace contextRef="#ctx0" brushRef="#br0" timeOffset="523633.567">23524 13210 30,'6'12'36,"9"2"2,-11 4-1,1 2-13,5 11-8,-17 7-8,7 5-2,-10 4-4,7 3 0,-8 1-4,2-6-2,-1 2-6,-2-14-10,6-8-18,2-8 0,4-17 0,0 0 0</inkml:trace>
  <inkml:trace contextRef="#ctx0" brushRef="#br0" timeOffset="523891.6596">23561 13459 43,'0'0'32,"-11"-2"-1,25 7-6,1-5-28,1-4-19,12 8-7,-4-9-1,10 5-1</inkml:trace>
  <inkml:trace contextRef="#ctx0" brushRef="#br0" timeOffset="524174.6754">23942 13271 11,'-23'-5'27,"4"8"0,-5-3 1,2 0-16,7 9-5,2-4-2,11 7-2,2-2 0,8 0-1,7 1-2,5-4-2,-2-1-1,2-6-1,-7 4-1,-13-4 0,12 0 2,-12 0 1,-16-4 4,-24 13 10,17 2-4,-1 0 3,6 8 1,1-4-1,12 8-1,8-3-2,13 1-2,4-6-3,8-5-9,2-3-29,2-4-1,5-9-1,8-2-1</inkml:trace>
  <inkml:trace contextRef="#ctx0" brushRef="#br0" timeOffset="525465.2509">1588 14296 43,'0'0'28,"20"20"-2,0-11-15,8-4-5,2 3 0,4-4-4,-5-4-4,1 3-1,-8-3-4,-7-5-1,-15 5 0,6-11-1,-15 5 1,-3 6 4,-4-3 4,-24 12 9,21-1-1,9 8 0,-1 2 1,11 2-1,0-1-1,11 3-3,9-4-6,4-2-3,2-2-5,2-1-4,5-9-4,-1 1-3,-8-10-2,1 1 0</inkml:trace>
  <inkml:trace contextRef="#ctx0" brushRef="#br0" timeOffset="525728.482">1966 14359 58,'-19'-12'23,"1"12"-3,1 8-4,2 1-3,2 6-5,10 2-3,3 3-2,3-2 0,10-1-1,0-3 0,3-8 0,11-2 0,-5-4 1,-6-9-2,-9-2-1,3-2-4,-13-4-7,3-4-19,-3 10-3,-12-8 0,5 9-1</inkml:trace>
  <inkml:trace contextRef="#ctx0" brushRef="#br0" timeOffset="526360.4416">2861 14165 40,'0'0'33,"-12"0"0,0 17-3,-1 10-15,-9 2-6,8 12-3,-6 0-2,2 1-1,2-4-1,7-5-1,6-9 0,3-13-1,0-11 1,0 0-2,13-26 0,-5-1 1,4-6-1,3-12 0,-1-3 0,-5 0 0,4 2 0,-1 3 1,-8 9 0,2 5 0,-1 6 0,-5 12 1,0 11-1,0 0 1,6 20 0,4 5-1,5 4 1,8 6 0,4 1 0,8 5 0,-2 2-1,2-1 0,-2-6 1,-6-7-1,-7-2 1,-11-6-1,-9-5 1,-15-3-1,-4-7 0,-12-6 0,-8 0-3,-7-8 0,2 5-4,-3-6-6,15 6-8,4 3-13,0-7-1,19 7 1,9 0 4</inkml:trace>
  <inkml:trace contextRef="#ctx0" brushRef="#br0" timeOffset="526728.9748">3162 14168 63,'0'0'35,"0"0"1,7 22-16,5 7-6,-4 3-5,7 10-3,-1-2 0,2 2-2,-1-7-1,0-3-1,-2-8 0,0-7-1,-1-15 0,0-7 0,-1-9 0,3-7 0,-4-6 0,2-4 0,0-3-1,0-3-1,1 7-1,-6-1-3,1 10-6,-8-1-10,3 3-18,1 9 1,-4 10 0,0 0 0</inkml:trace>
  <inkml:trace contextRef="#ctx0" brushRef="#br0" timeOffset="528287.8811">1631 15158 36,'0'0'33,"0"0"-2,-13 23-8,3 5-7,1 4-4,0 10-4,-9-2-2,1 3-3,3-2-2,2-4 0,5-6 0,0-6-1,-1-12 0,8-13-1,0 0 0,6-11-1,3-9 1,0-8-2,1-7 1,-1-5 0,4 1 0,1-3 0,-1 5 1,-3-2 0,2 7 0,-6 6 1,4 7-1,-2 7 1,2 5 0,-10 7 0,15 11 0,-6 6 0,7 4 1,6 6 0,3 3-1,2 4 0,2 1 0,1-3 0,-2 0 0,0-2 0,-6-5 0,-7-1 1,-11-4 0,-7-5 0,-6-4 0,-3-2 0,-14-3 1,-7-6 0,-3 0-1,-1-5 0,-3-1 1,6-1-3,3 4-2,0-5-4,13 8-8,7 0-13,11 0-5,0 0-1,0 0 0</inkml:trace>
  <inkml:trace contextRef="#ctx0" brushRef="#br0" timeOffset="528670.8481">1953 15187 30,'-9'-12'32,"9"12"3,0 0-1,12 17-17,0 12-5,1 1-5,4 12-2,9-1 0,2 4-1,-3-5-1,-4-4-1,0-7 0,-4-8 0,2-10-1,-1-11 1,-15-12-1,4-8 0,-4-3 1,6-6-1,-6-8 0,6 0-1,-3-1-2,-3 1-2,13 8-4,-4-5-10,4 4-19,-5 12-1,2-2 1,3 13 0</inkml:trace>
  <inkml:trace contextRef="#ctx0" brushRef="#br0" timeOffset="528941.8632">2523 15334 43,'0'0'33,"16"0"0,9 0-4,3 0-20,-4 0-8,5 0-7,0 0-15,6 8-11,-16-8 0,3 0-1</inkml:trace>
  <inkml:trace contextRef="#ctx0" brushRef="#br0" timeOffset="529211.8787">2574 15409 15,'0'14'32,"0"-14"1,24 13-1,-6-13-15,10 8-14,4 1-28,-8-16-3,8 12-3,-11-12-2</inkml:trace>
  <inkml:trace contextRef="#ctx0" brushRef="#br0" timeOffset="529716.5693">3028 15029 42,'0'-24'33,"0"24"1,0 0-10,0 15-6,13 15-5,-4 8-5,9 12-3,2 5-2,0 4 0,3-3-2,2-2 0,-6-12 0,2-8 0,-8-10 0,0-13 0,-2-11 0,0-12 0,0-14 0,-1-5 0,2-8 0,0-9 0,4-3-1,2 1-1,-2 6 0,-3 2-1,2 12-4,-9 3-4,6 13-7,-12 14-17,0 0-3,0 0 0,0 0 2</inkml:trace>
  <inkml:trace contextRef="#ctx0" brushRef="#br0" timeOffset="530197.1821">3444 15417 46,'-8'12'32,"8"7"0,-5 6-12,-1 1-8,6 8-3,-6-4-4,6 1-1,0-7-2,4-5 0,-4-6 0,0-13-2,0 0 1,0 0-1,15-25 0,-12 3-1,4-2 0,2-3 0,4 3 0,4 4 0,0 5 0,1 8 0,-2 7 1,3 11 0,-7 3 0,-3 5 0,-6 1 1,-7 5 0,-4-4 0,-5-3 0,-5-3-3,-5-6-3,5 1-4,-3-10-13,5-4-11,16 4-1,-16-15 0</inkml:trace>
  <inkml:trace contextRef="#ctx0" brushRef="#br0" timeOffset="530468.1984">3771 15395 53,'0'0'35,"17"9"-1,0-9-9,7 0-13,0 5-9,1 1-28,-3-6-7,6 0-3,-8-7 1</inkml:trace>
  <inkml:trace contextRef="#ctx0" brushRef="#br0" timeOffset="531000.3029">4078 15063 54,'0'0'32,"8"13"-6,5 16-8,2 7-5,10 15-4,-2 1-2,7 7-1,0-1-1,1-6-2,-6-8-1,-2-6 0,-7-14 1,-2-13-1,-4-11 0,-2-7 0,0-17 0,0-8 0,4-9 0,2-6-1,0-2 0,5-2-1,-2 4-1,-1 2-3,1 16-6,-8 3-11,-3 11-15,-6 15-1,0 0-1,-3 17 1</inkml:trace>
  <inkml:trace contextRef="#ctx0" brushRef="#br0" timeOffset="531558.7969">4641 15637 17,'-3'-43'46,"-6"24"-30,-4 2-3,1 2-3,-7 2-2,4 4-3,-5 4-2,4 5-1,0 3-1,3 6-1,3 3 1,4 5-1,6-1 0,0 2 0,11-1 0,-1-2 1,5-5-1,2-5 1,1-5 0,1 0-1,-4-8 0,1-2 0,-4-2 0,-3-1 0,-2 4 0,-7 9 2,8-10 1,-8 10 1,0 0 2,10 20 0,-5-5-1,4 2 1,-1 2-4,5 0-13,-7-7-21,9 3-1,-5-10-1,8-3-1</inkml:trace>
  <inkml:trace contextRef="#ctx0" brushRef="#br0" timeOffset="531971.0508">5012 15276 46,'0'0'32,"12"-2"-3,6 2-11,7 5-7,2-1-7,2 1-7,4 1-13,5 5-14,-14-11-1,4 8-1,-15-8 5</inkml:trace>
  <inkml:trace contextRef="#ctx0" brushRef="#br0" timeOffset="532250.0675">5070 15393 39,'12'20'32,"1"-16"0,14 3-10,-1-2-24,-1-5-21,14 7-5,-8-10-3,13 3 0</inkml:trace>
  <inkml:trace contextRef="#ctx0" brushRef="#br0" timeOffset="532813.1871">5642 15341 51,'0'0'32,"18"3"-2,0 2-12,12 0-8,2-1-9,8 1-20,-3-9-11,12 4-1,-7-12-1</inkml:trace>
  <inkml:trace contextRef="#ctx0" brushRef="#br0" timeOffset="533363.1164">6313 14691 5,'-25'-8'24,"10"21"0,-4 4-9,7 17-1,2 10-3,4 8-1,6 12 0,4 5-2,4 12 1,-1 2-2,3 6-1,-2-5-1,2-2-2,-6-7 0,-1-9 0,-6-11-2,-4-9 0,-3-13-1,-5-9-1,0-9-4,-4-12-5,3-3-12,5 0-11,-6-10 0,17 10 0</inkml:trace>
  <inkml:trace contextRef="#ctx0" brushRef="#br0" timeOffset="534168.3133">6732 15098 56,'-15'9'29,"12"4"-7,-4 12-7,-2 7-4,5 10-4,-2 2-1,3 4-2,3-7-1,-4-2 0,4-7-1,0-11 0,0-10 0,0-11-1,0-11 1,6-8-1,-6-9 1,0-6-1,0-4-1,-6-2 1,4-2-1,-1 3 0,3 3 0,0 4 1,0 4-1,7 7 0,1 4-1,5 6 0,3 3-2,5 3-1,5 5-4,0-6-5,6 6-8,2 7-11,-5-7-1,4 12 0,-12-5 12</inkml:trace>
  <inkml:trace contextRef="#ctx0" brushRef="#br0" timeOffset="534447.5969">6738 15470 10,'-13'0'29,"13"0"0,20 6-2,-3-2-12,11 0-5,3-4-5,4 3-11,-1-3-16,3 4-6,-15-13-1,2 6-1</inkml:trace>
  <inkml:trace contextRef="#ctx0" brushRef="#br0" timeOffset="534730.6111">6697 15261 27,'0'0'32,"0"0"-1,22 15 2,0-12-19,6 1-12,7 1-20,-2-5-12,5 0-1,-7-5 0</inkml:trace>
  <inkml:trace contextRef="#ctx0" brushRef="#br0" timeOffset="535053.7976">6639 14792 27,'0'0'31,"0"0"0,21-4-3,4 11-12,4-2-7,7 7-4,4 0-3,3-4-6,-3 1-4,-1-9-6,-5 0-3,-7-5-2,-8-4 1,-7-2 1,-5-4 5,-7 1 5,0-1 8,-3 3 9,-3 3 19,6 9-13,0 0 1,0 0-3,0 19-2,0-6-5,6 4-6,0 1-10,0 1-21,-6-10 0,7 7-1,-7-16-1</inkml:trace>
  <inkml:trace contextRef="#ctx0" brushRef="#br0" timeOffset="535333.8201">7175 15320 75,'0'0'38,"0"0"0,0 0-11,0 0-20,0 0-23,0 0-20,0 0 0,0-12-2,0 12 1</inkml:trace>
  <inkml:trace contextRef="#ctx0" brushRef="#br0" timeOffset="535988.5088">7575 15334 21,'7'-12'50,"-16"-2"-33,0 8-3,-4 2-5,-6 0-2,-2 4-2,-3 4-2,0 6 0,1 2 0,3 5-2,4 3 0,4 2 0,12 1 0,5-1 1,9-2-1,3-3 1,6-8 1,4-6-1,1-10 0,1-4 1,-5-10-1,1-6-1,-5-7 1,-2-3-2,-6-5 1,-4-5 0,-4 0 0,-4-2-1,-7 2 0,0 6 0,-2 3 0,-2 9 0,-2 7 0,1 10 1,3 12-1,3 11 1,0 11 1,6 8-1,0 11 1,7 6-1,2 5 1,-2 4 0,2-1-2,-1-5-4,4-1-7,-2-9-16,-8-12-7,11-7 0,-13-21-1</inkml:trace>
  <inkml:trace contextRef="#ctx0" brushRef="#br0" timeOffset="536363.5364">7874 15279 34,'-9'3'28,"-8"-3"-2,5 0-9,4 9-4,8-9-3,-8 17-2,8-2-2,12 2-1,-1 2 0,5 4 0,-4-1-1,2 3 0,-8-2-1,0-2 0,-6-2-2,-9-3 1,-5-8-1,-1-4-2,-4-4-3,0-8-6,6-4-11,3-1-13,0-10-1,10 2 0,0-7 1</inkml:trace>
  <inkml:trace contextRef="#ctx0" brushRef="#br0" timeOffset="536799.1265">7756 15080 39,'0'0'32,"0"0"3,21 15-1,3-10-18,1 2-7,8 1-4,-2 0-1,1 1-3,-4-5-2,-3-4-5,-3 4-2,-13-8-3,-9 4 0,6-19 0,-6 7 1,-4-3 2,4 0 3,-7 3 5,3 0 12,10 2-3,-6 10 1,12 10 0,-2 1-1,-7 2-1,1 5-3,-4 1-5,-4 2-28,-9-9-5,7 1-1,-10-13 0</inkml:trace>
  <inkml:trace contextRef="#ctx0" brushRef="#br0" timeOffset="538912.4044">8434 15311 48,'0'0'34,"9"3"-2,10-3-9,9-6-8,14 6-7,0 0-5,2 0-11,4-3-21,-3 9-4,-11-9-1,-5 6 0</inkml:trace>
  <inkml:trace contextRef="#ctx0" brushRef="#br0" timeOffset="539198.4053">8470 15455 38,'10'0'33,"14"10"0,0-10-4,7 3-25,11 8-28,-8-15-4,10 4-3,-11-8-1</inkml:trace>
  <inkml:trace contextRef="#ctx0" brushRef="#br0" timeOffset="540746.7442">9058 15416 51,'0'0'33,"24"13"0,-1-13-11,8 8-16,9-4-18,2-8-17,14 4-2,-6 0-2,8 0 0</inkml:trace>
  <inkml:trace contextRef="#ctx0" brushRef="#br0" timeOffset="541476.7744">9776 14563 62,'-27'17'23,"8"14"-6,2 17-3,4 12-4,9 14-1,4 13-2,7 12-2,3 5 0,2 8-2,-1-3 1,-2-9-1,-2-5-1,-7-12-1,-7-13 0,-5-14-1,-3-14-1,-6-15-6,1-8-7,1-8-19,-4-18 0,9-1-1,-3-14 0</inkml:trace>
  <inkml:trace contextRef="#ctx0" brushRef="#br0" timeOffset="542921.0926">10137 15008 22,'15'29'31,"-15"-6"0,7 11-1,-7 8-15,0 1-2,5 6-4,-5-7-3,3 1-2,-3-12-2,4-5 0,-4-9 0,0-17 0,0 0-1,0 0 0,0-24 1,0-2-2,-7-6 1,5-8 0,-2-6-1,-1 2 0,1-5 0,4 6 0,0 3 1,0 5-1,7 6-1,1 9 0,5 6 1,7 8-1,3 6-2,3 0-5,10 6-7,1 3-15,2-4-4,3 6 0,-8-8 0</inkml:trace>
  <inkml:trace contextRef="#ctx0" brushRef="#br0" timeOffset="543214.1122">10237 15403 33,'28'4'28,"-8"-8"-3,9 4-12,4 5-15,-1-10-19,6 8-3,-14-9-3,4 6 3</inkml:trace>
  <inkml:trace contextRef="#ctx0" brushRef="#br0" timeOffset="543510.1305">10208 15229 43,'0'0'30,"10"0"1,4 0-10,11 0-16,6 0-14,-1 0-20,10 4 0,-8-8-1,6 8 0</inkml:trace>
  <inkml:trace contextRef="#ctx0" brushRef="#br0" timeOffset="545500.3808">10530 15365 38,'5'14'29,"7"11"-5,-6 3-8,-1 1-2,1 0-5,-3-6-2,-3 0-1,0-9-2,0-5-1,0-9 0,0-9-2,0-5 1,0-6-1,3-3 0,4 0 0,1-1-1,5 3 0,3 5 0,1 7-1,4 9-3,-2-3-7,4 3-16,6 8-6,-10-8 1,9 0 0</inkml:trace>
  <inkml:trace contextRef="#ctx0" brushRef="#br0" timeOffset="545905.4421">10938 15291 46,'4'9'32,"-4"-9"0,0 0-3,0 0-29,0 0-24,18 8-6,-18-8-1,13-5-1</inkml:trace>
  <inkml:trace contextRef="#ctx0" brushRef="#br0" timeOffset="546483.5438">11433 15279 48,'-11'-13'16,"-4"-1"-3,-3 4-2,-2 1-3,-2 5-2,-1 4-2,0 4-1,5 8 0,1 5 0,6 3-1,4 3 1,7 4-1,5-2 1,8-3 0,4-1 0,7-12 0,3-3-1,2-6 0,0-13-1,-2-7-1,-2-10 1,-3-2-1,-5-9 0,-3-5 0,-7-4 0,-7-1 0,0 1-1,-7 1 2,-2 3-1,-4 4 1,-1 9-1,-2 8 0,4 8 1,0 12-1,2 8 1,6 12 0,1 9 0,3 11 1,3 7 0,4 11 1,1 1-1,2 5 1,0-1-2,0-4-6,2-5-11,6-6-16,-10-21-1,9-3 0,-8-19 0</inkml:trace>
  <inkml:trace contextRef="#ctx0" brushRef="#br0" timeOffset="546852.0032">11627 15220 58,'3'14'33,"4"10"-2,4 1-15,-7-3-3,3 7-4,-4-9-3,3 1-2,-3-6-1,-3-5-1,0-10-1,0 0 1,0-12-1,0-2 0,0-3 0,0-6 0,4 1-1,4 1 1,4 0-1,3 3 0,3 4-1,-1 6 1,6 4 0,-3 4-3,0 7-3,-5-3-14,-3-4-15,4 7 0,-7-7-1,4 0 1</inkml:trace>
  <inkml:trace contextRef="#ctx0" brushRef="#br0" timeOffset="547200.0213">11634 15040 56,'0'0'32,"16"0"-2,0 0-13,10 0-6,-1 3-4,8 1-3,-3 0-3,-2-1-5,-1 2-6,-7-5-8,-4 0-8,-4 0-2,-12 0 0,8-12 1</inkml:trace>
  <inkml:trace contextRef="#ctx0" brushRef="#br0" timeOffset="547490.0431">11901 15025 45,'0'0'25,"9"12"-2,-9-12-4,4 21-6,-4-13-10,0-8-22,0 17-9,-11-17-1,11 0-2</inkml:trace>
  <inkml:trace contextRef="#ctx0" brushRef="#br0" timeOffset="547965.233">10156 14768 35,'16'3'28,"4"-6"0,9 3-14,12 0-4,4 0-3,9-2-2,-1 2-3,-1-5-5,-3 5-5,-9 0-7,-10-3-4,-8 3-1,-9-7 0,-13 7 2</inkml:trace>
  <inkml:trace contextRef="#ctx0" brushRef="#br0" timeOffset="548258.2567">10587 14687 51,'0'0'17,"0"0"0,17 12-2,-8 1-2,-1 4-3,0 4-8,-4 4-23,-8-14-6,7 8-1,-14-15-2</inkml:trace>
  <inkml:trace contextRef="#ctx0" brushRef="#br0" timeOffset="553394.2415">12352 15261 14,'17'9'24,"-2"-14"-2,11 5-9,9 0-8,3-3-12,8 7-12,-10-9-3,5 7-1</inkml:trace>
  <inkml:trace contextRef="#ctx0" brushRef="#br0" timeOffset="553692.8613">12420 15397 31,'16'8'28,"2"-8"-3,12 0-12,5 0-24,0-5-10,12 5-3,-10-6-2</inkml:trace>
  <inkml:trace contextRef="#ctx0" brushRef="#br0" timeOffset="554483.8965">13026 15266 14,'24'10'27,"-6"-14"-1,16 4-5,3-3-11,5 3-11,10 4-21,-12-10-2,10 13-2,-14-7 2</inkml:trace>
  <inkml:trace contextRef="#ctx0" brushRef="#br0" timeOffset="555289.0922">13859 14536 22,'-28'-7'17,"12"19"-3,-4 9-1,5 18-2,0 14-2,2 13 0,8 15-1,2 10 0,7 10-1,2 3 0,3 3-2,-1-6 0,1-6-1,-5-12-1,-4-10-1,0-11-5,-10-15-7,-2-17-16,2-5-5,-13-16 0,10-3-1</inkml:trace>
  <inkml:trace contextRef="#ctx0" brushRef="#br0" timeOffset="555783.8982">13944 15831 32,'10'-16'22,"-10"-7"-7,4 1-4,-4-1-1,0 1-2,-6 5-2,-2-1-1,-4 8-1,-3 7-1,1 3-2,-3 6 1,4 5-2,1 2 1,3 2 0,3 4-1,6-1 1,0-1-1,9-5 2,4-1-1,0-8 0,2-3 0,0-3-1,1-9 0,-3 0 1,-2-2-1,-2 1 0,-4 1-1,-5 12 1,4-14 0,-4 14-1,0 0 1,11 16 1,-2-1-2,-3-1-5,6 1-11,5 5-12,-17-20 1,20 17-1</inkml:trace>
  <inkml:trace contextRef="#ctx0" brushRef="#br0" timeOffset="556326.4714">14002 14405 49,'0'0'28,"2"10"-7,-2 8-7,-4 6-4,4 6-4,0 8 0,0 4 0,0 1-2,3-1-1,-3-4-1,0-6 0,4-5 0,-4-8 0,0-10-2,0-9 1,0 0-1,0-16 0,7-1 0,0-2 0,3 1-1,3 0-1,3 4 1,3 5 0,0 9 1,1 8-1,-4 2 1,-6 10 0,-4 1 0,-6 5 1,-6 0 0,-7-5-2,-3-4-3,-6-6-8,1-8-15,9 4-5,-9-18 0,21 11 0</inkml:trace>
  <inkml:trace contextRef="#ctx0" brushRef="#br0" timeOffset="556943.5223">14423 14965 7,'0'0'26,"0"0"2,13 10 1,-13 11-14,0 11-4,0 6-4,3 5-1,0 2-1,-3-3-1,6-4-1,-6-6 0,6-7-1,-6-13 0,0-12 0,0 0-1,0-15 1,0-6-1,-6-8 1,2-7-2,-2-4 1,1-3-1,-2-3 0,4 1 0,3 3 0,0 1 0,0 8-1,6 5 1,4 7 0,6 8-1,2 0-4,10 9-3,0-4-11,5 0-13,8 8 0,-2-8-1,7 8 8</inkml:trace>
  <inkml:trace contextRef="#ctx0" brushRef="#br0" timeOffset="557246.5482">14448 15337 44,'9'13'30,"3"-13"-1,10-4-13,8 4-8,4-3-6,0 0-13,-3-11-18,4 10 0,-12-13-2,0 6 3</inkml:trace>
  <inkml:trace contextRef="#ctx0" brushRef="#br0" timeOffset="557590.0044">14458 15101 43,'0'0'25,"23"6"-5,-7-6-12,8 4-5,2-2-4,3 2 0,0 1 0,-1-1-1,-3 6 1,-1-1 1,-4 7 2,-3 0 3,-3 8 2,-3 0 2,0 8 0,-5-3 0,3 5 0,-4-5-2,-1-3-1,-4-6 0,0-3-2,0-17-1,0 0 0,0 0 0,10-21 0,-7 1 0,5 0-1,2-1 0,4-1-1,2 5 0,1 5-3,4 3-4,-2 2-16,0 1-15,7 6 1,-5-7-1,6 7 1</inkml:trace>
  <inkml:trace contextRef="#ctx0" brushRef="#br0" timeOffset="558183.4055">15293 15300 3,'-4'-34'42,"-5"15"-26,0 1-1,-7-3-2,-1 3-2,-1 5-2,-7 4-2,5 5-1,-3 4 0,5 9-2,6 5-2,4 7 0,4 1-1,7 1 0,6 0 0,4-4 1,3-1 0,5-8 0,-2-3-1,3-11-1,-1-6 0,-2-5-1,0-7 0,-4-12 0,-2-2-1,-6-7 0,-1-4 0,-6-6 1,0 0 0,-3 1 1,-11-42 1,4 59 1,2 8 0,-4 13 0,3 14 0,1 13 1,3 15 0,1 9 0,4 12 0,0 6 0,4 9 0,4 0 1,5-1-5,1-2-12,6-3-20,-8-16-1,11-9 0,-3-19-1</inkml:trace>
  <inkml:trace contextRef="#ctx0" brushRef="#br0" timeOffset="558493.4223">15458 15251 22,'0'0'32,"2"25"1,-2-10-3,0 5-13,10 2-4,-10-3-3,0 3-3,0-9-1,0 0-2,0-13 0,0 0-1,-13 0 0,13-10-2,0-7 1,3-5-1,4 1-1,5-4 0,2 4 0,1 3 0,4 2 0,1 4 0,0 7-2,-5 0-14,1 5-20,4 0 0,-7-4-1,8 4 0</inkml:trace>
  <inkml:trace contextRef="#ctx0" brushRef="#br0" timeOffset="559002.5505">15989 15161 38,'0'0'31,"28"7"2,-6-7-9,6 0-12,8 0-7,1 0-7,2 0-9,-2-4-18,1 4-2,-17-6-1,1 6 0</inkml:trace>
  <inkml:trace contextRef="#ctx0" brushRef="#br0" timeOffset="559314.5502">16024 15254 22,'13'13'31,"3"-13"-1,13 6-5,6-6-16,2-3-25,8 7-10,-12-12-2,8 8-2</inkml:trace>
  <inkml:trace contextRef="#ctx0" brushRef="#br0" timeOffset="561619.4698">15433 15288 26,'-3'-12'25,"3"-2"-2,-3-3-3,3 0-3,-7-1-10,1-5-23,6 13-10,-12-6-2,12 16-2</inkml:trace>
  <inkml:trace contextRef="#ctx0" brushRef="#br0" timeOffset="562906.8319">16613 15213 23,'14'7'27,"1"-7"-1,22 0-14,4 0-24,1-4-10,15 4-3,-4-11-1</inkml:trace>
  <inkml:trace contextRef="#ctx0" brushRef="#br0" timeOffset="563756.5572">17381 14973 31,'-27'-35'17,"12"1"-2,5-3-1,10 3-2,15 1-2,3 8-1,9 10-3,2 12-1,2 15 1,-5 10-1,-5 12-1,-14 6-1,-14 11 0,-12 4-1,-10-1-1,-6-3 1,-3-3-2,-3-8 0,5-8 0,8-6 0,7-8-1,11-8 1,10-10-1,0 0 1,18 8 0,2-8 0,9 0 1,1 0-4,3-3-6,-1-2-16,6 5-5,-10-12-2,4 3 1</inkml:trace>
  <inkml:trace contextRef="#ctx0" brushRef="#br0" timeOffset="564206.9097">17615 14731 25,'11'-19'32,"-11"8"1,10 21-1,-6 13-15,-8 7-4,4 18-3,0 1-4,0 12 0,-3-1-2,3-1-3,-5-5-1,1-9-3,4-8-2,-4-13-4,7-3-3,-3-21-2,0 0-3,12 0 2,2-13-1,1-6 2,3-3 2,-1 2 5,1-2 6,-1 7 4,-4-1 12,-6 4-3,-7 12 1,-10 11 0,-2 2 0,-3 0-1,4 3-3,-3 0 0,8 2-2,-1-5-2,7 1-2,4-2 0,7-2-2,0-1-1,3-5-6,5 2-6,0-6-6,3 0-14,6 0-2,-5-8-1,4 8 1</inkml:trace>
  <inkml:trace contextRef="#ctx0" brushRef="#br0" timeOffset="564567.9303">17852 15262 23,'0'0'28,"10"14"-1,0-11-10,4 1-5,2-1-4,0-3-2,2 0-3,-3-7 0,-1 0-2,-14 7 0,14-19-1,-14 9 0,-5 0-1,-5 0 1,-5 3-1,-1 4 0,-4 3 1,1 6 0,2 3 2,1 1 1,8 9 1,-1 0 0,9 5 1,8-4-1,5 3 1,2-5-2,4 0-2,4-3-6,-1-9-10,2-6-17,6 0-1,-8-13 0,9 2-1</inkml:trace>
  <inkml:trace contextRef="#ctx0" brushRef="#br0" timeOffset="564973.977">18141 14900 27,'27'-38'62,"-7"24"-44,5 9-2,-2 5-1,6 15-3,-8 4-1,2 16-3,-9 4-1,3 11-1,-9-2 0,1 3-2,-5-6-1,0-3-1,1-8 0,-1-8-1,2-10-1,-6-16-1,8 7 0,-8-7 0,6-20-1,-6 3 0,-6-1 0,-3 2-1,-8 4 2,-8 2 0,-3 5 1,-2 5-2,-1 8-4,-4-4-14,3 3-16,10 3 0,4-10-1,18 0 1</inkml:trace>
  <inkml:trace contextRef="#ctx0" brushRef="#br0" timeOffset="565809.0554">18896 14420 38,'-17'-22'19,"4"11"-2,-9 8-3,0 12-4,-2 12-3,1 12-1,2 17 0,0 16-1,8 16 0,1 10 1,7 12-2,1 6 0,8 5 0,-4-1-2,6-6 1,-6-9-2,0-10 1,-4-9-1,-5-13 0,-4-11 0,-2-16-2,-1-9-1,-3-15-5,5-6-4,-2-10-9,2-10-11,14 10-2,-13-22 1</inkml:trace>
  <inkml:trace contextRef="#ctx0" brushRef="#br0" timeOffset="566310.6897">18910 15787 20,'0'-12'29,"12"7"0,-9-4-12,-3-6-4,4 3-3,-4-7-2,-4 4-1,-5 1 0,-3 3-3,-7 5 0,-1 6-2,1 0-1,-2 6 1,2 6-1,2 4-1,7 3 1,4 3 0,6-5-1,10-5 1,2 1 0,3-8 0,4-5-2,0-7 1,2-7-2,-2 0 1,-3-4 0,-3 4 0,-1-1 0,-3 6 1,-9 9 0,17-3 1,-17 3 0,17 15 1,-4 0 0,-2 2-3,2 0-3,0-9-9,1-8-19,3 0-2,-5-11 1,6-3 0</inkml:trace>
  <inkml:trace contextRef="#ctx0" brushRef="#br0" timeOffset="566906.8375">19052 14219 36,'0'0'30,"0"-12"-3,0 12-7,-4 19-5,-3 1-4,4 13-2,-4 3-3,4 8-1,0 0-1,3-2-2,-5-7 1,5-3-1,3-11 0,-3-8-1,0-13 0,11 0 0,-5-10-1,2-7 0,3-4 0,2 1 0,4 0 0,0 4-1,1 6 0,0 4 1,-1 9 1,-5 7-1,-5 8 0,-7 1 0,-4 2 0,-6-2 1,-8 1 0,-2-5-3,0-3-2,-1-6-3,8 1-7,0-3-13,3-8-8,10 4 0,0 0 0</inkml:trace>
  <inkml:trace contextRef="#ctx0" brushRef="#br0" timeOffset="567884.9733">19575 14827 42,'-8'-22'20,"11"4"-2,-3-5-3,5-7-2,-2 1-4,-3-5 0,4 6-1,-4 1-1,0 6-2,0 6-1,0 15-1,0 0-2,-11 24 1,11 8-3,-3 4-3,3 12-7,4 4-16,-4-5-5,6 4-1,-6-11 1</inkml:trace>
  <inkml:trace contextRef="#ctx0" brushRef="#br0" timeOffset="568206.9739">19291 15057 24,'0'0'28,"18"0"1,10 0-12,11 0-4,8 0-4,12 3-1,4-3-4,5 0-5,-4 3-5,-7-3-7,-6 0-12,-4 6-5,-17-9 0,-3 6 4</inkml:trace>
  <inkml:trace contextRef="#ctx0" brushRef="#br0" timeOffset="568583.9956">19467 15295 44,'11'22'30,"-11"-6"-3,4 5-12,0 5-5,-4 1-1,9 4-2,-9-3-1,4-2-2,-4-9 0,3-5-1,-3-12-1,0 0 0,5-9 0,1-7-1,3-5 1,2-5-2,1 1 1,7 1-1,2 0 1,3 7-1,1 5 0,0 2 0,0 10-3,-3-3-6,5 6-12,-2 3-14,-12-6 1,8 6-1</inkml:trace>
  <inkml:trace contextRef="#ctx0" brushRef="#br0" timeOffset="569243.7434">20214 15054 46,'7'-17'17,"-7"5"-4,-8-5-4,-1 0-2,-3-3-3,-6 1 1,-5 3-2,-1 1-1,-4 6 0,1 5 0,2 4-1,3 10 0,4 5 1,8 3 0,10 5 1,4-2 0,10 2 1,3-4-1,7-2 1,2-5-1,1-7-1,-3-5 0,-1-5-2,-3-9 0,-3-6 0,-3-7 0,-3-10-1,-1-5 1,-3-9-1,-2-7 1,-5-2 0,3-4 0,-3 1 1,-3 3-1,0 12 1,-2 6-1,0 16 2,-1 11-1,6 15 0,-10 10 0,5 17-1,0 9 1,5 10 0,-3 12 0,3 3-1,3 3-4,-3 0-3,10-4-15,5 1-9,-11-18 0,7-1-1</inkml:trace>
  <inkml:trace contextRef="#ctx0" brushRef="#br0" timeOffset="569570.0344">20338 14881 38,'0'0'32,"15"26"1,-15-4-8,4-1-11,1 6-3,-5-3-3,6 2-3,-6-9-1,4-1 0,-4-16-2,0 11 0,0-11 0,6-12-1,-6-3 0,6-2 0,1-2 0,1-5-1,6 2 0,1 3 0,4 4 0,-1 3-1,6 9-2,-5 0-6,4 6-13,-1 7-14,-7-5 0,5 4 0,-6-9 0</inkml:trace>
  <inkml:trace contextRef="#ctx0" brushRef="#br0" timeOffset="574254.6739">2418 16563 22,'14'0'28,"6"0"0,-4 0-13,8 0-20,10 0-18,-7-11-3,9 11-2,-12-9 18</inkml:trace>
  <inkml:trace contextRef="#ctx0" brushRef="#br0" timeOffset="574579.698">2468 16665 16,'0'0'29,"0"0"2,24 10-6,-4-10-25,4-10-24,16 13-3,-8-17-2,13 8 9</inkml:trace>
  <inkml:trace contextRef="#ctx0" brushRef="#br0" timeOffset="574908.7132">2967 16601 56,'0'0'35,"22"4"0,-1 1-15,10-8-25,9 8-24,-9-10-4,10 1-2,-10-1 0</inkml:trace>
  <inkml:trace contextRef="#ctx0" brushRef="#br0" timeOffset="575299.7346">3568 16540 17,'-24'-16'14,"-2"-10"-4,8-5 1,5-3-1,13 3 3,7 2-2,8 2 1,10 13-2,6 6 1,4 14-1,-3 12 0,-3 14-4,-12 4-1,-9 13-1,-11 6-3,-12 3 0,-9 3-3,-11-4-3,0-10-2,-5-11 1,4-7 1,1-17-1,13-9 2,4-11 0,12-11 3,12 2 3,6 3 1,13-2 1,2 7 0,8 9-2,2 0-3,-4 0-11,-7 4-17,8 7-2,-16-11 0,6 7 5</inkml:trace>
  <inkml:trace contextRef="#ctx0" brushRef="#br0" timeOffset="575627.7531">3827 16266 38,'0'0'35,"0"14"2,6 6-4,0 11-16,-6 3-8,8 13 0,-2 8-4,4 10-2,-3-3-2,1-4-2,1-4-4,-5-11-1,3 1-4,-7-20-6,7-9-5,-7-15-4,4-21-6,-1 1 2,2-8 2</inkml:trace>
  <inkml:trace contextRef="#ctx0" brushRef="#br0" timeOffset="575974.7748">3949 16644 31,'-6'14'22,"-9"-4"-1,4 12-5,-3-5-4,3 5-3,3-7-5,2 1-1,6-16-1,11 19-3,3-4-5,8-13-8,3 8-14,-4-10 0,7 18-2,-9-22 18</inkml:trace>
  <inkml:trace contextRef="#ctx0" brushRef="#br0" timeOffset="576305.7941">4097 16827 11,'10'3'26,"-10"-3"-2,22 7-6,-6-7-10,-1 0-3,1-13-2,-1 9-3,-2-5 0,-2 1 0,-11 8-1,8-24 0,-8 7 2,-7 8 1,-2 3 2,-6 0 1,0 6-1,-3-7 0,-1 7 2,1 9-1,5 10 1,1-5 0,7 9 0,5-7-1,8 9 1,3-3 1,10 9-3,1-12-4,0-7-18,-2-4-17,7 4 1,-6-9-1,1-6-1</inkml:trace>
  <inkml:trace contextRef="#ctx0" brushRef="#br0" timeOffset="578220.0902">4422 16469 5,'0'-17'23,"-11"-15"-5,18 2 0,4-2-4,6-3 0,7 10-3,4 7 0,7 18 2,-5 10-2,6 22-2,-10 5-2,3 11-2,-6 11-1,0 0 0,-5 0-1,0-7-3,-5-16 0,0-14-1,1-2-1,-14-20-1,17 0-1,-17-17-2,0-6 1,-13-6 2,3 8-1,-6 4 1,-2-2 2,-6 10 0,-1 13 2,-27 26 1,24-4-3,5-4-2,-1-8-7,6 1-17,9-1-3,-1-19-2,10 5 0</inkml:trace>
  <inkml:trace contextRef="#ctx0" brushRef="#br0" timeOffset="581220.112">5087 16692 21,'17'-22'18,"-7"-9"-3,5-10-2,0-8-4,-5 1-2,-1-1-2,-6-1 0,-9 2-2,-3 2 0,-4 4-1,-5 10-1,-4 9 2,1 8 0,2 15 1,0 4-1,6 18 2,1 13-1,9 13 1,3 5 0,6 11 0,6-3-2,13 5 0,1-4-4,5-12-5,6-14-11,6-12-14,-9-17-2,3-7 1,-12-16 8</inkml:trace>
  <inkml:trace contextRef="#ctx0" brushRef="#br0" timeOffset="581564.131">5330 16549 36,'0'15'32,"9"11"-1,-6-4-12,-3-5-5,11-1-4,-11 1-3,5-6-3,-5-11-2,9-9-1,-1-4-1,3-6 1,2-1-2,3 2 1,2-4 0,1 7 0,2 10 0,-5 5 1,-1 0 0,0 18 0,-5-2 0,-4 2-2,0 7-8,-3 0-24,-3-25-1,0 16 1,0-16-2</inkml:trace>
  <inkml:trace contextRef="#ctx0" brushRef="#br0" timeOffset="582264.6714">5901 16070 27,'-13'29'30,"-12"8"-4,1 15-3,0 16-3,2 9-4,12 16-4,0-1-4,14 2-1,5-4-4,7-1-2,11-15-6,4-13-10,1-22-20,8-14 1,-7-17-3,5-2 1</inkml:trace>
  <inkml:trace contextRef="#ctx0" brushRef="#br0" timeOffset="582761.185">6132 16162 38,'10'17'30,"-13"-6"-2,3 5-11,0 11-4,0-4-3,0 7-2,0-4-3,0-1 0,-5-1-1,5-2-2,-2-8 0,2-14-2,0 0-1,0 0 0,5-19 1,4 3-2,0-2 1,4-2-1,5 4 1,0 8 0,2 8 1,1 0 0,-3 8 0,-3 4 2,-4 9-2,-5 2 2,-6 3-1,-9-5 0,-4-3-2,-5-4-2,-1 1-3,-2-6-9,2-9-11,7 0-7,-4-5 0,16 5 0</inkml:trace>
  <inkml:trace contextRef="#ctx0" brushRef="#br0" timeOffset="583095.2095">6018 16623 38,'0'0'36,"0"0"-1,22 12-5,3-12-16,12 0-6,0 0-4,8 4-11,1-4-25,0 6-3,-11-6 0,1 13 0</inkml:trace>
  <inkml:trace contextRef="#ctx0" brushRef="#br0" timeOffset="583596.1798">6273 16916 13,'10'-6'18,"-10"-5"-2,0-2-2,0-4-2,-7 5-3,-5-2-1,-1 3-2,-3-5-1,-2 4-1,-4 4-1,0 11-1,2 6 0,3 0-1,3 10-1,7-1 1,3 5 1,4-2-2,10 4 1,2-13 0,4-6 0,2-2 0,5-4 0,-5 0 0,1-7-2,-4-2 0,-2-8 1,-4 8 0,-9 9-1,12-13 2,-12 13 0,0 0 2,9 0 0,-9 0-1,9 22 1,-2-8-5,5 1-16,-12-15-11,22 15 0,-22-15-2</inkml:trace>
  <inkml:trace contextRef="#ctx0" brushRef="#br0" timeOffset="584070.2624">6465 16081 38,'12'11'37,"10"17"1,3 14-3,0 9-15,6 22-6,-13-1-4,-2 21-2,-16 8-5,-10 0-1,-8-4-9,-19-11-10,0-10-22,0-11 0,-1-21 1,10-17-2</inkml:trace>
  <inkml:trace contextRef="#ctx0" brushRef="#br0" timeOffset="588680.4361">7067 16699 29,'0'17'28,"3"17"-6,-9 2-29,-6-11-10,9-3-7,-13-22-2</inkml:trace>
  <inkml:trace contextRef="#ctx0" brushRef="#br0" timeOffset="589440.0181">7699 16549 19,'-3'20'18,"-6"-10"-7,-1 12 0,-2-3-3,-2 5 0,-3-2-3,0-3 0,-3-5 1,1 0-2,-1-3-2,4-11-1,-1 0 0,5-8-1,5-4 1,7 12 0,-9-17-1,9 4 0,0 0 0,4 4 1,-1 0-1,-3 9 0,7-11 0,-2 2 0,0-1 1,-5 10-1,17-6 1,-4 6-1,3-6 0,1 6 0,2 0 0,-2 11-1,0 1-6,-3-5-10,5 10-9,-19-17-1,17 16 2</inkml:trace>
  <inkml:trace contextRef="#ctx0" brushRef="#br0" timeOffset="589778.0395">7504 16353 22,'0'0'28,"0"0"0,0 0-7,12 15-19,-10-6-23,13 11-4,-10-8-2,13 12 0</inkml:trace>
  <inkml:trace contextRef="#ctx0" brushRef="#br0" timeOffset="590128.0577">7834 16702 12,'31'14'25,"-17"-14"0,8 0-8,-4-7-8,-1-3-3,-3 1-2,-8-8-2,-6 2-1,-4 1 1,-6-1-1,-7 1 1,-1 6-1,-4-1 1,1 9 0,-1 3 1,6 11 0,1 0 0,5 10 1,4 4-1,6 5 1,0 7-1,8 3-3,0-6-7,5-6-11,-5-6-11,11 3-1,-5-19 0</inkml:trace>
  <inkml:trace contextRef="#ctx0" brushRef="#br0" timeOffset="590481.0793">8313 16658 50,'-12'24'28,"-12"-16"-6,3 6-10,-3-4-6,1-10-3,1-3-1,2-4-1,2-4-1,7 0 1,3-1-2,8-6 2,3 7-1,6-1 2,8 12 1,2 4 1,6 8-1,1-1 1,2 6-2,0 7-12,1-5-19,-13-4-2,7-1 0,-13-9-2</inkml:trace>
  <inkml:trace contextRef="#ctx0" brushRef="#br0" timeOffset="590935.8594">9366 16312 37,'-35'0'30,"-15"0"-4,1 8-6,0 15-4,1 6-4,10 12-4,4 6-1,13 5-2,11 5-2,13 8 1,9 0-1,15-11-2,8-10 0,12-9-3,11-9-12,7-3-21,-6-27 1,3-7-1,-6-12-1</inkml:trace>
  <inkml:trace contextRef="#ctx0" brushRef="#br0" timeOffset="591281.8785">9678 16595 65,'0'0'34,"19"7"-1,5-7-18,3 5-9,5-5-6,2-6-14,-3 3-17,6 3-1,-15-8-1,3 4-1</inkml:trace>
  <inkml:trace contextRef="#ctx0" brushRef="#br0" timeOffset="591630.4844">9706 16706 59,'9'10'32,"6"-10"0,5 0-17,10 3-13,1-11-27,10 13-5,-8-22-3,4 8 1</inkml:trace>
  <inkml:trace contextRef="#ctx0" brushRef="#br0" timeOffset="591984.5046">10318 16762 15,'0'0'30,"17"0"2,6 7 0,10-4-15,10-3-4,16 9-5,12-9-1,10 0-4,5 3-6,0-3-17,-1-5-13,2 10 0,-17-16-2</inkml:trace>
  <inkml:trace contextRef="#ctx0" brushRef="#br0" timeOffset="592372.5246">10638 16193 5,'-45'8'51,"25"3"-32,-4 11-6,2 5-4,7 7-2,6 5-2,9 5-1,11 1-1,10-1 1,8-7 0,9-7 2,5-5-1,5-8 1,-3-14-1,1-8 1,-9-13-1,-6-11-1,-10-5-1,-14-2-1,-9-5 0,-14 0-1,-4 5-2,-10 2-2,-1 10-4,-5 7-9,1 7-16,8 10-3,-1 0 1,13 15 1</inkml:trace>
  <inkml:trace contextRef="#ctx0" brushRef="#br0" timeOffset="592717.5481">10671 16452 62,'18'10'33,"7"8"-4,5 1-19,-2-2-22,7 12-16,-13-17-4,7 7 1</inkml:trace>
  <inkml:trace contextRef="#ctx0" brushRef="#br0" timeOffset="593154.5694">10500 17007 9,'-3'18'26,"-9"0"2,3 6-2,-8 8-16,-2-2 0,2 0-5,1 0 1,4-9-3,2-7 2,4-4-3,6-10-1,0 0 0,0-14-2,3-1 2,2-12-2,2 1 1,-1-1-2,3-1 2,-1 3 0,3-3 0,-4 3-1,0 2 1,-7 23-1,14-11 1,-14 11 0,15 10-1,-6 2 1,1 12-1,4 0 2,6 5 0,1-7 0,4 9-2,1-7 3,-1 1 0,-4 4 2,-5-5-3,-7-5 2,-9-1-2,-8 0 2,-9-11-1,-7 6 0,-5-3-3,-2-10-1,-3-5-1,7 5-5,-2-7-7,5-1-10,12 8-5,-1-12-1,13 12 2</inkml:trace>
  <inkml:trace contextRef="#ctx0" brushRef="#br0" timeOffset="593509.5894">10714 17043 29,'0'-10'32,"13"21"0,-6 1-2,-5 6-14,14 11-5,-7-9-2,9 6-2,-5 4 0,6-4-3,-5-12 0,1 4-3,-2-15 0,-1-9 0,-2 2-1,0-6 2,0-8-2,0-6 1,0-3-3,2-5 1,-1 7-4,-3 3-10,1-5-21,0 7-1,-5-3 0,7 13 1</inkml:trace>
  <inkml:trace contextRef="#ctx0" brushRef="#br0" timeOffset="596658.2996">10297 16931 46,'-4'20'31,"4"16"-8,-4 14-6,0-2-1,4 15-7,-5-5-6,2-3-11,0-5-18,3 1-6,-4-19 2,4-7-2</inkml:trace>
  <inkml:trace contextRef="#ctx0" brushRef="#br0" timeOffset="597153.9563">11157 16999 34,'-5'19'32,"5"10"-2,0 6-9,-5 13-3,5 8-8,0-8-4,0 1-11,4-6-18,3-1-9,-7-13 1,4-1-3</inkml:trace>
  <inkml:trace contextRef="#ctx0" brushRef="#br0" timeOffset="597711.5399">10295 16145 38,'10'25'24,"-10"8"-5,0 14-2,0 7-4,-3 8-5,3 6-8,0-3-16,9 2-11,-9-17-2,7-5 0</inkml:trace>
  <inkml:trace contextRef="#ctx0" brushRef="#br0" timeOffset="598192.9872">11036 16121 41,'0'0'29,"0"0"-7,5 12-3,-5 6-6,4 10-4,0 9-2,4 13-1,-2 6-2,3 4-8,0-2-21,4 10-6,-13-10-1,13 3-1</inkml:trace>
  <inkml:trace contextRef="#ctx0" brushRef="#br0" timeOffset="599677.6392">15508 12929 27,'0'0'28,"0"12"-7,-3 13-4,-2 14-4,0 9-4,-1 6-12,-1 3-16,7 6-7,0-10-2,7 1-1</inkml:trace>
  <inkml:trace contextRef="#ctx0" brushRef="#br0" timeOffset="600119.906">16065 12945 30,'0'11'26,"8"7"-6,-8 5-4,4 13-5,1 7-6,2 6-13,8 9-15,-10-9-3,14 4-1,-11-12 4</inkml:trace>
  <inkml:trace contextRef="#ctx0" brushRef="#br0" timeOffset="600578.642">15324 13690 62,'0'0'31,"10"16"-7,-5 11-6,0 11-4,3 12-5,-2 4-5,-2 2-12,2-1-21,5 5-4,-8-15-1,7 1 0</inkml:trace>
  <inkml:trace contextRef="#ctx0" brushRef="#br0" timeOffset="601030.6322">16273 13746 58,'0'0'33,"0"15"-5,0 5-7,0 13-6,0 9-7,5 11-21,-5 2-17,13 14-3,-4-9-1,8 5-1</inkml:trace>
  <inkml:trace contextRef="#ctx0" brushRef="#br0" timeOffset="602421.2169">11495 16779 37,'0'-12'29,"11"17"-3,7-5-10,7 0-9,3 7-15,4-17-18,11 10 0,-14-7-3,7 7 4</inkml:trace>
  <inkml:trace contextRef="#ctx0" brushRef="#br0" timeOffset="602772.243">11566 16881 6,'17'25'25,"-3"-19"-3,16-6-18,5 4-19,-7-4-6,10 8 1</inkml:trace>
  <inkml:trace contextRef="#ctx0" brushRef="#br0" timeOffset="604453.043">12134 16968 4,'-29'0'16,"29"0"-4,15 0 0,28 7 0,29-4 1,26-3-1,27 0-1,23-3-1,24-2-1,19 0 0,12 1-3,5-4-1,1 0-2,-10 0-1,-10-2-7,-16 5-19,-20 7-8,-36-11 1,-18 9-1</inkml:trace>
  <inkml:trace contextRef="#ctx0" brushRef="#br0" timeOffset="605355.3623">13277 16330 17,'-22'-6'24,"-10"-1"-2,2 13-4,-5 4-3,1 11-2,2 9-5,3 5-1,11 8-1,5 6-3,13 4 0,7-6 0,13 0-1,7-12-1,14-6 1,3-10 0,8-10-1,-3-18 1,1-11 0,-4-4-1,-7-9 0,-10-2 1,-13-8 0,-13-3-1,-14 4-1,-11 5 1,-9 5-2,-6 7-3,-6 4-7,5 7-12,6 14-10,-2 0 1,14 14-2</inkml:trace>
  <inkml:trace contextRef="#ctx0" brushRef="#br0" timeOffset="605710.3853">13279 16599 37,'23'25'33,"-7"-8"-1,10 5-10,-4 5-16,2-5-26,3 11-7,-12-13-4,8 4-1</inkml:trace>
  <inkml:trace contextRef="#ctx0" brushRef="#br0" timeOffset="606806.4018">12150 17287 38,'24'-26'19,"11"2"-2,3 11 1,-1 9-2,2 21-4,-10 4 1,-4 13-5,-10 0 0,-9 5-1,-14 4-1,-6 5-2,-10-9-1,-4-10 0,-4-9-4,-1-2 0,-1-5-1,2-4-3,5-13 0,2-11 0,10 3 0,5 1-1,10-4 3,0-3 0,13-1 2,6 5 3,5 10 1,5 12-1,1-2 2,1 3 0,-3 7-2,1 6-3,-1 7-4,-5-1-17,-4-25-10,6 8-1,-11-6 2</inkml:trace>
  <inkml:trace contextRef="#ctx0" brushRef="#br0" timeOffset="607167.4314">12541 17221 60,'4'-9'32,"5"26"-1,-4 3-14,-5 12-3,7 10-6,-7-6-2,6 6-2,-2 9-4,-4-2-8,9-8-10,-4-6-16,0-19 0,5-5-2,-10-11 2</inkml:trace>
  <inkml:trace contextRef="#ctx0" brushRef="#br0" timeOffset="607540.4448">12734 17457 23,'-24'6'26,"12"4"2,-8-3-10,0 2-5,3 4-3,4 4-1,6-2-3,7-15-2,0 0 1,22 10-5,-2 0-9,0-14-18,8 0-2,-8-1-3,7 5 1</inkml:trace>
  <inkml:trace contextRef="#ctx0" brushRef="#br0" timeOffset="607908.4658">12809 17626 28,'5'13'31,"10"1"0,-15-14-3,20 14-14,-3-8-6,-3-12-3,3 1-3,-4 5 0,0 0-4,-7-9 1,-3-3-2,-3-6 0,-7 2 2,-5 11 0,-2 1-1,-2-11 1,-2 15 2,0 0-1,1 5 3,4 14 1,4 7-2,5-11 0,4 0 2,0-15-1,22 50 0,-22-50-3,35 48-11,-35-48-19,56 0 0,-29 0 0,8-4-4</inkml:trace>
  <inkml:trace contextRef="#ctx0" brushRef="#br0" timeOffset="608283.4559">13103 17349 44,'11'-18'29,"3"-9"-8,2 4-4,5 12-4,1-6 0,3 17-2,-2 5-2,3 14-1,-8 10 0,2 5-3,-6 3 0,-1 1 0,-4-4-2,0 0 1,-4-6-3,-2-7 1,0-11-3,-3-10 1,0 0-2,0 0 1,0 0 0,0 0-3,-15-15 2,3-2-1,-3 10 1,-5 7-1,-3 0 2,-2 0 0,0 0-2,-2 7-3,5 7-11,6 2-19,1-16 1,15 0 1,0 0-1</inkml:trace>
  <inkml:trace contextRef="#ctx0" brushRef="#br0" timeOffset="608851.9466">13530 17544 21,'8'10'27,"-8"-10"-2,17 5-6,-3-13-5,6-10-5,1-8 0,1-1-5,0-4-3,-4-12 1,-4 2-1,-5-7-2,-9-1 2,-4 13-2,-4 7 1,-8 4 0,-1 7 0,-5 13 0,4 5 0,-1 16 1,4 20-1,5-2 2,6 10-2,4 4 3,10 3-2,6 0 1,6 0-1,2-13 1,5-10 1,1-6-2,-1-6 1,-2-12 0,-4-7-2,-5-9 0,-1-9 2,-6 7-2,-3-1 0,-1 1 1,-4-3-2,-3 5 2,0 12 1,0 0 1,6 12-2,-6-12 0,0 9 2,-3-1-2,3 4 2,0-12-1,0 19-1,0-19 0,4-15 0,-4 15-1,12-16 1,-3 6 0,2-2-2,1-5 0,2 1 2,0 13 0,0 3 0,-2 0 1,1 12-1,-13-12-1,17 12 2,-9 10-7,-8 2-19,0-24-12,0 15 1,0-15-1</inkml:trace>
  <inkml:trace contextRef="#ctx0" brushRef="#br0" timeOffset="609293.9711">14343 17084 14,'-25'10'31,"6"14"3,-11 7-7,2 18-6,8 7-7,-1-2-1,12 15-3,6-2-3,12 4 0,5 11-2,12-2-6,6-20-3,4-7-13,-1 2-20,4-13 1,-39-42 1,62 25-2</inkml:trace>
  <inkml:trace contextRef="#ctx0" brushRef="#br0" timeOffset="609791.939">14497 17048 43,'0'0'33,"4"12"-1,-4 5-10,0 9-5,0 9-3,3 13-6,-3-10 0,6 4-3,-3-10 0,2-3-3,-5-1 2,6-6-3,-6-22-1,0 0 1,7-12-1,-4-8 0,3 2 1,2-1-1,6-11-4,0 5 3,2 11 1,2-1 0,-1 12 1,-6 9-3,-11-6 1,7 17 1,-13-3 1,-9 6-5,0-3-5,-7-2-11,0-6-17,8-1 2,-3-5-3,17-3 1</inkml:trace>
  <inkml:trace contextRef="#ctx0" brushRef="#br0" timeOffset="610159.0098">14366 17495 47,'0'0'34,"17"0"1,7-5-12,10 8-12,1-7-2,11-2-2,1 6-6,1 0-9,-2-2-22,-2 4-4,-13-4-1,-3-3 1</inkml:trace>
  <inkml:trace contextRef="#ctx0" brushRef="#br0" timeOffset="610634.0346">14618 17705 27,'13'0'22,"-13"0"-3,7-19-2,-7-2-2,0 4-5,-5 0 0,-8 2-1,-2 6-3,-4-8-1,-2 5-1,-3 12-1,2 6 0,2 12-1,4-1 0,5 0-2,5-1 2,6 6-2,12-4 2,-12-18 1,0 0-3,49 42 1,-27-45 0,0 7 0,-1-8-3,-2-4 2,-3-6-3,-1-11 0,-7 4 2,-8 21-2,11-15 3,-11 0-1,0 15 1,0 0 0,0 0 2,0 0 0,6 57-2,-6-57-5,12 43-8,-12-43-17,0 0 0,24 42-1,-8-42-1</inkml:trace>
  <inkml:trace contextRef="#ctx0" brushRef="#br0" timeOffset="611008.0559">14730 17053 46,'27'26'39,"2"13"-1,2 9-5,1 17-14,-10 12-3,-4 13-9,-10-2-6,-16-1-18,-12-2-22,1-7 1,-14-16 0,-2-9-1</inkml:trace>
  <inkml:trace contextRef="#ctx0" brushRef="#br0" timeOffset="616748.6026">15110 16806 13,'28'5'32,"-9"-12"0,14 11 0,0-4-16,6 0-16,5 0-16,-6-7-12,4 3-3,-14 1 0</inkml:trace>
  <inkml:trace contextRef="#ctx0" brushRef="#br0" timeOffset="617125.8034">15153 16915 43,'19'0'29,"18"7"-6,5-5-27,0-9-18,13 7-3,-4-17-3,10 10 13</inkml:trace>
  <inkml:trace contextRef="#ctx0" brushRef="#br0" timeOffset="617558.8267">15994 16899 42,'102'6'18,"26"-6"1,26 0-3,19-7-2,24 2 0,6 2-3,7 7-2,-4-4-1,-5 0-5,-12 0-6,-22 3-23,-24-6-6,-21 3-3,-31-21 0</inkml:trace>
  <inkml:trace contextRef="#ctx0" brushRef="#br0" timeOffset="618177.2517">16893 16549 41,'22'-31'24,"-2"-13"-7,0-8-1,1-11-3,-7-5-2,-5-5-3,-9-2 0,0 10-3,-13 3 0,-1 9-3,-7 19 1,0 21-2,-1 17 2,9 30 0,5 12 0,8 19 0,9 11 0,9 10-1,10-1-7,6-4-27,3-12-3,11-15 0,-3-21-1</inkml:trace>
  <inkml:trace contextRef="#ctx0" brushRef="#br0" timeOffset="621350.2248">16287 17253 28,'-20'-19'13,"4"-8"0,9 6-2,7-8-1,15 12-2,5 9 0,5 2-2,5 17 1,-1 3 1,-3 22-1,-10 6 2,-8 12-5,-11-10 0,-13 3-4,-6-1-2,-6-8-1,-4-1-1,-1-20-2,9-11-1,3-13 2,8 7 2,13 0 0,0-21 3,12 10 1,6 1 1,7 0 2,0 17-1,4 5-1,-4-7-8,2 3-17,-9 1-4,7 0 0,-14-9 0</inkml:trace>
  <inkml:trace contextRef="#ctx0" brushRef="#br0" timeOffset="621794.251">16573 17088 28,'0'0'34,"6"12"1,1 13-3,-2 10-16,-5 4-3,5 15-6,-5-12-1,7 2-4,-3 9-3,-4-8-8,10-13-4,-10-8-3,8-2-4,-8-22-1,12 9 0,-12-9 0,21-24 3,-6 4 6,0 6 4,1 0 6,1-7 6,-4 6 4,-1 5 1,-12 10 18,-13 5-15,-7-1 0,-3 6 0,0 0-3,1 7 1,3-2-1,8 4-2,11-19-2,4 15-1,9-5-4,6-4-14,0-6-15,8 0-2,-6 0 0,7-6 0</inkml:trace>
  <inkml:trace contextRef="#ctx0" brushRef="#br0" timeOffset="622178.2756">16845 17539 20,'5'14'30,"-5"-14"-1,12 12 0,0-12-18,0 5-3,3-9-3,1 0-1,-3-2-3,1-6 1,-6-5-1,-8 17 1,0-15-2,-8 5 0,-4 10 0,-6 0 0,1-4 2,-1 7-1,3 15 0,2-4 2,7 3 0,6-2 0,5 1 2,6 5-1,6-3-3,4-5-5,1-3-19,-1 0-9,7-6-2,-8-8 1</inkml:trace>
  <inkml:trace contextRef="#ctx0" brushRef="#br0" timeOffset="622922.1296">17240 17537 45,'8'-16'19,"1"-5"-7,2-13-3,0-1-2,-4-8 1,-1-15-1,-6 10-3,-3 2 0,-3-3-3,-7 10 3,-5 11-2,-2 16 1,-2 12-1,2 18 0,2 0 1,3 16-1,4 12 2,8 3-2,6 1 3,8 1-3,7-9 0,6-7 2,3 3 0,2-12-2,1-14-1,-2-5 0,-4-7-1,-1-10 0,-5 1 0,-4 1-3,0-13 1,-4 2 0,-1 6 0,0 3 2,-9 10 1,10 4 0,-10-4 0,10 9 2,-10 4-1,5 3 0,-5-1 1,4-5-2,-4-10 0,11-6 0,-11 6 0,16-10-1,-3 1 2,-2-7-2,2 0-1,1 2 2,0 14 0,-4 0-1,0 7 0,-10-7 0,15 15-5,-12 0-12,-3-4-16,6 4-3,-6-15 0,0 0 3</inkml:trace>
  <inkml:trace contextRef="#ctx0" brushRef="#br0" timeOffset="623314.6">17917 17006 32,'-27'6'32,"12"13"-7,-8 9-4,-4 7-3,5 25-5,-6 1 0,13 18-5,0 4 1,15 0-2,4 3-2,9 1-3,7 4-7,2-13-8,5-16-25,4-14 0,-31-48-1,51 65 1</inkml:trace>
  <inkml:trace contextRef="#ctx0" brushRef="#br0" timeOffset="623854.64">18017 17057 33,'0'0'32,"3"19"-2,-3-1-6,0 8-8,0 3-3,0 9-2,0 7-1,0 2-5,0-18 0,0 5-3,0-11-1,3-8 1,-3-4-1,0-11-2,0 0 0,15-30 2,-5 18 0,2-10-1,4 4 0,4 6-2,1-3 2,1 3 2,-4 8-2,-4 15-1,-7 2 2,-7 1-1,-6-2-1,-7-4 0,0 13-6,-10-6-10,8-10-17,4 0-2,-3-10-1,14 5 0</inkml:trace>
  <inkml:trace contextRef="#ctx0" brushRef="#br0" timeOffset="624231.6649">17871 17536 52,'0'0'35,"19"-5"2,9-2-5,12 4-17,-2 0-5,11 3-6,3-6-7,-1 6-12,-5 0-20,-1 6-3,-16 0 2,-3-6-1</inkml:trace>
  <inkml:trace contextRef="#ctx0" brushRef="#br0" timeOffset="624696.6872">18166 17752 13,'-5'-10'23,"5"-7"-3,-4-8-2,-3 12-5,-7-3 1,-2 10-3,-5 6-4,1-3-1,-2 3 0,22 0-4,0 0 2,-46 58-1,46-58-2,-2 49 1,2-49 1,21 41 1,-21-41-2,0 0 1,61 20-3,-39-26 1,-2-17 1,-2 8-2,-4-5-1,-4-3 2,-3 0-2,-3 4 1,-4 9 4,0 10-1,0 0-1,0 0 3,-6 14-1,6-14-2,0 0 2,6 42-5,-6-42-11,0 0-18,23 41-4,-23-41-2,0 0 1</inkml:trace>
  <inkml:trace contextRef="#ctx0" brushRef="#br0" timeOffset="625096.24">18294 17062 57,'22'25'41,"0"20"-1,1 9-7,2 11-15,-14 15-1,2 14-10,-13-4-2,-11 2-8,-2 12-24,-8-14-13,-7-17-2,1-14 1,-4-8-3</inkml:trace>
  <inkml:trace contextRef="#ctx0" brushRef="#br0" timeOffset="630076.3182">18768 16823 3,'15'0'31,"5"17"0,-14 0-3,-2 5-15,-8 3-13,-4-10-23,1 7-3,-12-12-3,19-10 2</inkml:trace>
  <inkml:trace contextRef="#ctx0" brushRef="#br0" timeOffset="630474.7202">19396 16683 26,'-10'26'33,"-4"-2"0,0-1-9,-6 7-8,-8-5-3,3 1-5,-2-9-4,2-2-2,1-15-2,4-12 1,4 4-1,4-11 0,5 0 0,4-1-2,3-1 1,10-2 1,2 14 0,7 0 0,5 9 0,1 5-1,4 6 0,-3 4-3,3 9-13,0 7-17,-11-11 0,3 4 0,-5-10 3</inkml:trace>
  <inkml:trace contextRef="#ctx0" brushRef="#br0" timeOffset="630902.4296">19653 16683 30,'-13'-6'27,"-8"-1"-6,1 3-6,1 11-5,-1-7-4,7 13-2,2 5-2,8 2 0,3 6-2,7-2 0,7-3-2,1-5 0,6-1-2,-2-4 0,0-6 0,-3-5 0,-1-12 0,-6-3 3,-6 3 2,-3 3 3,-5-4 10,-10 1-6,15 12 1,-17 20 1,11 8-3,3-5 0,6 11-2,1-4-2,4 7-1,-1 4-7,2-8-10,1-15-19,6 4 0,-16-22-1,22 17-1</inkml:trace>
  <inkml:trace contextRef="#ctx0" brushRef="#br0" timeOffset="631376.6848">19936 16779 32,'-8'-21'30,"8"4"-7,-8 2-6,-2 0-3,1 6-3,-7 4-2,3 10-2,-4 0-1,4 9-2,-2-1-2,8 6 0,0 2-1,7 3 0,4-6 0,4 2-1,7-7 1,0-7 0,2-3 0,2 1-2,-3-10 2,0-10 0,-4 3-1,-3-3 0,-5 4 0,-1 4 0,-3 8 0,0-19 1,0 19-1,0 0 1,0 0 1,0 15-2,0-15 1,17 10 1,-3-1-2,0 2 2,2-1-1,-3-2-5,3-3-6,-5-5-13,-11 0-12,13-5-1,-13-14 0</inkml:trace>
  <inkml:trace contextRef="#ctx0" brushRef="#br0" timeOffset="631761.7104">20034 16481 55,'0'0'31,"-10"-2"-11,10 2-36,-3 12-9,3-12-5,6 20-1</inkml:trace>
  <inkml:trace contextRef="#ctx0" brushRef="#br0" timeOffset="632161.1499">20582 16845 28,'17'9'31,"-5"-5"1,9 0-14,3-8-3,-1-9-5,7-8-1,-4-7-3,3-10-2,-6-4-1,-1-4-1,-5-11 1,-5 3-2,-7-7 0,-5 3-1,-12 3 1,-2 9-1,-5 2 1,-4 13-2,-1 14 1,-2 12 0,3 20 1,6 17-1,7 11 0,7 18 2,6 9-2,12 7 2,4-2 0,9-3-4,6-6-7,1-8-20,-3-15-7,6-11 0,-4-21 0</inkml:trace>
  <inkml:trace contextRef="#ctx0" brushRef="#br0" timeOffset="632550.1725">21123 16641 25,'11'0'33,"11"10"0,-1-3-1,8-3-22,2-4-10,2 10-17,3 1-14,-16-11-1,3 4 0</inkml:trace>
  <inkml:trace contextRef="#ctx0" brushRef="#br0" timeOffset="632594.1738">21154 16773 33,'20'14'30,"-8"-20"-2,19 6-22,2 7-27,-8-13-4,13 15-5,-10-21 10</inkml:trace>
  <inkml:trace contextRef="#ctx0" brushRef="#br0" timeOffset="632976.6732">21656 16748 14,'0'9'32,"0"-9"1,15 3-3,9 0-15,10-6-5,19 3-2,12 0-2,14 7-4,6 0-8,-1 2-24,-4-13-3,-5 6-1,-16-7 0</inkml:trace>
  <inkml:trace contextRef="#ctx0" brushRef="#br0" timeOffset="633382.6966">21902 16211 22,'-18'0'28,"-13"5"-6,0 7-4,2 5-3,2 4-4,8 13-2,5 3-3,14 7 0,7-6-3,14 0 1,11-6-1,12-5 1,4-6-1,5-12-1,-3-12 0,-3-12 0,-8-5 0,-14-7-2,-13-4-1,-16-3-2,-9-2-2,-14 1-4,1 10-4,-7 3-12,-4 2-8,9 13-1,-2-1 2</inkml:trace>
  <inkml:trace contextRef="#ctx0" brushRef="#br0" timeOffset="633781.7193">21860 16406 29,'18'19'33,"-3"-4"0,11 7-3,-5-4-20,3 7-14,-2 5-22,-9-16-6,7 7-1,-10-8-1</inkml:trace>
  <inkml:trace contextRef="#ctx0" brushRef="#br0" timeOffset="634180.7429">21757 17057 42,'17'-12'30,"7"0"-6,5 12-5,-2-4-3,3 13-3,-5 8-3,-1 10-3,-4 6 1,-2 4-5,-9-6 1,-2 1-1,-1-3 0,-3-7-2,-3-8 1,0-4-4,0-10 2,-9-14 0,9 14-2,-13-17 1,3 5-2,0 6 0,-1 1 2,1 0 0,-5 18 2,-1 1-3,-3 3 4,-5-4-3,0 5 2,-5-5-1,1 4-3,-2-8-10,9-9-17,7-9-3,0 0-3,14 9 0</inkml:trace>
  <inkml:trace contextRef="#ctx0" brushRef="#br0" timeOffset="634561.6286">22500 16837 52,'9'0'39,"2"12"0,-11-12-2,12 7-46,-12-7-21,0 0-6,0 0-2</inkml:trace>
  <inkml:trace contextRef="#ctx0" brushRef="#br0" timeOffset="653268.231">4107 14264 15,'-3'29'29,"-12"-15"0,4 5-8,-6-1-4,-5-5-5,4-1-4,-7-6-3,5-4-2,1-7-2,5-2 0,-1-4 0,5-1-1,6-2 1,4 1-2,6-1 1,3 2 1,5 6-1,3 2 2,3 4 0,4 8 0,-2 3 0,4 6 1,-1 1-2,-3 2-6,1-4-13,1 3-14,-10-10 1,6 2-2,-20-11 1</inkml:trace>
  <inkml:trace contextRef="#ctx0" brushRef="#br0" timeOffset="653664.1344">4238 14316 53,'0'0'33,"6"14"-3,-1 1-11,-1-1-9,6 3-1,-1-4-3,2 3-1,-2-8-2,2-4 0,-2-4-2,1-7 1,-10 7-3,15-19-3,-8 7-9,0 0-22,-7-5 1,8 4-1,-8-3 1</inkml:trace>
  <inkml:trace contextRef="#ctx0" brushRef="#br0" timeOffset="654072.1594">4630 14337 50,'-8'19'30,"-10"-8"-2,-1-1-12,2 0-6,-5-6-4,5-4-2,-2-4-2,7-1 0,0-5-2,6 0 0,3 0 1,3-2 0,7 2 0,4 7 1,2 3 1,4 0 0,1 7 0,2 4 1,-2 1-1,2 5 0,-5 0-3,0-3-5,1 1-11,-2-2-18,-14-13 0,0 0-2,0 0 2</inkml:trace>
  <inkml:trace contextRef="#ctx0" brushRef="#br0" timeOffset="654116.1589">4536 14165 43,'0'0'32,"0"0"0,0 0-9,0 0-34,0 0-16,9 15-3,-9-15-2</inkml:trace>
  <inkml:trace contextRef="#ctx0" brushRef="#br0" timeOffset="654514.1817">4802 14265 78,'0'0'38,"0"22"1,0 5-16,0 1-10,11 12-5,-6 1-3,7 10 0,-2 1-3,3 0-1,2-3-3,-5-11-6,3-3-7,-7-10-19,-1-11-5,-5-14 0,0 0-1</inkml:trace>
  <inkml:trace contextRef="#ctx0" brushRef="#br0" timeOffset="654560.1849">4794 14502 31,'14'0'28,"-2"-9"-1,11 9-12,-1 4-29,-7-8-10,16 8-2,-12-12-2</inkml:trace>
  <inkml:trace contextRef="#ctx0" brushRef="#br0" timeOffset="654969.2069">5095 14308 55,'-18'-3'22,"4"7"-5,2 2-6,3 0-3,9 6-4,0-3-2,5 2 0,8-2-2,3 3 1,-1-4-2,2-2 1,-3-3-1,-1-3 0,-13 0 0,12 0 0,-12 0 1,-11 0 1,-3 0 2,3 0 2,-9 5 1,6 3 1,-3-2 1,10 9 0,-4-4 1,11 4-2,7-2-1,4 1-3,5-3-2,2-3-9,4-1-15,3-2-12,-9-8-1,8 3 1</inkml:trace>
  <inkml:trace contextRef="#ctx0" brushRef="#br0" timeOffset="655375.234">5405 14297 68,'0'0'31,"-22"0"-8,9 0-8,2 5-5,-2 2-4,4 5-2,3 0-2,3 2-1,3 1-1,8 0 0,-2 3 1,8-4 0,0 2 0,-1-7-1,2 2 1,-5-6 1,-10-5-2,12 7 1,-12-7-1,0 0-4,0 0-8,-16-7-21,7-4 0,9 11-1,-12-12 1</inkml:trace>
  <inkml:trace contextRef="#ctx0" brushRef="#br0" timeOffset="655784.2542">5742 14350 90,'0'21'34,"-11"-5"-8,-2 1-9,4 5-5,-7-4-6,1-1-1,-4-3-3,2-4-1,0-3 0,-1-7-1,2-9-1,2-6 1,3 1-1,1-3 0,10-2 0,0-1 1,6 4-1,5 6 1,4 3 1,4 7 0,2 3-1,0 11 1,5 4-5,-8 4-27,-2-2-6,5 6 1,-9-6-2</inkml:trace>
  <inkml:trace contextRef="#ctx0" brushRef="#br0" timeOffset="657943.6281">6391 14307 25,'-18'-11'29,"8"14"0,-6 3-7,1 5-6,3 8-7,3 5-3,9 3-3,3 2 0,9-2-2,9-4 1,2-5-1,1-6 1,1-5-1,-3-7 0,-7-7 0,-6-5 0,-9-1-1,-11 2-1,-6 0-5,-1-1-14,5 4-12,-9-5 0,10 7 0</inkml:trace>
  <inkml:trace contextRef="#ctx0" brushRef="#br0" timeOffset="658351.2745">6474 14321 61,'16'5'32,"-1"-10"1,13 2-15,-1 3-9,2 0-5,2-3-7,0 3-8,-6 3-15,-10-5-6,4 2-1,-19 0 1</inkml:trace>
  <inkml:trace contextRef="#ctx0" brushRef="#br0" timeOffset="658398.2757">6639 14328 42,'-3'17'32,"-4"-3"1,7 4-8,0 5-9,0-3-10,6-1-12,1 0-17,8 2-9,-9-12 0,12 3-2</inkml:trace>
  <inkml:trace contextRef="#ctx0" brushRef="#br0" timeOffset="658814.2982">6933 14352 37,'-27'-5'33,"5"8"-1,-9 4-6,6-5-11,3 8-6,1-3-4,11 6-1,7 3-1,10-1-1,4 1 0,9-7-1,3 0 0,3-9-3,3 0-2,-3-5-1,-1-5-2,-5-4 0,-2-1 0,-5-1 3,-2 1 2,-3 2 4,-6 2 3,-2 11 1,6-11 9,-6 11-7,16 18-2,-7-8-3,0 4 1,1-2-2,4 3 2,1-5 0,-1-1-1,1-9 0,1 0-1,-3-10 1,-1 1-1,-2-4-1,-4-1-7,2 0-21,-8 4-12,0-2 1,0 12 0</inkml:trace>
  <inkml:trace contextRef="#ctx0" brushRef="#br0" timeOffset="659312.1832">7938 14263 28,'0'14'30,"0"11"1,-14 1-10,1 1-5,-1 0-5,-4-5-5,3-6-2,-6-8-2,4-8 0,0-3-2,-1-7 0,5-5 0,1-1-1,2-3 1,5 4 0,5 1 0,0 14 1,13-6 0,1 13 0,3 6 0,5 4 0,3 5-4,-2 1-11,-1-8-17,7 5-1,-9-13 0,5-2 0</inkml:trace>
  <inkml:trace contextRef="#ctx0" brushRef="#br0" timeOffset="659722.2084">8035 14327 52,'0'0'36,"10"3"0,-3 11 1,0 4-20,7 14-7,-4 1-3,3 6-2,-3 3-1,-2 0-2,-4-1-1,-11-6-2,0-5-2,-9-10-2,1-3 0,-6-14 0,4-8-1,-1-10 1,4-4 0,6-9 1,8-4 3,0-3 0,16-3 1,4 1 1,5 5-1,-1 2-7,5 5-14,1 8-12,-11-4 0,3 18-1</inkml:trace>
  <inkml:trace contextRef="#ctx0" brushRef="#br0" timeOffset="660154.2339">8248 14335 28,'-3'12'31,"-7"0"2,10 3-3,0 0-13,5-1-5,4 0-4,1-3-2,4-2-3,1-9 0,0 0-1,-3-8-1,1-2 0,-2-4 0,-2-4 0,-6-3-1,1 2 0,-4 5 1,3-1-2,-3 6 1,0 9 0,0 0-1,0 0 2,5 14-1,-1 3 0,4-1 0,1 3 1,3-3 0,4-2 0,-1-2 1,4-4-2,-5-8 0,1-5-4,-1 1-6,-6-7-15,-4-5-9,4 3-2,-8-9 2</inkml:trace>
  <inkml:trace contextRef="#ctx0" brushRef="#br0" timeOffset="660574.2576">8519 14270 76,'10'0'35,"-5"9"-4,3 5-9,6 6-8,-1 0-6,3 6-3,-1 6-1,-4 3-2,-3 4-1,-8 0-2,-4 1-1,-8-4-2,-6 2 0,-4-14-1,0-4 0,-1-14 0,6-6 1,3-14 1,7-7 1,7-11 1,5-6 1,7 1 1,6-4-1,4 4-4,4 3-7,1 5-10,-4 0-9,4 13-1,-8 2 3</inkml:trace>
  <inkml:trace contextRef="#ctx0" brushRef="#br0" timeOffset="660621.2583">8727 14321 46,'0'0'32,"0"0"-2,8 14-4,-8-14-7,11 18-6,-8-9-2,10 4-3,2-6-2,6 0-1,1-5-1,5-2-1,-1 0-1,4-3 0,-5-6-1,-4-2 0,-4-1 0,-8-1-1,-5-1 0,-10 1-1,-5-2 0,-8 1-1,1 7-3,-9-3-7,8 0-20,-2 8-6,-1-5 0,9 7 0</inkml:trace>
  <inkml:trace contextRef="#ctx0" brushRef="#br0" timeOffset="661031.7337">8894 14044 97,'0'0'36,"0"18"-8,0 6-44,-7-7-14,13 9-4,-6-5-1</inkml:trace>
  <inkml:trace contextRef="#ctx0" brushRef="#br0" timeOffset="661470.7585">9431 14216 55,'11'10'33,"6"10"-1,-13 2-13,-1 1-8,1 7-3,-4-4-4,-4-1-1,-3-9-3,3-4 0,4-12-2,0 0 0,0 0 0,3-16-1,4-1 1,1-3 0,2 0 0,2-2 1,-2 3 0,-1 1 1,0 5 0,-9 13 0,0 0 0,0 0 1,4 12-1,-4 4 1,0 1-2,0 1-3,9 1-6,3-3-12,1-10-9,12 4 0,-4-10 1</inkml:trace>
  <inkml:trace contextRef="#ctx0" brushRef="#br0" timeOffset="661892.6429">9856 14270 24,'11'5'64,"-19"4"-38,-3 1-5,-9-2-7,1 3-4,-7-6-5,4 0-2,-1-5-2,3-3-2,4-5 1,4-5-1,6 0 0,6-1-1,7 2 1,5 3 1,3 4 0,5 5 1,1 0 0,3 12 1,-1 0-1,3 4 0,-3-2 1,-2 0-1,1-4 0,-1-4 0,-2-6-1,-2-5 0,-3-4 0,-3-6 0,-1-2-1,-2-2 1,-5 0 1,0 2 1,-3 7 0,0 10 1,0 0 0,0 10 0,0 4-1,0 3-5,11 7-11,8 1-22,-3-11 0,13-1 0,2-9-1</inkml:trace>
  <inkml:trace contextRef="#ctx0" brushRef="#br0" timeOffset="662321.6676">10493 14139 56,'18'8'32,"1"-5"-3,9 1-11,7 1-5,1-5-4,3 7-6,0-7-8,-7 0-11,-5-11-11,-3 6-5,-16-6-1,-8 11 2</inkml:trace>
  <inkml:trace contextRef="#ctx0" brushRef="#br0" timeOffset="662738.3305">10689 14172 27,'-20'20'22,"15"7"-5,5-3-5,9 0-6,8-2-5,9-4-4,4-5-1,6-5-2,3-3-1,-1-5-1,0-9-1,-8-3 2,-3-3 4,-7-3 5,-5-1 4,-9-2 3,-9-14 22,-6 21-12,-3 4-1,-4 7-2,-4 3-3,5 7-3,-2 3-4,6 5-1,2 5-3,9 2 0,0-3-1,12 0 0,1-4 0,3-4 1,2-5-1,1-2-1,-4-8 0,-2-4-2,-1-1-9,-5 0-24,-7-11 0,0 5-1,-7-7 1</inkml:trace>
  <inkml:trace contextRef="#ctx0" brushRef="#br0" timeOffset="663165.3568">11559 14182 21,'10'-10'30,"7"15"1,-17-5-1,13 20-14,-11 2-7,-6 0-3,0 2-2,-6-2 0,1 0-2,1-7-2,8-15 0,-11 9-1,11-9 1,5-15-1,4-1 0,1-3 0,1-1 1,-1-2 0,2 5 0,-3 2 1,-2 6 0,-7 9 0,0 0 0,0 0 0,3 14 1,-3 1 0,0 4-2,8 1-1,1-2-5,10 0-11,7 2-12,-2-11-3,11 1-1,-1-10 1</inkml:trace>
  <inkml:trace contextRef="#ctx0" brushRef="#br0" timeOffset="663607.3789">12011 14111 69,'-18'-7'32,"-6"3"-4,2 0-11,6 8-7,-2 4-3,8 1-3,4 3-2,6 0 0,6 3-1,4-1-2,2-2-1,3-6-2,0 1-4,-4-7-3,3 5-5,-14-5-1,0 0 0,0 0 2,0 0 4,-24 6 4,9 2 6,-14 14 15,18-7-2,4 0 1,7 3-2,6-5-1,7 3-3,0-8-3,5 0-8,0-8-15,7 5-10,-15-16-1,9 3 0</inkml:trace>
  <inkml:trace contextRef="#ctx0" brushRef="#br0" timeOffset="663657.3815">11947 14000 79,'-25'-20'31,"12"16"-6,1 4-38,-2-5-15,14 5-2,0 0-3</inkml:trace>
  <inkml:trace contextRef="#ctx0" brushRef="#br0" timeOffset="664084.4066">12117 14005 68,'17'13'37,"-3"-1"0,-1 2-11,0 15-12,-8-4-4,5 7-4,-4 0-2,2-2-3,-4-6-3,2-4-2,0-5-1,-6-15-2,12 14 1,-12-14-2,0 0 2,0 0 1,-13 3 2,-1 2 2,-3 4 1,-4-2-3,2 0-20,3 4-8,-4-11 0,20 0-2</inkml:trace>
  <inkml:trace contextRef="#ctx0" brushRef="#br0" timeOffset="664508.426">12355 14192 70,'0'11'35,"0"-11"-1,-12 18-12,12 2-10,0-4-4,12 6-3,-5-4-2,8 1 0,3-6 0,2-2-1,2-6 0,3-5 0,-7-5 0,1-8-1,-4-5 0,-4-2-2,-1-1-5,-10-6-15,-4 1-17,0 8 0,-4 1 0,8 17-1</inkml:trace>
  <inkml:trace contextRef="#ctx0" brushRef="#br0" timeOffset="664941.4527">12836 14139 60,'-18'0'30,"-10"0"-8,3 5-6,0 5-6,3 4-3,7 9-4,8 0-1,7 2-1,6-4 0,8 1 0,4-4 0,4-3-1,3-7 1,1-4-1,-6-4 1,0-6 0,-7 0-1,-4-2 1,-6-1-2,-3 9 2,-7-12-1,-3 12 2,-2 0 0,1 12 0,-4 1 1,5 6 0,1 7 1,3 4-1,3 2 0,3 1-2,3-1-2,2-6-4,5 3-8,0-4-22,-1-16 0,7-2-1,-4-11 0</inkml:trace>
  <inkml:trace contextRef="#ctx0" brushRef="#br0" timeOffset="665379.4774">13114 14203 59,'-7'-8'22,"-10"-1"-4,-1 5-3,0 4-4,-2 0-2,4 5-4,-2 3-2,6 6 1,2-1-2,5 3 0,5-3 1,3 2-1,-3-15 1,21 16 0,-8-16 0,6 0-1,1-12-1,3 0 0,1-7 0,1-1 0,-2 1 0,1 5 0,1 3 0,-1 6 0,-6 5 1,-1 8 1,-1 6 0,-7 8 0,-4-3-1,-1 3 1,-9-1-1,-3-1-1,-2-2-1,-2-6-3,-1 0-4,-1-8-10,2-4-18,12 0-2,-17-5 0,17 5 0</inkml:trace>
  <inkml:trace contextRef="#ctx0" brushRef="#br0" timeOffset="665807.3386">13559 14134 90,'10'7'39,"-10"-7"0,0-11-10,0 11-20,0 0-10,0 0-16,7-10-21,-7 10-1,0 0 0,0 0-1</inkml:trace>
  <inkml:trace contextRef="#ctx0" brushRef="#br0" timeOffset="665851.3385">13579 14308 120,'0'0'44,"0"0"-1,-11 0-17,11 0-53,0 0-13,-8-11-3,3 1-1</inkml:trace>
</inkml:ink>
</file>

<file path=ppt/ink/ink63.xml><?xml version="1.0" encoding="utf-8"?>
<inkml:ink xmlns:inkml="http://www.w3.org/2003/InkML">
  <inkml:definitions>
    <inkml:context xml:id="ctx0">
      <inkml:inkSource xml:id="inkSrc0">
        <inkml:traceFormat>
          <inkml:channel name="X" type="integer" max="32767" units="in"/>
          <inkml:channel name="Y" type="integer" max="32767" units="in"/>
          <inkml:channel name="F" type="integer" max="32767" units="dev"/>
        </inkml:traceFormat>
        <inkml:channelProperties>
          <inkml:channelProperty channel="X" name="resolution" value="3971.75757" units="1/in"/>
          <inkml:channelProperty channel="Y" name="resolution" value="5295.24902" units="1/in"/>
          <inkml:channelProperty channel="F" name="resolution" value="INF" units="1/dev"/>
        </inkml:channelProperties>
      </inkml:inkSource>
      <inkml:timestamp xml:id="ts0" timeString="2015-12-07T16:27:07.687"/>
    </inkml:context>
    <inkml:brush xml:id="br0">
      <inkml:brushProperty name="width" value="0.05292" units="cm"/>
      <inkml:brushProperty name="height" value="0.05292" units="cm"/>
      <inkml:brushProperty name="color" value="#FF0000"/>
    </inkml:brush>
  </inkml:definitions>
  <inkml:trace contextRef="#ctx0" brushRef="#br0">17799 4879 3999,'-4'15'3225,"4"-15"-387,0 0-129,0 0-645,0 0-258,0 0-645,0 0-129,0 0-258,1-8-258,-1 8-258,17-22 0,3-4 0,12-8-129,16-16 0,21-9 0,18-14-129,23-11 0,15-6 129,8 1-129,0 8 0,-8 12 0,-17 13 0,-18 13-129,-24 15 129,-22 13 0,-20 12 0,-14 3 0,-10 0 0,0 0 0,-14 7 0,14-7 0,-17 3 0,17-3 0,-16 0 0,16 0 0,-10 0 0,10 0 0,0 0-129,0 0 0,-10-1 129,10 1-129,0 0 129,-15-14-129,15 14 129,-15-13-129,15 13 129,-17-12 0,17 12 0,-8-10 0,8 10 0,0 0-129,16-6 258,0 6-129,2 3-129,2 4 129,-4 2 129,-3 4-129,-1 4 129,-8 1 0,-1 0 0,-3 0-516,0 4-3612,0-22-387,-8 15-387,8-15-129</inkml:trace>
  <inkml:trace contextRef="#ctx0" brushRef="#br0" timeOffset="671.875">19330 3832 6966,'-60'11'4515,"42"9"-129,3-3-2580,2 2-645,11 2-387,5-3-258,16-1-129,7-8-129,7-3 129,0-6 0,1 0 129,-5-10-129,-5-7 0,-10-5-129,-13-2 0,-9-6 0,-12-3-129,-9-1 0,-6-4-129,-2-2 0,3 2 0,3 2 0,9 0-129,13 4 0,9 0-387,12 11-387,12 0-1290,4 7-2451,11 10-387,-4-1-129,3 10 129</inkml:trace>
  <inkml:trace contextRef="#ctx0" brushRef="#br0" timeOffset="1078.125">19556 3667 7998,'-29'11'4128,"16"-2"-1548,8 0-1161,5 4-516,0-3-387,11 1-258,0-2-129,3-1 0,2-3-129,-2-1 0,-4-3-129,-10-1 129,0 0-129,0 0 129,0 0 0,-9 11 129,-5-4 0,-1 1 387,3 4 0,2 1-129,4 0 258,6 3-129,3-7 129,10 3-258,3-4 129,5-5-774,6-1-1290,1-2-2838,-5-12-258,2-1-387,-7-6 129</inkml:trace>
  <inkml:trace contextRef="#ctx0" brushRef="#br0" timeOffset="1781.25">19592 3491 4128,'-12'-8'4773,"20"1"-516,4-1-258,6-1-2967,4 2-387,2 0-516,-2-3-387,1 2-387,-8-2 0,-2 2 0,-13 8-129,3-11 0,-3 11 0,-7-2 387,7 2 129,-14 11 258,11 1 0,3 5 129,1 2 0,19 18 129,-10-20-129,2-2-129,0-2 129,-4-4 0,-8-9 387,4 11 0,-4-11 258,-6 6-129,-4-3 0,10-3 258,-12 12-129,12-1-129,1 4-258,10 4 0,4 3-129,1 5 0,-3 0 0,-1-1 0,-5 2 0,-3-2 0,-4-3 0,-4-4-129,-6-8 0,-1-2-129,1-4 0,0-2-258,10-3-258,-11-3-387,11 3-258,0-17-387,11 5-258,-1-5 129,8-2 129,-5-7 774,8 1 387,-3-2 903,17-19 2193,-25 26-903,4 9 129,-14 11-129,19-3-129,-19 3-516,15 18-258,-11-4-258,5 8-129,-2-3-258,1 2-645,3 1-1161,-5-8-2967,3-5-516,4-4-387,1-5-129</inkml:trace>
  <inkml:trace contextRef="#ctx0" brushRef="#br0" timeOffset="2187.5">20252 3589 9159,'12'32'4902,"-19"-14"-774,-7-2-1419,1 7-903,-6-10-903,1-3-516,-5-5-387,2-5-258,2-6-129,2-7 0,4-3-129,4-6 0,7 3 129,2 2 129,7 4 129,8 8 258,4 2 129,1 3 129,0 8-258,5 6 129,0 4-387,-6-2-1161,3-5-2064,-4 6-1161,-8-9-387,3 0-129</inkml:trace>
  <inkml:trace contextRef="#ctx0" brushRef="#br0" timeOffset="2359.375">20140 3358 7353,'-38'-63'4773,"38"63"-645,0 0-4128,0 6-3483,11 6-1032,0-4-645</inkml:trace>
  <inkml:trace contextRef="#ctx0" brushRef="#br0" timeOffset="2906.25">20559 3434 3870,'25'42'4644,"-23"-27"129,5 3-1161,-1 1-1677,-6-8-774,2-2-258,-2-9-258,0 0-258,-9-7-129,1-8-258,1-6-129,1-3 0,5-1 129,1 3-387,7 1 387,6 4-129,5 6 129,1 6 0,5 5 129,-2 10-129,-3 5 129,-4 3-387,3 4-774,-5 3-3096,-6-12-387,6 3-387,-13-16-129</inkml:trace>
  <inkml:trace contextRef="#ctx0" brushRef="#br0" timeOffset="3156.25">20723 3273 2709,'14'-76'10191,"0"57"-5547,6 5-2193,2 14-903,-4 0-387,5 19-516,-1 4 0,0 9-258,-1 0 129,-1 5-258,-2-3 129,-2-1-129,-2-9-129,-2-6-129,-5-9-129,-7-9 0,0 0-129,0 0 0,-4-12 0,-5 5 0,-5 0-129,-3 4 258,0 3 0,-2 9-129,-1 4-387,3-1-1548,-3 0-2451,9 1-129,0-9-387,11-4-129</inkml:trace>
  <inkml:trace contextRef="#ctx0" brushRef="#br0" timeOffset="3484.375">21157 3289 5031,'-3'38'5160,"-10"-27"-129,2 3-774,-2 0-2451,-6-8-774,3 0-645,1-6-516,-1-1-387,7-7-129,0-6-129,6 0 129,3-4 129,2 4 129,6 1 129,3 4 387,5 6 129,-1 3 258,3 2-129,1 8 129,1 6-129,-2-2-129,0 2-774,-1-3-3354,-3 3-645,-14-16-258,19 16-258</inkml:trace>
  <inkml:trace contextRef="#ctx0" brushRef="#br0" timeOffset="3625">21107 3147 6966,'-29'-37'4515,"12"25"-2967,17 12-1548,0 0-3612,0 7-903</inkml:trace>
  <inkml:trace contextRef="#ctx0" brushRef="#br0" timeOffset="3906.25">21284 3144 9030,'-15'-26'4902,"15"26"-1032,18 9-1806,-8 3-645,8 11-258,-5 2-387,2 5-258,-1 3-258,0-6-774,-4 2-903,-6-7-3096,0-12-258,-4-10-387,10 0-258</inkml:trace>
  <inkml:trace contextRef="#ctx0" brushRef="#br0" timeOffset="4078.125">21449 3154 4386,'-28'14'5160,"12"-4"-129,4 7-516,7-2-2580,0-3-516,7 1-645,-2-13-258,17 13-387,2-8-903,0-4-2580,2-5-1290,6-5-387,-4-6-258</inkml:trace>
  <inkml:trace contextRef="#ctx0" brushRef="#br0" timeOffset="4359.375">21761 3088 8385,'-7'32'5160,"-3"-13"-516,-4 1-1806,-13-8-1032,6 4-645,-7-6-258,3-5-387,0-5-387,3 0-129,1-10-258,4-4 0,10 0 0,3-3-129,4 0 0,7 5 129,9 3 129,3 5 129,7 4 129,0 2 129,2 5 0,-1 4-258,-3 3-1161,-4 1-3354,-6-10-129,4 0-774,-2-5 129</inkml:trace>
  <inkml:trace contextRef="#ctx0" brushRef="#br0" timeOffset="4734.375">22351 2576 1806,'-26'-46'9675,"6"46"-5418,-3 9-1806,-10 2-645,7 15-516,-7 6-258,8 12-258,6 6-258,13 5 0,6-8 129,14 3-129,10-10-129,11-5 0,6-12 0,6-10-258,2-5-516,-9-14-1677,2-7-2709,-6-6-258,-12-3-387,-1 0-516</inkml:trace>
  <inkml:trace contextRef="#ctx0" brushRef="#br0" timeOffset="5218.75">22543 2945 9030,'45'-28'4773,"-19"28"-1032,5 0-1677,-9 6-645,3 10-258,-10-1-258,1 6-258,-13-1 0,-3 6 0,-10-6-129,-1 2 0,0-6-258,0-2 0,4-4-258,7-10 129,-6 10-129,6-10 0,17 0 0,1-3 0,-3-1 0,4-1-258,8 2-516,-6-3-1548,-4 1-2580,5 3-387,-11-2-258,0 3-258</inkml:trace>
  <inkml:trace contextRef="#ctx0" brushRef="#br0" timeOffset="6265.625">15141 4993 2967,'8'-48'7095,"-8"19"-4902,-9-14-387,-9-9-645,-10-11-387,-12-12-258,-13-9-129,-13-8-258,-14 2 0,-10 1-129,-10 7 0,-7 7-258,-6 10-387,0 13-516,1 12-1935,0 5-903,13 8-387</inkml:trace>
  <inkml:trace contextRef="#ctx0" brushRef="#br0" timeOffset="6968.75">13993 3950 2451,'0'0'7095,"0"0"-4902,-6 12-645,5 1-387,-1 2-387,2 0-258,-2 0 0,2-5 258,0-10-129,0 0 129,0 0 0,0-12 0,-2-7 0,2 2 0,4-3-129,8 6-129,2-3 0,10 7-387,4 3-645,3 3-3741,0-7-516,8 3-387,-10-9-258</inkml:trace>
  <inkml:trace contextRef="#ctx0" brushRef="#br0" timeOffset="10609.3748">12272 3257 645,'-37'49'2967,"13"-25"-258,-7-7-1419,0-2-516,0-6-645,3-6 0,6-6-258,9-6 129,8-5 0,5-1 516,28-12 1290,-5 23-516,-1 0 129,4 8 387,-6 6-129,3 6-258,-8 1-258,3 4-258,-4-3-387,4-1-129,-3-5-129,5-2-387,3-5 0,0-5-258,5 2-129,-4-4-129,2-1-129,-6-6-129,-1 2 0,-5-6 129,-4 2 0,-6-3 258,-4-2 0,-2 0 516,-20-16 645,7 19-258,-2 5 387,-4 2-258,5 6 258,-3 6 0,6 10-129,2 3-129,5 10 0,5 1 0,2 6 0,8-1-129,0 1 129,3-5-258,1-3-516,3-2-774,-5-6-2838,-11-20-903,17 10-129,-17-10-258</inkml:trace>
  <inkml:trace contextRef="#ctx0" brushRef="#br0" timeOffset="10843.75">12492 3230 7611,'15'12'4644,"-8"9"-645,0 4-2322,-1 0-645,2 0-1419,2-6-3483,3 4-516,-6-13-258,2 0-129</inkml:trace>
  <inkml:trace contextRef="#ctx0" brushRef="#br0" timeOffset="11187.5">12728 3222 3870,'-36'-3'8643,"20"6"-5805,1 6-1161,6 8-774,1 1-129,8 2-516,0-1 0,12 0 0,2-5-129,8-2 129,1-5 0,2-2 0,-3-5 0,-3 0 0,-7-3 0,-12 3-258,9-14-258,-14 6-774,-6-3-3096,-1 6-387,-6-7-387,8 9 0</inkml:trace>
  <inkml:trace contextRef="#ctx0" brushRef="#br0" timeOffset="11390.625">12843 3234 7224,'25'3'4515,"-4"-5"-129,-3-3-2322,7-1-1032,4 1-903,-1 3-1290,-4 1-1806,-8-6-1290,2 7-645,-18 0 387</inkml:trace>
  <inkml:trace contextRef="#ctx0" brushRef="#br0" timeOffset="11546.8748">12981 3228 8385,'-11'64'4644,"11"-44"-1161,1 3-1290,2-3-903,5-4-903,1-2-1161,-2-3-2967,-7-11-774,24 0-387,-13-5 0</inkml:trace>
  <inkml:trace contextRef="#ctx0" brushRef="#br0" timeOffset="11953.125">13184 3231 645,'-52'-18'8514,"40"18"-4644,2 0-2064,0 6-516,8 3-516,2 0-387,5 2-258,6-2 0,4 0 0,3 0-258,0-2 0,0-2-387,-4-4-129,0 0 0,-14-1 258,0 0-258,0 0 387,0 0 258,-18 6 258,0-3 387,0 4 129,-1-3 258,7 8 0,-1-3 0,9 4-129,2-4 0,5 5-258,8-6 129,6 2-516,5-5-258,-1-5-1419,6 0-1548,2-2-1677,-3-11-258,4 1-387</inkml:trace>
  <inkml:trace contextRef="#ctx0" brushRef="#br0" timeOffset="12312.5">13383 3302 1935,'0'19'4515,"11"-2"0,0-16-258,1 1-2451,5-2-774,-3-2-387,3-6-258,-4-2-258,-3-5 0,-6 1-258,-4-3 129,-2 1 0,-9 2 0,-5 3 258,-5 5 129,-1 5 0,-2 2 0,2 9 129,7 10-129,0-1 258,10 11-258,2 1 0,7 3 0,8 2 0,4-2-129,2-3-258,-1-5-774,7-3-2451,-3-7-1419,-4-12-387,1-4-387</inkml:trace>
  <inkml:trace contextRef="#ctx0" brushRef="#br0" timeOffset="12687.5">13527 3222 8643,'42'0'4773,"-25"9"-774,-1 8-2064,-7-6-903,4 5-387,-6-7-387,-7-9-258,8 10-258,-8-10-129,0 0 0,2-16-129,2 2 129,-1-2 0,4-1 258,0 5 129,3 0 258,2 7 129,-1 3 129,2 7 0,-4 4 0,5 7-258,-6 0 0,2 2-516,-1 3-645,-6-2-2451,-2-10-1290,2 1-129,-3-10-387</inkml:trace>
  <inkml:trace contextRef="#ctx0" brushRef="#br0" timeOffset="12859.3748">13621 3003 10449,'-18'-65'4902,"18"65"-645,0 7-3354,0 6-4515,8 12-1032,-5-2-129,4 6-387</inkml:trace>
  <inkml:trace contextRef="#ctx0" brushRef="#br0" timeOffset="13468.75">12138 3859 4902,'7'55'2322,"-7"-44"-516,0-11-774,0 0-258,0 0-387,1-12-129,-1-8 0,2 0 129,1-4-129,11-17 774,0 28-516,-2 2 0,5 8 258,-1 3-258,4 10-129,-5 4 0,2 8-258,-5 1-516,-2 1-1161,-1-5-2322,4 6-258,-10-11-258</inkml:trace>
  <inkml:trace contextRef="#ctx0" brushRef="#br0" timeOffset="13812.5">12312 3759 5805,'12'-41'4515,"-2"31"-258,6 3-1677,2 7-1032,-2 5-774,5 7-129,-2 4-258,1 4 0,-5 2 0,-1 2-129,-1 0 129,-1-2-258,-2-1 0,-1-6 0,-3-2-129,-6-13 0,0 0-129,0 0 0,0 0-258,0-12 258,-2 3-129,2 9 129,-17-14 0,6 14 129,-2 0-129,-1 7-387,0 7-516,2 2-3096,-4-7-387,8 3-387,-1-9 0</inkml:trace>
  <inkml:trace contextRef="#ctx0" brushRef="#br0" timeOffset="14187.5">12809 3802 5289,'-30'40'4257,"10"-33"-516,1 4-1935,-2-4-903,-1-3-387,1-3-258,2-1-129,3-4 129,1-6-129,6-2 258,5-2-129,4 2 387,6-1-258,6 2 0,4 3 0,5 5 129,0 3-129,3 3-129,-2 7 0,2 3-129,-4 5-129,-2-1-516,-1 6-1548,0-1-2451,-11-10-129,4 1-258</inkml:trace>
  <inkml:trace contextRef="#ctx0" brushRef="#br0" timeOffset="14390.625">12726 3679 7482,'-47'-61'4644,"47"61"-516,0 0-3225,0 0-4257,0 17-903,9-6-516,9 7 1</inkml:trace>
  <inkml:trace contextRef="#ctx0" brushRef="#br0" timeOffset="14796.8749">12912 3750 4386,'0'10'4902,"5"5"-645,-2-2-903,-2 4-2322,6 0-129,-2 2-387,1-4-516,0-1 0,-6-14-516,10 15-387,-10-15-258,13-1-387,-13 1-645,15-20-129,-9 8 0,3-3-129,1 0 645,-1 0 903,-2 3 774,0 1 645,-7 11 903,3-9 774,-11 10 2322,-4 6-2322,-1 1-516,4 1-387,-4 1-129,6 0-258,7-10-129,-9 11-258,9-11 0,8 6-258,4-5-258,3-1-903,6 0-2193,-1 0-1548,-4-6 0,3 5-516</inkml:trace>
  <inkml:trace contextRef="#ctx0" brushRef="#br0" timeOffset="15125">13309 3743 5547,'0'21'4644,"-10"0"-645,0-8-1548,-5-4-1419,3 1-129,-5-6-387,0-1-258,-1-3-129,1-1 0,3-5 0,3-1 0,5-3-129,3-2 0,3 0 129,0 12 0,15-14-129,1 12 129,0 2 129,3 2 0,0 7 0,1 5 0,-1 3-129,-3-2-645,-1-5-3225,0 3-903,-15-13-129,25 6-258</inkml:trace>
  <inkml:trace contextRef="#ctx0" brushRef="#br0" timeOffset="15625">13869 3481 2580,'-75'-29'9159,"39"29"-6450,2 7-258,-6 5-903,8 10-387,2 5-258,13 9-129,5 0-129,12 7 0,13-7-129,10 2 0,6-8 0,9-3-258,0-10 0,0-7-903,3-5-2451,-6-5-1677,-10-7-258,-1-5-516,-6-7 129</inkml:trace>
  <inkml:trace contextRef="#ctx0" brushRef="#br0" timeOffset="16015.625">13950 3696 1677,'9'0'9546,"3"0"-5547,-12 0-1161,6 10-516,-6-10-516,5 24-516,-3-12-129,5 5-516,2-2-645,-6-1-4644,-3-14-129,13 12-387,-13-12-645</inkml:trace>
  <inkml:trace contextRef="#ctx0" brushRef="#br0" timeOffset="18015.625">15486 4981 2193,'21'-6'6450,"-5"-8"-4128,8-7-258,4-10 0,12-13-387,3-14-258,12-19-258,4-25-387,8-17 0,3-19-258,2-16 258,-5-13-129,0-3-258,-9-2 0,-4 10 0,-12 14-129,-8 17 129,-10 15-258,-7 18-258,-7 22 129,-7 15-258,-3 16 129,-2 11-258,-3 12-516,-4 7-774,9 15-1419,0 0-1677,-13 9-387,13 9-129</inkml:trace>
  <inkml:trace contextRef="#ctx0" brushRef="#br0" timeOffset="18468.75">16301 2888 1935,'-9'-3'1290,"-1"3"-387,10 0-258,-9 13 903,9-13-645,0 9 0,0-9 0,9-7-129,-2-8-129,1-4 129,4-3 0,-1-4 0,1 1-129,-2-1 129,3 11 258,-3 7-258,3 8 258,-2 4-129,5 10-387,0 1-2967,4 4-1419,-6-9-516,4 2-258</inkml:trace>
  <inkml:trace contextRef="#ctx0" brushRef="#br0" timeOffset="19234.375">15498 2255 5160,'-41'14'2322,"23"0"-774,5 0-387,6 3-129,5 0-387,5 3-129,11-3 0,9-4-129,-1-5 258,6-5-258,-4-3-129,-3-11 0,-8-7 0,-6-6-129,-7-7 0,-10-6-129,-9-2 0,-4-3 0,0 2 0,1 1 0,6 1 0,4 4 0,9 8 0,4 6-516,14 7-774,7 13-2322,0-6-645,9 12 258</inkml:trace>
  <inkml:trace contextRef="#ctx0" brushRef="#br0" timeOffset="19609.375">15724 2158 903,'-25'-2'5418,"7"6"-3999,18-4-129,0 12-387,3 0-387,9-2 0,4 2-129,-1-3 0,0-1-258,1-6 0,-6 3-129,-10-5 0,5 12 0,-5-12-129,-13 9 129,-2-4 0,1 3 129,-2 6 129,3-5 258,7 1 0,6-10 129,0 14 0,0-14 129,21 11-258,-5-6-258,5-5-1161,-3-6-2967,3 6-258,-9-15-129</inkml:trace>
  <inkml:trace contextRef="#ctx0" brushRef="#br0" timeOffset="20187.5">15734 1961 3354,'15'16'3999,"8"-5"-903,0-7-2322,4 1 129,-1-5-516,1 0 0,-4-2-387,-6-5-129,-6-5-258,-6 0-258,-5 12 129,-5-15 129,-5 10 0,-3 5 129,3 0 129,10 0 129,-14 25 387,14-11-129,6-1-129,3 1 0,0 0 129,4-2 0,-5-2 0,-8-10 0,10 10-129,-10-10 129,0 0-129,-7 10-129,7-10 258,-14 4-258,14-4 0,-7 15 0,7-1 0,4 2 0,5 7 0,3 3 258,1 4 0,-2 2 0,-3-1 258,-2 0-129,-6-3 258,0-4-129,-7-7 0,-3-2 0,-1-7-129,1-4-129,0-4-258,10 0-387,-9-6-516,9-3-1290,0-7-1677,8 4-774,-1-9 387</inkml:trace>
  <inkml:trace contextRef="#ctx0" brushRef="#br0" timeOffset="20343.75">16060 2185 8901,'20'-1'4644,"-7"18"-774,-6 9-1935,-5-2-645,4 1-774,-3 1-903,-2 0-1935,2-6-2064,2-2-645,-5-18-129</inkml:trace>
  <inkml:trace contextRef="#ctx0" brushRef="#br0" timeOffset="20656.25">16412 2219 2967,'-19'27'4386,"6"-5"-258,-8-7-903,-3-5-2322,1 2-387,-2-6-387,0-5 129,1-1-516,7-4 258,5-11 0,2-1 0,8 2 258,2 0 0,10 1 0,6 9 129,3-1 0,6 8 0,-2 9 258,2 5-516,0 1-645,-6 3-1677,-3-2-1935,-2 5-387,-9-12-129</inkml:trace>
  <inkml:trace contextRef="#ctx0" brushRef="#br0" timeOffset="20812.5">16290 2102 4773,'-17'-39'4128,"17"39"-2709,0 0-1935,0 0-3354,-1 7-258</inkml:trace>
  <inkml:trace contextRef="#ctx0" brushRef="#br0" timeOffset="21359.375">16648 2234 3096,'0'0'3870,"7"17"-1677,-2 1-516,0-4-387,0 5-129,-2-9-387,-3-10-258,2 10-258,-2-10 0,0-5-129,0-10 0,0-4-129,0 0 0,7-3 0,4 2 0,2-1 0,3 7 0,2 2 129,0 8 0,0 4 0,2 10 0,-5 10 0,-2 6-258,-3 3-1290,3 8-2580,-10-11-129,6 3 0</inkml:trace>
  <inkml:trace contextRef="#ctx0" brushRef="#br0" timeOffset="21703.125">16870 2099 8127,'31'-36'4644,"-19"33"-387,5 6-2580,5 14-645,-4 2-258,5 12-129,-5-6-129,1 5 129,-1-2-387,-2-3 0,-7-4-129,-1-7-258,-8-14 0,0 0-129,0 0 0,0 0 0,0-10-129,-6-4 129,-3 2 0,-5 3 0,0 9 129,-3 4 129,2 8 0,-3 4 0,1 3-387,-1-1-516,7-1-2193,6 0-1161,5-17-258,0 0-387</inkml:trace>
  <inkml:trace contextRef="#ctx0" brushRef="#br0" timeOffset="22046.875">17343 2178 4644,'0'27'4644,"-7"-7"0,-9-9-645,-4-2-2580,4 1-774,-3-6-258,2-3-258,-3-1-129,2-4-129,4-13 129,3 1-129,5 2 129,5-2-129,1-2 129,8 7 0,5 5 0,5 6 129,2 4 0,0 9 0,1 3 0,1 6 0,-1 4-387,-6-4-903,2 0-2967,-2 1-645,-8-13 0,4-2-129</inkml:trace>
  <inkml:trace contextRef="#ctx0" brushRef="#br0" timeOffset="22187.5">17272 2077 8901,'-18'-31'4128,"8"22"-1935,10 9-4644,0 0-1677,0 0-645</inkml:trace>
  <inkml:trace contextRef="#ctx0" brushRef="#br0" timeOffset="22406.25">17407 2124 9030,'13'9'4902,"-6"6"-258,0 1-1935,4 11-1806,-1 4-387,2 1-387,-3-6-387,-3-5-387,1 0-903,-5-12-1032,-2-9-1419,12 6-1161,-11-14 0</inkml:trace>
  <inkml:trace contextRef="#ctx0" brushRef="#br0" timeOffset="22625">17613 2147 3483,'-7'0'8772,"-11"12"-6321,2-7-1032,4 6-258,0 2-516,5-3-129,1 5-129,5 0-129,1-4-129,5-2 0,4 0-258,5-3-516,3 0-1032,3 1-1935,-3-10-774,5 1-387</inkml:trace>
  <inkml:trace contextRef="#ctx0" brushRef="#br0" timeOffset="22906.25">17795 2190 2709,'32'-9'9546,"-16"14"-6321,-16 13-1419,-6-7-129,-1 6-645,-10-5-516,1-1-258,-3-2-387,-1-4-129,1-5 0,4-8-129,2-2 0,4-7 0,4 0 258,4 1 129,1 1 258,10 6 258,2 3 129,4 13 129,1 5 129,5 13-129,-3-2-516,2 2-1290,-4-1-3225,4-2-516,-2-12-387,0-3-258</inkml:trace>
  <inkml:trace contextRef="#ctx0" brushRef="#br0" timeOffset="23734.375">18468 1939 7998,'-62'-16'4515,"26"18"-1677,-6 6-774,5 14-387,-2 1-387,14 12-516,2 0 258,17 6-645,6 3 0,15-6-129,13-5 0,7-7-129,9-8-387,0-11-645,7-2-1806,-4-9-1935,-10-14-387,-5 0-387</inkml:trace>
  <inkml:trace contextRef="#ctx0" brushRef="#br0" timeOffset="24046.875">18554 2249 6321,'28'7'3612,"-21"-14"-774,5-3-516,-1 3-774,-3-7-387,2 9 0,-10 5-258,17-4-129,-17 4 258,16 21 129,-12-6-258,3 9 0,-4-1-258,6 4-387,1 2-1935,-1-9-2967,-4-8-387,7-4-516,-3-8-129</inkml:trace>
  <inkml:trace contextRef="#ctx0" brushRef="#br0" timeOffset="28843.75">17341 4985 1,'8'9'1160,"-8"-9"904,0 0-1161,0 0 0,0 0 1032,0 0-903,-5 0 129,5 0-129,-14-3-129,2-3-129,2-1 129,-5-2-258,0-6 129,-2-7-258,-1-6 0,-4-12-129,1-15 0,3-13-258,8-16 258,5-17-129,6-14-129,19-13-129,17-14 129,18-4 0,18-4 129,15 5 0,12 7-129,7 10-129,0 16-129,-1 16 0,-9 15-258,-11 19-129,-17 13-258,-14 15 0,-19 9 0,-12 9 258,-16 7 129,-8 9 387,-17 0 645,-1 2-387,0 5 129,2-1 129,1 1-258,4 0 0,11-7-129,-14 6-129,14-6-129,0 0 129,0 0 0,0 0 0,-7-6 0,7 6-129,0-13 129,0 13 0,7-16 129,5 11-129,2 3 258,6 2 258,-2 2 0,3 9 0,-4 2 129,0 9 258,-6-3-387,-4 5-258,-6-3-1548,-1 2-2838,-6-11-258,-2 3-645,-7-14 258</inkml:trace>
  <inkml:trace contextRef="#ctx0" brushRef="#br0" timeOffset="29843.75">18725 2902 5547,'-15'51'3870,"-7"-33"-1935,-3-2-387,-1-1-387,-4-8-516,6-3 0,-1-5-258,4-15-258,4 0 129,6-6-129,4 3 129,6 0-129,1 2 129,8 6 0,4 7 0,7 4 129,3 6 0,5 9 0,1-3-129,6 5 0,-2-2 0,4-1-129,0-4 0,0-3 0,-4-5 0,-2-2 0,-3-4 0,-3-7-129,-4-6 129,-4-3-129,-5-4-129,-6-2 129,-5 1 0,-1 1 0,-7 3-129,-2 7 0,-5 7 129,0 7-129,1 6 129,3 13-129,4 5 129,3 5 0,4 5 0,1 3 0,7-2 0,4 0 129,3-7-129,0-4-387,3 0-1161,1-6-2709,-8-15-129,4 1-516,-15-4 646</inkml:trace>
  <inkml:trace contextRef="#ctx0" brushRef="#br0" timeOffset="30046.875">19030 2771 7482,'3'-14'4902,"3"24"-258,-4 0-1419,8 11-2322,-3 2-1032,2 5-3096,1-4-1032,4 3-387,-7-13-387</inkml:trace>
  <inkml:trace contextRef="#ctx0" brushRef="#br0" timeOffset="30343.75">19260 2634 2193,'-44'10'3483,"19"-3"129,-2 22-1032,17-9-1677,10 1-258,3-1 129,12-2 129,2-1-129,10-7 129,1-1-129,2-3-258,-5-6 129,-3-1-387,-4-3-516,-12-6-1419,-6-7-2322,0 17-387,-22-25-387</inkml:trace>
  <inkml:trace contextRef="#ctx0" brushRef="#br0" timeOffset="30515.625">19240 2665 1161,'63'-12'3870,"-26"11"258,-6-9-1032,4 2-2193,-1 0-1161,-4-1-1161,0 6-1548,-16-6-903,2 6 129</inkml:trace>
  <inkml:trace contextRef="#ctx0" brushRef="#br0" timeOffset="30671.875">19458 2617 258,'-6'42'9546,"12"-21"-4902,3-7-1677,1 3-1032,2-2-1161,-1 1-1419,0-1-3096,-11-15-774,21 6-258,-12-12-129</inkml:trace>
  <inkml:trace contextRef="#ctx0" brushRef="#br0" timeOffset="31234.375">19685 2525 2451,'-47'3'3870,"43"11"129,-2-2-2322,6-12-516,4 22-258,-4-22-129,20 15-129,-10-7-258,3-2-387,-3-3-516,-10-3-387,11 6-129,-11-6 387,-8 3-129,-3 3 129,-1-2 258,-10 5 1290,22-9 387,-13 15 129,14-4 0,-1-11-129,19 12 0,-6-6-387,7-2-129,-1-3-258,7 1-129,-2-2-129,-1-7-387,3 1-129,-5-5-129,0 0-258,-6-2 129,-1 0-129,-11-5-129,-2 7 129,-4-3 258,-10 4 129,-23 3 258,17 7 129,0 5 129,4 9 129,5-1 258,4 8 0,5 0 129,3 6 0,7-2-129,8 4 0,-3-2-129,5-2-258,2 1-516,-3-8-1935,-5-10-2322,5-1-258,-9-7-387,3-2-129</inkml:trace>
  <inkml:trace contextRef="#ctx0" brushRef="#br0" timeOffset="31531.25">19939 2509 6063,'36'9'4902,"-20"8"0,-6-2-1161,-4-3-2709,6 2-516,-4-5-516,-8-9-387,13 7 0,-13-7-258,11-16 0,-6-3 0,4 4 129,0-2 129,1 2 387,3 8 387,-3 5 129,2 3 129,-1 10 0,-1 8-258,-1 2-258,-3-3-1290,-3 1-3096,4-1-129,-7-18-387,3 18-129</inkml:trace>
  <inkml:trace contextRef="#ctx0" brushRef="#br0" timeOffset="31671.875">20049 2285 5676,'-19'-46'4257,"19"46"-3354,0 0-1419,0 17-3741,0-17-129</inkml:trace>
  <inkml:trace contextRef="#ctx0" brushRef="#br0" timeOffset="32140.625">20477 2389 4644,'22'70'4515,"-21"-55"129,4 2-1935,-2-2-1419,-2-6-903,-1-9 0,0 0-516,0-5-129,-3-9 129,-1-6-129,3-1 0,-1 1-129,2-4 258,6 2 0,5 5 129,21-2 258,-12 19-129,2 3 129,2 4 0,-6 7-129,-2 6-258,2 0-903,-7-2-1806,-5-8-1548,6 0-129,-12-10 129</inkml:trace>
  <inkml:trace contextRef="#ctx0" brushRef="#br0" timeOffset="32406.25">20726 2239 7740,'28'-44'5031,"-11"44"-645,0 6-1935,-3 6-774,6 13-387,-4-3-516,4 5 0,-4-5-129,0 0-129,-4-4-258,-1-4-129,-11-14-129,12 9-258,-12-9 0,0 0 129,-13 0-258,-3 1-129,1 4 0,-7-3-903,4 2-2838,3 0-645,0-4 0,15 0-516</inkml:trace>
  <inkml:trace contextRef="#ctx0" brushRef="#br0" timeOffset="32750">21177 2242 5805,'5'12'4902,"-13"10"-516,-2-6-2322,-8-6-516,5 7-516,-7-7-258,2 0-387,0-6-387,2-4 0,3-3-129,3-10 0,5 0-129,4-5 0,1 3 0,6-2 129,4 4 0,2 4 129,2 9 129,3 0 0,-1 9 129,0 4-129,-2 3-129,-1 2-903,0-2-2709,0 4-903,-13-20-258,10 19-129</inkml:trace>
  <inkml:trace contextRef="#ctx0" brushRef="#br0" timeOffset="32906.25">21103 2098 7998,'-21'-47'3741,"21"47"-2709,4 4-3870,-4-4-1161,9 15-387</inkml:trace>
  <inkml:trace contextRef="#ctx0" brushRef="#br0" timeOffset="33062.5">21195 2113 6837,'39'47'5547,"-27"-29"-258,-1 3-258,4 6-2967,-9-8-1161,3 3-774,2-1-774,-11-21-1677,16 12-2064,-16-12-1032,17 1 0,-5-10-516</inkml:trace>
  <inkml:trace contextRef="#ctx0" brushRef="#br0" timeOffset="33250">21416 2159 9417,'-42'20'4773,"24"-11"-1548,2 1-903,6 5-1032,10-15-645,-2 17 0,2-17-387,14 14-258,2-4-387,0-7-1677,2-3-2322,2 0-516,-5 0-258,6-2 0</inkml:trace>
  <inkml:trace contextRef="#ctx0" brushRef="#br0" timeOffset="33546.875">21730 2109 11739,'-17'49'5160,"-3"-26"-516,-2 2-2580,-9-9-903,4 0-774,1-8-258,0-7-258,6-1-258,2-10 0,11-2 129,5-9-129,4 4 129,7 1 129,6 7 129,5 5 129,0 4 258,4 6-129,-2 2 258,-1 8-258,-2 4-387,-3-8-2322,-4-6-2193,11 0-258,0-11-516,13-3-387</inkml:trace>
  <inkml:trace contextRef="#ctx0" brushRef="#br0" timeOffset="33906.25">22206 1751 8385,'-64'-18'4902,"34"19"-1419,1 18-1032,0 5-774,12 10-129,-1-1-258,15 4-129,3 2-387,19-3-258,10-2 129,9-5-387,4-9 0,2-8-516,5 3-1419,-2-14-3483,-12-4 0,-3-7-387,-8-5-387</inkml:trace>
  <inkml:trace contextRef="#ctx0" brushRef="#br0" timeOffset="34296.875">22372 2005 6708,'33'-20'4644,"-15"18"-258,2 2-1935,-7 0-258,6 11-516,-8-2-516,0 10-258,-11-4-129,0 6-129,-7 1-129,0-6-129,1 1 0,4-4-258,2-13 0,8 7-129,12-7 129,7-3-387,10-1-1548,7-5-3354,-1-9-129,9 3-387,3-13-258</inkml:trace>
</inkml:ink>
</file>

<file path=ppt/ink/ink6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2T13:06:25.764"/>
    </inkml:context>
    <inkml:brush xml:id="br0">
      <inkml:brushProperty name="width" value="0.05292" units="cm"/>
      <inkml:brushProperty name="height" value="0.05292" units="cm"/>
      <inkml:brushProperty name="color" value="#FF0000"/>
    </inkml:brush>
  </inkml:definitions>
  <inkml:trace contextRef="#ctx0" brushRef="#br0">14697 8592 63,'0'0'30,"0"0"-8,0 0-5,0 14-4,-3 0-3,-5 1-2,2 3-2,-11 2-1,3 4-2,-4 1 0,-1 1-2,-3-4 0,7-5 0,-1-3 1,7-2-1,9-12 2,-5 13 0,5-13 0,20 0 0,-2 0-1,6 5 2,2-5-2,-1 4 0,3 1 0,0-1-2,-3 2 1,-9-2-1,-1-1-1,-15-3-1,16 0 0,-16 0-1,10-5 0,-10 5 0,5-16 0,0 5 1,-1 1 0,0-3 1,-1 1 1,1 0 0,-1-1 1,-3 1 1,0 0 0,0 3 0,0-1 0,0 10 0,0-15 0,0 15-1,0 0 1,0 0-2,0 0 1,0 0 0,0 0 0,0 24 0,0-4-1,-4 10 1,-2 5 0,1 6 0,-3 5 0,3 0 0,3-1-1,-2-4 1,1-7-1,3-7 1,0-9 0,0-4 0,0-6 0,0-8 1,0 0-1,0 0 0,0 0 0,0 0 0,0 0 0,0 0 0,0 0-1,0 0 1,0 0-1,0 0 0,12 0 0,-12 0 1,0 0-2,0 0 2,0 0-1,0 0 0,0 0 0,0 0 1,0 0-1,0 0 0,0 0 1,0 0-1,0 0 1,0 0-1,7-8 0,-7 8-3,0 0-6,0 0-33,0 0 1,0 0-2,0-13 1</inkml:trace>
  <inkml:trace contextRef="#ctx0" brushRef="#br0" timeOffset="323.1262">15003 9085 72,'0'0'40,"9"9"1,-9-9-3,0 0-20,0 0-9,0 0-3,0 0-3,0 0-4,0 0-8,0 0-31,0 0-2,0 0 0,-9-9 1</inkml:trace>
  <inkml:trace contextRef="#ctx0" brushRef="#br0" timeOffset="900.3853">15321 8787 49,'-2'-16'34,"-1"5"1,-6 2-12,-7-1-5,6 10-6,-8-5-3,3 15-4,-4 4-1,3 4-2,-2 7 0,2 6-1,4 4 0,3 4 0,9 0 1,0-2 0,14-4 0,4-2 1,9-7 0,7-6-1,3-14 1,6-4 0,-5-14-1,-1-8 0,-8-7 0,-6-7 0,-13-8 0,-10 1-1,-10-1 1,-8 6-1,-7 4 0,-3 9-1,-4 8-1,-3 5-3,8 21-15,0 0-22,-1 2-1,3 11 0,-2-6 0</inkml:trace>
  <inkml:trace contextRef="#ctx0" brushRef="#br0" timeOffset="2774.0202">12126 8794 21,'12'0'30,"-12"0"0,0 0-10,-4 22-4,-7-3-4,1 3-2,-8 6-2,2 0-3,-2-4-2,2 3-2,3-7 0,3-1-1,4-6 1,6-4 0,0-9-1,16 7 1,-4-7 0,7 7-1,-2-7 1,7 0-1,-2 0-1,-3-4-2,2 4-1,-8-11-2,1 3-1,-4-5 0,0 2 0,-2-7 1,2 3 1,-4-5 2,-2 3 3,2 3 3,-6 0 2,0 14 1,9-18 0,-9 18 1,0 0 1,0 0-2,-9 20 0,5 2-1,-2-4-2,3 10 1,-3 1-1,2 3-1,1-1 0,3-5 0,0-2-1,3-2 0,-3-10 0,4 0-1,-4-12-1,0 0-5,13 5-17,-13-5-12,9-10-1,-9 10 0,12-16 0</inkml:trace>
  <inkml:trace contextRef="#ctx0" brushRef="#br0" timeOffset="2983.751">12398 9140 66,'0'0'36,"0"0"0,7 10-4,-7-10-21,0 0-6,0 0-7,9 6-10,-9-6-23,0 0-1,0 0-1,0 0 1</inkml:trace>
  <inkml:trace contextRef="#ctx0" brushRef="#br0" timeOffset="3436.4401">12677 8923 57,'0'0'24,"-19"-15"-4,5 8-5,-2 10-4,-5 3-3,2 7-3,-3 3-1,6 9-2,3-1 0,7 5 0,1 2 0,5-3 1,11-5 0,8-3 0,2-8 1,8-3 0,-4-9 2,6-7 0,-6-8 0,3-2 1,-7-8-1,-9-3 0,-12-4-1,-6 3 0,-9-1-2,-4 6-1,-3 6-2,-2 4-4,3 14-20,-4 7-17,3 3 0,5 8 0,-1 0 0</inkml:trace>
  <inkml:trace contextRef="#ctx0" brushRef="#br0" timeOffset="8176.1273">12187 12280 20,'-21'-8'28,"6"17"1,-4 1-11,3 4-5,13 8-2,3 1-2,19 6-1,3-1-2,2 1 1,2-3-1,4 3 0,-9-7-1,-2 0-1,-13-7 0,-11-3-1,-11-8 0,-3-1-1,-7-8-1,-1-2 0,3-3-1,8-9 0,7-3-2,12-2 2,12 0-1,8-5 1,10 1 1,2 0 0,-1 1 1,-3 3 1,-10 1-1,-15 5 1,-12 3-1,-10 3 1,-8 3-2,-4 4-1,-2 5-2,-2 0-6,10 12-10,4 5-21,6-4 1,12 6-1,0 0 1</inkml:trace>
  <inkml:trace contextRef="#ctx0" brushRef="#br0" timeOffset="8392.5554">12448 12560 75,'0'0'39,"0"0"1,0 0-10,8 0-16,-8 0-6,0 0-3,0 0-6,-11-5-6,11 5-24,11 5-9,-11-5 0,0 0 0</inkml:trace>
  <inkml:trace contextRef="#ctx0" brushRef="#br0" timeOffset="8784.1245">12758 12342 46,'0'0'32,"-21"-15"1,11 13-13,-3 6-9,-5 6-4,6 7-2,2 5-3,1 3-1,2 5 0,2 0 1,8 1 1,6-2 0,3-5 1,9 0 0,-1-10 1,11-5 0,-3-9 0,5-5 1,-7-13-2,1-2 1,-11-9-1,-10-6-1,-12-4 0,-6 0-1,-10 3-3,-9 2-6,1 7-33,-8 14-1,-6 5 1,4 17-1</inkml:trace>
  <inkml:trace contextRef="#ctx0" brushRef="#br0" timeOffset="10682.1316">13614 14517 41,'-15'0'33,"15"12"0,0 0-10,3 4-6,9 6-6,1 0-2,7 6-1,-4-3-2,4 5-2,-6-2-1,-4-3 0,-7-3-2,-3 2 1,-7-9-2,-5-2 1,0-7-1,-1-6 0,2-6 0,3-7-1,6-2 0,2-9 1,9-3 0,3-2 0,7-5-1,3 3 1,-2 0 0,-2 2 1,-7 2-1,-7 8 1,-11 1-1,-5 9 1,-13 4-1,-4 5-1,2 4-2,-1 0-5,10 9-8,-1 2-18,10-6-4,12 5 0,3-4 1</inkml:trace>
  <inkml:trace contextRef="#ctx0" brushRef="#br0" timeOffset="10891.5919">13884 14762 52,'0'0'35,"-7"14"0,7-14-4,0 0-22,-6 11-6,6-11-14,0 0-22,0 0-2,0 0 0,0-14-1</inkml:trace>
  <inkml:trace contextRef="#ctx0" brushRef="#br0" timeOffset="11282.678">14097 14591 21,'0'0'31,"-12"0"-1,12 0 1,-13 20-17,6-6-5,0 6-3,3 1-1,7 4-1,6 2 1,8-3 0,0-4 0,3-2-1,4-6 1,8-4-1,-2-8 1,8-7 0,-11-8 0,-2-4-1,-10-3 0,-2-2 0,-13 1 0,-4 1-1,-13-3-1,-9 3-1,-5 5-1,0 2-4,6 10-11,-6-3-25,10-3-1,-1 0 0,9-4 1</inkml:trace>
  <inkml:trace contextRef="#ctx0" brushRef="#br0" timeOffset="16245.4726">16099 7240 27,'21'-42'18,"17"-14"0,10-15-2,18-12-2,20-10-1,17-9-2,8 0-1,5 1-4,-5 15-2,-9 12-2,-15 15 0,-19 16 0,-18 15-2,-25 12 2,-13 12-2,-12 4 1,0 0 0,-13 0 0,13 0-1,-16 10 1,7-10-1,9 0 0,-17 0 0,17 0 1,-16 0-2,4-5 1,3 2 0,-4-4 0,3 0 0,0 0-1,4-5 1,1 2 0,5-2-1,10-3 1,3 2 0,8-2-1,2 5 1,5 2 0,1-1 0,-3 6 0,-2 3 0,-6 12 1,-8 1 0,-6 1 1,-7 5-2,-3 0-3,-6-1-11,-1-8-17,8 2 0,-8-20-1,13 8-1</inkml:trace>
  <inkml:trace contextRef="#ctx0" brushRef="#br0" timeOffset="20345.1404">17617 4686 50,'4'-29'18,"-4"-3"-2,5 0-2,-2 0-2,-3-1-1,0 9-2,0 0-2,0 7-1,0 7-1,0 10-1,0 0-2,0 0-1,2 22 0,3 3-1,0 8 1,2 6-1,-1 6-1,1-3-6,0 4-10,1-5-14,-8-12-1,9-1 0,-9-14-1</inkml:trace>
  <inkml:trace contextRef="#ctx0" brushRef="#br0" timeOffset="20624.9036">17410 4961 40,'0'0'31,"17"3"1,7-8-13,10 3-5,8-8-4,11 8-1,3-8-3,6 3-3,-3 4-7,-6-3-8,-4 1-15,-6 9-6,-23-9-1,-1 6 1</inkml:trace>
  <inkml:trace contextRef="#ctx0" brushRef="#br0" timeOffset="21233.0429">17786 5179 61,'-8'-17'23,"-2"8"-3,-6-2-3,-5 5-5,-1 6-3,-8 0-4,2 6-2,-3 6 0,3 4-2,4 10 0,5 5 0,7 4 0,9 3 0,9-1 2,9-3-1,5-6 0,11-3 1,3-8 0,5-8-4,-1-6-11,1-11-20,-13-11-3,2 5 1,-12-14 0</inkml:trace>
  <inkml:trace contextRef="#ctx0" brushRef="#br0" timeOffset="21796.1263">18152 4807 37,'10'-6'28,"13"6"1,1 0-14,1 0-10,6 0-8,0-3-16,7 8-6,-12-11-3,2 10 0</inkml:trace>
  <inkml:trace contextRef="#ctx0" brushRef="#br0" timeOffset="21978.9226">18196 4905 40,'13'0'26,"11"9"-3,-5-4-27,1-11-18,17 9-2,-10-14-1,12 11 12</inkml:trace>
  <inkml:trace contextRef="#ctx0" brushRef="#br0" timeOffset="22226.7346">18602 4845 53,'18'0'32,"7"-15"0,16 6-11,16 0-14,7 4-3,13 1-5,4 4-11,6 4-14,-10-12-6,1 8 1,-18-9-2</inkml:trace>
  <inkml:trace contextRef="#ctx0" brushRef="#br0" timeOffset="22519.1348">18885 4591 48,'0'-35'31,"-10"-11"-4,3 4-10,4 5-4,-3 4-3,1 6-4,2 12-1,3 15-4,0 12-8,0 13-11,-4 11-14,8 15 0,-4-2-1,3 15 1</inkml:trace>
  <inkml:trace contextRef="#ctx0" brushRef="#br0" timeOffset="22783.4648">18851 5049 20,'3'-13'54,"-3"13"-31,-3 16-13,-4 0-4,0 6-2,3-2-2,1-1 0,3 4-1,11-8-3,-1 0-4,7-5-8,6 1-11,-8-15-3,10 4 0,-12-10 10</inkml:trace>
  <inkml:trace contextRef="#ctx0" brushRef="#br0" timeOffset="22910.9033">18959 5082 47,'-3'22'29,"-9"6"-7,12 5-8,0 1-7,0-2-19,18 8-14,-10-20-1,13-1-2</inkml:trace>
  <inkml:trace contextRef="#ctx0" brushRef="#br0" timeOffset="23225.515">19489 4654 42,'10'0'32,"-10"13"0,14-3-9,-4 13-10,-1-2-4,3 8-2,0-4-4,-3-2-2,1-1-8,-5-8-10,-5-14-13,0 11-3,-16-17 0,3 3-1</inkml:trace>
  <inkml:trace contextRef="#ctx0" brushRef="#br0" timeOffset="23340.3832">19429 4746 55,'13'0'32,"2"-4"-1,11 4-18,7 0-29,-5-5-9,13 5-4,-6-9-3</inkml:trace>
  <inkml:trace contextRef="#ctx0" brushRef="#br0" timeOffset="23668.5938">19894 4769 35,'26'-9'63,"7"3"-40,12 3-6,9-2-3,10 5-5,3 0-4,1-5-8,-2 5-9,-8 0-15,-15-9-7,-8 5 0,-17-11 0</inkml:trace>
  <inkml:trace contextRef="#ctx0" brushRef="#br0" timeOffset="23902.1354">20113 4393 72,'0'-32'36,"-7"-1"-7,1 10-12,8 11-5,-2 12-5,4 20-2,-4 9-6,7 12-10,-2 2-24,5 17 0,-5-8-1,2 9 1</inkml:trace>
  <inkml:trace contextRef="#ctx0" brushRef="#br0" timeOffset="24196.8223">20009 5017 50,'0'0'31,"0"0"1,6 12-16,-6-12-6,5 21-2,0-5-3,5 0-1,2-2-1,3 2-4,5-4-4,-6-7-5,5-1-7,-1-6-8,-4-14-4,3 2 0,-11-6 3</inkml:trace>
  <inkml:trace contextRef="#ctx0" brushRef="#br0" timeOffset="24330.8261">20162 4991 81,'-4'17'26,"-1"9"-3,-1 3-7,6 8-5,0 1-3,9-3-7,2-2-16,5 1-18,-3-21 0,8-3-2,-5-19 1</inkml:trace>
  <inkml:trace contextRef="#ctx0" brushRef="#br0" timeOffset="24640.9818">20759 4663 47,'0'0'33,"10"-9"0,9 5-10,4 4-10,-1 0-8,6 4-9,0-4-17,6 7-10,-11-14-1,1 7-2</inkml:trace>
  <inkml:trace contextRef="#ctx0" brushRef="#br0" timeOffset="24791.4043">20793 4734 26,'2'8'28,"8"-10"-2,16 2-19,13 0-26,-13-6-5,17 6-1</inkml:trace>
  <inkml:trace contextRef="#ctx0" brushRef="#br0" timeOffset="25150.2254">21251 4736 33,'-11'-4'32,"11"4"1,16 0-7,8-3-9,21 3-4,8-9-3,20 9-3,11-7-3,12 2-7,6-3-24,-1 8-7,-18-4-1,-10 8 0</inkml:trace>
  <inkml:trace contextRef="#ctx0" brushRef="#br0" timeOffset="25676.6928">21593 4384 29,'-11'-16'27,"-7"-10"-5,13 0-4,5 1-4,6 0-3,9 7-4,7 5-1,2 9-2,1 4 1,0 13-2,-8 2 1,-8 12-2,-9 4 0,-12 4 0,-7 1-1,-4-3 0,-5 0 0,6-1 0,4-11-1,13-4 0,16-8 0,11-4 0,10-2-3,2-3-13,-2 0-16,5 5-1,-14-5 1,-4 11-2</inkml:trace>
  <inkml:trace contextRef="#ctx0" brushRef="#br0" timeOffset="26204.5053">21488 4980 50,'13'-5'32,"-13"5"-1,-13 9-12,4 6-6,-1-1-4,3 5-4,1 3-2,6 2-1,0-3-1,13-6-2,3 0-3,3-11-3,3-4-5,-1-2-7,-3-9-5,2-8-3,-7-4 2,0-5 4,-6 3 7,-7-1 9,2 5 10,-2 0 7,0 11 34,0 10-20,-11 19-3,11 3-5,0 10-5,0 2-3,0 7-3,4 2-7,-4-6-18,-4-7-15,8 0-1,-4-15 0,6-3-1</inkml:trace>
  <inkml:trace contextRef="#ctx0" brushRef="#br0" timeOffset="26556.3042">22169 4667 49,'0'0'31,"15"-13"0,10 13-15,1 0-9,5 0-10,-1 3-14,-5-6-12,7 6-1,-14-8 0</inkml:trace>
  <inkml:trace contextRef="#ctx0" brushRef="#br0" timeOffset="26715.8661">22216 4737 40,'0'0'27,"21"12"-2,-5-15-23,5-6-25,14 13-3,-5-11-1,12 7 10</inkml:trace>
  <inkml:trace contextRef="#ctx0" brushRef="#br0" timeOffset="26911.6586">22618 4715 37,'19'-6'30,"16"6"1,1-4-5,6-1-18,6 5-11,2-4-15,11 7-10,-17-11-2,-3 13 0</inkml:trace>
  <inkml:trace contextRef="#ctx0" brushRef="#br0" timeOffset="27167.0327">22761 4333 64,'-8'-47'36,"3"11"0,5 7-16,-3 6-7,3 23-5,12 11-7,-12 15-11,6 6-25,2 20-1,-8-3 0,7 17 0</inkml:trace>
  <inkml:trace contextRef="#ctx0" brushRef="#br0" timeOffset="27648.9398">22576 5031 45,'11'-14'33,"-3"-7"1,21-1-12,1 5-8,4 2-4,11 11-2,-7 4-2,0 12-1,-10 4-3,-11 10 1,-17 4-1,-6 4 0,-21-3-1,-11-1 0,-5-6-1,-1-8 0,2-6 0,11-7-1,17-6 0,14 3 0,4-15 0,26 5 1,14 6-1,8 4-14,1 0-21,16 14 1,-4-9-1,21 5 0</inkml:trace>
  <inkml:trace contextRef="#ctx0" brushRef="#br0" timeOffset="30759.7736">19197 8492 30,'-15'-21'31,"0"-14"2,15 0-9,6 4-7,9-1-4,11 12-4,5 3-2,6 15-2,2 4-1,-2 15 0,-12 7-1,-9 12-1,-16 3 0,-13 3 0,-11 2-1,-8-2 0,-7-5 1,2-6-1,2-6 0,8-10-1,7-5 1,20-10 0,0 0-1,0 0 0,30 0 0,-1-6 0,3 6-1,3 0-3,0 9-11,-4-2-22,-9-4 1,2 2 0,-13-5-2</inkml:trace>
  <inkml:trace contextRef="#ctx0" brushRef="#br0" timeOffset="30917.7659">19530 8703 81,'0'0'38,"0"0"-1,10 0-8,-10 0-35,0 0-28,0 0-2,0 0-2,12-8 0</inkml:trace>
  <inkml:trace contextRef="#ctx0" brushRef="#br0" timeOffset="31361.1281">19870 8399 65,'-10'3'31,"-6"-3"-8,-3 0-7,3 15-4,-4-2-5,8 7-2,0 3-1,6 8 0,6 1 0,2 2-1,8-5 2,8 1-1,7-10 0,5-3-1,3-10 1,3-7 0,-2-13-1,1-6 0,-11-10 0,-8-4 0,-12-6-1,-9 0 1,-13 3-2,-6 2-2,-4 10-8,-7 7-31,-1 1 0,1 10 0,-4-6 0</inkml:trace>
  <inkml:trace contextRef="#ctx0" brushRef="#br0" timeOffset="34653.2105">19079 15129 51,'12'3'24,"-12"-3"-2,0 20-4,-2-4-2,-11 3-4,2 3-2,-5-2-3,6 3-3,2-3-2,5 1-1,8-9-1,8 0-3,6-3-6,-1-4-5,6-5-12,3 5-8,-10-14-1,7 5 1</inkml:trace>
  <inkml:trace contextRef="#ctx0" brushRef="#br0" timeOffset="34864.3483">19252 15145 8,'0'-11'28,"0"11"1,-11 11-2,0 5-11,6 5-5,-1 4-2,3 9-3,-2 1 1,5 6-3,-5-4-1,5-3-3,0-3-3,-2-9-6,2-5-17,3 0-6,-3-17 0,0 12 0</inkml:trace>
  <inkml:trace contextRef="#ctx0" brushRef="#br0" timeOffset="35074.6786">19383 15464 63,'0'0'37,"0"0"-1,0 0-5,9-6-22,-9 6-8,0 0-12,0 0-23,0 0-2,10-9-1,-10 9 0</inkml:trace>
  <inkml:trace contextRef="#ctx0" brushRef="#br0" timeOffset="35516.566">19734 15211 17,'-10'-10'29,"-12"-7"0,-2 8-9,0 6-5,-2 6-4,4 9-2,-2 2-3,7 9-2,4 3-1,8 7 0,5 2 0,11 1-1,2-6 2,11-2-1,6-11 1,6-5 0,-1-12 1,6-8 1,-11-13 0,1-4 0,-12-10-1,-4 3 0,-15-3-1,-10 7-2,-8 5-9,-11 11-31,-4-1-1,2 5-1,-8-3 1</inkml:trace>
  <inkml:trace contextRef="#ctx0" brushRef="#br0" timeOffset="39273.9581">21775 10394 43,'-14'-11'30,"-3"11"-3,-9 6-10,-4 3-6,1 13-2,-3 2-4,4 13-2,4 4-1,11 2-1,10 3 0,9 0-1,13-7 2,10-6-1,5-10 1,6-6 1,3-17 1,-4-5 1,-7-10 0,-7-2-1,-18-11 1,-7 1-1,-23 3-1,-5 2 0,-10 6-2,-1 3-3,2 10-8,0-2-12,8 8-15,13 8 0,7-4 1,14 3-1</inkml:trace>
  <inkml:trace contextRef="#ctx0" brushRef="#br0" timeOffset="39499.3499">22033 10714 62,'0'13'39,"0"-13"0,0 0 1,0 0-23,-9 5-10,9-5-3,0 0-7,9-7-17,-9 7-19,0 0 0,8-16-1,-8 16 0</inkml:trace>
  <inkml:trace contextRef="#ctx0" brushRef="#br0" timeOffset="39959.1302">22336 10510 28,'-5'-15'33,"5"15"-1,0-17-7,0 17-10,-17-6-3,3 6-4,5 0-1,-5 6-3,3 2 0,-2 0-1,0 5 1,1-1-1,10 11 0,-5-1 0,11 3-1,2 3 0,6 3 0,8-3 0,9-1-1,5-5 0,4-5 1,5-10-1,-3-7 0,-3-7 1,1-10 0,-10-9-1,-14-6 0,-9-10 0,-16 2 0,-12 1 0,-7 3-1,-9 16-11,-8 11-28,-11 6 0,8 18 0,-9 5 0</inkml:trace>
  <inkml:trace contextRef="#ctx0" brushRef="#br0" timeOffset="91854.6764">17854 5450 26,'0'0'23,"0"0"-4,0 0-2,0 0-3,14 4-5,-4-4-2,4 0-1,0 0-1,3 0-1,0-4-1,-1 2-2,-2-5 0,-1 2 0,-4-2 0,-9 7 0,10-14 0,-10 14 0,-6-13-1,-6 10 1,-1 3-1,-5 3 0,-1 4 0,-2 5-1,1 3 1,4 2 0,1 3 0,6 2 0,5-3 0,4 0 0,8-2-2,3-3-2,9-3-6,1-1-7,1-10-11,11 8-2,-8-8 0</inkml:trace>
  <inkml:trace contextRef="#ctx0" brushRef="#br0" timeOffset="92296.9786">18134 5509 42,'5'-23'21,"-1"14"-2,-4 9-3,0-15-4,0 15-2,-8-9-2,8 9-1,-16-8-3,7 8-1,-5 8-1,0-4-1,0 3-1,3 2 1,2 0-2,5 5 1,4-1 0,5-2 0,7-1-1,2-3 1,6-2 0,-2-5-1,1 0 1,-2-9 0,-1 4 0,-4-3 1,-4-3 0,-8 11 0,6-10 1,-6 10 1,0 0-1,-9 21 2,2-3 1,3 10-1,-2 4 0,2 2 1,-2 1-2,6-2-4,0-4-26,10 2-8,-10-17 0,12 0 0</inkml:trace>
</inkml:ink>
</file>

<file path=ppt/ink/ink6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2T13:15:43.427"/>
    </inkml:context>
    <inkml:brush xml:id="br0">
      <inkml:brushProperty name="width" value="0.05292" units="cm"/>
      <inkml:brushProperty name="height" value="0.05292" units="cm"/>
      <inkml:brushProperty name="color" value="#FF0000"/>
    </inkml:brush>
  </inkml:definitions>
  <inkml:trace contextRef="#ctx0" brushRef="#br0">10410 13066 13,'0'0'9,"0"0"-2,0 0-1,0 0-1,0-9 0,0 9-2,6-14 1,-6 14-1,15-21 0,-5 8-1,-3 1 0,4-2 1,2 2-1,-1 2 0,-2 0 1,0 4-1,1 3-1,-1 3 1,5 3-1,-5 3 0,2-1 1,3 3 0,1 2 0,0-1 0,2 2 1,-2-3 0,2 2 0,0-6 0,1 2-1,2-6 1,2 0 0,-2-6-1,4-1 0,1-5 0,0 0-1,0 0 1,-5-2-1,1 1 0,-3 3 0,-7 0 0,-3 4 0,-9 6 1,11-10-2,-11 10 1,0 0 0,0 0-1,3 12 0,0-2 0,-3-10 0,13 19 0,-3-11 1,1 1-1,5-3 0,2-2 1,0-4-1,4-5 1,2 0-1,-2 1 1,3-4-1,-2 3 0,0-1 1,2 0-1,0 3 0,0-1 1,-1-3-1,3 2 0,-1-1 0,4 2 0,-4 4 1,3 3-1,-7 7 1,-2 6-4,-6 9-25,-6-6-1,1 5 0,-9-24 0</inkml:trace>
  <inkml:trace contextRef="#ctx0" brushRef="#br0" timeOffset="3050.2231">11117 12462 60,'3'-9'24,"-3"-3"-1,-9 0-5,9 12-3,-29-18-4,11 14-3,-10-1-3,0 10-2,-6 0-2,-2 9 0,4 6-1,2 6 0,9 6 0,4 2 0,14 4 1,8-3 0,12-3 1,11 0-1,5-7 2,8-8 0,-1-8 0,2-1 1,-7-8 1,-5 7 0,-8-7-1,-5 0 1,-7-7 0,-10 7-1,10 0-1,-10 0 0,0 0-1,0 0-1,0 0-1,8-11-1,-8 11-6,0 0-31,0 0-3,6-11 1,-6 0-2</inkml:trace>
  <inkml:trace contextRef="#ctx0" brushRef="#br0" timeOffset="5595.1665">12166 13634 13,'8'-10'22,"-1"-9"-5,2 4-3,-2-2-3,5 5-3,-2 2-1,5 1-2,0 6-1,1 3-1,3 7-1,2-2 0,4 5 0,0-2 0,6 1 0,-1 0-1,2-1 1,-1-2-1,0 0 0,0-1 0,-3 0 0,-4-1-1,-2-1 1,-3-3 0,-3 0-1,-1-3 1,-2 0-1,-1-1 1,-12 4-1,15-9 1,-15 9-1,0 0 0,10-7 1,-10 7-1,12 0 0,-12 0 0,22 0 0,-4 0 0,7 0 0,6-5 0,6-3 0,3-2 0,7-1 0,-3 3 0,-1 2 0,-3 2 0,-7 4 0,-8 8 1,-5 6 0,-7 1 1,-2 3 0,-8-2 0,4 0 1,-3-6-1,4 0 0,-8-10-6,10 16-25,-10-16-1,9-10 0,-9-6-1</inkml:trace>
  <inkml:trace contextRef="#ctx0" brushRef="#br0" timeOffset="6738.3512">12535 12805 40,'0'0'19,"0"0"-4,-13 16-4,2 1-3,-3 9-3,-4 6-2,1 8-1,0-2 0,-1 0-1,2 0 0,6-8 0,1-5 0,6-9 0,3-16 0,0 0 1,0 0-1,13-20 0,-5-6 0,3-5 0,-1-4 0,0-3 0,4 3 0,-3 0 0,-1 7 1,-3 5 0,-1 7-1,-1 6 1,-5 10-1,13 0 0,-13 0 0,15 23 0,-2-6-1,2 4 0,7 4 0,6 4 0,0-3 0,-1 1 1,-1-4-1,-5 0 1,-2-3-1,-4 0 1,-6-2 1,-9-3-1,0 1 1,-11-3 0,-2-1 0,-8-2 0,-2-3 0,-8-2 0,1-1-1,1-4 0,-2 0 0,4-4 0,5-1 0,6 1-1,4 1 0,12 3-3,-12 0-1,12 0-7,0 0-11,0 0-9,22 6-2,-22-6 1</inkml:trace>
  <inkml:trace contextRef="#ctx0" brushRef="#br0" timeOffset="7279.2232">12759 12857 37,'0'-19'28,"0"19"-6,8-14-6,-8 14-4,0 0-3,9 14-2,-5 7-3,2 5-1,-2 6 0,4 6 0,2 4 0,1-3-1,2 2 0,0-5-1,-1-6 1,0-9 0,2-5 1,-3-9 1,5-7-1,-3-7 1,-1-8 0,3-8 0,4-6-1,-1-8 0,4 0-2,-3-2 0,-1 3 0,-2 1 1,-4 4-1,0 7 1,-6 7 0,-2 3 0,-4 4-1,0 1 0,0 9 0,0 0-1,-4-11 0,4 11 1,0 0-2,0 0 1,0 0 0,0 0-1,0 0-4,0 9-17,0-9-15,0 0-1,0 0 1,0-23-1</inkml:trace>
  <inkml:trace contextRef="#ctx0" brushRef="#br0" timeOffset="24367.0019">13303 12985 32,'19'3'29,"0"-3"1,9 0-14,6 0-4,1 0-5,-2 5-6,1-5-8,0 4-12,-9-8-9,4 4-1,-15-10-1</inkml:trace>
  <inkml:trace contextRef="#ctx0" brushRef="#br0" timeOffset="24531.862">13320 13053 41,'18'5'23,"6"-5"-3,14 5-9,2-5-15,-2-5-17,14 9-4,-9-13-1</inkml:trace>
  <inkml:trace contextRef="#ctx0" brushRef="#br0" timeOffset="24952.1324">13793 12835 33,'7'11'28,"-7"2"2,0 7-12,3 11-6,-3 0-2,0 6-1,0-3-2,5 0-1,-5-8 0,5-7 0,-5-9-1,0-10 0,0 0 0,12-21-1,-12-6 0,3-9 0,-3-8-1,0-4-2,-3-1-1,1 3 1,-3 0-1,2 8 0,3 9 0,0 9 0,3 6 0,7 6-1,8 1 0,7 7-1,10 0-3,1 4-4,11 4-7,-4-1-9,-3 1-11,4 3-1,-13-3 1</inkml:trace>
  <inkml:trace contextRef="#ctx0" brushRef="#br0" timeOffset="25193.6024">13778 13076 42,'0'0'31,"32"10"-3,1-10-9,2 0-7,5 0-8,0 0-9,-6 0-14,-6-4-11,0 4-1,-19-10 0</inkml:trace>
  <inkml:trace contextRef="#ctx0" brushRef="#br0" timeOffset="25344.1886">13865 12917 28,'21'0'25,"1"-4"-1,12 4-20,8 0-17,0 0-8,8 4-3,-1-8 2</inkml:trace>
  <inkml:trace contextRef="#ctx0" brushRef="#br0" timeOffset="25809.1685">14438 12957 22,'0'0'29,"-9"-21"0,-2 7-8,-2 5-5,-3-3-5,-3 12-4,-6 0-2,4 4-3,-4 11-1,6 2-1,8 7 0,7 2 0,8-1 0,4-1 1,7-3-1,5-6 1,8-10-1,0-5 1,0-10 0,-4-13 0,0-6 0,1-8 0,-6-9 0,-3-7-1,-7-2 1,-3-2 0,-6 4 0,0 11 0,0 9-1,-6 14 1,6 19 0,-16 0 0,11 23 0,5 17 0,0 9 1,5 8 1,-2 1 0,7 3 0,1-3-6,-1-2-29,-2-16-1,3-5-1,-11-23-1</inkml:trace>
</inkml:ink>
</file>

<file path=ppt/ink/ink6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7T16:23:26.620"/>
    </inkml:context>
    <inkml:brush xml:id="br0">
      <inkml:brushProperty name="width" value="0.05292" units="cm"/>
      <inkml:brushProperty name="height" value="0.05292" units="cm"/>
      <inkml:brushProperty name="color" value="#FF0000"/>
    </inkml:brush>
  </inkml:definitions>
  <inkml:trace contextRef="#ctx0" brushRef="#br0">1721 10443 57,'0'0'27,"0"0"0,0 21-4,0 4-5,-3 5-4,6 15-4,-3 5-3,8 8-2,-4-1-2,-4-2-4,6-4-7,0-10-9,6-8-17,-5-9-2,-7-24 0,18 10 0</inkml:trace>
  <inkml:trace contextRef="#ctx0" brushRef="#br0" timeOffset="227.0507">1903 10440 62,'0'0'35,"0"19"-1,3 2-11,1 13-6,-4 5-6,12 13-2,-12 1-2,10 6-3,-2-3-3,-2-7-4,4-3-7,-2-12-11,-6-10-16,-2-7-1,0-17 0,-13-4 0</inkml:trace>
  <inkml:trace contextRef="#ctx0" brushRef="#br0" timeOffset="353.0539">1727 10732 37,'0'0'32,"9"-4"0,6 4-5,5 2-24,14 5-27,6-14-2,19 7-4,2-11-2</inkml:trace>
  <inkml:trace contextRef="#ctx0" brushRef="#br0" timeOffset="1324.8069">2703 10778 38,'0'19'27,"-12"-4"-7,-1 2-4,-2 1-4,-10-2-4,3-4-4,-2-7-2,5-5 0,3-7-2,7-3 1,0-7-1,6-4 0,6-2 0,4-1 2,0 3 0,13 6 1,-4 5 1,8 10 1,1 8-1,4 12 1,-2 7-3,-1 3-11,1-3-21,1 8-1,-6-10-2,2 0 1</inkml:trace>
  <inkml:trace contextRef="#ctx0" brushRef="#br0" timeOffset="1738.1264">2833 10710 56,'10'0'32,"15"5"-2,-6 8-14,-5 2-3,1 9-4,-9 2-4,-4 0-1,-6 2-1,-4-3-1,-2-4-2,0-4 1,-1-7-2,1-10 1,10 0-1,0-21 1,6 2-1,3-3 0,-2-2 1,8 0 0,-1 2 0,0 4 0,-7 6 0,-7 12 1,11-4-1,-11 4 1,8 15-1,-8 2 1,2 2-1,-2 1-1,9 3-2,0-3-3,3 1-5,1-1-11,0-15-10,11 5-2,-2-15 1</inkml:trace>
  <inkml:trace contextRef="#ctx0" brushRef="#br0" timeOffset="2226.8485">3181 10720 18,'-22'-2'55,"22"2"-36,0 0-4,16 11-4,2-11-4,4 3-1,2-3-1,2 0-3,-2 0 0,-3-3-2,-5 0 1,-6 0-1,-10 3 0,0 0 0,-13 5 0,-2 2 0,-1 5 0,-2 1 1,2 5-1,1 6 1,6-4 0,6 2 0,8-3 1,5 0 1,3-4-1,5-4 1,4-8-1,5-3 0,-3-9 0,3-4-2,-3-4 0,-6-2 0,1-3 0,-7 1 0,1 1 0,-9 5 0,-4 4 1,0 11 0,0 0 0,-7 12 0,7 1 0,-4 8-1,8 0-3,2 3-10,4-2-12,8 2-8,-3-8 0,7-2 0</inkml:trace>
  <inkml:trace contextRef="#ctx0" brushRef="#br0" timeOffset="2482.8629">3572 10735 59,'0'0'34,"5"12"1,2 5-10,7 7-12,-4-2-5,4 7-3,-1 0-1,1-4-1,-2-4-1,4-9-1,-4-9 0,0-8 0,4-8 0,1-5-3,0-3-3,-5-4-8,4 2-15,-4 7-8,-5-2 0,-1 8 0</inkml:trace>
  <inkml:trace contextRef="#ctx0" brushRef="#br0" timeOffset="2655.8734">3895 10727 90,'3'10'36,"-3"7"-7,0 7-11,0-3-7,0 5-9,4 0-20,4-1-17,0-11-1,14-3-1,3-11 0</inkml:trace>
  <inkml:trace contextRef="#ctx0" brushRef="#br0" timeOffset="3384.7965">4069 10768 37,'0'0'33,"23"0"0,-11 10-8,-2 5-6,1 7-6,-8-1-3,0 10-3,-8-6-3,-1 2-1,-3-3-2,-3-7 0,0-8-2,12-9 0,0 0 0,-3-26-1,13 7 1,2-8-1,4-1 0,1-1 1,1 3 0,-4 5 0,-2 6 1,-12 15 0,13-8 0,-13 8 0,0 19 0,0-1 1,-5 3-1,5 2 1,5-1-1,3-3 0,1-2 0,6-7-1,1-3-1,0-7 0,4-12 0,-2-3 0,-1-4 0,2 2 2,-4-2 1,1 2 1,0 0 2,-1 10 0,-3 7 1,2 5 1,-9 6-1,3 5-2,-4-2 0,0 1 0,-4-1-1,0-3-1,0-11-1,0 0 1,12-9-1,-4-4 0,1-3 0,3 1 0,2 1-1,0-1 1,0 4 0,-1 4 0,-2 7 0,1 7 0,0 2 0,-7 3-1,0 6-2,-5-2-6,2 8-18,-2 0-10,-7-9-1,2 1 1</inkml:trace>
  <inkml:trace contextRef="#ctx0" brushRef="#br0" timeOffset="3543.5458">4464 10534 74,'-11'-27'37,"7"16"1,4 11-11,0 0-29,3 23-29,-3-7-4,10 9-2,-3-5 0</inkml:trace>
  <inkml:trace contextRef="#ctx0" brushRef="#br0" timeOffset="4190.2445">5234 10755 13,'-35'-25'60,"14"18"-29,-1 7-13,5 14-5,3 1-5,9 11-2,5-1-1,16 4-3,4 0 0,11-3 0,4-4-1,3-5 0,-4-12 0,-4-8 1,-8-7-1,-10-9 0,-12-12 0,-9-6-1,-12-9 1,-5-4 0,-1 0-1,1-4 0,2 3 0,7 6 0,7 6-2,6 9-3,13 13-9,4 10-14,5 0-5,10 16 0,-3 0 0</inkml:trace>
  <inkml:trace contextRef="#ctx0" brushRef="#br0" timeOffset="4353.6183">5485 10754 61,'-9'24'32,"9"8"0,-3-3-14,3-5-13,6 3-21,1-12-13,14 0-2,-6-15-2</inkml:trace>
  <inkml:trace contextRef="#ctx0" brushRef="#br0" timeOffset="4647.4936">5877 10785 41,'-13'27'32,"-12"-7"1,-3 6 0,-3-7-19,-3-7-6,-1-4-4,1-8-2,3-11-1,3-6 0,10-3-1,6-1 0,8-2 0,11 1 0,4 6 0,9 7 1,5 9 0,3 3 0,5 11 0,-3 4 1,-3 4-1,0 3-4,-8-2-12,-4-1-18,3 0-1,-7-12-1,4-1 1</inkml:trace>
  <inkml:trace contextRef="#ctx0" brushRef="#br0" timeOffset="5000.1764">5957 10863 41,'0'0'33,"0"13"1,0-13-1,19 6-17,1-6-6,-1 0-3,6 0-2,-3-10-3,0 1-1,-3-6-1,-5-2-2,-6 0 1,-8-4 0,-8-3-1,-7 2 0,-6 4 1,-1 6 0,-5 6 0,0 6 1,0 7-1,9 10 2,2 9-1,10 9 1,3 5-1,6 3 1,7 2 0,2-2 0,3-1-1,1-7-5,0-7-16,2-4-13,-18-24 1,26 9-2,-18-17 1</inkml:trace>
  <inkml:trace contextRef="#ctx0" brushRef="#br0" timeOffset="5378.3465">6232 10844 35,'0'0'31,"26"13"1,-8-10-5,-3-3-13,7 0-5,0-4-4,-1-4-3,-2-6 0,-7-3-2,-2-3 0,-10-1-1,-3-3 1,-10 2-1,-5 3 1,-1 5 0,-9 7 2,3 7-2,-3 10 2,4 8 0,5 11 1,10 11 0,2 4 0,11 4 1,2-1-2,7 2 1,2-3-2,0-6-5,4-8-15,2-7-16,-5-16 1,6-4-2,-1-14 1</inkml:trace>
  <inkml:trace contextRef="#ctx0" brushRef="#br0" timeOffset="5926.6596">6679 10755 45,'-13'-13'28,"-17"-3"-5,5 4-8,-3 6-5,-6 2-3,5 9-1,-1 4-2,14 5 0,4 6-1,12 3 0,4-5 0,11-1-1,6-8-1,10-3 0,-2-6 0,-1 0-1,2-9 0,-5-2-1,-4 2 1,-2-2 0,-3 2 1,0 9 0,-1-5 1,-2 9 1,-2 1 0,2 8 0,-7-1 0,4 5 0,-5-5-1,2 0 0,-7-12-1,5 11-1,-5-11 0,11-11-2,1 0 1,-4-7-1,7 1 0,-1 0 0,1 2 1,2 5 1,-2 4 0,0 6 2,-6 7 1,4 9-1,-5-1 1,0 7 0,-3 5-1,-5-2-1,4 2-3,-4-7-10,3-3-22,-3-5-2,0-12 1,0 0-1</inkml:trace>
  <inkml:trace contextRef="#ctx0" brushRef="#br0" timeOffset="6077.7186">6893 10403 62,'-9'-22'36,"9"22"0,-11 8-2,6 9-20,5 9-26,0 0-21,5 9-2,-1-6-1,7 0-1</inkml:trace>
  <inkml:trace contextRef="#ctx0" brushRef="#br0" timeOffset="6632.1805">7457 10967 39,'0'-15'26,"0"-4"-6,3-3-2,7 1-3,-7-4-3,12 7-1,-6 0-1,5 11-2,-3 3-2,9 11-2,-8 4-2,3 8-1,0 1-1,-2 2-2,-2 3-3,-1 1-4,1-2-15,3 2-6,-3-9-3,9 3 0</inkml:trace>
  <inkml:trace contextRef="#ctx0" brushRef="#br0" timeOffset="7107.6152">7905 10896 73,'-4'-20'24,"-7"2"-4,-3 3-4,-2 3-6,-5 3-3,0 9-3,-3 6-2,5 5 0,-3 3-1,8 5 0,7 0-1,3 4 1,9-8-1,8-1 1,7-5 0,2-3 0,4-6 0,2-8 0,-1-3-1,-5-6 1,-4-1 0,-8-4-1,-4 3 0,-6 0 0,3 7 0,-10 2 0,-3 7 0,10 3 0,-14 16 0,10-3 1,4 4-1,4 4 1,4-2-1,9 0 1,-1-3 0,7-1 1,1-3 0,3-4-1,-1-8 1,-2-6-1,-6-3 1,-2-4-1,-6-5 0,-7-5-3,1-1-8,-4 3-25,-14-5 0,8 8 0,0-3-1</inkml:trace>
  <inkml:trace contextRef="#ctx0" brushRef="#br0" timeOffset="7677.7952">8812 10735 29,'-58'4'54,"23"4"-37,-1 1-4,2 6-3,9 7-4,6-3-1,11 8-2,8-3-1,12-1 0,11-3-1,4-2 0,11-9-1,0-3 0,-3-6 0,2-8-1,-8-1 1,-7-5-1,-11-3 0,-7 1 1,-10 4 1,-9 5 1,-2 4 2,-4 11-1,-3 6 1,5 11 1,-3 5 0,12 11-1,3-1 1,7 5-2,5-5-2,3-6-2,7-3-5,2-10-17,0-11-11,8-8-1,-4-14 0</inkml:trace>
  <inkml:trace contextRef="#ctx0" brushRef="#br0" timeOffset="8158.9005">9195 10842 62,'-13'9'33,"0"11"1,-14-4-14,-3-4-7,2-1-5,0-7-3,3-4-3,0-3-1,3-9 0,4-2-1,11-3 1,7-3-1,5 3-1,4 2 1,8 6 0,2 5 0,5 11 0,2 5 0,2 3 1,-1 7-1,-3 1 1,1 1 0,-6 0 0,-1-7-1,0-4 1,-3-5-2,0-8 0,-5 0 0,2-13-1,1-2-1,-2-11 1,1 1 0,-3-4 0,-3 3 2,1 2 0,-1 1 1,0 10 1,-6 13 1,0 0 0,5 11 0,-5 9 0,0 2-2,3 4 0,1 3-2,-4-3-4,7-1-15,-1-6-15,-6-19-1,4 12 0,-4-12 0</inkml:trace>
  <inkml:trace contextRef="#ctx0" brushRef="#br0" timeOffset="8296.4165">9290 10565 53,'-15'-10'10,"15"10"-10,0 0-17,-9 3-8</inkml:trace>
  <inkml:trace contextRef="#ctx0" brushRef="#br0" timeOffset="8521.5523">9450 10744 43,'8'25'36,"1"5"1,4-3 0,4-5-15,3 6-8,-9-13-5,7 2-2,-3-11-3,1-6-1,-2-5-1,-1-7-1,-1-7-2,-4-4-5,6 7-14,-7-1-19,-7-2 0,4 4 0,-4 1-1</inkml:trace>
  <inkml:trace contextRef="#ctx0" brushRef="#br0" timeOffset="8903.3928">9886 10708 12,'-37'-5'53,"20"5"-28,6 5-11,11-5-4,-10 17-4,10-4-3,7-2 0,6 0-2,2-1-3,0-2 0,0-1-2,-2-3 0,-13-4-1,0 0 2,0 0 2,-13 4 3,-1-4 4,-2 7 3,-6 0 2,4 8 2,0-1 0,13 8-1,0-3-1,13 4-3,-4-4-2,12-2-5,6-1-5,4-11-8,12-5-24,5-4-1,1-11-1,8-2 1</inkml:trace>
  <inkml:trace contextRef="#ctx0" brushRef="#br0" timeOffset="9649.1725">10114 10689 65,'0'0'30,"17"9"-5,5-6-12,-1-3-5,7 0-4,-1 0 0,0 0-2,-10 0-1,-8 0 0,-9 0-2,0 0 2,-16-3-1,-2 6 0,-6 3 2,1 5 0,2 3 1,3 8 0,5 3 1,13 4 0,0-1-1,15 3 0,3-7-3,11-4-2,6-3-5,4-12-6,7-5-5,-8-15 1,2 1 1,-5-10 4,-2 0 4,-10 3 6,-2-2 6,0-1 25,-21 24-11,0 0-2,0 22-3,-5-7-3,-5 6-4,-5-2-1,3 2-2,-7-7-1,4-3-1,-5-8-1,2-7-1,7-2 0,6-9-1,-1-2-1,6-2 1,10 3-1,-7 1 2,10 11 0,5 4 1,-6 0 0,3 13 2,5 0 0,-1 2 1,-2 1-1,3-1 1,2-8-2,1-4 1,-1-3-1,1-9 0,0-5-1,0-6 1,-1-3-1,-3-3 0,-1 3 0,-4 2 1,-1 8 1,-13 13 1,11-4 1,-7 21 1,-4 9-1,0 11 2,0 0-2,0 5-1,5-1-8,10-3-34,2-12-1,16-8-1,9-18 0</inkml:trace>
  <inkml:trace contextRef="#ctx0" brushRef="#br0" timeOffset="11032.2411">11611 10761 48,'-18'0'27,"2"10"-10,-5 3-4,5 3-3,4 8-3,5 1-1,7 3-2,10-3-2,9 1 0,5-7 0,5-2 0,-1-9 1,-4-8-1,-5-3 0,-10-9 0,-9-2 0,-6-3-2,-6-2-2,-6-3-6,-2 0-14,5 9-9,-7-6 1,10 10-1</inkml:trace>
  <inkml:trace contextRef="#ctx0" brushRef="#br0" timeOffset="11197.0565">11703 10800 34,'30'0'29,"10"7"1,-6-7-5,3 0-12,-2 0-8,-5-5-9,-5-1-9,-7-3-11,-4 9-5,-14-14 0,0 14-1</inkml:trace>
  <inkml:trace contextRef="#ctx0" brushRef="#br0" timeOffset="11340.7995">11869 10787 42,'-6'28'30,"-3"-4"-3,6 4-6,3 2-5,0-3-7,3-3-8,3-4-14,5-1-17,-11-19 0,12 16-2,-12-16 1</inkml:trace>
  <inkml:trace contextRef="#ctx0" brushRef="#br0" timeOffset="11649.0046">12128 10826 51,'-18'0'27,"-9"-4"-7,6 6-8,1 9-5,6 5-2,14 5-1,0 1-1,12 2 0,9-4 0,7-3 2,-1-3 0,4-5 1,-6-9-1,-3-6-1,-7-6 1,-7-5-2,-8-2-4,-10-6-14,-8-2-18,7 6 0,-5-4-1,9 11 0</inkml:trace>
  <inkml:trace contextRef="#ctx0" brushRef="#br0" timeOffset="12182.8849">13003 10606 45,'21'0'29,"-21"0"-7,-10 0-5,-11 3-5,-9-1-5,-5 4-3,-4-2-2,4 1-1,0 2 0,8-2-1,11 0 0,16-5 0,-7 12 0,21-3 1,3 1 0,7 5 1,0 2 1,0 6 0,-6 3 0,-5 5 0,-13 1 0,-8 1 0,-8 1-1,-4-5 0,-5 0-1,1-7-1,4-7 1,9-2-1,11-13 0,0 10 0,14-10-1,5 0-2,7 0-6,4 0-17,-1 0-6,6 0-1,-4-9 0</inkml:trace>
  <inkml:trace contextRef="#ctx0" brushRef="#br0" timeOffset="12340.823">13110 10907 49,'14'0'32,"-1"-3"-1,8 7-8,1 12-7,-1 3-7,2 7-4,-2 2-5,-6 0-9,1-4-18,-1 0-5,-10-11-1,-5-13 0</inkml:trace>
  <inkml:trace contextRef="#ctx0" brushRef="#br0" timeOffset="12497.1393">13295 10910 50,'-23'0'34,"-7"7"1,0 11-2,1 5-17,-7 3-7,3 4-5,3 5-9,0-2-17,2-4-13,12-1 1,-1-16-2</inkml:trace>
  <inkml:trace contextRef="#ctx0" brushRef="#br0" timeOffset="12835.634">13377 10899 54,'19'5'35,"-7"-1"1,2 7-1,-4 3-21,-3-4-4,4 4-4,-11-14-2,15 15-2,-15-15-1,18-5-1,-5-2 0,3-5 0,-1 1 0,3 0 0,-2 6 1,-1 5 0,-5 5 1,0 8-1,-6 3 1,-1 5 1,-3 1-3,0 1-1,0-3-6,0-7-18,0-13-13,0 10 1,0-10-1,5-22-1</inkml:trace>
  <inkml:trace contextRef="#ctx0" brushRef="#br0" timeOffset="12972.2996">13548 10630 46,'0'0'25,"-13"0"-11,13 0-19,0 0-17,0 0-4,13 17-2</inkml:trace>
  <inkml:trace contextRef="#ctx0" brushRef="#br0" timeOffset="13182.8704">13725 10757 68,'0'19'39,"0"7"0,0 6-5,-8 1-15,8 17-7,-4-2-4,4 6-3,0-1-2,0-2-1,0-5-2,7-6-2,-2-9-5,-1-16-11,5-7-23,2-8 1,-4-11-1,2-6 1</inkml:trace>
  <inkml:trace contextRef="#ctx0" brushRef="#br0" timeOffset="13326.008">13749 11018 73,'0'0'31,"0"0"-4,16-10-22,2 7-14,6 3-19,-3-6-2,14 3 0,-2-9-1</inkml:trace>
  <inkml:trace contextRef="#ctx0" brushRef="#br0" timeOffset="13581.1539">14163 10924 57,'0'0'35,"-19"9"-1,-2-4-11,-1 5-7,-7-6-7,1 4-2,-3-8-3,3 4-2,5-4-2,6-9 0,3 2 0,9-5 0,5-2-1,8 0 0,5 5 1,7 2-1,2 7 1,0 0 0,3 12 0,-1 2 0,0 8-5,-5 3-29,-6-6-1,3 0 0,-7-5 0</inkml:trace>
  <inkml:trace contextRef="#ctx0" brushRef="#br0" timeOffset="14048.5332">14839 10537 64,'-32'9'32,"-15"6"-9,1 9-4,5 12-6,-1 8-2,14 13-3,8 1-2,16 6-2,8-2-2,16-6 0,10-4-2,5-12-7,11-12-16,-1-11-12,-4-17 1,0-9-2,-6-14 1</inkml:trace>
  <inkml:trace contextRef="#ctx0" brushRef="#br0" timeOffset="14409.3725">14938 10585 49,'-7'-25'33,"7"25"3,0 0-7,0 0-9,-4 34-8,4 0-4,0 14-2,0 5-1,4 6-1,-4-3-1,0-3-1,0-7-3,0-8 1,3-9-1,-3-13-2,0-16-1,0 0 0,9-11-1,-3-7 1,7-2 0,-1-4 1,3 2 1,4 5 1,3 7 1,0 6 1,-1 8 1,-3 9 0,-9 1 1,-6 10-1,-7-3 1,-9 3-2,-7-5-2,-5-3-3,2-2-9,-2-6-17,4-8-5,11-6-1,-1-7 0</inkml:trace>
  <inkml:trace contextRef="#ctx0" brushRef="#br0" timeOffset="14657.3695">15176 10599 54,'22'9'36,"9"14"2,3 13 1,-1 10-21,5 14-4,-13 2-4,-5 5-4,-15 0-3,-15-11-13,-10-8-29,-10-7 0,-13-24-1,7-8 0</inkml:trace>
  <inkml:trace contextRef="#ctx0" brushRef="#br0" timeOffset="15676.4222">16130 10846 46,'-10'-6'18,"-10"2"-3,0 4-2,-1 8-3,2 4-2,3 4-3,5-2-2,8 2-1,8-1 0,11-2 0,8-3-1,5-1 0,0-6 1,0-3-1,-6 0 0,-5 0 0,-7-5 0,-11 5-1,0 0 1,-20-10 0,3 10 0,-4 3 1,3 3 0,2 3 1,0 1 0,9 5 1,7 3-1,7 2 1,5-3-1,7 2 0,0-6-1,10-4 1,3-4-2,1-5-1,-1-9 0,0-6 1,-6-5-1,-4-4-1,-2 1 2,-7 1-1,-10 0 1,-3 4 1,0 4-1,0 14 0,-13-3 1,10 12-1,0 6 0,3 5 0,0 2-1,0 1-4,6 2-5,-6-6-12,5-4-13,0-4-1,-5-11 1,0 0 0</inkml:trace>
  <inkml:trace contextRef="#ctx0" brushRef="#br0" timeOffset="15970.2731">16301 10704 74,'-10'-19'27,"10"19"-11,0 0-23,0 0-14,6 12-6,3 4 3,2 6 9,4 4 6,4 3 7,2 6 9,30 42 41,-30-43-14,0-1-4,0-1-7,-8-11-7,1 1-4,-7-12-5,4-6-2,-11-4-2,14-15-2,-4 1-2,0-8-4,2 4-6,-1-6-19,-2-1-7,4 6 0,-3-1 0</inkml:trace>
  <inkml:trace contextRef="#ctx0" brushRef="#br0" timeOffset="16390.9458">16907 10960 48,'6'25'36,"-12"-3"1,-6-2-5,-4 0-12,-6-7-6,4-1-6,-5-8-3,4-4-3,1-7-2,2-6 0,8-3-2,4-5 1,4 2-1,4-4-1,6 6 1,0 3 1,6 8 0,2 6 0,0 8 1,2 5 1,-2 4-1,3 4 1,0 1-1,2-2 1,2-4-1,-1-6 1,1-6-1,0-4 0,2-7-1,-2-7 1,-4-4 0,-5-1-1,-3-1 1,-3 4 0,-4 4 1,-6 12 0,0 0 0,0 0 0,-4 25 1,4 2-1,0 7-8,0 4-28,4-8-2,17 1 0,8-12 0</inkml:trace>
  <inkml:trace contextRef="#ctx0" brushRef="#br0" timeOffset="17368.0156">1900 11621 6,'12'9'28,"-12"-9"1,-9 23-4,-9-5-9,6-2-2,-4 1-3,-2-5-5,-2-3-1,-2-9-1,7-6-2,3-8-1,6-5 0,0-3-1,6-6 0,-3 0 0,6 0 0,9 8-1,-3 7 0,7 10 1,1 10 0,0 8 0,-2 8-2,7 6-4,0 3-10,0-7-10,5 5-5,-8-17 1,6 1-1</inkml:trace>
  <inkml:trace contextRef="#ctx0" brushRef="#br0" timeOffset="17580.2932">2052 11563 59,'0'0'31,"6"12"-5,-6 2-9,3 12-6,3-5-3,8 10-2,-3-9-1,9-1-1,-11-13-1,6-4-1,1-10 0,-1-6 1,1-4-3,-11-7-6,-1 2-16,-1-1-12,2-5-1,2 7 1</inkml:trace>
  <inkml:trace contextRef="#ctx0" brushRef="#br0" timeOffset="18264.7215">2446 11491 26,'-16'0'25,"-6"-5"1,6 5-12,5 5-7,-2 1-1,13-6-3,3 17-1,4-6 0,7-1 0,3-1-2,1-2 1,-2-3-1,2 1-1,-18-5 1,0 0-1,0 0 1,-12 9-1,-5-3 1,0 2 1,-1 4 0,-5 2 1,8 5 1,2 0 0,7 2 1,10-2 1,5 1 0,3-8-1,10 2 0,3-10-1,6-4 0,-3-5-1,2-5-1,-8-2-1,-2-4 0,-3 1 0,-4 1 0,-6 5 0,-7 9 0,0 0 0,0 0 1,0 11 0,3 3 0,-7 2 0,4 2-1,-3-4 1,3-1 1,0-13-2,0 0 1,0 0-1,0 0-1,3-24 0,-3 3 0,9 2-1,-2-4 0,2 3 0,-2 3 0,4 7 1,3 3 1,0 7 0,3 10 1,-5 4 0,0 5 0,0 1 1,0 4-1,1-2-1,-4-3-5,-2-2-11,4-2-15,-11-15 0,13 7-1,-13-7 0</inkml:trace>
  <inkml:trace contextRef="#ctx0" brushRef="#br0" timeOffset="18428.746">2833 11575 55,'10'4'34,"-10"-4"-1,9 19-9,0 1-9,-9-2-5,0 6-6,4 1-11,-4-2-18,5-6-9,8 2-1,-7-7 0</inkml:trace>
  <inkml:trace contextRef="#ctx0" brushRef="#br0" timeOffset="18789.3528">3047 11668 30,'-6'8'31,"-3"0"1,9 8-4,0 2-12,5 3-6,5 1-2,0-3-2,5-2-1,1-6-1,4-7-1,-3-8-2,-1-6 1,-8-10-1,2-7 0,-6-11-1,-4-7 1,-10-5 0,-9-1-1,-5-2 1,-3 4 0,-6 9-1,3 5 1,-2 13 0,2 13 0,11 9-2,12 13-2,14 11-9,3 6-20,4-5-3,18 4-1,5-4 0</inkml:trace>
  <inkml:trace contextRef="#ctx0" brushRef="#br0" timeOffset="19091.0822">3327 11612 45,'0'0'31,"-9"11"-4,9 3-5,-4 1-6,7 6-4,0-2-2,9 3-2,-1-4-2,9-3-1,0-6-2,4-4 0,0-5-2,-2-7-3,0 0-7,-10-4-19,-2-8-7,-1-2-2,-9-3 1</inkml:trace>
  <inkml:trace contextRef="#ctx0" brushRef="#br0" timeOffset="19219.2686">3453 11436 51,'0'0'26,"0"0"-8,-9-6-32,9 6-8,0 0-4,16 15-3</inkml:trace>
  <inkml:trace contextRef="#ctx0" brushRef="#br0" timeOffset="19437.1631">3584 11538 56,'3'22'37,"-3"0"0,9 8-4,0 12-18,-6 1-4,7 11-4,-3-1-3,0-2-3,0 0-3,0-10-5,2-2-12,1-13-19,-7-16 0,-3-10 0,0 0 0</inkml:trace>
  <inkml:trace contextRef="#ctx0" brushRef="#br0" timeOffset="19571.4836">3635 11767 47,'0'0'23,"23"0"-9,-6 7-27,-3-10-11,14 6-2,-9-9 6</inkml:trace>
  <inkml:trace contextRef="#ctx0" brushRef="#br0" timeOffset="19880.8534">3804 11646 45,'0'0'34,"6"9"1,-6 3-3,0-3-17,8 5-6,-8-3-2,7 3-1,-7-4-4,0-10-1,0 0-1,13 0-1,-13 0-1,12-20 1,-2 8 0,2-1-1,2 1 1,0 4 1,0 8 1,-2 0 0,0 11 0,-4 3 0,-1 2-1,-3 1-6,1 4-18,3-3-11,-8-7 0,13-2-1</inkml:trace>
  <inkml:trace contextRef="#ctx0" brushRef="#br0" timeOffset="20520.3456">4077 11615 26,'-10'0'30,"21"3"-1,0-3-1,7 4-16,7 0-4,0-4-4,1 4-1,-4-4-1,-5 5-2,-4-5-1,-13 0 0,0 0 0,-13 5 1,-2-2 0,-2 4 1,-2-1 0,2 3 3,2 2-1,5 3 1,7 1 0,3 2-1,10-2 0,1-1-3,9-4-1,0-4-3,4-1-4,1-9-1,2 0 0,1-9-1,1 1 1,-7-5 3,1 2 3,-4 1 5,-4 2 5,3 6 4,-8 2 0,2 9 1,-12-5 0,8 20-1,-8-6-2,0 1-2,0-1-2,-3-2-2,3-12 0,0 0-2,0 0 0,0 0-1,0-17 0,11-1-1,-2-1 1,7-2-1,-3 4 1,2 4 0,0 2 0,2 6 1,-3 5 0,-1 7 1,-4 3 0,0 8-1,-3 3 1,-1 3-1,-2 3-2,-3-1-2,8 4-12,-8-2-21,4-10-2,7-2-1,-11-16 1</inkml:trace>
  <inkml:trace contextRef="#ctx0" brushRef="#br0" timeOffset="20670.6828">4810 11768 103,'0'0'40,"0"0"-1,6 12-18,-6-12-30,0 0-28,0 0-1,0 0-1,11-19 0</inkml:trace>
  <inkml:trace contextRef="#ctx0" brushRef="#br0" timeOffset="23101.1086">5179 11401 45,'0'0'29,"15"0"-8,9-7-4,12 5-6,9-6-3,9 4-2,-3-3-2,2 7-2,-6-4-1,-7 8 0,-14 5 0,-18 7 0,-17 8 0,-13 5 1,-11 3-1,-5 7 1,-8-1 0,5 0 0,-2-1-1,12-7 1,3-8 0,13-4 0,11-6 1,16-4 0,8-8 0,11 0 0,5 0 0,8-3-3,1 3-7,-3-6-17,-5 0-11,-2 1-1,-11 0 1</inkml:trace>
  <inkml:trace contextRef="#ctx0" brushRef="#br0" timeOffset="23437.821">5594 11582 33,'0'0'33,"4"11"1,-1 0-2,0 0-16,5 9-4,-3-8-2,3 6-3,-8-7-1,6 0-3,-6-11-2,0 0-1,10 0-1,-2-12 0,2-2-1,2-3 0,7 3 0,-1-2-1,1 5 2,-4 3 1,1 8 1,-4 6 1,-2 7 0,-4 6 1,-6-1-1,3 4-1,-3 1-5,0-5-10,7-2-16,-2 0-6,-5-16 1,20 11-2</inkml:trace>
  <inkml:trace contextRef="#ctx0" brushRef="#br0" timeOffset="23790.7433">5877 11567 48,'0'0'29,"6"-12"2,12 4-16,6 4-7,-1-3-3,5 3 0,0-2-2,-1 3 0,-5-1-2,-6 4 0,-16 0 0,8 4-1,-8-4 1,-18 12 0,5 0 0,1 1 1,-4 4-1,9 4 1,1-1 0,12-1-1,8 1-3,7-4-4,7-3-5,7-3-14,-2-10-7,15 0-1,-5-14 0</inkml:trace>
  <inkml:trace contextRef="#ctx0" brushRef="#br0" timeOffset="24309.5456">6376 11482 26,'-17'10'26,"-1"-10"2,9 11-14,5 0-2,9 0-4,6 2-1,2-7-2,5 3-1,1-4-3,-4-1-1,1-4-1,-7 0-1,-9 0-1,0 0 1,-12 0-1,-7 0 2,1 3 1,-1 4 2,-3 0 1,1 3 1,5 2 2,6 5 1,6-5-1,8 8 1,3-8-1,7 2-1,6-6 0,5 1-2,3-6 0,-1-3-1,1-8-2,-2-1 1,-2-5-1,-2 0 0,-7-2 0,-6-1 0,-2 2 0,-3 4 0,-4 11 1,0 0-1,0 0 1,-11 0 0,11 12-1,0 5 1,-3 1 0,6-1-2,4 2-4,-7-5-8,9-2-16,-3 0-7,-6-12 2,9 0-2</inkml:trace>
  <inkml:trace contextRef="#ctx0" brushRef="#br0" timeOffset="24454.2425">6493 11385 51,'-6'-10'34,"-6"-1"-2,12 11-4,0 0-42,0 0-14,6 12-3,-6-12-2</inkml:trace>
  <inkml:trace contextRef="#ctx0" brushRef="#br0" timeOffset="25236.5098">6685 11534 37,'13'-5'26,"11"5"-3,-1-4-12,2 0-3,5 1-3,-5-1-2,-2 4-1,-5-4 0,-11 4-2,-7 0 1,0 0 0,-20 11 1,-2 1-1,3-1 1,-2 5 0,5 1 0,3 3 1,8-2-1,11 4-1,9-4-1,8-5-2,4-1-3,11-5-4,5-7-3,2 0-4,3-6 1,-1-6-1,-4 2 4,-3 1 5,-6-1 7,-10 3 6,-8 2 25,-16 5-12,-5 11 0,-11-3-1,1 4-3,-7-3-5,-3 1-3,-1-4-3,2-1-1,8-5-3,-2-4 0,6-2-1,2-5-1,10 0 1,4 0-2,7 1 1,3 0 0,0 7 1,5 3 0,-3 7 2,4 3 0,-3 4 0,2 3 0,-4-2 0,3 3 1,-1-7-1,0-3 0,3-8-2,-5 0 1,1-10-1,-3-3 0,-1-5 1,-1-3-2,1 2 2,-5-2 0,1 5 1,-2 5 1,-6 11 0,0 0 0,11 0 0,-8 11 1,-5 2-1,2 5-1,0 2-3,6-4-6,5-3-14,9 3-13,-1-12 1,10 4-2,6-8 1</inkml:trace>
  <inkml:trace contextRef="#ctx0" brushRef="#br0" timeOffset="25590.2418">7798 11582 54,'6'16'36,"-1"4"1,6 2-5,0 6-18,-11-7-3,11 5-4,-11-6-1,6-7-3,-6-13-3,0 0-1,0 0-1,12-9 0,0-5-1,4-6 0,5 1 0,-2 1 1,2 4 1,-4 6 2,-2 8 1,4 4 1,-7 5-1,-3 8 1,-9 4-1,0 4-22,0-3-15,5 2-2,1-7-1,5-1 1</inkml:trace>
  <inkml:trace contextRef="#ctx0" brushRef="#br0" timeOffset="26317.601">8729 11625 27,'11'14'31,"-11"-2"2,-3 6-4,-10 3-12,-10-3-4,3 1-5,-6-4-3,2-3-2,-1-7-2,2-5-1,3-8 0,5-1-1,2-7 0,10 0-1,3-4 1,3-1 0,7 5 0,1 3 1,11 6 0,-1 7 1,-1 9 0,0 4 0,2 5-1,0 3 0,4 4-4,-2-2-5,0-2-7,-2-6-10,-1-8-5,1 2-2,-6-9 4</inkml:trace>
  <inkml:trace contextRef="#ctx0" brushRef="#br0" timeOffset="26529.2185">8864 11717 24,'0'-32'60,"-4"19"-35,4 13-4,10-7-4,-10 7-5,18 15-3,-12-6-2,6 6-1,-2-2-2,0 3 1,-4-7-1,-6-9-1,14 9-1,-14-9 0,13-9-1,-6-3-6,0 1-10,0 2-22,-3-8 0,6 3-1,-3-3 1</inkml:trace>
  <inkml:trace contextRef="#ctx0" brushRef="#br0" timeOffset="27033.5211">9130 11633 38,'0'0'25,"13"0"-3,2-6-12,4 1-5,4 1-1,-2-1-1,-3 1-1,-3 1-1,-5 3 0,-10 0 0,0 0-1,-9 6 2,-3 3 1,1 3 0,-2-1 1,4 9 1,3-3 1,6 5 0,7-3-1,7-2 0,3-2-1,5-5-1,2-3-1,3-7-1,-2-4 0,1-6-1,-5-4 0,-2-3 0,-7-1 1,-2 0-1,-5 0 2,-5 3-1,0 4 2,0 11-1,0 0 1,0 0 0,-8 11 0,8 5-1,0 0 0,0 0-3,3 6-5,-3-7-12,0-6-16,8 3-2,-8-12 1,10 2 0</inkml:trace>
  <inkml:trace contextRef="#ctx0" brushRef="#br0" timeOffset="27176.5617">9407 11439 60,'-5'-12'32,"-7"0"-4,12 12-17,4 11-35,-4-11-4,12 16-2,-12-16-2</inkml:trace>
  <inkml:trace contextRef="#ctx0" brushRef="#br0" timeOffset="27478.0798">9697 11608 27,'-28'-4'28,"10"15"0,-5-4-1,9 7-16,9 7-4,5 0-3,5 2 0,10-5 0,5 2-1,-3-8-1,4-2 1,-2-4 0,-7-6 0,-12 0 0,0 0 0,-5-13-2,-11 4-5,6 3-15,10 6-14,-26-17 1,26 17 0,-10-22-1</inkml:trace>
  <inkml:trace contextRef="#ctx0" brushRef="#br0" timeOffset="27808.7567">9821 11642 47,'25'4'32,"-2"-7"0,9-1-10,-1 4-9,-3 0-4,-3 0-5,-3-4-5,-8 4-7,-3-2-8,-11 2-7,0 0-3,0 0-1,-7-10 3,-4 10 4,-2-2 10,0 2 10,1 2 12,-12 12 34,14-4-18,0 5-2,7 4-3,-2-3-6,10 6-5,-8-2-4,9-3-8,0 2-10,3 0-23,-9-19-1,22 9-1,-3-15 0</inkml:trace>
  <inkml:trace contextRef="#ctx0" brushRef="#br0" timeOffset="28109.3767">10367 11701 67,'-9'17'36,"-9"-6"-1,-1-1-13,1-1-9,-8-6-4,6 1-4,-6-4-3,6-4-1,-1-5-3,7-6 0,4 2-1,3-4 1,7 4-1,5 0-1,7 3 2,2 3 1,7 7 1,-1 5 1,1 5 0,1 5 0,-1-1-1,-5 2-5,4 0-12,-1 2-17,-19-18 1,19 16-2,-9-16 1</inkml:trace>
  <inkml:trace contextRef="#ctx0" brushRef="#br0" timeOffset="28408.1009">10625 11673 48,'-10'-9'31,"-13"-4"1,0 4-13,3 6-5,-4 3-4,7 4-2,-1 4-2,10 9-1,2-1-2,10 3 0,3-3 0,9 4-1,-1-5 0,2-2 0,1-4-1,-4-5 0,-1-4-3,-13 0-6,13-9-12,-13 9-16,4-24 1,-4 9-1,0-5 0</inkml:trace>
  <inkml:trace contextRef="#ctx0" brushRef="#br0" timeOffset="28681.039">10695 11682 55,'16'15'35,"-9"-2"2,0-1-7,2 3-13,-9-15-6,4 14-4,-4-14-3,0 0-3,0 0 0,12-15-1,-4 4-1,6-4 0,-1 1 0,2 1 1,4 5 0,0 5 0,-5 3 1,2 7 1,-7 3 0,0 9 0,0-1 0,-6 3-1,-3 3-6,0-5-28,0-4-5,0-1 0,0-14 0</inkml:trace>
  <inkml:trace contextRef="#ctx0" brushRef="#br0" timeOffset="29115.8839">11522 11487 49,'0'0'34,"6"32"1,-6 2-3,-8 2-16,8 14-5,0-4-3,6 3-4,-6-10-4,5-9-7,2-4-11,-7-12-16,0-14-3,5-15 0,-10-10 1</inkml:trace>
  <inkml:trace contextRef="#ctx0" brushRef="#br0" timeOffset="29415.9485">11526 11364 51,'33'-29'34,"2"12"1,10 10-11,6 17-7,-9 2-7,-1 16-3,-16 1-2,-7 7-2,-18 2-1,-23 0-2,-8-2 0,-10-5-1,-3-4 0,3-5 1,6-10-1,13 0 0,12-7 0,10-5 2,27 12 1,2-4 1,11 1 1,2 8 0,-1 0 0,1 3 0,-8-3-1,-4 0-2,-8 2-13,0-8-26,-22-11 0,9 0-1,-9-9 0</inkml:trace>
  <inkml:trace contextRef="#ctx0" brushRef="#br0" timeOffset="30881.7572">12427 11647 18,'15'9'25,"-5"-9"0,12 0-8,3 4-9,5-4-3,3 5-1,-1-5-1,-3 0-1,-5 0 0,-5 0-2,-19 0 1,0 0 0,0 0-1,-16 3 1,-2 5-1,2 1 0,0 2 0,1 5 1,9 1-1,10-1-2,8 0-4,12-3-4,7-4-2,6-3-2,3-6 0,2 0 0,-3-6 3,-2-2 4,-8-2 6,-8-1 6,-6 1 5,-9-4 1,-14-12 14,-5 15-13,-3-1-1,-4 3-4,-2 1-1,-1 5-1,4 3 0,0 6-3,7 3 0,3 3 0,9 3-2,4 0 1,6 2 0,5-1-1,5-2 1,2-1 0,1-6-1,-1-7 1,0 0-1,-4-9 0,-1-3 0,-7-5-1,-3-1 1,-2-1 0,-5 5 0,-5-9 0,5 23-1,-10-5 2,10 5 0,-2 15 0,2-2 1,8 1 1,2 1 0,5 2 1,3-5 1,6 1 1,-1-6 0,1-1-1,-3-6 0,-1-7 0,-4-2-1,-6-4-1,-4-3-2,-6-5-7,-4 1-20,4 5-9,-10-5 0,13 5-1</inkml:trace>
  <inkml:trace contextRef="#ctx0" brushRef="#br0" timeOffset="31550.2276">13613 11567 49,'0'0'27,"0"12"-3,0-2-12,0 4-9,-5-2-11,5 9-15,-4-10-3,8 4-2,-4-15 1</inkml:trace>
  <inkml:trace contextRef="#ctx0" brushRef="#br0" timeOffset="31708.3844">13704 11535 48,'0'0'30,"6"20"-2,-9-3-13,3 3-6,-4 6-12,4-5-15,4 7-9,-4-12-1,11 5-2</inkml:trace>
  <inkml:trace contextRef="#ctx0" brushRef="#br0" timeOffset="32097.8951">13863 11687 55,'11'17'31,"-11"-6"3,0 0-16,0 8-7,0-3-1,0 0-4,0-4-2,0-12 0,0 0-3,0 0 0,7-6 0,-4-10-1,2-4-1,2-2 1,2-2-1,4 2 0,1 2 1,2 4 1,3 6-1,1 10 1,0 3 0,-5 11 1,-3 1 0,-4 9-1,0 3 0,-5 1-3,1 1-5,-7-8-7,6-1-16,3-5-5,-6-15 1,13 8-1</inkml:trace>
  <inkml:trace contextRef="#ctx0" brushRef="#br0" timeOffset="32445.3142">14163 11776 50,'16'0'33,"-16"0"0,17 0-11,-2 4-6,-2-4-6,5 0-2,-2 0-4,2-4 0,-4-1-3,1-5 1,-3 0-2,-5-5 0,-7-2 0,-4-4 0,-8-1-1,-3 0 1,-2 4-1,-4 5 0,-3 5 1,3 8 0,2 6-1,5 8 1,6 10 0,2 9 0,6 0 0,0 5 0,8 1 0,3-2 1,0-1-1,-1-6 0,1-2-5,-1-11-8,0-7-21,6-3 0,-4-12-1,9-2 0</inkml:trace>
  <inkml:trace contextRef="#ctx0" brushRef="#br0" timeOffset="32791.2409">14627 11715 41,'-4'11'32,"-10"-5"3,1 1-2,-4 2-19,-7-2-3,5 1-4,-7-8-3,4 2-1,0-2-3,7-9 0,0 0-1,7-4-1,4-2 1,4-1 0,8 2 0,5 3 1,5 2 0,1 9 1,5 0 1,1 11 0,-1 2 0,0 6 0,-7 2 0,-3 1-3,-1 3-4,-5-8-13,-5-5-16,1 1-2,-4-13 1,0 0-1</inkml:trace>
  <inkml:trace contextRef="#ctx0" brushRef="#br0" timeOffset="32935.2697">14575 11433 82,'-4'-12'35,"4"12"-4,-9-10-24,9 20-25,0-1-13,9 8-2,-1 1 0</inkml:trace>
  <inkml:trace contextRef="#ctx0" brushRef="#br0" timeOffset="33265.3027">14900 11596 47,'-9'0'29,"-10"-7"-1,2 7-11,1 12-6,0-1-5,3 7-1,7 4-2,6 4 0,7-1-1,6-2 0,4-1 0,2-5-1,1-6 0,2-4 1,-6-7-1,-3-3 1,-10-6 0,-7-5 0,-9-1-1,-5 0-2,-4 4-9,-3 3-22,-4-6 0,8 9-2,-2-2 2</inkml:trace>
  <inkml:trace contextRef="#ctx0" brushRef="#br0" timeOffset="33468.2708">15052 11644 74,'0'0'37,"0"0"-2,6 20-11,-6-20-11,0 25-6,-4-9-5,4 2-11,0 1-25,4-3-2,-4-6 0,3 2-1</inkml:trace>
  <inkml:trace contextRef="#ctx0" brushRef="#br0" timeOffset="33739.2144">15193 11601 71,'7'14'34,"6"6"1,3 6-15,-4-4-11,5 5-2,-6-7-2,4 1-1,-5-7-2,1-6-1,-2-8 0,1-5 0,-3-7-1,3-2 0,-1-5-2,-4-4-8,5 1-20,-3 6-6,-7-2 1,4 7-1</inkml:trace>
  <inkml:trace contextRef="#ctx0" brushRef="#br0" timeOffset="34324.3192">15697 11707 38,'-4'-11'27,"-11"-3"-6,-1 3-3,1 2-5,-7 2 0,4 7-3,-5 0-2,6 6-1,1 4-1,4 6-2,4 0 1,8 3-1,0 1-1,13-5 0,-1 0-1,7-4-1,2-4 0,3-7 0,0 0-1,-2-7-1,0-5 1,-4-3-1,-2 1 1,-6-3-1,-3 4 1,-4 2 0,-3 3 1,0 8-1,0 0 0,-11 0 1,7 8 0,4 6-1,-5 0 1,9 1-1,1 2 2,5 0-2,4-1 2,4-1-1,2-5 0,2-3 1,1-7-1,0 0 1,-3-9 0,-1-2-1,-6-6 1,-5 1-1,-3-3-1,-5 2-1,-3 5-4,-7-3-12,-2 5-20,2 4-1,-2 2 1,12 4-1</inkml:trace>
  <inkml:trace contextRef="#ctx0" brushRef="#br0" timeOffset="34551.9242">16067 11514 82,'0'0'35,"0"0"-1,0 0-18,13 15-8,-13-1-7,0 3-11,2-1-17,5 6-8,-7-11 1,4 3-1</inkml:trace>
  <inkml:trace contextRef="#ctx0" brushRef="#br0" timeOffset="34707.9712">16171 11485 69,'10'5'35,"-5"8"1,-2 9-12,2-1-20,4 5-32,-5-6-3,5 3-3,-9-13-1</inkml:trace>
  <inkml:trace contextRef="#ctx0" brushRef="#br0" timeOffset="36092.9255">1637 12429 23,'0'0'28,"-4"17"0,7-2-6,-3 6-10,3 2-5,-3 2-2,4-1 0,-4-2-5,6-5-1,-6-6-4,0-11-1,0 0-1,0 0 0,-10-23-1,10 4 1,-3-5 3,-3-2 2,1 3 3,5-23 6,8 29-2,5 5 0,-4 5 0,1 7-1,5-4-1,3 8-1,4 1 0,0 4-1,-4 3 0,-4 1 0,4 1 0,2 1-1,-3 3 1,-5 2-1,-3 2 2,-9-3-2,4 1 0,-4-1-3,0-1-11,3 1-14,-3-19 0,-7 11 0,7-11 6</inkml:trace>
  <inkml:trace contextRef="#ctx0" brushRef="#br0" timeOffset="36463.598">1925 12334 52,'15'-16'32,"10"8"0,-2 8-14,-3 0-5,5 12-3,6 3-1,7 12-1,-11 4 0,1 8-1,-6-2-2,0-2 0,-3-4-1,5-6-1,-5-5-1,-9-9-1,-10-11-1,0 0 0,-6-13-1,-4-5 0,-1 0-1,-12-1 1,-5 0-2,-12 4 1,14 7 1,-1 8 0,-1 0 0,-3 14 0,7 1-3,1-2-9,11 3-19,9 3-4,-5-10-1,8 1 0</inkml:trace>
  <inkml:trace contextRef="#ctx0" brushRef="#br0" timeOffset="36817.438">2598 12503 81,'-4'15'33,"-4"-3"-9,-2 5-7,-6-4-6,2-2-5,-8-3-2,3-6-1,-6-2-1,3-5-1,1-1-1,5-7 0,2 3 0,3-7-1,11 1 0,0 2 1,12 1-2,5 4 1,5 4 1,2 5-1,0 8 1,5 3 0,-2 5 1,-4 2-3,-5 7-5,-6 0-18,-5-10-10,2 2 1,-6-7-1</inkml:trace>
  <inkml:trace contextRef="#ctx0" brushRef="#br0" timeOffset="37156.1135">2929 12458 70,'-21'-6'30,"5"6"-6,-2 0-9,-4 3-5,1 11-4,5-1 0,6 5-3,7 0 0,9 2-2,7-4 0,3 3 0,5-8 0,4-2 1,-3-2-2,0-3 1,-7-4 0,-15 0-1,0 0 0,-10-8 0,-2 8-5,-12-6-15,-4-2-14,9 5 0,-2-6-1,21 9 1</inkml:trace>
  <inkml:trace contextRef="#ctx0" brushRef="#br0" timeOffset="37659.2885">3097 12452 49,'0'0'27,"28"0"-10,-10 0-6,2 3-3,4 2-3,-2-5 0,2 0-2,-7 2-1,-5-2 0,-3-2-2,-9 2 1,0 0-1,0 0 0,-12-5 0,2 13 0,-5 1-1,3 2 1,-2 5 2,5 1 1,-3 2 0,12 3 1,0-5-1,10 0 2,2-6-1,8-1 0,1-4-1,3-6-1,0-4-1,3-5-1,-3-2 0,-3-4 0,-3-2-1,-2-2 1,-4 2-1,-3 1 2,-5 6 0,-4 10 2,-4-11-1,4 11 0,-9 11 1,9 0-3,-5 4-6,1 6-23,1-8-5,10 3 0,1-7-1</inkml:trace>
  <inkml:trace contextRef="#ctx0" brushRef="#br0" timeOffset="38071.6951">3670 12476 64,'0'0'32,"19"0"-8,-10 11-8,-2 3-5,-1 7-3,-6-3-3,0 4-1,0-5-3,-5-5 1,0 0 0,5-12-2,0 0 0,0 0 1,0-13-1,7-3 0,2 1 0,-3-2-1,2 1 2,-3 2 1,1 3-1,-6 11 1,0-9 0,0 9 0,0 0 0,-5 17 0,5-7 0,6 6-2,-1 0-1,4-1-4,7 3-6,-2-4-8,3-2-12,3 3-4,-6-7 0,3 0 0</inkml:trace>
  <inkml:trace contextRef="#ctx0" brushRef="#br0" timeOffset="38688.7123">3983 12605 6,'18'-9'17,"-7"-5"-3,8-7 15,-11 11-14,0 0 0,-8-1-2,0 11-1,-4-14-1,4 14-1,-22-12-2,9 12-2,-5-3-2,2 7 0,-2-1-2,5 5 1,-1-1 0,7 8-1,0-6 0,7 6 1,0-4-1,11 1 1,-1-1 0,3-3-1,3-4-1,3-4-1,-1 0 0,1-7 0,-1 0-1,-2-1 0,-1-2 0,-5 1 0,1 4 0,-11 5 1,10-7 0,-10 7 0,0 0 1,13 9 1,-13-9-1,6 18 0,-6-18 1,12 19 0,-12-19 0,20 16 0,-10-11 1,4 0-1,-3-5-1,3 0 1,-2 0 0,-2-5-1,2 0 0,-1-2 0,-1-3-2,-3 0-1,-7 10-1,9-21-5,-9 21-4,0-26-2,0 15 0,-9-11 0,6 4 0,-10-9 4,5 3 3,-4-3 7,-7-21 13,9 26-4,4 12 0,6 10-1,0 0-11,0 0-25,0 8-3,-5 4 0,12 5-3</inkml:trace>
  <inkml:trace contextRef="#ctx0" brushRef="#br0" timeOffset="42669.4073">4553 12579 88,'9'-3'40,"-9"3"0,5-12-15,-5 12-9,9 3-11,-9-3-40,0 0-4,0 0-1,0-16 0</inkml:trace>
  <inkml:trace contextRef="#ctx0" brushRef="#br0" timeOffset="51586.1282">5004 12201 51,'4'15'19,"-4"4"-2,0 8-4,0 7-3,0-1-1,0 2-2,4-1-3,-1-1-1,-3-6 0,5-8-2,-5-7 1,0-12-1,0 0 0,7-14 0,-7-6-1,-4-6 1,1-6-1,-3-9 1,-1 3-2,1-2 2,0 2-1,6 2 0,0 4-1,6 3 1,7 8 0,5 3-2,10 6-5,6 3-10,4-5-13,11 14 0,-5-6 0,9 11 4</inkml:trace>
  <inkml:trace contextRef="#ctx0" brushRef="#br0" timeOffset="51993.3658">5194 12351 32,'9'15'28,"-9"-1"-2,9 6-6,1 4-4,2-5-1,3 3-4,-4-6-3,6-1-3,-3-12-1,3-6-1,-1-9-2,0-4-1,0-3-3,-4-4-8,3-2-18,0 9-5,-12-5 0,4 12 0</inkml:trace>
  <inkml:trace contextRef="#ctx0" brushRef="#br0" timeOffset="52646.0839">5532 12400 22,'0'0'24,"0"17"-6,0-17-3,-3 24-6,3-7-1,6-2-1,1 1-3,5-4 0,0-2-2,3-5 0,4-5 0,-4 0-1,1-10 1,-6-4-2,2 0 1,-3-2 0,-6 0 0,-3 1-1,0 5 1,0 10 0,0 0 0,-12-4 2,12 4-2,-4 19 1,8-4-1,5 1 1,6-1-1,4-3 0,3-3 0,6-6 0,-3-3 0,2 0-1,-4-6 1,-5-4-1,-6-1-1,-6-1-6,-6 0-12,-6-4-11,6 16 0,-19-25 0</inkml:trace>
  <inkml:trace contextRef="#ctx0" brushRef="#br0" timeOffset="53001.1821">5932 12460 39,'6'9'33,"13"3"0,-6-6-5,5-6-11,3 4-6,-2-8-5,4 4-2,-5-10-2,0-2 0,-8-3-2,-2-2 1,-2-2-1,-6 2 0,-12 0 0,-3 1 0,-4 5 0,-3 5-1,-3 6 1,3 8 0,1 5 0,3 4 0,9 10 1,6 4-1,3 2 0,8 3 0,2-3 0,5 1-1,-2 0-3,0-7-13,1-9-15,2-2-2,-16-16 0,19 6 0</inkml:trace>
  <inkml:trace contextRef="#ctx0" brushRef="#br0" timeOffset="53196.4946">6199 12356 58,'0'0'35,"15"0"-1,-15 0-7,12 16-15,-5 1-5,2 2-4,-3-1-10,3 2-19,0 2-9,-9-11 1,4-1-1</inkml:trace>
  <inkml:trace contextRef="#ctx0" brushRef="#br0" timeOffset="53340.5038">6204 12209 81,'0'-9'28,"0"-1"-28,0-4-18,10 14-11,-10 0-3</inkml:trace>
  <inkml:trace contextRef="#ctx0" brushRef="#br0" timeOffset="53872.8966">6480 12267 39,'7'-25'24,"5"1"-11,-3-5-4,1-5-1,-1 0-2,-5-2 1,0 6 0,-4 2-2,-5 11 0,-1 6-1,6 11 0,-12 9-1,12 12-1,0 13 0,6 12 0,0 6 0,0 9 1,-3 3 1,-3 1-1,0-4 0,0-4 0,-9-13-2,-3-14-5,2-9-6,2-14-8,8-7-12,-7-16-2,7-7 0,7 3 0</inkml:trace>
  <inkml:trace contextRef="#ctx0" brushRef="#br0" timeOffset="54377.1029">6853 12405 35,'0'0'23,"-4"-20"-4,-4 7-5,-5 3-3,-2 1-4,-1 3-1,-6 6-3,3 0 0,-2 8-1,5 3-1,1 3 0,8 3 0,7 3 0,7-4 0,5 1 0,7-6 0,5-1 1,2-8-1,-2-2 0,0-6-1,-4-6 0,-1-2 0,-7-3 0,-2 4 0,-5-1 0,-5 5 1,0 9 0,0 0 0,-9-3 1,3 12 0,6 5 1,0 0-1,0 2 1,9 1-1,4-1 1,-1-3-1,4-3 1,4-3-1,-4-7-1,1-4 2,-8-6-2,3-1 0,-5-4-2,-2-3-4,2 1-7,-7 3-18,-4-5-3,4 6-1,0-3 1</inkml:trace>
  <inkml:trace contextRef="#ctx0" brushRef="#br0" timeOffset="54579.7563">7128 12300 58,'7'15'37,"-7"-3"0,3 4-6,3 13-16,-6-1-4,4 10-3,-4 1-3,8 3-3,-1 1-2,0-1-4,1-2-5,-2-13-12,0-6-17,4-8 0,-10-13 0,11-4 0</inkml:trace>
  <inkml:trace contextRef="#ctx0" brushRef="#br0" timeOffset="54715.9319">7200 12487 48,'9'0'27,"-9"0"-10,22-11-21,3 15-17,-7-13-4,15 9-2</inkml:trace>
  <inkml:trace contextRef="#ctx0" brushRef="#br0" timeOffset="55098.2686">7597 12299 14,'-13'-8'26,"-27"-10"30,20 14-44,3 4-4,3 0-4,3 4-1,11-4 0,-4 20-2,11-8-1,2-4-2,5-1-1,0-2 0,-3-5 0,-2 4-1,-9-4 1,0 0-1,0 0 2,-14-4 1,-23 6 5,17 5 0,1-1 2,2 7 1,3-2 1,10 7 0,4-3 0,9 2-1,0-1-1,10-3-3,3 4-12,9-5-23,-8-12 0,10-7-2,-2-12 1</inkml:trace>
  <inkml:trace contextRef="#ctx0" brushRef="#br0" timeOffset="55678.3372">8361 12376 50,'-5'-18'25,"-2"2"-3,-3 5-2,-10 1-6,2 7-2,-8 3-3,5 7-3,1 5-1,3 7-1,6 5-1,6-2-3,12 0 2,5 0-2,3-4 0,7-3-3,3-5-3,-3-10-11,-4-8-16,3 2-1,-14-14 0,4-1 1</inkml:trace>
  <inkml:trace contextRef="#ctx0" brushRef="#br0" timeOffset="55804.9138">8288 12181 49,'-14'-18'30,"14"18"-6,-11-10-19,11 10-25,0 0-5,0 0-3,17 23-2</inkml:trace>
  <inkml:trace contextRef="#ctx0" brushRef="#br0" timeOffset="56292.9791">8434 12322 50,'0'0'30,"18"9"-4,-1-3-13,1-6-6,7 3-1,-2-3-3,-2 0-1,-3-3-1,-5 0-1,-13 3-1,12-12 1,-12 12-1,-11-5 0,-2 5 1,1 5 1,-6 2 0,1 4 0,1 2 1,7 5 1,0 2 0,9 0 0,0-2 0,12-1 0,2 0-1,6-2 0,5-4 0,0-9-2,0-4-1,1-5 0,1-3-2,-4-7 2,-2-2-1,-3-5 0,-5 0 2,-2 4 1,-3 3 1,-5 5 2,-3 12 0,0 0 1,-9 0 0,5 12 0,1 3-2,3 4-7,5-6-29,5 6-2,-10-19 1,27 16-2</inkml:trace>
  <inkml:trace contextRef="#ctx0" brushRef="#br0" timeOffset="56917.719">9431 12264 55,'0'0'33,"14"7"-3,-14 13-9,0 9-6,0 11-7,0-2-1,7 7-2,-3-4-3,-1-4-5,4-1-8,-4-7-20,-3-16-4,0-13 1,0 0-1</inkml:trace>
  <inkml:trace contextRef="#ctx0" brushRef="#br0" timeOffset="57240.7559">9440 12242 45,'24'-31'32,"12"11"1,0 7-11,2 7-7,2 13-6,-6 6-2,-5 11-3,-12 3-2,-8 6 0,-12 2-2,-7 1 0,-14-3 1,-7-4-1,0-7 0,1-7-1,4-6 0,4-3 0,10-2 1,12-4 1,0 0 0,16 5 0,5 2 1,5 6-1,4 2 2,1 2-2,0-1-3,-9-1-12,-4-6-21,3 0 1,-8-13-1,5 4 0</inkml:trace>
  <inkml:trace contextRef="#ctx0" brushRef="#br0" timeOffset="57452.0273">9987 12455 64,'11'-4'31,"13"8"-1,0-1-14,3-3-16,0 2-14,-6-2-15,7 9-2,-13-13 1,4 8-2</inkml:trace>
  <inkml:trace contextRef="#ctx0" brushRef="#br0" timeOffset="57627.2742">9985 12547 77,'0'0'32,"22"5"-6,0-2-13,2 2-10,3 1-29,-4-10-5,8 4-1,-6-7-1</inkml:trace>
  <inkml:trace contextRef="#ctx0" brushRef="#br0" timeOffset="58189.6369">10573 12538 45,'10'0'30,"11"5"-6,-1-5-6,1 0-3,5 0-5,-4-8-2,-1-1-2,-1-5-3,-8-1 0,-6-5-3,-6 1 2,-11-3-2,-5 3 1,-5 0-2,-4 8 1,-3 4 0,-2 7 0,2 9 1,6 10-2,4 4 2,7 9 0,7 9 1,4 5 1,8 2 0,4 5 0,-1-1 0,0-1 0,-5-4-1,1-2 0,-7-8-4,0-10-15,-10-8-19,7-9 0,3-10 1,0 0-2</inkml:trace>
  <inkml:trace contextRef="#ctx0" brushRef="#br0" timeOffset="58691.9081">10976 12601 28,'10'-5'30,"21"9"1,9-10-8,18 3-8,15 3-4,10 0-2,10 0-3,0 0-1,-2 0-5,-5 0-6,-18 0-18,-18-5-9,-12 5 0,-20-10 0</inkml:trace>
  <inkml:trace contextRef="#ctx0" brushRef="#br0" timeOffset="59105.7655">11278 12432 33,'14'-6'28,"-5"-6"-2,9-1-7,3-3-4,0-9-3,4-4-3,-9-6-3,-1-6-1,-4 2-1,-4 1-1,-7 3-1,-7 3 0,-7 7-1,-3 10 0,-1 12 0,0 13-1,-1 10 1,3 13-1,7 8 0,9 5 1,10 3-2,12-1-7,11-4-21,11 0-4,0-14 0,9-3 0</inkml:trace>
  <inkml:trace contextRef="#ctx0" brushRef="#br0" timeOffset="59994.6373">11237 12826 49,'0'0'31,"5"24"-1,-11-7-11,-6 4-8,3 7-3,-4-1-1,1 3-3,1-6-2,3-4 0,-1-4-1,6-6 1,3-10-1,0 0-1,7-17 1,2-4-1,2-7 1,0-7-1,3-2 1,-1-2-1,0 5 0,-3 1 0,1 10 0,-4 8 0,-7 15 0,16-3 1,-7 16-1,4 7 1,2 5-1,6 6 1,2 1 0,3 3 1,0-1-2,-5-2-1,5-3-3,-11-9-9,1-3-13,-7-3-9,-9-14 1,3 12-1</inkml:trace>
  <inkml:trace contextRef="#ctx0" brushRef="#br0" timeOffset="60150.928">11227 12930 59,'26'0'33,"11"9"-3,3 1-39,1-13-14,14 6-5,-6-11-3</inkml:trace>
  <inkml:trace contextRef="#ctx0" brushRef="#br0" timeOffset="67627.6528">12128 12547 39,'20'14'32,"-12"1"0,3 3-9,-7 6-15,-4 0-21,3 2-14,-15-19-2,12-7-2</inkml:trace>
  <inkml:trace contextRef="#ctx0" brushRef="#br0" timeOffset="67942.0615">12441 12368 41,'0'0'34,"0"-14"1,0 14-5,5 26-10,-5 2-7,3 15-4,-3 7-3,7 8-3,-1 1 0,-2-2-4,1 1-3,-5-12-10,6-7-14,0-10-9,-6-14-1,0-15 2</inkml:trace>
  <inkml:trace contextRef="#ctx0" brushRef="#br0" timeOffset="68490.9553">12768 12368 30,'-12'0'21,"12"0"-4,-9 7-6,9-7-4,0 17-4,0-17 0,19 17-3,-7-12 0,5-2-1,-1 2 0,1-5-1,-5 4 0,-12-4 0,9 0 2,-9 0 0,-37 0 6,17 0-1,-3 3 2,0 2 1,8 7 1,0-3 0,12 7-2,3-2 1,18 2-2,0-1-1,7-3-6,3-3-12,2 1-19,-12-12 0,4 2 1,-11-10-2</inkml:trace>
  <inkml:trace contextRef="#ctx0" brushRef="#br0" timeOffset="68739.7564">12466 12547 58,'0'0'32,"25"8"0,-5-8-23,4-5-32,13 5-3,-3-5-3,7 5-3</inkml:trace>
  <inkml:trace contextRef="#ctx0" brushRef="#br0" timeOffset="69768.0867">13508 12288 62,'0'0'31,"0"0"-8,4 13-5,-11 12-5,-8 4-3,1 8-5,-3 1-1,2 3-2,3-4 0,2-4-3,4-8 1,3-9 0,3-16-1,9 0 0,0-10 0,2-12 1,0-7-1,1-7 1,1-6 0,-1 0 0,1 1 0,-1 3 1,0 5-1,-2 8 0,-1 11 1,2 14 0,-2 7 1,2 9-1,1 11 0,1 7-1,4 7 1,2 1-4,1 2-9,-2-2-18,-7-12-4,6 1 0,-11-12 1</inkml:trace>
  <inkml:trace contextRef="#ctx0" brushRef="#br0" timeOffset="69935.0414">13480 12501 69,'0'0'33,"0"0"1,16 0-15,6 4-22,12 3-26,-3-10-4,15 6 1,-3-9-1</inkml:trace>
  <inkml:trace contextRef="#ctx0" brushRef="#br0" timeOffset="70341.9337">14203 12465 45,'0'0'28,"16"0"0,-6 0-14,9 0-5,1 0-6,2 0 0,2 4-1,-6-4-2,-5 3-1,-4-3-1,-9 0 1,0 0 0,-15 0 0,3 5 2,-4 2-1,1-1 1,3 7 1,0 0 1,7 6 0,5-4 0,2 1-1,9 1 0,2-4-3,8 3-7,0-3-17,-2-13-5,7 0 1,-7-7-2</inkml:trace>
  <inkml:trace contextRef="#ctx0" brushRef="#br0" timeOffset="70625.8419">14517 12465 87,'0'0'35,"0"0"-8,7 17-9,-4 0-7,-6 0-4,3 2-4,0-2 0,0 0-3,0-7-1,0-10-1,0 0 1,12-9-2,-4-4 0,-1-6 1,7 0 0,0 1 1,2 4 1,-2 2 1,1 9-1,0 6 1,1 5 0,-3 9 0,-3 1-2,-6 1-5,6 3-13,-1 1-16,-9-12 0,4 1 1,-4-12-1</inkml:trace>
  <inkml:trace contextRef="#ctx0" brushRef="#br0" timeOffset="70851.1461">14769 12462 65,'9'0'37,"-9"0"-2,16 15-7,-4 2-14,-8 0-5,6 2-3,-4-2-3,2 0-1,-1-5 0,-1-2-1,-6-10 0,12 5-1,-12-5 0,12-12-3,-12 12-9,14-20-25,-12-2 0,8 1-1,-2-5 0</inkml:trace>
  <inkml:trace contextRef="#ctx0" brushRef="#br0" timeOffset="71732.6983">15562 12344 41,'-9'0'26,"-14"-5"-8,8 5-5,0 5-4,15-5-4,-6 22-2,12-12-1,7 1-1,5-3 0,2 0 0,2-1-1,-2-3 0,-6-4 1,-14 0-1,0 0 0,0 0-1,-18 3 1,-1 3 0,-3 1 1,1 1-1,1 4 2,6 2-1,6 4 1,8-3 0,4 2 0,7-1 0,4-5 0,5-2 0,3-6 0,1-3-2,1-3 0,-1-9 1,-1-4-2,-5 0 1,0-3-1,-5 3 1,-3 3-1,-2 1 2,-8 12-1,0 0 0,9 17 2,-9-1-2,0 2 1,0-1-1,0-1 0,0-3-4,0-13 0,0 0-1,0 0-1,4-15 1,-1-2-1,-3-4 1,5 0 2,0 0 4,11-15 7,-6 24-3,3 6 1,0 3 0,3 6 1,-2 3 0,-1 5-2,-2 4-1,-2 2-1,-4 4-1,-5 2-1,3 1-5,-3-3-13,-7-6-14,11 2-2,-4-17 0,14 9 1</inkml:trace>
  <inkml:trace contextRef="#ctx0" brushRef="#br0" timeOffset="71957.9913">16144 12400 54,'-10'5'24,"7"9"-5,-1-3-4,0 5-8,4-1-15,-6-5-17,13 8-3,-7-18 0,11 27-1</inkml:trace>
  <inkml:trace contextRef="#ctx0" brushRef="#br0" timeOffset="72490.6124">16408 12421 43,'0'-11'20,"-12"-2"-1,0 4-4,-4 3-3,-4 3-4,-1 3-2,-2 6-2,3 1 0,0 6-2,10 5 0,0 2 0,10 2-2,10-2 1,4-2 0,6 0 0,4-4-1,4-7 1,-2-2-2,-1-5 0,-3-9 2,-4 1-1,-6-6 0,-6-1-1,-6-2 2,0 1-1,-8 1 2,0 5 0,-3 10 1,-1 0 1,2 8 0,-2 6 1,5 11-1,1 4 1,6 6-1,-4 2-1,8 2-2,-2-4-2,3-3-6,6-3-12,5-7-16,-5-17 0,9-5 0,-2-14 0</inkml:trace>
  <inkml:trace contextRef="#ctx0" brushRef="#br0" timeOffset="72800.6509">16729 12460 40,'15'0'34,"-15"0"1,-11 27 0,1-9-20,-9-7-5,4 5-3,-7-5-3,3-3-3,-5-8-2,2-6-1,4-6-2,3-5 2,9-3-2,3-4 1,7 1 0,5 0 3,6 7 0,5 6 1,2 7 2,2 7 0,-3 6 1,1 8-2,-3 2 1,-2 3-3,-4 2-4,-6-4-17,-4-4-14,4-1 0,-7-16-1,0 0 1</inkml:trace>
  <inkml:trace contextRef="#ctx0" brushRef="#br0" timeOffset="72943.4204">16627 12235 47,'-14'-17'32,"-2"0"-3,16 17-9,0 12-40,0-12-7,10 10-5,-10-10 0</inkml:trace>
  <inkml:trace contextRef="#ctx0" brushRef="#br0" timeOffset="73123.9105">16799 12372 50,'22'22'34,"3"6"3,-10-7-5,-3-1-15,7 0-8,-7-6-2,1-5-3,-3-5-1,0-4-1,1-13-3,-5-2-1,5 0-6,-8-4-16,-3-3-12,8 6-1,-8-1 0</inkml:trace>
  <inkml:trace contextRef="#ctx0" brushRef="#br0" timeOffset="73680.801">17174 12283 54,'-13'6'28,"-5"-6"-2,6 7-12,6 7-4,2-4-5,8 4 0,2-1-3,6 0 1,0-2-1,5-3-1,-4-2 0,-6-6-2,3 0 1,-10 0-1,0 0 0,-6-10 0,-5 10 1,-4 0 0,0 0 1,-1 8 1,1 3 1,3 5 0,5 0 0,7 4-1,0-1 1,7-1-1,2-4 0,7-2-1,2-7-1,1-9-1,3-5-1,2-2 1,-1-6-1,-1-1 0,-1-5 0,-7 0 2,-1 2 1,-1 5 1,-8 3 1,-4 13 2,0-9 0,0 9 0,-4 16 0,4 3-1,0-3 0,0 6-2,4 1-1,3-6-6,8 4-12,0-8-20,-2-7 0,8-3 0,-1-6 0</inkml:trace>
  <inkml:trace contextRef="#ctx0" brushRef="#br0" timeOffset="73987.6431">17723 12394 50,'-4'18'35,"-11"-8"0,-1 4-3,0-2-16,-10-5-5,3 2-6,-4-3-2,1-6-2,1-6-2,5 0 0,4-6-1,3-2 0,7-4-2,6 2 2,6-2 0,6 7 1,5 2 1,3 5 0,3 4 2,5 12 1,-3 5 1,-2 6-1,-2 1-3,-7-1-20,-4-1-15,2 2-1,-9-11 0,3-1-1</inkml:trace>
  <inkml:trace contextRef="#ctx0" brushRef="#br0" timeOffset="75309.1464">20923 4454 48,'10'0'30,"8"0"-5,-2 7-9,5-2-6,1 2-7,1 2-14,4 1-17,-9-5-1,8 3-2,-7-8 1</inkml:trace>
  <inkml:trace contextRef="#ctx0" brushRef="#br0" timeOffset="75585.8048">21185 4637 15,'0'0'31,"14"5"1,-14-5-1,22 7-12,-6 1-7,-5-4-4,5 6-7,0 2-9,0 0-9,-7-2-15,6 5 0,-6-5 0,5 6 5</inkml:trace>
  <inkml:trace contextRef="#ctx0" brushRef="#br0" timeOffset="75768.36">21413 4838 27,'10'15'30,"-4"-6"-1,4 6-6,1 2-8,2 0-5,2 5-5,1 2-6,-1-3-9,1-3-16,2 8-5,-9-9 1,7 5-2</inkml:trace>
  <inkml:trace contextRef="#ctx0" brushRef="#br0" timeOffset="76060.3245">21623 5145 34,'23'22'33,"-15"-10"-1,-1 1-9,5 4-7,-4 1-7,1 0-8,0 2-4,-4-1-10,2-3-9,-1 4-3,0-6-1,3 1 3,-1-1 8,1 1 8,-1-1 5,-1 1 12,6 16 33,-5-13-17,-5 0-3,-3-1-5,8 0-5,-8-4-5,9 1-6,-4 0-11,1-2-12,-6-12-7,13 19-5,-13-19 1</inkml:trace>
  <inkml:trace contextRef="#ctx0" brushRef="#br0" timeOffset="76216.7763">21859 5669 62,'0'13'29,"0"3"-4,0 2-5,3-3-5,4 4-8,-7-4-3,6-2-7,3 3-10,-3 3-18,-6-19-2,7 23-1,-7-23 0</inkml:trace>
  <inkml:trace contextRef="#ctx0" brushRef="#br0" timeOffset="76378.7855">21913 6004 3,'3'23'23,"-13"-14"-3,10 7-10,0 0-22,-13-10-7,18 11 0,-5-17 14</inkml:trace>
  <inkml:trace contextRef="#ctx0" brushRef="#br0" timeOffset="76546.7957">21902 6307 53,'-9'22'35,"6"6"0,-7-4-3,2-6-16,2 6-13,2-1-5,-1-2-8,5 2-3,-4-2-11,1-3-3,-1 4-8,-2-8 0</inkml:trace>
  <inkml:trace contextRef="#ctx0" brushRef="#br0" timeOffset="77196.5058">20856 4538 24,'0'0'21,"0"0"-3,0 0-3,-16 8-4,16-8-2,-13 13-4,6-2-4,-1 1-7,1-1-9,7 9-9,-11-8-3,11 8 1</inkml:trace>
  <inkml:trace contextRef="#ctx0" brushRef="#br0" timeOffset="77364.1171">20803 4783 45,'0'18'28,"-4"-6"-9,0 4-4,4 0-7,0 2-9,4 1-12,-4-9-12,13 9-3,-13-19 0,14 26 9</inkml:trace>
  <inkml:trace contextRef="#ctx0" brushRef="#br0" timeOffset="77527.1226">20851 5083 26,'7'26'19,"-4"-6"-17,0-8-15,8 10-4,-11-22 1</inkml:trace>
  <inkml:trace contextRef="#ctx0" brushRef="#br0" timeOffset="77701.132">20952 5322 53,'8'22'28,"-8"-10"-11,2 3-9,3 0-14,-5-15-14,15 23-5,-15-23-2,15 19 0</inkml:trace>
  <inkml:trace contextRef="#ctx0" brushRef="#br0" timeOffset="77869.1416">21062 5576 34,'7'27'27,"-7"-10"-1,3-1-11,0 2-17,-3-18-20,12 25-3,-12-25-2,15 17 2</inkml:trace>
  <inkml:trace contextRef="#ctx0" brushRef="#br0" timeOffset="78037.1529">21206 5854 34,'10'22'30,"-10"-7"1,11 7-1,-5-6-24,1-3-12,4 2-17,-11-15-6,26 16-1,-16-14 0</inkml:trace>
  <inkml:trace contextRef="#ctx0" brushRef="#br0" timeOffset="78061.1527">21407 6122 49,'0'19'33,"12"3"0,-8-4-5,4-6-21,2-2-15,0-5-21,6 8-2,-7-7-2,2 3 0</inkml:trace>
  <inkml:trace contextRef="#ctx0" brushRef="#br0" timeOffset="78347.1257">21664 6520 34,'14'19'30,"-14"-19"-2,21 19-7,-9-12-12,0-4-12,5 0-22,-6-16-2,12 4-3,-12-14 0</inkml:trace>
  <inkml:trace contextRef="#ctx0" brushRef="#br0" timeOffset="79115.3164">22222 4350 25,'-9'6'28,"9"-6"-3,-4 15-6,4-6-4,0 4-6,0-1-4,0 4-5,0 0-9,4 8-15,-4-12-5,6 7-1,-6-10 1</inkml:trace>
  <inkml:trace contextRef="#ctx0" brushRef="#br0" timeOffset="79279.1244">22275 4572 49,'5'19'30,"-5"-19"-4,-3 13-13,3-4-9,0 1-9,8 0-12,-8-10-11,10 21 0,-10-21-1</inkml:trace>
  <inkml:trace contextRef="#ctx0" brushRef="#br0" timeOffset="79455.1327">22379 4749 4,'9'17'17,"-9"-17"-5,7 14-8,-3-2-12,-4-12-8,6 17 4,-6-17 12</inkml:trace>
  <inkml:trace contextRef="#ctx0" brushRef="#br0" timeOffset="79626.1437">22513 4904 7,'0'0'20,"13"20"-7,-10-6-20,-3-14-9,0 0 0,0 0 16</inkml:trace>
  <inkml:trace contextRef="#ctx0" brushRef="#br0" timeOffset="79796.1557">22616 5014 5,'0'0'20,"3"15"-1,-3-15-12,0 12-6,0-12-9,0 0-9,25 18-2,-25-18 12</inkml:trace>
  <inkml:trace contextRef="#ctx0" brushRef="#br0" timeOffset="79820.1549">22808 5078 77,'0'0'33,"0"0"-13,0 0-8,9 6-10,-9-6-17,0 0-16,13-6-1,-13 6 0</inkml:trace>
  <inkml:trace contextRef="#ctx0" brushRef="#br0" timeOffset="79993.1642">22936 5032 69,'0'0'33,"-4"-10"0,4 10-20,0-14-22,10 10-21,-7-9-2,6 4-1,-4-7 0</inkml:trace>
  <inkml:trace contextRef="#ctx0" brushRef="#br0" timeOffset="80170.1755">22967 4841 8,'0'0'2,"-4"-15"-3,-2-1-7,6 16 8</inkml:trace>
  <inkml:trace contextRef="#ctx0" brushRef="#br0" timeOffset="80344.1849">22924 4715 52,'-15'-10'33,"15"10"-1,-18-19-7,11 10-29,7 9-24,0-17-4,0 17-1,0-18-1</inkml:trace>
  <inkml:trace contextRef="#ctx0" brushRef="#br0" timeOffset="80369.1858">22835 4567 54,'-16'-20'21,"11"7"-21,5 13-18,-16-25-4,16 25-4</inkml:trace>
  <inkml:trace contextRef="#ctx0" brushRef="#br0" timeOffset="80539.1956">22706 4417 18,'0'0'23,"-19"-11"-4,19 11-15,-15-9-18,4-4-7,11 13-1,-14-19 16</inkml:trace>
  <inkml:trace contextRef="#ctx0" brushRef="#br0" timeOffset="80731.2071">22562 4277 6,'-12'0'28,"-19"-14"30,18 6-43,4 1-7,9 7-6,-12-14-13,12 14-15,-10-16-2,10 16-1,-11-20 7</inkml:trace>
  <inkml:trace contextRef="#ctx0" brushRef="#br0" timeOffset="80899.219">22387 4141 28,'0'0'29,"0"0"1,0 0-4,-16-4-17,16 4-13,0 0-11,0 0-12,-17-5-2,17 5 0</inkml:trace>
  <inkml:trace contextRef="#ctx0" brushRef="#br0" timeOffset="81079.2316">22206 4170 4,'0'10'5,"3"7"5,-3-7-8,7 0-7,3 4-8,-10-14 11,0 14 2</inkml:trace>
  <inkml:trace contextRef="#ctx0" brushRef="#br0" timeOffset="83844.7133">20665 4647 14,'0'0'6,"-14"10"-2,0-1-1,-3 5-3,-5 5-3,-8-1-4,-1 8-6,-10-6 10,7 9 3</inkml:trace>
  <inkml:trace contextRef="#ctx0" brushRef="#br0" timeOffset="84215.5621">20223 4940 32,'-7'19'30,"-16"-3"-1,-2 5-11,-6 3-9,-4 2-9,4 0-18,-8-8-9,13 3-3,-6-11 1</inkml:trace>
  <inkml:trace contextRef="#ctx0" brushRef="#br0" timeOffset="84551.6443">19827 5203 17,'-32'13'22,"-1"12"-10,-9-2-8,-6 4-9,-1 11-10,-12-12-5,11 9 6</inkml:trace>
  <inkml:trace contextRef="#ctx0" brushRef="#br0" timeOffset="85230.4053">21131 4365 18,'6'-10'14,"13"1"-2,0-9-1,15-2-3,8-4-8,3-10-15,13 8-5,-12-11-2,10 13 17</inkml:trace>
  <inkml:trace contextRef="#ctx0" brushRef="#br0" timeOffset="85523.4084">21664 4018 3,'10'-14'24,"15"6"0,-4-7-8,11 0-10,8-1-15,-6-10-11,15 11-2,-11-10 1</inkml:trace>
  <inkml:trace contextRef="#ctx0" brushRef="#br0" timeOffset="85749.3701">22157 3753 31,'21'-7'30,"-1"-9"2,10-1-10,6-3-10,5 3-13,8 1-24,-11-9-3,10 11-2,-9-6-1</inkml:trace>
  <inkml:trace contextRef="#ctx0" brushRef="#br0" timeOffset="86381.1071">22036 4365 10,'-17'6'25,"4"11"-2,-16 1-6,1 3-12,-7 1-5,-4 2-8,4 2-10,-8-11-5,13 9-1,-4-13 18</inkml:trace>
  <inkml:trace contextRef="#ctx0" brushRef="#br0" timeOffset="86665.2357">21590 4613 25,'-8'15'27,"-13"-4"0,3 5-9,-11 2-11,-3 2-12,1 7-19,-11-10-2,9 7-1,-5-10 6</inkml:trace>
  <inkml:trace contextRef="#ctx0" brushRef="#br0" timeOffset="86936.7941">21098 4942 5,'-4'17'25,"-14"-10"-1,3 13-6,-8 1-31,-7-7-7,5 11-3,-12-13 8</inkml:trace>
  <inkml:trace contextRef="#ctx0" brushRef="#br0" timeOffset="87162.4314">20641 5204 5,'-32'14'21,"0"11"-1,-5-3-12,-1 1-9,1 2-6,1-9-10,9 4-2,-5-13 10</inkml:trace>
  <inkml:trace contextRef="#ctx0" brushRef="#br0" timeOffset="87349.8387">20217 5464 23,'-37'15'21,"8"10"-4,-7-4-17,3-4-12,5 8-9,-4-14 1,17 7 13</inkml:trace>
  <inkml:trace contextRef="#ctx0" brushRef="#br0" timeOffset="87554.292">19938 5638 15,'-8'16'21,"-8"-7"-13,0-4-23,9 6-3,-2-15 8</inkml:trace>
  <inkml:trace contextRef="#ctx0" brushRef="#br0" timeOffset="88379.2833">22768 5245 47,'0'0'27,"-18"14"-7,-2-6-7,-5 3-8,-8 6-8,-4 3-13,-10-6-10,9 9-1,-12-9-1</inkml:trace>
  <inkml:trace contextRef="#ctx0" brushRef="#br0" timeOffset="88562.0441">22204 5549 29,'-16'15'2,"-2"5"-10,-7-8-7,6 9 8,-13-11 7</inkml:trace>
  <inkml:trace contextRef="#ctx0" brushRef="#br0" timeOffset="88745.0574">21902 5746 13,'-12'12'11,"-6"1"-15,-4-9-10,9 5 9</inkml:trace>
  <inkml:trace contextRef="#ctx0" brushRef="#br0" timeOffset="88933.0687">21673 5889 11,'-20'20'25,"-11"-8"1,6 5-4,0-6-13,-3 1-11,3 5-12,-2-10-7,11 10-3,-6-10-1</inkml:trace>
  <inkml:trace contextRef="#ctx0" brushRef="#br0" timeOffset="89161.0775">20771 6453 34,'-25'21'28,"-12"-9"-2,6 5-11,0-3-9,4 1-8,5-2-11,-2-9-13,18 6 0,-6-10-1</inkml:trace>
  <inkml:trace contextRef="#ctx0" brushRef="#br0" timeOffset="90702.6931">20428 7389 40,'12'-10'20,"8"2"-3,3-6-3,6-1-4,5 1-3,5-6-6,5 3-11,-1-12-15,8 8-2,-9-10-1,10 9 10</inkml:trace>
  <inkml:trace contextRef="#ctx0" brushRef="#br0" timeOffset="90975.7157">21054 7056 9,'35'-25'42,"-8"5"-30,4 4-5,6-5-7,1-4-12,8 7-9,-5-10-2,6 11 10</inkml:trace>
  <inkml:trace contextRef="#ctx0" brushRef="#br0" timeOffset="91207.8334">21568 6740 41,'28'-12'17,"-1"-5"-11,4 1-10,10 3-14,-10-12-2,9 9-1,-12-9 21</inkml:trace>
  <inkml:trace contextRef="#ctx0" brushRef="#br0" timeOffset="91404.8459">22005 6515 23,'19'0'24,"-3"-13"-1,7 1-13,1 0-8,2-7-9,12 10-15,-11-16-2,14 13 0,-13-15 20</inkml:trace>
  <inkml:trace contextRef="#ctx0" brushRef="#br0" timeOffset="91588.857">22469 6229 18,'8'-16'26,"3"16"0,-7-13-3,5 4-18,3-3-11,5-3-10,12 8-9,-4-15-1,10 10 2</inkml:trace>
  <inkml:trace contextRef="#ctx0" brushRef="#br0" timeOffset="91772.867">22895 5958 3,'7'-14'23,"10"11"1,-13-7-7,9-1-18,5 8-19,-11-14-2,14 8 0,-13-8 21</inkml:trace>
  <inkml:trace contextRef="#ctx0" brushRef="#br0" timeOffset="91952.8785">23220 5755 40,'11'-9'35,"-2"1"0,-1-4 0,8-5-22,4 3-14,2-8-28,19 6-3,-7-13-1,2 4-2</inkml:trace>
  <inkml:trace contextRef="#ctx0" brushRef="#br0" timeOffset="95182.5553">19944 5743 27,'18'16'15,"-6"-7"-3,7 2-13,8 9-14,-9-12-3,12 10-1</inkml:trace>
  <inkml:trace contextRef="#ctx0" brushRef="#br0" timeOffset="95671.2337">20178 5946 19,'0'0'25,"21"20"1,-11-11-11,4 8-13,4 4-21,-8-8-4,10 9-1,-12-13 4</inkml:trace>
  <inkml:trace contextRef="#ctx0" brushRef="#br0" timeOffset="96048.7061">20337 6180 21,'5'19'26,"-5"-19"1,9 22-14,-3-4-18,-6-5-15,13 10-4,-13-10-1</inkml:trace>
  <inkml:trace contextRef="#ctx0" brushRef="#br0" timeOffset="96348.0541">20458 6425 38,'0'0'30,"5"16"-1,-5-7-12,0 6-17,8 6-23,-8-7-3,4 6-3,-8-11 0</inkml:trace>
  <inkml:trace contextRef="#ctx0" brushRef="#br0" timeOffset="96642.8306">20486 6673 27,'0'0'24,"-3"26"-1,-2-12-18,2 1-14,9 11-13,-13-12-1,7 9-1</inkml:trace>
  <inkml:trace contextRef="#ctx0" brushRef="#br0" timeOffset="96918.5242">20410 6979 14,'0'0'24,"0"16"1,0-16-8,-9 23-7,3-8-7,-1 0-6,1 4-11,-6-8-10,12 8-1,-13-13 0</inkml:trace>
  <inkml:trace contextRef="#ctx0" brushRef="#br0" timeOffset="97205.2761">20277 7274 14,'0'0'17,"-16"22"-3,6-11-3,0 4-2,-4-2-3,0 1-5,2-1-11,-2-9-11,8 7 0,-7-11 2</inkml:trace>
  <inkml:trace contextRef="#ctx0" brushRef="#br0" timeOffset="97461.4708">20032 7424 14,'-28'-9'18,"9"7"-9,-3 2-18,-7-10-7,11 10 1,-6-12 15</inkml:trace>
  <inkml:trace contextRef="#ctx0" brushRef="#br0" timeOffset="97777.5928">19696 7335 26,'-21'-12'23,"8"12"-5,-3-8-23,-5-7-14,12 10-2,-9-12 0</inkml:trace>
  <inkml:trace contextRef="#ctx0" brushRef="#br0" timeOffset="98265.7484">19404 7069 45,'-15'-12'26,"-7"-8"-9,4 2-10,3 1-14,-3-8-16,12 10-1,-6-12-2,15 12 12</inkml:trace>
  <inkml:trace contextRef="#ctx0" brushRef="#br0" timeOffset="98657.4438">19244 6718 36,'-13'-26'26,"7"4"-8,-2-4-10,-2 1-16,10 8-13,-15-14-2,12 11-2</inkml:trace>
  <inkml:trace contextRef="#ctx0" brushRef="#br0" timeOffset="99086.9252">19144 6374 31,'0'-30'27,"0"12"-8,0-7-5,0 2-5,0-5-6,0 1-6,0 6-17,-5-10-6,9 17 0,-10-11 0</inkml:trace>
  <inkml:trace contextRef="#ctx0" brushRef="#br0" timeOffset="99425.7761">19148 6012 22,'7'-20'41,"-1"6"-26,0-3-3,7 0-4,1-5-10,-2-4-19,11 7-3,-10-13-2,12 12 2</inkml:trace>
  <inkml:trace contextRef="#ctx0" brushRef="#br0" timeOffset="99717.9861">19350 5692 16,'11'-14'22,"14"4"-11,0 3-22,-5-8-6,10 10-2,-9-10 18</inkml:trace>
  <inkml:trace contextRef="#ctx0" brushRef="#br0" timeOffset="100010.0834">19696 5669 35,'28'13'29,"-5"-5"-4,12 6-27,0 3-18,-8-8-4,9 6-4</inkml:trace>
  <inkml:trace contextRef="#ctx0" brushRef="#br0" timeOffset="101093.1266">19408 5446 32,'-9'-12'20,"9"12"-4,-18-13-5,8 8-4,-3 0-5,-1-2-12,14 7-12,-26-2-2,26 2-1</inkml:trace>
  <inkml:trace contextRef="#ctx0" brushRef="#br0" timeOffset="101514.046">19151 5383 14,'-24'9'5,"7"-6"-8,5 6-5,-7-4 1,11 7 7</inkml:trace>
  <inkml:trace contextRef="#ctx0" brushRef="#br0" timeOffset="102371.7664">19427 5448 20,'-23'-12'25,"14"12"-5,-10 0-4,1 0-3,-5 0-7,1 5-5,-1 2-8,-2-2-11,12 8-8,-12-13 0,8 18 3</inkml:trace>
  <inkml:trace contextRef="#ctx0" brushRef="#br0" timeOffset="102673.5071">19151 5485 9,'-7'16'21,"-8"-4"-6,2 7-5,-1-1-6,1 3-8,7 8-14,-10-13-2,11 5 4</inkml:trace>
  <inkml:trace contextRef="#ctx0" brushRef="#br0" timeOffset="103761.6961">18934 5869 31,'-5'10'17,"5"-10"-3,-12 21-2,5-1-3,3 1-1,-2 4-5,2 1-7,4 8-16,-3-11-4,9 6-1,-6-11 5</inkml:trace>
  <inkml:trace contextRef="#ctx0" brushRef="#br0" timeOffset="104117.8017">18894 6253 24,'0'0'23,"0"21"-6,0-4-6,0-1-3,5 6-3,0 2-6,3 0-7,0-2-6,6 4-10,-10-8 1,8 9 6</inkml:trace>
  <inkml:trace contextRef="#ctx0" brushRef="#br0" timeOffset="104440.1644">18978 6730 12,'5'15'19,"11"7"-4,-5-1-6,6 8-7,2 8-18,-7-13-2,8 12-3,-14-14 20</inkml:trace>
  <inkml:trace contextRef="#ctx0" brushRef="#br0" timeOffset="105094.4509">19196 7156 47,'-4'22'18,"4"-5"-3,10 4-4,0 2-8,3-1-12,9 9-13,-9-12-3,12 8 0</inkml:trace>
  <inkml:trace contextRef="#ctx0" brushRef="#br0" timeOffset="105403.2963">19479 7489 10,'16'23'20,"-16"-23"-3,21 24-16,-4-8-11,-3-7-7,15 12-2,-13-14 18</inkml:trace>
  <inkml:trace contextRef="#ctx0" brushRef="#br0" timeOffset="105972.8271">19858 7649 57,'18'5'16,"4"-2"0,6 2-2,0-2-6,2-3-8,1 5-16,-9-15-11,10 4 0,-10-8-1</inkml:trace>
  <inkml:trace contextRef="#ctx0" brushRef="#br0" timeOffset="106266.2776">20241 7577 16,'15'0'20,"-7"-14"-8,24-13-8,-15 6-13,3 7-7,-9-9-4,9 15 14</inkml:trace>
  <inkml:trace contextRef="#ctx0" brushRef="#br0" timeOffset="106559.7464">20454 7350 26,'4'-18'25,"9"8"-3,-7-10-12,6-1-16,7 2-16,-11-13-1,9 9-1,-10-9 17</inkml:trace>
  <inkml:trace contextRef="#ctx0" brushRef="#br0" timeOffset="107478.2008">19626 5438 27,'12'0'25,"11"12"-2,-6-4-11,8 2-17,9 11-17,-16-14-1,11 13-2,-11-15 14</inkml:trace>
  <inkml:trace contextRef="#ctx0" brushRef="#br0" timeOffset="107830.8285">19990 5607 32,'22'17'26,"-2"-9"0,4 6-13,5 0-13,-1-1-12,5 6-13,-12-11 0,7 11-2</inkml:trace>
  <inkml:trace contextRef="#ctx0" brushRef="#br0" timeOffset="108177.9021">20304 5888 40,'0'0'31,"12"12"-1,-6 0-8,-6-12-10,22 24-3,-12-10-5,3-1-9,-2 2-20,3 6-6,-9-9 0,7 8-1</inkml:trace>
  <inkml:trace contextRef="#ctx0" brushRef="#br0" timeOffset="108508.4457">20499 6217 18,'2'15'31,"-2"-15"-1,11 19 0,-6-4-12,1-3-7,2 7-6,1 0-5,-3-1-8,-2-2-18,5 7-6,-9-7 1,9 4-1</inkml:trace>
  <inkml:trace contextRef="#ctx0" brushRef="#br0" timeOffset="108824.1087">20622 6604 11,'5'20'28,"-5"-8"-1,3 10 0,-3-3-12,-3 3-8,3 0-11,-5-3-15,12 8-8,-14-13 0,12 8-1</inkml:trace>
  <inkml:trace contextRef="#ctx0" brushRef="#br0" timeOffset="109125.5143">20611 7013 24,'-7'29'29,"-2"-14"-6,3 5-24,-1 6-14,-11-9-9,10 9-3</inkml:trace>
  <inkml:trace contextRef="#ctx0" brushRef="#br0" timeOffset="111959.2714">20982 6278 52,'32'-3'29,"5"-9"-27,15-14-12,19 1-13,-8-21-5</inkml:trace>
  <inkml:trace contextRef="#ctx0" brushRef="#br0" timeOffset="115475.3782">1588 13353 51,'3'26'15,"-3"-1"-2,4 1-4,3-6-3,1-3-2,-8-17-1,8 10 0,-8-10-2,0-18 1,0 1 0,0-4-1,0-1 0,-3-5 0,3 6 0,3-1 0,9 5 1,4 5 0,-1 9 1,1 3 0,5 0 0,4 10 0,-3 4 0,0 3-1,-7 3-3,-2 6-4,-13-1-12,0-4-12,0 10 0,-6-12 1</inkml:trace>
  <inkml:trace contextRef="#ctx0" brushRef="#br0" timeOffset="116000.7912">2046 13410 44,'-7'-10'29,"-8"-6"-7,-1 4-6,1 2-4,3 3-4,2 7-3,-8 4-3,2 7-1,5-1 0,1 5-1,7 4 0,3 3 0,0 0 0,0-1 1,18-4-1,-2-5 1,2-1 0,1-5 0,-5-6-1,3-10 1,2-6 0,-1 0-1,-12-3 1,1 2 0,-7 0-1,0 3 0,0 2 0,0 12 0,0 0 0,0 0 0,0 14 0,3-2 0,12 3 0,-3 1 0,-2-3 1,4 0 0,10-4 0,-2-6 0,4-3 1,-1-6-1,-10-6 2,5-3-1,-8-1-2,-8-4-4,-4 4-13,-4 6-15,-12-10 0,16 20 0,-16-16-1</inkml:trace>
  <inkml:trace contextRef="#ctx0" brushRef="#br0" timeOffset="116550.339">2912 13355 47,'-16'11'26,"-6"-5"-13,1 2-3,5 3-3,7 4-3,9 0-2,0 3 0,9 0-1,9-4 1,10-2-1,1-2 1,2-6-1,-4-4 1,-3 0-1,-5-11 0,-3-5 1,-6-4-1,-10-4 1,-4-8-1,-6-3 0,1-5 0,-3-3-1,2-1 0,1 5 0,4 0-2,2 8-3,9 6-4,3 9-7,0 1-12,13 15-1,-2-3 1,9 12 16</inkml:trace>
  <inkml:trace contextRef="#ctx0" brushRef="#br0" timeOffset="116783.4364">3156 13347 79,'4'18'36,"-8"-5"-4,1 5-16,3 7-9,0 2-8,-4-1-18,4-3-15,4 0-1,-1-9 0</inkml:trace>
  <inkml:trace contextRef="#ctx0" brushRef="#br0" timeOffset="117100.3684">3447 13404 46,'0'0'34,"-8"23"0,-8-8-6,-6-6-12,4 4-7,-8-3-4,1-5-4,1-5-2,0-3-2,4-6 0,2-7-1,8 1-1,3-5 2,7 2 0,0 0 1,14 1 2,5 5 2,2 4 0,6 12 1,2 2 1,-1 10 0,-3 2-1,2 5-1,-4 7-12,1 2-22,-15-13-1,10 3-1,-9-10 0</inkml:trace>
  <inkml:trace contextRef="#ctx0" brushRef="#br0" timeOffset="117604.8205">3590 13461 16,'12'19'29,"-2"-9"1,8 1-4,1-3-8,2-5-5,6 1-3,-6-10-3,3 1-2,-7-9-1,-6-1-2,-4-2-1,-7-4-1,-12 1 0,-5 2 0,-3 2-1,-3 4 0,-2 12-1,1 5 1,3 7 0,4 9 0,7 7 1,10 8 1,0 5 0,7 3 0,3-3 0,4-1 1,-1-1-3,2-7-7,-2-4-20,3-5-4,-16-23 0,21 10-1</inkml:trace>
  <inkml:trace contextRef="#ctx0" brushRef="#br0" timeOffset="117971.841">3891 13466 41,'9'4'33,"9"9"0,0-6-8,0-4-12,8 4-2,-4-7-3,0 0-3,-5-4-2,-3-3-2,-6-6-1,-4-4-1,-4 1-1,-12-4 0,-4 5 0,-5 2 0,-3 5 0,-2 3 0,1 12 1,0 8 1,5 7 1,5 9-1,6 3 1,5 7 0,4 0 0,8 3 1,1-2-1,4-4-5,5-2-11,3-5-17,-4-16-1,7-5-1,-2-15 1</inkml:trace>
  <inkml:trace contextRef="#ctx0" brushRef="#br0" timeOffset="118376.7753">4308 13319 46,'-7'-4'28,"-10"-2"-3,8 4-11,9 2-6,-3 9-3,3-9-1,12 18-2,1-6 0,1-3-1,1-2-1,0 1 0,-7-6 0,-8-2 0,0 0-1,0 0 0,-8 6-1,-8-6 2,-5 6 0,1-1 2,-1 5 0,4-2 2,6 4 1,1 2 1,10 4 1,7-3 0,7 2-1,1-4-1,7-1 0,-2-2-4,0-6-7,5-4-13,0-9-15,-11-8-1,3-3 0,-8-11-1</inkml:trace>
  <inkml:trace contextRef="#ctx0" brushRef="#br0" timeOffset="118586.7903">4337 13137 62,'-8'-11'32,"-6"1"-3,14 10-20,-3 9-31,3-9-6,6 12-4,1-2 1</inkml:trace>
  <inkml:trace contextRef="#ctx0" brushRef="#br0" timeOffset="118994.1346">4560 13307 66,'-12'0'30,"-8"0"-4,7-3-15,13 3-6,-7 11-2,9 0-3,6 1 1,3 0 0,5 0 0,-2-4 0,1 1 0,-4-4-1,-2-2 0,-9-3 0,0 0 0,0 0-1,0 0 1,-15 3 0,3 3-1,-1 2 1,1 6 0,3 3 1,2 2 1,7 3 0,5-2-1,4-3 1,5-1 1,3-4-1,3-5 0,5-7-1,-2 0-1,2-14-1,2-3 0,-4-4-1,0-4 1,-1 1 0,-5-2 2,-6 5 1,-5 5 1,-6 16 2,0 0 0,0 0 0,-6 14 0,4 6-3,2 7-11,6 2-25,-1-10-1,10 5-1,4-11 0</inkml:trace>
  <inkml:trace contextRef="#ctx0" brushRef="#br0" timeOffset="119678.5898">5278 13325 32,'12'-4'26,"13"11"0,-7-7-12,8-6-7,4 6-3,-2-5-1,-4 5-1,-4-8-1,-4 6 0,-16 2 0,0 0 0,-20 17 2,2-5-1,2 5 0,-3 5-1,8 2 0,1 0 1,13 4-1,6-2 0,10-4-3,8 0-1,5-9-3,5-3 0,3-10-2,1 0-2,-7-12 1,0-4 1,-6-3 3,-7-4 5,-8-3 3,-9 1 3,-20-16 15,3 31-9,-8-4 0,2 11-2,-5 3-3,7 11-2,2 0-1,9 9-2,6 1-1,3 1 0,9 4-1,4-2 1,8-6 0,2-4-1,1-6 0,-2-8 0,-3 0-3,-8-14-10,-7-9-19,-7 4 0,-12-8-1,0 3 0</inkml:trace>
  <inkml:trace contextRef="#ctx0" brushRef="#br0" timeOffset="120281.5277">6273 13427 28,'18'11'28,"-8"-11"1,14 4-10,-2 1-9,1-5 0,1 0-3,-3-5-2,-1-4-1,-5-3-1,-6-2-2,-9-2 0,-6 1 0,-10 2-1,-3 3 0,-5 5 0,-1 5-1,0 11 1,1 7 0,5 9-1,7 7 2,8 5-2,4 6 2,8-1-1,3 2 1,3 0-3,1-11-8,3-9-15,3 0-6,-9-19 2,8 0-2</inkml:trace>
  <inkml:trace contextRef="#ctx0" brushRef="#br0" timeOffset="120889.5975">6654 13314 29,'-21'-5'24,"11"12"-1,1-4-10,9-3-5,-8 15-3,16-3-1,4-3 0,4-2-2,3 0 0,1-4-2,-3-3 0,1 0-1,-6 0-1,-12 0 0,-5-10 0,-4 10 1,-8 0 2,-22 13 2,20-6-1,0 7 2,7 3 0,10 0 0,2 1 1,11 2 0,5-5-1,5-1 0,4-3 0,3-2 0,3-9-1,-2 0-1,-2-9-1,0-3 0,-4-4-1,-4 0 0,-5-6 0,-4 1 0,-4 0 0,-6 5 0,0 4 1,-6 2-1,6 10 0,-14-7 1,14 7 0,-7 17 0,7-7 0,5 4 0,1 0 0,5 1 0,1 2 0,3-2 0,1-3 0,2-2-1,-3-3-1,-2-7-4,4 0-10,-3-5-17,-8-12-1,0 0 0,-6-12-1</inkml:trace>
  <inkml:trace contextRef="#ctx0" brushRef="#br0" timeOffset="121098.6045">6952 13152 72,'-9'-13'35,"2"-1"-1,-1 3-16,8 11-12,0 0-19,0 0-20,0 12 0,8 0-2,-2-2 0</inkml:trace>
  <inkml:trace contextRef="#ctx0" brushRef="#br0" timeOffset="121485.1044">7169 13268 58,'0'0'33,"0"0"-3,-15 3-8,15 22-8,-3 8-4,6 10-4,-3 8-1,6 5-2,0-1-2,0-2-2,3-4-5,-6-15-9,3-12-16,5-4-5,-11-18 1,10-4 0</inkml:trace>
  <inkml:trace contextRef="#ctx0" brushRef="#br0" timeOffset="121696.1149">7163 13462 34,'0'0'29,"0"0"0,12 4-4,-3-4-24,4 0-18,15 8-11,-7-15 0,15 7-1</inkml:trace>
  <inkml:trace contextRef="#ctx0" brushRef="#br0" timeOffset="121917.1305">7606 13353 61,'0'0'33,"0"19"-2,-14-4-13,0-3-6,-5 3-3,-5-6-3,0 3-3,-4-9-2,1-3-2,1-8-1,2-6-1,5 2 1,7-8-2,7-1 2,5 1 1,10 3 1,7 3 1,6 9 1,6 5 1,4 7 0,1 9 1,-1 4-1,1 7-1,-6 4-6,-9 3-27,-4-10-4,-1 3 0,-8-9 1</inkml:trace>
  <inkml:trace contextRef="#ctx0" brushRef="#br0" timeOffset="132451.571">7885 13474 40,'8'9'34,"-8"-9"1,0 0-10,0 0-7,0 0-15,4 13-29,-4-13-4,-9 0-3,-3-10-1</inkml:trace>
  <inkml:trace contextRef="#ctx0" brushRef="#br0" timeOffset="133957.8842">8664 13091 24,'-23'-7'23,"4"10"-7,-9-3-4,-1 0-4,-4 0-2,2 0-3,2-3-1,8 3-1,9 0-1,12 0 1,0 0-1,0 17 0,13-3 1,5 1 1,1 2 0,1 4 1,-4 4 0,-3 0 1,-8 5-1,-11 1 1,-9-1-1,-6 4-1,-2-5-1,-3-1 0,1-5 0,5-4-1,7-4 1,5-5-1,12-1 1,6-2-1,7-1 1,2 1-1,10-3 0,7 1-4,1-1-11,0-4-13,9 4 0,-11-12-1,8 8 5</inkml:trace>
  <inkml:trace contextRef="#ctx0" brushRef="#br0" timeOffset="134476.8646">8730 13300 32,'16'4'25,"5"-4"-7,3 0-7,3 0-4,2 0-4,0 0-2,1 0-6,-5-4-5,-3 4-7,-12-3-4,4 6-3,-14-3 5</inkml:trace>
  <inkml:trace contextRef="#ctx0" brushRef="#br0" timeOffset="134691.8929">8897 13325 54,'0'21'21,"-5"-2"-3,5 5-6,0 1-9,3-4-11,5 3-17,-8-12 0,13 3-2,-13-15 5</inkml:trace>
  <inkml:trace contextRef="#ctx0" brushRef="#br0" timeOffset="134908.9055">9158 13358 49,'-10'0'26,"-11"0"-7,5 0-6,3 4-5,-1 3-3,4 6-3,10 3 0,0 0-2,9-1 1,8-4 0,1-1 0,0-6 2,1-4 1,-1-4 1,-5-9 0,-4 1 0,-9-5 0,-7 4-1,-4-1-6,-3 8-27,-4-7-3,3 9 0,-1-4-1</inkml:trace>
  <inkml:trace contextRef="#ctx0" brushRef="#br0" timeOffset="135610.9312">10062 13207 38,'-24'-7'18,"-1"7"-5,-5-6-4,-4 6-3,5 4-2,-1-4-1,6 7-2,6 0 0,7 0 0,11 3 0,6 2 0,9-2 0,4 2 1,5 1-1,1-1 0,-2 5 1,-3 2 0,-9 0-1,-11 3 0,-7 3-1,-11 1 1,-5 0 0,-2 0-1,-2-3 0,2-4 1,5 0-1,9-2 2,5-5-1,6 1 1,0-13 0,21 16-1,-2-8-1,5-3-8,5-5-10,12 0-8,-8-11-1,10 4-1</inkml:trace>
  <inkml:trace contextRef="#ctx0" brushRef="#br0" timeOffset="135826.9431">10182 13404 30,'0'0'30,"0"0"1,16 19-5,-6 1-11,0 3-6,2 9-4,0 2-6,-2 0-9,2-3-12,3 1-9,-5-15 0,4-5 0</inkml:trace>
  <inkml:trace contextRef="#ctx0" brushRef="#br0" timeOffset="136042.956">10361 13486 56,'-26'10'29,"-6"4"-5,-9 10-8,1 1-7,4 4-5,2 1-7,0 0-14,3-9-12,10 1-1,1-12 0</inkml:trace>
  <inkml:trace contextRef="#ctx0" brushRef="#br0" timeOffset="136277.9692">10407 13433 36,'21'15'32,"-11"1"0,-4 10-2,-6 0-17,0-5-2,0-1-5,5-9-2,-5-11-2,13 3-2,-1-15-1,1-7 1,4-2-1,1-2 1,0 1-1,-3 3 2,1 9 0,-4 5 1,-3 12 0,-3 7 0,-1 8 0,-2 2-1,-3-1-4,8 4-10,-4-1-20,-4-9-1,3-5-1,-3-12 0</inkml:trace>
  <inkml:trace contextRef="#ctx0" brushRef="#br0" timeOffset="136497.9809">10555 13258 44,'0'0'29,"0"0"-7,0 0-18,4 10-27,-4-10-4,8 15-1</inkml:trace>
  <inkml:trace contextRef="#ctx0" brushRef="#br0" timeOffset="136721.9943">10738 13384 40,'8'23'37,"-8"3"1,4 7-1,-4 9-14,-4-4-7,10 9-5,-6-1-5,6 2-3,-2-3-3,3-8-5,0-4-9,-2-10-23,-2-11-2,-3-12-1,0 0 1</inkml:trace>
  <inkml:trace contextRef="#ctx0" brushRef="#br0" timeOffset="136760.9962">10807 13609 47,'14'0'29,"-8"-12"0,10 12-9,-1-2-26,0-10-20,9 12-3,-7-12 0,12 7 0</inkml:trace>
  <inkml:trace contextRef="#ctx0" brushRef="#br0" timeOffset="136982.009">11210 13539 63,'-8'10'34,"-6"7"0,-9-3-13,-10-6-8,4-1-5,-4-7-4,7-5-1,3-3-2,8-6-1,6 0 0,9-3 0,4 0-1,6 5 1,3 3 0,4 9 0,0 3 0,2 6 0,4 7-6,-1 6-28,-2-7 0,6 6 0,-3-8-1</inkml:trace>
  <inkml:trace contextRef="#ctx0" brushRef="#br0" timeOffset="137438.0164">12024 13152 28,'-29'7'28,"-13"-2"1,8 9-12,-2 11-3,3 4-6,9 10-1,5 2-2,12 5-2,7 0 0,16 2-1,6-3 0,9-5-3,1-6-5,2-10-12,-3-11-12,8-3-1,-11-19 0</inkml:trace>
  <inkml:trace contextRef="#ctx0" brushRef="#br0" timeOffset="137853.1613">12111 13180 40,'0'0'23,"0"0"-2,0 0 0,6 16-4,-9 3-3,3 12-4,0 3-3,0 11 0,0-3-3,0-1-1,0-2-2,6-7 0,-6-6-1,6-10 1,-6-16-1,0 0-1,12-6 0,-5-10 0,6 0 1,1 0-2,5 1 1,3 6 0,5 9 0,1 4 1,-3 11 0,-6 6 0,-7 1 1,-8 3 0,-11-1-1,-9 0-1,-9-7-4,-6-8-8,1-4-11,9-5-9,-3-12 0,11 5 0</inkml:trace>
  <inkml:trace contextRef="#ctx0" brushRef="#br0" timeOffset="138085.1814">12424 13257 63,'24'6'33,"4"14"2,-6 9-17,-9 2-5,1 13-4,-14-1-5,-8 3-2,-9-2-9,-10-5-18,-5-11-9,2-6-1,-1-13 0</inkml:trace>
  <inkml:trace contextRef="#ctx0" brushRef="#br0" timeOffset="138529.718">13152 13286 63,'0'11'32,"6"14"-3,-6 15-14,0 2-6,0 13-1,-3-2-2,3 1-5,0-6-6,0-7-11,0-12-14,0-5-3,0-16-1,0-8 0</inkml:trace>
  <inkml:trace contextRef="#ctx0" brushRef="#br0" timeOffset="138815.7134">13125 13279 45,'15'-37'30,"13"17"-4,0 11-10,4 9-4,-5 9-5,-10 6-2,-6 6-3,-11 4 0,-4-4-2,-9 0-1,-7-7-1,-2-5 0,3-6 0,9-3-2,10 0 1,5-17 0,10 9 1,5 1 1,2 7 1,-3 7 0,-4 8 0,-10 3-1,-8 5-10,-13-5-16,3 8 0,-16-14-1,11 2 0</inkml:trace>
  <inkml:trace contextRef="#ctx0" brushRef="#br0" timeOffset="139115.731">13328 13259 41,'31'-8'31,"1"15"2,-3 9-10,-5 5-6,3 12-5,-8 5-4,1 7-1,-6-1-2,-3 1 0,-1-5-3,-3-7 0,0-5-2,-7-11-2,0-17-2,0 0 0,0 0-1,-6-26-1,-2 7 0,-6 0 1,-2-1 0,-6 6 2,0 5 1,-2 9 1,-1 7-4,3 0-11,2 0-13,12 8-1,-4-11 0,12-4 0</inkml:trace>
  <inkml:trace contextRef="#ctx0" brushRef="#br0" timeOffset="139483.3103">13806 13365 23,'-4'-19'46,"-15"3"-31,5 16-3,1-2-3,2 4-3,11-2-2,-13 16-2,13-5 0,6-2-2,-6-9 1,18 18 0,-6-12-1,0-1-1,-2-5 0,-10 0 0,12 3 0,-12-3 0,0 0 0,-16 10 2,4-2 0,0 3 1,0 4 1,3 2 1,3 3 0,6-2-1,3-3 1,7-2-2,4-4-3,2-4-10,-1-5-18,-5-14-1,8 0 0,-14-14 0</inkml:trace>
  <inkml:trace contextRef="#ctx0" brushRef="#br0" timeOffset="139704.3235">13795 13150 52,'-12'-17'29,"12"17"-3,-12 0-25,12 0-22,0 0-6,-9 10-1,18 9-1</inkml:trace>
  <inkml:trace contextRef="#ctx0" brushRef="#br0" timeOffset="139934.3359">13907 13451 23,'7'32'27,"5"1"2,-12-12-4,3-7-13,-3-14-4,0 0-4,0 0 0,-11-22-2,11 1 0,5-1-2,-1-5 1,4 1-2,4 4 1,3 5 1,2 7 0,-1 1 1,2 9-1,-2 3 1,0 8 0,-1 4-2,-5 4-4,1 5-4,-3-2-10,-1-1-10,10 5-3,-5-12 1,10 5 5</inkml:trace>
  <inkml:trace contextRef="#ctx0" brushRef="#br0" timeOffset="140364.5641">14441 13489 47,'-13'-30'24,"5"6"-6,-7-1-4,-1 2-3,-3 5-3,-3 2-2,1 6-2,2 7-2,3 9-1,1 1 1,6 6-2,3 2 1,6 2-1,3 1 2,7-1-1,5-4 0,3-4 0,1-2 0,2-7 0,-3 0 0,1 0 0,-4-8-1,-4 0 0,-3-2 1,-4 1-1,-4 9 0,0-11-1,0 11 0,0 0 0,0 0 1,-9 14-1,9-5 1,0 2 1,0-11 0,15 16 1,-6-12 1,1-4 0,1 0 0,-1-6 0,-10 6-2,15-18-3,-5 8-5,-10-3-12,0-4-14,9 6 1,-9-8-1,8 3 0</inkml:trace>
  <inkml:trace contextRef="#ctx0" brushRef="#br0" timeOffset="140589.9896">14589 13289 86,'0'11'34,"7"4"-7,0 13-9,-7 4-8,12 14-3,-9 2-2,5 10-2,-4 3-2,-1-1-2,0-4-5,-3-9-13,0-10-17,0-10 0,0-12 0,0-15-1</inkml:trace>
  <inkml:trace contextRef="#ctx0" brushRef="#br0" timeOffset="140822.0016">14583 13528 21,'13'3'25,"-13"-3"0,25 0-6,-1 0-31,-7-4-11,17 7-2,-7-12 0</inkml:trace>
  <inkml:trace contextRef="#ctx0" brushRef="#br0" timeOffset="141072.0173">14938 13268 32,'-16'-5'27,"-4"-7"-1,0 7-12,6 5-4,3 5-3,11-5-4,-6 17 0,12-6-2,5-1 0,3 1 0,4-2-2,-3-2 0,-3-2-2,-12-5 0,12 0-1,-12 0 2,-12 0 1,0-4 2,-4 4 2,-1 0 1,-10 14 11,17-2-7,10 4 1,0 0-1,6 1-2,5-2-2,6-3-5,4-1-21,6-3-11,-9-13-1,12 0 0</inkml:trace>
  <inkml:trace contextRef="#ctx0" brushRef="#br0" timeOffset="141581.7312">15730 13343 55,'8'-14'31,"-8"0"-11,-3-4-2,-8 4-5,-7-1-1,0 8-3,-7 2-3,0 5-2,-1 8-2,2 4 1,6 7-2,9 5 0,6 0-1,8 2 1,10-3-2,3-4-1,7-1-6,0-11-10,-3-13-16,1 2 0,-8-15-1,3 1 1</inkml:trace>
  <inkml:trace contextRef="#ctx0" brushRef="#br0" timeOffset="141804.7452">15655 13128 46,'0'0'25,"-14"-15"-13,9 3-24,5 12-10,0 0-3,10 10 2</inkml:trace>
  <inkml:trace contextRef="#ctx0" brushRef="#br0" timeOffset="142139.0717">15782 13263 51,'12'0'28,"12"8"-2,2-8-14,2 0-3,1 3-3,1-3-2,-7-6-1,-5 4-2,-6-3 1,-12 5-2,0 0 0,-8 0 0,-6 4 0,-5 5 0,0 5 0,-2 4 1,7 4 0,4 0 0,10 0 1,0 4-1,13-5 1,2-5 0,9-4 0,1-9 0,3-3 0,2-7-1,0-6 0,-3-7-1,-3-3 1,-2 1-1,-4 0 0,-5 1 1,-6 7-1,-7 2 1,0 12 0,0 0 0,-7 13 0,3 6-5,-1 2-14,5 2-15,12 1 1,3-7-1,17 3-1</inkml:trace>
  <inkml:trace contextRef="#ctx0" brushRef="#br0" timeOffset="142821.6443">16725 13251 51,'10'-3'27,"8"3"-10,4 0-5,2-4-3,4 4-2,-4 0-3,0-3-2,-7 3 0,-7-4-1,-10 4-1,0 0 1,0 0 0,-16 9 0,2-1 0,-3-1 0,3 7 0,3 1 1,5 7-1,6 3 1,3 0-1,9 0 0,10 2-3,3-3 0,9-3-2,1-10-4,6-2-2,-3-14-1,6-2 1,-7-6 1,-1-6 4,-10-5 3,-6-1 4,-8-2 4,-12-2 3,0 8 1,-17-1 1,0 6-2,-9 3-1,2 9-4,-2 4 0,6 7-2,-1 8-1,10 6-1,5 6 0,6 0 1,7 0-1,9-1 1,3-7-1,7-2 2,-1-10-1,0-7 2,-3-11-1,-7-6-2,-5-2-9,-10-3-23,-10-13 1,1 7-2,-10-9 0</inkml:trace>
  <inkml:trace contextRef="#ctx0" brushRef="#br0" timeOffset="144569.3254">1599 14445 39,'16'12'25,"0"-12"-7,3 4-5,-1-8-3,3-8-2,-5 0-3,-3-6-2,-8-1 0,-10-2-1,1 1 1,-5-1-1,-1 3 2,-11 7-1,-1 6-1,-2 5 2,4 5-1,7 8 0,6 9 0,-4 6 2,5 9-2,9 0 2,7 6-1,1 1 1,2 3 0,-6-3-2,2-2-4,-2 0-9,5-6-24,-9-12 0,7-2-2,-10-22 1</inkml:trace>
  <inkml:trace contextRef="#ctx0" brushRef="#br0" timeOffset="145207.3603">1940 14307 20,'-21'-13'23,"21"13"-4,-15 0-8,3 6-4,12-6-4,-15 18 0,13-6-2,4 1 1,9-2-1,-2-1 0,4-2-1,5-1 0,-6-4-1,1-3 0,-1 0 1,-12 0-1,0 0 0,0 0 0,-18-3 2,5 3 0,2 6 1,-2 2 1,-3 3 1,6 2 1,7 3 1,3 2-1,7 1 1,2-2-1,1-2 0,11-5 0,7-3-1,-7-7 0,6-5-1,-4-5-1,-4-5 0,6-4-1,-4-1 0,-8-2 0,-10 3 0,3 1-1,-6 4 2,-6 3-1,6 11 0,-13-4 1,4 9 0,9-5-1,-9 19 1,9-5-1,0 2 1,12-2 1,-3 3-1,8-6 1,7-1 0,0-2 0,4-5 1,-9-3-2,2-8-2,-2 1-5,-6-10-9,-5-4-19,-4 2-2,-16-9-1,2 1 0</inkml:trace>
  <inkml:trace contextRef="#ctx0" brushRef="#br0" timeOffset="145441.3804">2098 14154 69,'0'0'33,"-14"-15"0,14 15-17,0 0-15,0 0-26,18 10-6,-18-10-2,25 19 0</inkml:trace>
  <inkml:trace contextRef="#ctx0" brushRef="#br0" timeOffset="145684.7893">2344 14277 52,'-6'24'34,"-1"1"2,7 13-5,3 7-14,0 5-7,4 12-3,-7 0-3,6 2-3,0-7-2,1-7-6,7-4-11,-3-14-18,-11-19-1,0-13 0,6-12 1</inkml:trace>
  <inkml:trace contextRef="#ctx0" brushRef="#br0" timeOffset="145724.7913">2384 14543 33,'0'0'26,"19"7"0,-19-7-8,22 8-22,-4-3-14,-3-7-8,10 2 1,-9-8-1</inkml:trace>
  <inkml:trace contextRef="#ctx0" brushRef="#br0" timeOffset="145970.8051">2815 14444 46,'-9'10'33,"0"6"-1,-11-1-8,-2-3-8,-1 0-6,-9-3-5,4-1-2,0-8-3,3-8 0,4-1-1,6-5 1,5-2-1,10 0 0,3 0 1,7 3 0,8 4 0,4 9 1,2 4 1,2 9-1,5 4-4,-7 7-28,-5-3-2,8 1 0,-11-4-1</inkml:trace>
  <inkml:trace contextRef="#ctx0" brushRef="#br0" timeOffset="151907.0168">3467 14357 42,'-25'-4'29,"12"4"-5,-6 6-8,-2-1-5,5 10-3,0 1-3,11 6-2,8 0-1,12 0-1,3 0 0,7-5 0,3-3 1,1-6-1,-1-8 0,-4-5 0,-9-8 0,-6-6 0,-9-5 0,-8-7-1,-2-6 0,-8-6 0,2-6 0,-3 1 0,10-2-2,3 2 0,9 6-2,5 5-1,12 11-3,1 10-9,5 3-13,7 18 0,-12 1 0,8 15 8</inkml:trace>
  <inkml:trace contextRef="#ctx0" brushRef="#br0" timeOffset="152143.0115">3668 14312 7,'0'0'58,"0"0"-29,0 22-13,0-1-4,0 0-5,5 3-6,-1 1-10,2 1-18,-3-14-2,9 1 0,-12-13 0</inkml:trace>
  <inkml:trace contextRef="#ctx0" brushRef="#br0" timeOffset="152448.0264">4043 14375 51,'-17'12'31,"4"9"-4,-4-6-9,-6-2-7,0-4-6,1-4-5,-1-5-1,2-4-2,2-5-1,7-3 0,3-5 0,4 0 0,5 3 2,0 1 1,0 13 2,24-12 0,-6 12 2,1 5-1,3 6 1,1 7-1,-3 3-7,1-1-16,3 7-7,-11-10-1,5 7 0</inkml:trace>
  <inkml:trace contextRef="#ctx0" brushRef="#br0" timeOffset="152839.4662">4089 14379 23,'22'25'31,"-13"-11"1,3 9-2,-2 0-14,-5-4-4,2 4-3,-7-7-4,3-3-3,-3-13-1,0 0-2,0 0 0,5-26-1,-5 5-1,0-2 0,5-3 0,-2 1 1,3 2 0,3 6 1,4 2-1,2 8 1,4 7 1,2 3 1,-2 7-1,0 7 1,-2 2-2,-5 3-7,-3-3-18,3 7-4,-12-9 0,5 6 0</inkml:trace>
  <inkml:trace contextRef="#ctx0" brushRef="#br0" timeOffset="153228.627">4543 14321 42,'-12'0'27,"-5"-8"0,5 8-14,3 5-6,9-5-3,-7 16-2,10-5-1,6 0 0,3-3-2,4 0 0,0-1-1,-4-4-1,-1 0 0,-11-3 0,0 0 0,0 0 1,-11 3 2,-5 3 1,-5 1 2,2 5 0,-2 0 1,6 5 0,0 2 1,12-1-2,3-2 0,13-2-3,2-2-7,6-3-9,-2-9-12,11 0-1,-9-6 0,7-1 7</inkml:trace>
  <inkml:trace contextRef="#ctx0" brushRef="#br0" timeOffset="153566.5589">4671 14444 60,'10'10'30,"-10"-10"-5,13 9-12,0-2-4,2-2-2,0-2-3,2-3-1,2-4 0,-5-4-3,3-1 1,-6-2-2,-1-3 0,-3-2-1,-4 0 0,-8 2 0,-4 0 0,-5 4 0,-6 1 0,1 3 2,-7 6 1,2 7 0,0 3 0,5 8 1,4 5 0,4 6 0,8 5 1,3 4-1,10 2 0,3 1-1,2-3-7,3-1-10,6-4-15,-4-16-1,9-1-1,-14-16 1</inkml:trace>
  <inkml:trace contextRef="#ctx0" brushRef="#br0" timeOffset="153832.5756">4887 14372 69,'0'0'35,"12"4"1,-3 9-14,7 6-12,-7-2-2,7 2-3,-3-2-1,5-3-2,1-6 0,5-8 0,2-7 0,5-6-1,-3-5-1,0-2-2,-1 2-6,-9-4-15,-2 5-14,-6 8 0,-10 9 0,0 0-1</inkml:trace>
  <inkml:trace contextRef="#ctx0" brushRef="#br0" timeOffset="154162.5961">5476 14420 49,'-6'19'32,"-8"-8"-4,-1 0-9,-3-4-7,-6-7-5,2 0-3,-2-4-3,-2-3-2,1-6-1,7-4 0,6 0-1,5-2 1,7 3 0,7 3 2,5 3 1,6 5 2,2 5 0,4 6 1,0 3 1,4 11-1,-3-1 1,-2 7-2,-6 2-4,-4-3-9,0 1-13,2-3-10,-15-11-1,7-3 0</inkml:trace>
  <inkml:trace contextRef="#ctx0" brushRef="#br0" timeOffset="154394.6073">5364 14104 75,'-15'-19'34,"15"19"-2,-7 13-23,11 3-31,8 14-8,-10-3-3,15 9-1</inkml:trace>
  <inkml:trace contextRef="#ctx0" brushRef="#br0" timeOffset="154921.9565">6291 14289 42,'4'19'32,"-1"11"-1,-12 1-11,-3-4-5,-5 0-6,-1-8-3,-4-4-4,-1-13-2,3-6-1,-1-10-1,4-7 0,5 2-1,0-3 1,9-1-1,3 5 1,5 5 1,8 6 3,3 7 0,6 10 0,2 2 0,4 7 1,-3 5 0,0 1-6,-1 4-11,0 0-17,-9-15-1,3 4 1,-18-18-1</inkml:trace>
  <inkml:trace contextRef="#ctx0" brushRef="#br0" timeOffset="155251.4105">6397 14309 40,'12'-4'34,"7"10"0,-3 1-2,-7 8-18,0 7-4,-5 0-3,-1 6-2,-6-5-4,-1-2-2,1-6-1,3-15-2,0 0 0,0 0 0,0-15-1,7-6 1,2-2 2,3 0 1,-2 3 2,1 3 1,-4 6 1,-7 11 0,10-4 1,-7 17 1,-3 1-2,8 6 1,-2 3-3,1-3-4,11 6-10,-2-4-19,3-16-2,12-3-1,-4-10 1</inkml:trace>
  <inkml:trace contextRef="#ctx0" brushRef="#br0" timeOffset="155718.0793">6710 14258 41,'0'0'29,"12"15"-5,5-8-9,4 0-6,6 0-2,-1-4-2,2 0-2,-1-3-1,-7 0-2,-2-5-1,-10-1 1,-8 6-1,-8-10 0,-2 10 0,-8 4 0,2 2 1,-2 4 2,-1 5 0,7 5 1,5 0 1,7 3 0,6 0 0,7-4 0,2-4 0,7-3-1,0-4-1,3-8-1,-1-4-1,-3-5-1,-2-7 1,-3-1-1,-3-3 0,-4 1 0,0 0 2,-2 4 0,-7 6 2,0 9 0,0 0 0,0 10 0,0 4 0,0 1-5,5 6-18,5 1-13,-3-10-1,11 5-1,-6-9 0</inkml:trace>
  <inkml:trace contextRef="#ctx0" brushRef="#br0" timeOffset="156140.7224">7194 14311 43,'0'9'29,"15"14"-1,-9-4-15,1 5-4,3 3-1,1-4-1,3-2-2,0-10 0,0-5-2,2-12-1,2-4 0,-1-7-1,-1-6 0,1-4-4,-6-2-6,2 4-8,0 6-15,-10-4 1,2 10-1,-8-2 1</inkml:trace>
  <inkml:trace contextRef="#ctx0" brushRef="#br0" timeOffset="156377.7323">7553 14267 41,'5'10'32,"6"9"1,-11 0-7,6 0-14,-1 6-12,-1-8-26,4 7-5,-8-14 0,12 3-2</inkml:trace>
  <inkml:trace contextRef="#ctx0" brushRef="#br0" timeOffset="156681.7495">7708 14293 29,'19'18'30,"-13"-4"2,7 11 1,-16-1-19,-4 0-4,1 3-4,-6-6-3,-3-4-3,2-3-3,-2-11-3,15-3 1,-10-16-1,19-4 0,-4-5 1,9-1 2,1 1 3,-1 0 4,3 6 2,-7 3-1,0 7 1,-10 9 0,10 0 1,-10 0-3,-5 12 1,5 0-3,0 5 0,0 0 0,9 2 0,1 1-1,1 0-4,6 3-6,1-5-18,2-9-6,13-4-2,-8-8 1</inkml:trace>
  <inkml:trace contextRef="#ctx0" brushRef="#br0" timeOffset="156965.7645">8211 14321 42,'0'0'34,"-8"15"-1,-8-6 0,-10 3-19,1 6-6,-5-6-4,3-2-2,-3-3-3,-4-7-1,9-4 0,1-7 0,10-3-1,3-6 1,8 0 0,3 1 2,11 2 1,6 5 1,2 8 0,4 7 1,2 6 1,1 9-1,-2 2 0,-1 4-4,-1 5-7,-8-5-13,-7-5-13,10 0 0,-17-19 0</inkml:trace>
  <inkml:trace contextRef="#ctx0" brushRef="#br0" timeOffset="157209.7809">7993 13962 55,'-10'-14'34,"10"14"-2,-8 19-11,8-2-43,11 14-8,-5-5-2,16 6-1</inkml:trace>
  <inkml:trace contextRef="#ctx0" brushRef="#br0" timeOffset="157825.9289">8977 14248 34,'-9'0'23,"-9"-4"-9,18 4-4,-17 0-2,17 0-2,4 11-2,5-6-1,2 2 0,1-4-1,2 2 1,-4-1-2,-10-4 0,9 7 0,-9-7-1,-15 6 0,-1 2 0,-1 0 0,-2 2 0,3 2 0,3 3 0,5-1 1,8 4 0,3 0 1,12-4 1,4 2-1,2-8 0,3-2 0,2-6-3,-1-5-8,-2-4-12,-7-13-6,4 1-1,-13-18-1</inkml:trace>
  <inkml:trace contextRef="#ctx0" brushRef="#br0" timeOffset="158087.9514">9001 13953 29,'-14'-14'24,"14"14"-3,0 0-23,-12 4-15,16 8-6,-4-12 0</inkml:trace>
  <inkml:trace contextRef="#ctx0" brushRef="#br0" timeOffset="158348.9674">9114 14219 47,'14'27'34,"-9"-6"0,7 1-6,-5 2-13,1-8-5,1 2-4,-9-18-2,18 12-2,-7-16 0,1-4-1,2-3-1,-3-4-3,3-1-6,-5-2-19,-3-4-7,4 7-1,-10-3 2</inkml:trace>
  <inkml:trace contextRef="#ctx0" brushRef="#br0" timeOffset="158605.9805">9580 14263 60,'3'23'33,"-6"-8"0,-9 0-14,1 5-5,-7-6-5,0-2-4,-5-6-2,1-6-2,2 0-2,-3-9 0,8-3 0,2-5-1,8 1 0,2-4 0,9 2 0,9 2 1,1 4 1,5 5 0,4 4 0,3 6 2,-4 4 0,5 9 0,-8 2 0,-1 2-2,-2 2-8,-3 4-25,-8-10 0,6 4-2,-10-9 1</inkml:trace>
  <inkml:trace contextRef="#ctx0" brushRef="#br0" timeOffset="159449.0283">9713 14212 39,'9'11'32,"14"9"1,-9 7-7,3-5-11,5 4-3,1-8-5,-2-1-1,0-11-1,1-6-2,-6-12-1,-3-6-3,3-2-9,-4 0-24,-12-7 0,5 8-2,-13-5 1</inkml:trace>
  <inkml:trace contextRef="#ctx0" brushRef="#br0" timeOffset="169079.3249">10518 14127 12,'12'9'24,"-12"5"0,7 13-12,-4 5-24,-3-10-6,6 7-3,-6-14 1</inkml:trace>
  <inkml:trace contextRef="#ctx0" brushRef="#br0" timeOffset="169328.6862">10640 14146 44,'6'12'31,"-14"4"1,8 13-6,0 0-38,-5-6-13,14 9-4,-9-12-1</inkml:trace>
  <inkml:trace contextRef="#ctx0" brushRef="#br0" timeOffset="169637.7032">11011 14329 45,'-22'-14'33,"4"8"-1,-8 1-6,2 1-12,4 8-5,2 5-5,9 6-2,9 4-1,6 0-1,10 1 0,3-3 0,8-4 0,4-4 1,-5-5-1,-2-4 0,-5-10 1,-5-6-1,-8-8 0,-6-8 0,-6-4 0,-2-9-1,1-4-1,1-2-1,6 5-2,-5 5-6,10 8-9,8 12-12,-7 8 0,9 19-1,-15-6 5</inkml:trace>
  <inkml:trace contextRef="#ctx0" brushRef="#br0" timeOffset="169952.7206">11334 14298 46,'-6'22'34,"-1"-12"-1,3 3-7,-6 3-10,-11-4-6,4 1-3,-4-6-3,1 0-3,-1-7-1,0 0-1,4-10 0,3-3-1,6 0 0,5-4 0,3 5-1,8 0 1,2 4 1,4 8 1,3 0-1,4 13 1,1 1 1,-2 5-5,1 4-15,0 2-13,-10-12 0,9 9 0,-10-15-1</inkml:trace>
  <inkml:trace contextRef="#ctx0" brushRef="#br0" timeOffset="170306.9243">11448 14267 57,'0'0'33,"16"17"0,-4-1-10,-5 0-12,3 6-2,-3-1-4,0 2-2,-7-8-2,-4-3-1,4-12-1,-11 7 0,11-7-1,-9-16 0,9 1-1,0-6 0,0 2 1,6 0 1,2 2 0,-4 7 2,-4 10 1,12-5 1,-12 5 0,5 21 1,-1-6 0,5 7-1,-2-2 0,8-1-3,0 0-3,6-6-5,8-6-20,1 2-8,-3-9 1,6 0-1</inkml:trace>
  <inkml:trace contextRef="#ctx0" brushRef="#br0" timeOffset="170968.8512">11729 14282 63,'0'0'28,"14"5"-3,1-5-15,4 5-4,-1-1-4,1-1-3,2-3-2,-4 0 0,-2 0-1,-15 0 0,9-3 2,-9 3 1,-10 0 3,-2 4 3,-4 3 2,5 4 2,-5 4 0,8 2 0,-2-1-2,10 4 0,7-3-2,6 0-2,3-4-1,3-5 0,2-5-1,3-3-2,1-7 0,-2-3-1,-1-3 0,-6-6 0,-2 1 0,-2 3 0,-3 3 1,-6 2 1,-3 10 1,0 0 1,0 0 0,0 0 0,-4 10 0,4 2-1,0-2 0,9 3 0,3-2 0,1 0 0,6-1 1,-1-2-2,2-5 0,0-3-1,0 0-2,-6-3-5,1-2-6,-7-7-8,0-5-2,-6-2-1,2-3 3,-7-8 5,0-1 7,-5-4 11,-2-3 10,1 8 9,-2-1 4,1 9 1,-3 1-2,6 11-4,-1-1-7,8 11-12,0 0-31,0 12-3,0-3-2,8 5 1</inkml:trace>
  <inkml:trace contextRef="#ctx0" brushRef="#br0" timeOffset="171449.6078">12331 14042 55,'30'-21'31,"1"14"-11,3 14-2,-4 9-1,0 16-5,-8 7-3,0 5-1,-7 4-2,-1 2-2,-4-9-1,-3-4-1,0-11-1,-3-8 0,-1-8 0,-3-10-2,0 0 0,-4-20 0,-1 8 0,-4-5 0,-1 5 0,-7 7 0,-1 5 0,-5 5 2,-1 8-2,-2 5-1,3 6-7,-3-6-12,4-5-12,10 0-2,3-13 1,9 0-1</inkml:trace>
  <inkml:trace contextRef="#ctx0" brushRef="#br0" timeOffset="171716.6145">12683 14262 58,'0'0'36,"14"22"-2,-8-4-5,-6 1-17,8 5-9,2 3-16,3 4-19,-1-11-3,9 2 0,-4-10 0</inkml:trace>
  <inkml:trace contextRef="#ctx0" brushRef="#br0" timeOffset="171978.6348">13090 14379 32,'-16'-32'64,"1"15"-40,-3 0-6,1 5-4,-9 0-4,4 7-2,-4 5-3,4 3-1,1 9-2,8 5 0,7 3 0,6 1-1,7-2 0,8-2 0,5-5 1,3-1-1,3-5-2,-5-6-6,3-5-14,1-2-15,-11-5 1,4 1-2,-6-4 1</inkml:trace>
  <inkml:trace contextRef="#ctx0" brushRef="#br0" timeOffset="172269.6468">13153 14018 62,'0'-13'32,"0"13"0,0 0-14,0 16-8,5-2-8,-1 7-15,5 5-19,-9-10 0,9 6 0,-9-22-1</inkml:trace>
  <inkml:trace contextRef="#ctx0" brushRef="#br0" timeOffset="172518.6652">13251 14005 77,'0'0'34,"8"23"-3,-4-4-24,-7 3-32,9 12-5,-6-4-2,6 8-2</inkml:trace>
  <inkml:trace contextRef="#ctx0" brushRef="#br0" timeOffset="174788.574">13720 14320 54,'7'13'22,"-7"1"-3,4 7-3,-4-1-2,0-1-2,3-1-3,-3-9-4,0-9-2,0 0-1,10-8-1,-4-13-2,4-2 1,2-6-1,1 1 0,2 4 1,3 2-1,-2 9 1,0 5 1,2 8-1,-2 12 0,0 4 1,-5 5-1,4 0-3,-6 1-6,1 2-6,5 2-16,-4-16-1,10 2 1,-3-12 0</inkml:trace>
  <inkml:trace contextRef="#ctx0" brushRef="#br0" timeOffset="175097.5978">14284 14345 69,'-15'8'32,"8"1"-5,-10 5-12,-1-5-4,-2 0-6,0-6-3,-1-3-3,5-9-2,0-4 0,7-3 0,2-3 0,7-1 2,0-2 1,8 3 2,4 8 2,3 3 1,3 8 0,-1 6 0,4 7 0,-3 3-2,2 5-1,-5 3-5,-2-5-10,-4-3-20,4 2-2,-13-18 1,10 16-1</inkml:trace>
  <inkml:trace contextRef="#ctx0" brushRef="#br0" timeOffset="175350.6159">14196 14088 50,'-15'-19'30,"15"19"-8,-18 0-28,3 0-15,15 0-6,0 0-3</inkml:trace>
  <inkml:trace contextRef="#ctx0" brushRef="#br0" timeOffset="175614.6289">14366 14143 48,'22'33'37,"-3"0"0,0 9 1,5 6-21,-8-2-4,6 4-7,0 0-5,-3-8-8,5 0-11,-4-9-19,-4-16-1,0-9 1,-4-13-1</inkml:trace>
  <inkml:trace contextRef="#ctx0" brushRef="#br0" timeOffset="175656.6299">14564 14282 76,'-31'2'36,"1"18"-2,-2 12-13,-11 1-9,7 11-6,-1 0-6,3-1-12,6-7-23,10 3 0,1-15-1,14-5 1</inkml:trace>
  <inkml:trace contextRef="#ctx0" brushRef="#br0" timeOffset="175938.6464">14852 14292 55,'-5'-17'32,"-11"0"-6,2 0-8,-3 5-6,-4 0-3,2 9-3,-2 3-2,5 7-1,0 4-2,9 5-1,3 3 1,8 0 0,6-4 0,6 0 0,3-4 0,5-3 0,-3-3-2,-4-5-7,-1-5-18,-1 3-7,-12-8-1,-3 10 0</inkml:trace>
  <inkml:trace contextRef="#ctx0" brushRef="#br0" timeOffset="176231.6624">14908 14248 35,'0'0'31,"0"0"1,10 5-5,-10-5-11,0 11-7,3 0-3,-3 0-2,6 3 0,0 0-1,2-2 0,1-2-2,4-1 1,4-4 0,3-5-1,-5-3 1,3-6-1,-3-4 0,-5-4-1,-2 2 0,-8-3-4,0 1-7,-5 2-18,-4-2-6,5 6 1,-3-2-1</inkml:trace>
  <inkml:trace contextRef="#ctx0" brushRef="#br0" timeOffset="176526.6797">15291 14156 51,'0'0'34,"-10"-13"0,10 13-3,10 0-18,2 8-5,5 7-4,2 4-1,4 3-1,-6 0 1,-1 4-1,-9-5 0,-10-3 0,-9-5 0,-5-4-2,-5-9-3,-6-3-14,-1-8-19,12-2 0,-2-10-1,12 2 1</inkml:trace>
  <inkml:trace contextRef="#ctx0" brushRef="#br0" timeOffset="177156.7592">16287 14174 40,'0'-24'31,"4"6"0,-14-4-11,-9-3-6,-1 6-4,-9 0-3,-2 13-1,-3 2-2,3 11-1,7 6-2,3 9 0,9 4 0,12 6-1,8-1 0,12-2 1,3-5 0,8-9 0,0-8 0,-1-12-1,3-11 1,-4-11-1,-6-10 1,-5-10-2,-6-5 1,-6-3 0,-6-3 0,0 6-1,-11 5 1,-2 8 0,1 14 1,-3 16-1,2 9 1,4 24-1,2 11 1,4 12 0,3 9 0,6 8-2,1 0-3,1-5-11,5-7-19,4-4 0,-2-18 0,4-7-1</inkml:trace>
  <inkml:trace contextRef="#ctx0" brushRef="#br0" timeOffset="177423.1869">16403 14014 53,'12'14'35,"1"10"-1,-5 6-6,0-2-16,4 4-3,-6-8-3,3 1-2,-5-10-1,-4-15-1,0 0-1,0 0 0,4-26 0,-1 2 0,7 2 0,1-2-1,6 3 0,2 5-2,9 8-4,-3 8-28,0 0-2,8 8 0,-5-5 0</inkml:trace>
  <inkml:trace contextRef="#ctx0" brushRef="#br0" timeOffset="178248.575">17257 14088 45,'14'30'29,"-14"-12"-1,0 4-13,4 0-5,-4-5-3,0-2-2,0-15-2,0 0-1,0 0 0,8-21-1,-8-5 2,3-3 0,3-3 0,0 2 1,2-1 0,2 9 0,-2 2 0,2 12 0,0 8-1,4 11 0,-4 1-2,1 10 0,-1 2 0,-1 2-2,5 3-2,-4-5-6,5 0-8,-1-7-6,3-2-7,7-3-5,-2-7 0</inkml:trace>
  <inkml:trace contextRef="#ctx0" brushRef="#br0" timeOffset="178746.2725">17686 14207 10,'14'-7'18,"5"-27"15,-11 12-18,-5-2-2,-3 0 0,0-3 0,-7 5-2,-5-2-1,-2 7-2,-8 4-1,1 7-3,-3 6 0,4 8-2,-1 5-1,7 7 0,4 5 0,10 4 0,5 0 0,8-1-1,4-4 1,6-5 0,2-6-1,1-5 1,-2-11-1,0-7-1,-5-6 1,-4-4 0,-4-4 0,-3 2-1,-4 0 1,-4 2 0,0 4 0,-4 7 0,4 9-1,0 0 1,-10 6 0,10 6 0,3 4 0,4 2 1,3 2 0,2 1 0,6-4 0,1-4 1,4-5 1,0-8-1,-1-4 0,0-6 0,-3-9 1,-4-2-1,-3-4-1,-6-2-4,-3 4-8,-3 1-24,-14-3-1,7 9 1,-4 3-1</inkml:trace>
  <inkml:trace contextRef="#ctx0" brushRef="#br0" timeOffset="179907.5784">1770 15372 55,'-10'16'25,"-1"8"-6,-7-1-5,-5-1-3,1-2-5,-2-6-2,1-8-2,-4-6 0,8-11-1,3-5-1,11-5 1,-1-3 0,3 1 0,6 1 1,5 8 0,9 7 0,7 10 0,-5 5 0,3 9-1,3 8-7,5 1-15,-2-2-10,-3 1-1,-7-10 0</inkml:trace>
  <inkml:trace contextRef="#ctx0" brushRef="#br0" timeOffset="180171.5933">1848 15346 78,'0'0'32,"19"23"-12,-9 1-8,1 2-5,1 0-1,3-1-1,1-3-1,-4-7-1,-2-7 0,-1-8-1,-9 0-1,22-23-4,-18 6-14,-4-5-16,3 3-1,2-3-1,11 5 0</inkml:trace>
  <inkml:trace contextRef="#ctx0" brushRef="#br0" timeOffset="180636.8454">2112 15305 46,'0'10'28,"14"2"1,3-2-17,5-5-5,5 3-1,-6-4-1,4-4-3,-6 0-2,-1-4 0,-5-5 0,-13 9-1,3-16-1,-3 16 1,-10-14 0,-1 14 2,-2 0 0,-4 12 2,0 2 0,4 6 1,4 3 0,9 6 1,0-4-1,12 2-1,-2-8 0,15 0 0,2-10-1,2-9 0,-5 0-3,-2-14 0,-1 0-1,-2-8 1,-1 0-2,-8-2 2,-7 3 1,-3 3 0,4 4 2,-4 14 0,0 0 2,0 0-1,-10 17 0,10 2-5,4 9-7,2-3-12,0-3-14,9 1 1,-2-11-1,14 3 0</inkml:trace>
  <inkml:trace contextRef="#ctx0" brushRef="#br0" timeOffset="180957.8693">2737 15326 51,'-25'-15'33,"4"15"-2,3 0-13,-8 5-6,5 6-5,2 2-3,6 6-1,5 4-2,8 1 0,6 2 0,9-3 1,7-5-1,6-1 1,-1-8 0,-2-6 1,-6-3-1,-4-9 0,-8-2-1,-10-1 0,-13 0-2,-8-2-6,1 6-14,6 1-14,-12-3 0,11 10-1,-4-11 1</inkml:trace>
  <inkml:trace contextRef="#ctx0" brushRef="#br0" timeOffset="181226.8878">2889 15311 66,'16'0'34,"5"9"0,4-4-20,4-5-5,5 0-7,-1 0-12,-1 4-21,-8-13-2,-4 4-1,-9-8 0</inkml:trace>
  <inkml:trace contextRef="#ctx0" brushRef="#br0" timeOffset="181489.902">3025 15298 38,'-5'24'33,"7"5"1,-2 2-4,3-4-14,4 7-13,4-7-31,6 5-4,-7-15-1,11-2-1</inkml:trace>
  <inkml:trace contextRef="#ctx0" brushRef="#br0" timeOffset="181767.9177">3361 15350 17,'-22'-27'60,"4"16"-36,-1 3-6,1 8-5,-4 0-4,9 9-4,0 5-2,10 6-1,3 2-1,13 2 0,3-2 0,2-3 0,4-5 0,3-7 0,-2-7-3,-3 0-8,-4-11-20,-1 3-2,-11-11-1,1 7 1</inkml:trace>
  <inkml:trace contextRef="#ctx0" brushRef="#br0" timeOffset="182041.9353">3512 15313 60,'7'12'33,"8"9"1,-11 5-14,4 0-15,-1 5-26,-7-6-9,12 0-2,-9-13-2</inkml:trace>
  <inkml:trace contextRef="#ctx0" brushRef="#br0" timeOffset="182087.9348">3680 15312 55,'9'13'36,"10"12"1,-4 7-1,4-1-21,2 10-7,0-1-7,0-4-4,3-4-20,0-9-13,-10-17-1,0-9 0</inkml:trace>
  <inkml:trace contextRef="#ctx0" brushRef="#br0" timeOffset="182348.9509">3860 15293 76,'-24'12'37,"-4"10"1,-1 13-10,3 9-17,-4 3-8,3 0-13,-2 1-26,6 0-1,1-11-1,8-5 0</inkml:trace>
  <inkml:trace contextRef="#ctx0" brushRef="#br0" timeOffset="182846.152">4154 15229 12,'-28'-10'50,"19"10"-30,-3 0-7,12 0-4,-11 15-4,14-5-3,7 1 0,3 0 1,3 2-1,-1-7 1,-1 0-2,-2-2 0,-12-4-2,10 3 0,-10-3-1,-12 0 0,-3 0 0,0 7 1,-2-1 1,1 3 1,-5 16 6,21-7-2,0-3 1,14 1 0,1-3 1,9 2-2,-1-5 1,1-4-2,3-6-1,-2-5-1,-2-4-2,-5-6 0,-1-4-1,-10-5-1,2 0 1,-6 0-1,-3 2 1,0 8-1,-6 1 1,6 13 0,0 0 0,-11 0 1,11 7-1,0 10 0,3 1-3,-3 0-5,6 3-12,4 1-10,-10-11-1,7 3 1</inkml:trace>
  <inkml:trace contextRef="#ctx0" brushRef="#br0" timeOffset="183106.7674">4204 14988 53,'-12'-15'34,"12"15"-1,0 0-9,0 14-46,12 10-7,-6-7-3,6 12-1</inkml:trace>
  <inkml:trace contextRef="#ctx0" brushRef="#br0" timeOffset="183658.8977">5045 15238 24,'-27'7'28,"13"9"-1,-6-3-9,3 7-5,5 4-3,6 2-4,13 2 0,4-5-2,8-1 1,3-7-1,6-3 1,-1-9 0,-4-3-2,-8-9 0,-8 0-1,-11-5-1,-7 3 0,-9 2-2,-8-3-7,1 4-17,2 8-9,-3-9 1,15 9-1</inkml:trace>
  <inkml:trace contextRef="#ctx0" brushRef="#br0" timeOffset="184056.4928">5228 15245 46,'-18'0'26,"18"0"-7,-13 14-7,10-4-4,6 0-3,6 2-1,3 0-1,4-2-1,-1-3 1,1-2-1,-1-1 0,-5-4 0,-10 0-1,0 0 0,0 0-1,-13-6 2,-2 6 0,-3 0 1,2 7 1,-4-3 0,6 9 1,4-1 1,7 3 0,3-1-2,10 5 1,2-4-2,7-3-5,8 0-14,5-3-19,-5-9 0,5 0-1,-2-12 1</inkml:trace>
  <inkml:trace contextRef="#ctx0" brushRef="#br0" timeOffset="184635.4963">6096 15184 34,'-22'-7'26,"4"7"-5,-3 0-7,1 5-3,5 0-4,3 1-2,12 3-3,0 2 0,9-1-1,6 0 0,4 0 1,1-3-1,-2 0 0,-3-2 0,-2-2 0,-13-3-1,0 0 0,0 0 0,-13 0-1,-6 4 1,0 1 0,-2 3 0,-1 1 0,3 3 1,7 3 0,3 1 2,9 4-1,7-4 0,7 0 0,3-2-1,4-5-2,3-3-5,1-6-9,-3-11-10,0 1-5,-7-14-1,1 4 1</inkml:trace>
  <inkml:trace contextRef="#ctx0" brushRef="#br0" timeOffset="184907.0258">6087 15057 45,'-7'-23'28,"-4"0"-9,4 8-8,7 15-12,-9-13-18,12 23-7,-3-10-1,6 18-1</inkml:trace>
  <inkml:trace contextRef="#ctx0" brushRef="#br0" timeOffset="184952.0251">6204 15221 57,'23'37'34,"-5"-10"-1,-3-4-9,3 0-8,-8-13-6,3-1-6,-1-9-3,-2-7-6,8-3-10,0-3-16,-4-9-4,10 3-1,-3-8 1</inkml:trace>
  <inkml:trace contextRef="#ctx0" brushRef="#br0" timeOffset="185221.0397">6602 15228 53,'-13'19'33,"-5"8"0,-4-6-11,-5-4-9,1 0-6,2-9-5,-1-4-1,6-4-3,0-11 0,9-3 0,2-2 0,8-2 1,8 1 1,0 3 1,10 6 1,1 2 1,9 9 1,-7 4-1,10 4-7,-2 0-27,-9 8-2,3-4-1,4 5 0</inkml:trace>
  <inkml:trace contextRef="#ctx0" brushRef="#br0" timeOffset="185749.2021">7287 15143 21,'37'21'62,"-16"-1"-34,-9 9-14,-2 0-1,1 3-2,-11-3-3,-5-2-2,-1-8-3,-4-7-1,10-12-2,-15 0 0,15-9-1,-3-7 0,6-6-1,4-1 1,-1-1-1,2 2 1,-1 3 0,0 5 0,1 4 1,-8 10 2,10 0 0,-4 13 1,1 2 0,2 7 0,0 0 0,3 2 1,1 0-3,4-9-8,2-6-26,1-1-2,-9-15 0,9-3 0</inkml:trace>
  <inkml:trace contextRef="#ctx0" brushRef="#br0" timeOffset="186014.2187">7021 14923 52,'0'0'27,"6"14"-5,-6-1-18,0 2-17,8 7-12,-8-8-1,7 5-1</inkml:trace>
  <inkml:trace contextRef="#ctx0" brushRef="#br0" timeOffset="186291.2354">7141 14891 72,'7'10'32,"-13"7"-6,6 5-25,6 10-26,-6-11-4,8 8-2,-5-9 0</inkml:trace>
  <inkml:trace contextRef="#ctx0" brushRef="#br0" timeOffset="186749.2273">7592 15212 42,'0'0'28,"-8"17"-9,8-5-3,-2 2-3,2 4-2,5-4 0,7 2-3,4-7 0,8 1-1,-3-10-1,2 0-1,-1-8-1,0-1-1,-6-3-2,-8-2-7,-1 0-11,-7 0-18,-8-8-1,4 3 1,-9-8 0</inkml:trace>
  <inkml:trace contextRef="#ctx0" brushRef="#br0" timeOffset="187051.3492">7770 14952 47,'10'-10'34,"13"10"0,-2 12-7,0-1-10,11 17-5,-4 4-4,5 13-2,-8 1-1,9 2-1,-6-1-1,1-4-2,-6-9 1,-1-5 0,-12-10-1,2-11-1,-12-8 0,0 0 0,-12-19-1,-4 7 0,-6 3 1,-6 0-2,-3 9 1,0 3 0,2 10-2,2 1-5,9 6-13,2 0-16,4-7 0,12 0 0,0-13 1</inkml:trace>
  <inkml:trace contextRef="#ctx0" brushRef="#br0" timeOffset="187323.365">8198 15201 65,'0'0'37,"0"0"-1,3 11-4,-10 1-18,7 9-10,9 6-10,-9 3-26,3-6-4,5 0-1,-2-9 0</inkml:trace>
  <inkml:trace contextRef="#ctx0" brushRef="#br0" timeOffset="187605.3825">8339 15175 64,'0'0'36,"10"15"0,-1 4-5,5 4-21,-2-2-4,4 2-1,-4-5-2,7-4 0,-4-8-2,1-6 0,-6-9 1,5-5-3,-2-3-3,-7-5-18,-3-1-15,4 7 0,-7-4-1,0 20 1</inkml:trace>
  <inkml:trace contextRef="#ctx0" brushRef="#br0" timeOffset="187893.3973">8818 15170 81,'-24'0'30,"-5"5"-8,2 7-6,10 6-7,-1 3-3,18 5-2,11 1-1,9-2-1,5-6 0,8-2 0,0-12 0,-4-5-1,-2-13 0,-5-6 0,-11-9-1,-11-10 1,0-4-2,-16-5 1,0-6-1,4-2 0,2 3-2,0-1-3,5 15-6,8 6-14,4 8-8,11 14 0,3 6 0</inkml:trace>
  <inkml:trace contextRef="#ctx0" brushRef="#br0" timeOffset="188352.4553">9025 15265 26,'9'5'30,"13"9"2,-5-10-5,0-4-10,4 3-7,3-10-3,-3-1-3,-7-5-2,-4-3-1,-10-3 0,0-2 1,-12 1-2,-4 1 1,-3 6-1,-7 7-1,3 6 0,0 5 1,4 9 0,2 8-1,5 9 1,8 7 0,4 3 0,9 2 1,-2 1-1,5-5-7,3-2-12,4-4-13,-8-16-1,8-3 1</inkml:trace>
  <inkml:trace contextRef="#ctx0" brushRef="#br0" timeOffset="188625.796">9291 15145 74,'12'0'35,"-4"17"1,-8 2-9,-4 1-21,8 5-12,0-7-27,3 7-2,-7-11 0,13-2 0</inkml:trace>
  <inkml:trace contextRef="#ctx0" brushRef="#br0" timeOffset="188916.8153">9478 15092 72,'0'0'35,"16"13"1,-16 4-7,-6-1-21,6 7-3,-5 0-2,5-2-3,-6-1 0,-2-8-1,8-12-1,0 0 1,0 0-1,0-13 0,14-2 0,-3-7 1,1-3-1,3 4 2,-8 1 0,2 6 1,-3 2 0,-6 12 0,0 0 1,0 10-1,0 5 1,0 3-2,2 5 0,7-2-6,4 4-3,2-8-6,11 2-9,4-5-9,1-5 2,7-2 3</inkml:trace>
  <inkml:trace contextRef="#ctx0" brushRef="#br0" timeOffset="189209.8302">9922 15222 37,'23'-28'51,"-23"11"-28,-3-5-5,-1 8-3,-12-8-3,-2 7-2,-6 1-4,2 6-1,-8 1-2,1 10 0,0 5 1,12 6-2,2 3 0,11 6 0,4-2 0,9 2-1,7-3 2,6-1-3,4-4-1,-5-8-4,7-1-11,-5-6-21,-5-13 0,1-6-1,-11-9 1</inkml:trace>
  <inkml:trace contextRef="#ctx0" brushRef="#br0" timeOffset="189256.8334">9867 14821 90,'0'0'35,"-12"4"-5,12 12-28,-9-2-30,15 12-4,-2-7-1,4 7-2</inkml:trace>
  <inkml:trace contextRef="#ctx0" brushRef="#br0" timeOffset="189809.7752">10428 15061 38,'0'0'31,"0"0"1,0 0-5,12 8-14,5-8-6,5 3-2,3-3-1,5 0-1,-3 0-2,-5 0 0,-4-3-1,-5 3 0,-13 0 0,0 0 0,-12 6 1,-5 6-1,-1 3 0,1 6 1,2 2 0,1 4 0,11 1 0,3 0-3,13-3-7,3-6-11,10-5-6,12 0-6,0-14-1,11 0 0</inkml:trace>
  <inkml:trace contextRef="#ctx0" brushRef="#br0" timeOffset="190090.7872">10949 15070 24,'-48'-13'57,"15"13"-34,8 9-6,2 5-6,3 6-3,6 4-2,5 2-2,9 3-1,12-4 0,10 0-1,1-9 0,0-4 0,0-8-1,2-4 1,-10-9-1,-6-1 1,-13-3-1,-7-3-1,-5 5-6,-9 2-20,-3-2-8,5 11 1,1-7 0</inkml:trace>
  <inkml:trace contextRef="#ctx0" brushRef="#br0" timeOffset="190487.1079">11213 15212 33,'0'-11'22,"-6"-11"23,-8 8-23,0 4-3,-10-2-4,4 9-2,-9-3-4,3 6-4,2 6 0,6 6-3,9 0 0,4 7 0,8-3 0,5 1-1,9 0 1,4 0-1,0-5 0,1-4-2,0-3-5,-8-10-10,-4-3-21,4-4 0,-6-9-1,1-3 1</inkml:trace>
  <inkml:trace contextRef="#ctx0" brushRef="#br0" timeOffset="190764.1244">11155 14904 82,'0'0'36,"-20"-7"-1,20 7-19,0 0-25,-11 13-23,15 0-2,-4-3-2,10 9 0</inkml:trace>
  <inkml:trace contextRef="#ctx0" brushRef="#br0" timeOffset="191202.3609">11526 15112 18,'-31'-24'50,"5"16"-31,-1 8-5,-2 0-2,-2 10-3,8 7-3,4 2-2,11 5-2,8-1 1,8 4-1,7-5 0,10 0 0,3-7-2,2-4 0,1-7-1,-5-4 0,-6-7-2,-4-2 1,-9-2-1,-7-2 2,-4 3 1,4 10 2,-21-11 1,5 17 0,1 4 1,3 11 1,3 3 0,6 10 0,3 2-2,3 7 1,2-1-3,5-5-2,3 1-7,-4-8-18,-1-11-7,7-4-1,-15-15 1</inkml:trace>
  <inkml:trace contextRef="#ctx0" brushRef="#br0" timeOffset="191578.1809">11554 15004 34,'15'-30'33,"9"11"0,5 4-8,2 5-8,6 17-2,-6 4-3,3 14-3,-9 7-2,0 10-2,-8 0-1,-1 2-1,-2-5 1,-4-4-2,-5-8 1,1-7-2,-6-20-1,0 0 1,0 0-1,3-18-1,-15-2 0,-1-3 0,-2 2 0,-5 4 0,-5 10 0,-2 7-1,0 5-1,0 6-4,7 12-12,4 5-19,-5-7 1,11 2 0,2-8 0</inkml:trace>
  <inkml:trace contextRef="#ctx0" brushRef="#br0" timeOffset="191879.1993">12024 15129 66,'0'0'36,"8"12"-1,-8-2-10,11 11-9,-4-6-7,1 11-3,3-7-4,-3-4-6,8 3-17,-1-7-15,-15-11-1,21 0 0,-12-10-1</inkml:trace>
  <inkml:trace contextRef="#ctx0" brushRef="#br0" timeOffset="192240.2195">12241 14849 77,'0'12'30,"0"2"-10,0 8-11,0 1-13,6 7-23,-10-11-2,10 3-1,-6-22-1</inkml:trace>
  <inkml:trace contextRef="#ctx0" brushRef="#br0" timeOffset="192518.2397">12358 14848 53,'3'10'35,"1"10"-2,-11 3-25,-1-1-27,13 13-9,-10-9-3</inkml:trace>
  <inkml:trace contextRef="#ctx0" brushRef="#br0" timeOffset="198996.8653">12769 15078 27,'0'0'32,"15"17"1,-15 12 1,0 13-16,6 15-6,-6 4-3,8 7-6,-1 0-8,2-4-21,-2-15-8,6-10 0,-5-23-1</inkml:trace>
  <inkml:trace contextRef="#ctx0" brushRef="#br0" timeOffset="199278.8719">12814 15285 36,'14'-9'26,"12"16"-4,-4-3-22,1-8-23,12 7-2,-8-10-2</inkml:trace>
  <inkml:trace contextRef="#ctx0" brushRef="#br0" timeOffset="199585.8891">12979 15124 40,'8'12'29,"2"5"0,-6-2-8,3 0-11,-4 3-2,2-4-3,-2 0-2,-3-14-2,0 9 0,0-9 0,10-14-2,-1 3 1,3-3 0,1 2 0,4 0 0,-1 5 1,2 7 1,-1 4-1,-3 8 1,-6 5 1,0 4-2,-4 4-1,-4-3-9,0-6-21,3 7-1,-3-23-2,-3 17 1</inkml:trace>
  <inkml:trace contextRef="#ctx0" brushRef="#br0" timeOffset="199633.8915">13085 14969 52,'0'-11'31,"-3"-2"-3,3 13-17,18 6-32,-18-6-5,10 10-5,-10-10 0</inkml:trace>
  <inkml:trace contextRef="#ctx0" brushRef="#br0" timeOffset="200027.9155">13322 15125 43,'6'9'31,"10"8"1,-11 0-7,-2-3-13,0 5-4,-3-1-4,-5-4-1,-1-5-1,6-9-2,-18 8 0,18-8-2,-4-10 1,8-1-1,4-3 1,3 0 0,4 0 1,2-1 1,0 4 0,-2 1 0,-3 2 1,-1 2 0,-11 6 0,0 0-1,0 0 1,0 0 0,-12 15-1,5-4 0,1 3-1,6 2-1,0 3-3,10-2-6,4 5-2,5-3-8,3-4-14,11 3 1,0-9 0,8-1 12</inkml:trace>
  <inkml:trace contextRef="#ctx0" brushRef="#br0" timeOffset="200322.9315">13814 15262 10,'0'0'28,"-6"-21"1,3 8-5,-6-3-5,-1-3-4,-2 3-3,-6-3-2,0 6-2,-3 4-2,1 5-1,-1 4-2,3 8 0,2 4-1,6 6-1,5 3 1,11 1-1,5-2 0,5-2 0,3-4 0,4-5 0,-3-7 0,1-2 0,-4-6-2,-8-3-5,2 1-15,-11 8-14,5-20 0,-5 20 0,0-20-1</inkml:trace>
  <inkml:trace contextRef="#ctx0" brushRef="#br0" timeOffset="200636.9493">13929 15191 19,'0'0'29,"0"0"1,0 0-7,0 0-4,0 0-3,-2 13-4,2-4-4,4 8-2,-1-2-1,8 5-1,-1-3-2,6-3 0,2-2 0,1-4-1,-2-4 0,0-4 1,-4-7-3,-2-2-2,-1-2-6,-5-6-15,-5-2-11,5 0 0,-5-3 0</inkml:trace>
  <inkml:trace contextRef="#ctx0" brushRef="#br0" timeOffset="201027.9383">14211 15181 37,'0'0'32,"-14"-4"0,14 4-7,0 0-8,0 0-5,0 13-5,0-13-3,17 21-1,-4-6 0,4 4-1,1 2 0,-1 0-1,-4 0 0,-2 0 0,-6-7-1,-5-3-1,0-11-8,-16 11-25,0-18 0,5 3-1,-7-13 0</inkml:trace>
  <inkml:trace contextRef="#ctx0" brushRef="#br0" timeOffset="201575.0963">14897 14809 40,'11'-14'30,"-11"14"1,12 0-11,-7 20-8,-5 2-3,5 11-1,-5 1-2,-6 5 1,-1 1-3,0 2-1,-4-7-1,-1-4-1,6-5 0,3-6 0,7-4 0,8-7-1,10-5 1,7-4 0,8 0-1,5 4 1,0-4-2,0 0-5,0 5-18,-5 4-10,-12-9-2,-3 10 2</inkml:trace>
  <inkml:trace contextRef="#ctx0" brushRef="#br0" timeOffset="201863.1155">15487 15179 75,'11'3'38,"-11"-3"-14,0 0-30,10-7-21,-16-10-6,6 3-2</inkml:trace>
  <inkml:trace contextRef="#ctx0" brushRef="#br0" timeOffset="204977.4085">15954 14750 16,'0'0'32,"0"0"0,15 0-2,19 0-12,15 0-4,16 0-3,4-4-3,9 4-4,-1 0-5,-9-7-4,-9 7-4,-17-5-4,-19 5-17,-8 0-3,-15 0 0,-11-2 1</inkml:trace>
  <inkml:trace contextRef="#ctx0" brushRef="#br0" timeOffset="205263.4258">16270 14728 40,'-14'29'29,"-1"4"-2,6 9-4,4 6-5,-3-2-4,5 7-5,-2-7-3,5-2-4,0-8-6,0-9-14,0-11-15,10-3-1,-10-13-1,26 0 1</inkml:trace>
  <inkml:trace contextRef="#ctx0" brushRef="#br0" timeOffset="205553.8789">16502 15052 37,'-26'-15'29,"13"15"-2,-4-3-8,-1 3-7,6 9-4,-1 5-2,9 4-2,4 0-1,11 2-1,4-1 1,8-3-1,2-3 1,3-6 0,0-7-1,-3-7 1,-9-8-1,-4-2 1,-12-4-3,-8 0-10,-11 0-22,2 6-1,-14 1-1,4 14-1</inkml:trace>
  <inkml:trace contextRef="#ctx0" brushRef="#br0" timeOffset="206669.9743">1525 16273 47,'6'25'25,"0"-1"-8,1 5-4,-1 5-4,3-3-6,-2-5-9,1-8-11,-1-5-10,-7-13 0,0 0-1</inkml:trace>
  <inkml:trace contextRef="#ctx0" brushRef="#br0" timeOffset="206964.9923">1525 16266 16,'0'-12'25,"0"12"0,15-4-10,-2 1-4,5-2-5,1 5-2,6-4-1,-1 1-2,1 3 0,-3 0 1,-6 5 1,-3 4 2,-2 6 1,-4 0 0,-1 6 1,-6-1 0,4 5 2,-4 0-3,3 2-1,3-5-7,-6-5-9,0-5-21,12 6-2,-12-18-2,15 18 1</inkml:trace>
  <inkml:trace contextRef="#ctx0" brushRef="#br0" timeOffset="207369.2682">1854 16225 53,'-7'-10'33,"2"-11"0,16 1-13,6 1-11,-3-3-4,5 11-1,6 8-1,0 10 0,6 6 0,-3 16 0,-9 6 0,0 6 0,-2 7 0,-1-6 0,3-3-1,-4-6-1,-13-6-2,8-15 1,-10-12 0,14 0-1,-14-11 0,0-3-1,-17-2 1,-4-3-1,2 4 2,-6 7-1,0 5-1,-7 6-2,2 12-7,3 1-20,8-3-4,9 2 0,-1-7 1</inkml:trace>
  <inkml:trace contextRef="#ctx0" brushRef="#br0" timeOffset="207678.2857">2421 16375 44,'6'12'32,"-18"-2"1,2 3-10,-4-4-8,-8-6-6,3 1-5,-9-4-2,6-5-2,3-2 0,4-6-2,6-6 0,-1-1 0,7 4 0,6 1 1,13 5 2,2 4 0,5 6 0,1 6 1,0 6-3,8 7-6,-4 2-24,3 7-2,-13-7-1,7 5 0</inkml:trace>
  <inkml:trace contextRef="#ctx0" brushRef="#br0" timeOffset="208062.0609">2673 16295 39,'0'0'28,"-26"0"-7,5 5-5,6 3-4,-2 3-3,9 7-3,4 3-1,10 2 0,4-3-3,6 0 3,2-3-2,7 2 1,-1-13-1,-2 0 1,-9-12-2,-4 0 1,-9 6-1,-9-16-4,2 6-11,-8-2-21,-7-1 0,3 4-1,0-1 0</inkml:trace>
  <inkml:trace contextRef="#ctx0" brushRef="#br0" timeOffset="208580.3283">2874 16283 17,'0'0'25,"27"0"0,-8 0-12,4 0-6,4 3-1,-3-3-2,2 0 0,-2 0-2,-8-5-1,-16 5 0,0 0 1,0 0 0,-13 0 2,-5 7 1,-1 3 0,-3 0 0,7 7 2,2 1 0,8 2-1,5 4 0,9-1-1,4-5-1,7-3-1,3-3 0,4-5-1,1-7-1,-2-9-1,-2-6 0,-6-1-1,1-2 2,-6-2-2,-4-1 1,-4 8 0,-5 4 0,0 9 1,0 0 0,0 0-1,-2 20-3,-1-6-13,-3 3-19,15 7 0,0-9 0,10 2-1</inkml:trace>
  <inkml:trace contextRef="#ctx0" brushRef="#br0" timeOffset="209264.6297">3398 16257 27,'25'4'31,"-25"-4"1,16 20-13,-16-1-4,0-2-3,0 5-3,-8-9-2,6-2-2,2-11-4,-16 10 0,16-10 0,0 0-2,0-17 2,4 2-2,2 1 0,-3 2 0,3 1 1,-6 11 0,9-13 0,-9 13-1,0 0 1,-3 17 0,3-5 0,0 1-1,0-1 1,6 2 0,3 2 0,8-1-1,7-3-2,0-5-4,8 3-2,-1-5-8,3 2-2,4-4-1,-2-3 2,-3-5 1,-4-2 5,-3 1 7,-2-6 4,-6-1 8,10-19 22,-22 18-14,-2-1 2,-4 1-3,-7 1-1,-9-1-2,1 6-1,-6 1-2,0 7-2,-5 5-1,7 4-2,0 1 0,11 5-1,4 3 0,9 4 0,7-5-1,7-2 0,3 1 0,1-10-4,3 3-15,-5 0-15,-4-15-2,-1-4-1,-9-9 0</inkml:trace>
  <inkml:trace contextRef="#ctx0" brushRef="#br0" timeOffset="209563.6489">3813 16008 53,'-17'-11'35,"17"11"-1,-17 15-9,17-5-46,5 14-9,-5-4-4,15 8 1</inkml:trace>
  <inkml:trace contextRef="#ctx0" brushRef="#br0" timeOffset="209918.6687">4768 16278 19,'0'0'29,"-6"15"1,-16-1-5,-6 2-12,3 2-6,-2-6-3,0-4-1,1-4-2,4-7 1,2-7-2,8-8 1,2-3-1,7 0 2,3 1 0,6 7-1,5 6 2,6 7-1,3 5 0,4 11 1,0 6-1,3 8-1,1 1-4,-5-4-6,-1-3-15,6-2-8,-15-15 0,9 0 0</inkml:trace>
  <inkml:trace contextRef="#ctx0" brushRef="#br0" timeOffset="210225.6923">4866 16291 18,'0'0'32,"12"4"0,-3 11 1,0-2-15,-4-2-6,2 5-4,-7-16-2,10 13-2,-10-13-2,0 0-1,0-15 0,0 1 0,0-1 0,0-3-1,3 3-1,1 0 1,-4 15 0,16-10 0,-8 10 0,4 5 0,-1 5 0,0 5-2,2 2-5,-4-1-6,4-4-9,2 7-11,-2-8 2,8 5-3</inkml:trace>
  <inkml:trace contextRef="#ctx0" brushRef="#br0" timeOffset="210537.7056">5287 16344 24,'0'-37'52,"-7"19"-31,-5-1-3,0 3-4,-9-1-1,2 7-4,-6 2-1,2 12-2,2 4 0,7 9-2,3 1-1,11 8 0,0-2-1,14 1 1,3-4 0,8-5-3,1-9-5,-2 0-15,-3-12-17,4-4 0,-9-8 0,2-3-1</inkml:trace>
  <inkml:trace contextRef="#ctx0" brushRef="#br0" timeOffset="210924.7262">5377 16143 36,'16'7'24,"-1"-4"-6,13 6-5,3 1-3,3-5-1,0 1-5,-3-6-2,-6 4-1,-6-4-2,-19 0 0,0 0 0,0 0-1,-16-7 1,-1 10 0,-4 5 1,1 4 0,3 4 2,2 2-2,9 1 1,6 5 1,6-1 0,9 1-3,7-6-3,3-2-10,3-11-12,13 4-2,-13-14 1,12 5 11</inkml:trace>
  <inkml:trace contextRef="#ctx0" brushRef="#br0" timeOffset="211234.7421">5832 16165 34,'-23'0'27,"12"15"-1,-1-2-13,3-3-6,9 2-2,0-2-2,12 2 0,1-4-2,5-1-2,-2-3-1,-1-4-2,-3 0 1,-12 0-1,0 0 2,0 0 1,-9-11 3,-3 17 3,-4-3 1,4 7 1,-3-2 0,8 6 0,4-2-2,6 1-9,6-3-23,10 5-4,-3-10 0,14-1-1</inkml:trace>
  <inkml:trace contextRef="#ctx0" brushRef="#br0" timeOffset="211670.6033">6028 15990 45,'13'-24'30,"15"12"-8,-4 12-4,7 12-1,2 15-4,0 9-2,-3 12-2,-5 1-2,0 7 0,-7-7-3,-2-4 0,-9-8-2,-1-7 0,-3-12-1,-3-18-2,0 0 1,0 0-2,-4-20-1,-8-2 1,1 3 0,-6-2 0,-6 5-1,-6 5 2,0 9 0,-2 9-1,6 6-5,-3 7-26,4-7-2,15 3 1,9-16-1</inkml:trace>
  <inkml:trace contextRef="#ctx0" brushRef="#br0" timeOffset="212271.8511">6586 16075 36,'-28'-5'25,"19"18"-8,-4 1-4,5 2-3,8 7-4,0-6-1,14 0-2,2-1 0,3-4 1,2-4-2,-1-3 0,-3-5-1,-3-5-2,-14 5 1,0 0-1,0-12 0,-10 12 0,-6-3 0,-3 6 1,-2 6 0,2 3 1,1-2 1,5 7 1,4-2 0,9 2 2,6 0 0,6-3 0,6-6 1,5 0-1,5-2-1,2-6 0,-1 0-2,-2-8-1,-4-4 0,-2-2-1,-3-1 0,-5-1 0,-3 2-1,-7 4 0,-3 10 0,0-10 1,0 10 0,-4 14 0,-2 1 0,6-1-4,0 5-5,0-5-14,0-3-10,10 3 0,-10-14 0</inkml:trace>
  <inkml:trace contextRef="#ctx0" brushRef="#br0" timeOffset="212576.8759">6760 15998 59,'-12'-29'34,"12"17"-1,-10 5-24,10 7-30,0 0-6,10 12-5,9 6-2</inkml:trace>
  <inkml:trace contextRef="#ctx0" brushRef="#br0" timeOffset="212896.8934">6893 16124 17,'31'12'19,"-2"-12"-13,5 0-2,-1-5-1,-1 1-1,-5-5 0,13-8 4,-31 7-1,-9 10 1,0 0 0,-11-3 0,2 10 1,-5 5 0,2 1-2,0 6 0,2 2-2,2 3-1,5-2 0,8 3-2,2-5-2,7-5-3,5 2-4,9-2-16,-6-15-1,15 0-1,-6-8 9</inkml:trace>
  <inkml:trace contextRef="#ctx0" brushRef="#br0" timeOffset="213271.9146">7438 16228 42,'-13'12'30,"-11"-7"-5,0 4-5,-3-2-7,-6-7-4,6 0-4,1-10 0,5-3-3,6 0 0,5-6-2,10 3 1,0 0-2,10 2 2,5 6-2,1 8 2,5 9 1,1 1-1,0 6 0,3 3 1,-1 2 1,-2 2-1,3-7-1,-2-2 0,0-8-1,-4-6-1,2-3 1,-5-4 0,-2-10-1,-1-5 1,-4-4-1,-1 1 1,-5 1 1,-3 7 0,0 8 1,0 9 0,0 0 1,0 0-1,6 30 1,-6-5-2,5-1-9,-5 1-26,10 4-1,1-12 0,6 0-1</inkml:trace>
  <inkml:trace contextRef="#ctx0" brushRef="#br0" timeOffset="213768.9646">8425 16123 47,'-19'13'30,"2"11"-3,-5-3-11,-6-3-5,-1-1-4,-2-8-2,6-9-2,3-3-1,8-7 0,0-7-1,11 1 0,3-5-1,7 4 2,7 5 0,3 12 0,3 7 1,0 7-1,5 5 0,1 6 1,-3 6-3,-1-5-10,-10-4-23,10 0-1,-6-13 0,5-1-1</inkml:trace>
  <inkml:trace contextRef="#ctx0" brushRef="#br0" timeOffset="214080.4885">8512 16175 67,'10'16'33,"-10"-5"1,6 2-19,1 7-7,-7-6-1,6 0-3,-6-14-1,0 0-2,0 0-1,0-12 1,0-2-1,4-5 0,-2 0-1,3-6 0,6 6 0,-1 0 1,4 11 0,2 3 0,0 5 0,3 5-1,1 6-4,-5 5-4,3 6-11,5 0-14,-12-6 0,4 6 1,-3-8 0</inkml:trace>
  <inkml:trace contextRef="#ctx0" brushRef="#br0" timeOffset="214401.5075">8982 16248 15,'12'-28'53,"-12"14"-31,0 2-2,-7 0-4,-7-3-3,3 7-3,-10-3-1,2 8-2,-2 3-3,2 5 0,1 2-2,8 6 0,4 0 0,10 4-1,4 1 0,5 1 1,4-6 0,5-6-2,1 2-1,-4-9-7,6-6-24,-4-3-4,-10-13 0,5-4 0</inkml:trace>
  <inkml:trace contextRef="#ctx0" brushRef="#br0" timeOffset="214702.5274">8980 15862 52,'-17'-10'35,"10"20"-1,-3 3-17,2 8-37,12 15-9,-4-6-4,11 15-1</inkml:trace>
  <inkml:trace contextRef="#ctx0" brushRef="#br0" timeOffset="217679.8189">9664 16165 11,'11'14'44,"-11"-2"-30,0 5-3,0 0-3,0-5-3,-5-1-4,5-11-2,0 0-1,-4-23-1,4 2 0,3-3 1,1-3 0,5 2 2,5 1 2,0 7 3,1 10 1,6 7 1,-1 14-1,1 2 1,-3 10-2,0 3-4,-4 1-7,0-5-14,1 7-8,-10-15-1,14 3 1</inkml:trace>
  <inkml:trace contextRef="#ctx0" brushRef="#br0" timeOffset="218193.1153">9511 15804 26,'3'-16'27,"1"26"-1,-4 1-9,0 10-7,0 7-11,0-2-17,10 10-8,-14-7-1,8 3 0</inkml:trace>
  <inkml:trace contextRef="#ctx0" brushRef="#br0" timeOffset="218503.1424">9586 15796 56,'4'-12'30,"3"27"-6,-5 9-19,-2 1-26,8 15-5,-8-2-1,15 7-3</inkml:trace>
  <inkml:trace contextRef="#ctx0" brushRef="#br0" timeOffset="218929.1648">10183 16159 20,'-24'-21'26,"-26"2"9,22 19-21,-2 3-3,4 11-2,10 5-3,4 5 0,15 3-2,10-4-1,6-2 0,8-5-2,5-10 1,1-6-3,-2-8-1,-3-8-2,-7-9 1,-4-3-1,-9-6 0,-8-6 3,0-2 1,0 0 3,-5-29 9,8 47-4,2 5 0,8 15-1,0 8-1,6 14-1,2 7-2,2 10 0,-1 2-1,4 2-1,-4-3 0,-2 1 0,-3-6-2,-3-4 0,-6-10-1,-8-17 0,0 13 0,-9-13 0,-8 4 0,-3-4 1,-6 0-2,-5 0-9,2 0-19,6 6-3,-6-13 1,19 3 0</inkml:trace>
  <inkml:trace contextRef="#ctx0" brushRef="#br0" timeOffset="219252.1821">10426 15979 42,'14'-10'33,"8"10"2,-2-3-5,2 3-14,14 11-6,-5 2-2,5 9-3,-1 6-1,-4 2-2,-5 0 0,-4-1-1,-5 1-1,-6-6-1,-2-4-1,-9-8-1,0-12 0,0 0 0,-9 0 0,-1-14 0,0 0 1,-6 1 1,-1 4 1,-3 2 1,-1 7-1,-3 4-3,4 8-10,2 4-19,-4-10-2,10 9 1,0-13-1</inkml:trace>
  <inkml:trace contextRef="#ctx0" brushRef="#br0" timeOffset="219584.2017">11084 16184 26,'0'0'31,"-10"25"-2,-7-14-3,1-3-11,-4-3-8,-5-5-4,2-8-2,-1-2-3,-1-9 1,4 0-1,5-5-1,9-1 2,7 1 1,0 5 1,13 4 2,2 7 1,4 8 0,6 8 0,-1 7 1,1 6-2,-1 6-1,-3 0-9,-4 4-15,-7-10-9,4 2-1,-14-14 0</inkml:trace>
  <inkml:trace contextRef="#ctx0" brushRef="#br0" timeOffset="219908.2207">10869 15787 49,'0'-20'34,"0"6"-1,0 14-4,18 6-18,-9 10-20,4 9-21,-5-1-2,9 4-2,-2-1 0</inkml:trace>
  <inkml:trace contextRef="#ctx0" brushRef="#br0" timeOffset="220224.2415">11265 15894 51,'0'0'31,"0"0"-1,0 0-13,0 19-13,0 0-14,4 3-19,-4-7 0,5 6-1,-5-21 0</inkml:trace>
  <inkml:trace contextRef="#ctx0" brushRef="#br0" timeOffset="220277.2402">11371 15879 80,'0'0'37,"0"0"-3,8 22-17,-8 0-26,0 2-22,4 6-3,-4-7 0,10 2-2</inkml:trace>
  <inkml:trace contextRef="#ctx0" brushRef="#br0" timeOffset="220739.2721">11941 16025 49,'15'11'28,"-5"-6"-9,14-5-7,7 7-5,0-7-1,0 5-1,-1-5-2,-5 0-2,-8-5 0,-17 5 1,0 0-1,0 0 1,-26 8 1,5 5-1,-4 1-1,4 7 1,-1 3 0,14 3 0,4-3-1,11-2-3,13-1-4,5-6-4,11-3-7,3 0-12,0-16-2,9 4-1,-10-13 11</inkml:trace>
  <inkml:trace contextRef="#ctx0" brushRef="#br0" timeOffset="221087.292">12462 16022 50,'-17'-3'30,"-12"0"-4,3 3-9,0 13-6,2-1-5,12 8-1,7-1-3,10 2 0,5-3 0,8-1-1,6-8-2,1-2 0,1-1-3,-8-6-2,-1 0-1,-17 0 0,13-10-1,-13 10 2,-12-9 1,-3 9 2,-21 9 6,18 0 0,3 5 2,3-2 1,9 5 0,3-4-1,7 1-1,4-1-1,5-4-2,-1-1-10,2-1-18,-6-12-4,4 0 1,-10-12-1</inkml:trace>
  <inkml:trace contextRef="#ctx0" brushRef="#br0" timeOffset="221393.311">12380 15856 68,'-12'-13'33,"-4"0"-5,16 13-27,0 0-25,0 0-6,10 3-2,-1 2-1</inkml:trace>
  <inkml:trace contextRef="#ctx0" brushRef="#br0" timeOffset="221724.3283">12619 16025 27,'19'13'24,"-4"-7"-4,14 3-9,3 0-3,2-5-3,2-1-3,-6-3 0,-2-6-1,-10 4-1,-18 2 0,0 0 1,-15-8 0,-7 11 1,-4 4 0,-2 5 1,3 5 0,2 2 1,9 3-1,7 3 0,15-2-3,8 0-2,7-2-3,7-5-4,5-3-6,-2-7-9,11 4-4,-12-14 0,7 4 18</inkml:trace>
  <inkml:trace contextRef="#ctx0" brushRef="#br0" timeOffset="222043.3476">13026 16102 79,'-25'-17'23,"0"7"-4,-4 10-7,-1 0-5,8 15-2,4 5-3,10 3 0,8-1-2,5 2 1,9-3-2,5-3-2,7-4-7,4-5-20,-6-13-1,8 0 0,-10-9 0</inkml:trace>
  <inkml:trace contextRef="#ctx0" brushRef="#br0" timeOffset="222097.3503">13147 16083 60,'6'-10'33,"-6"19"1,0 1-11,0 6-10,0 7-6,0 1-6,3-2-12,-3-1-23,11 6 1,-6-10-2,10 0 0</inkml:trace>
  <inkml:trace contextRef="#ctx0" brushRef="#br0" timeOffset="222415.3729">13562 16100 61,'-10'19'34,"-8"-5"-2,-6 1-13,4 3-5,-8-9-5,0 0-4,1-9-3,0-7-1,1-4-2,3-4 0,7-6-1,5-5 0,8 3 0,6 1 0,8 7 2,5 7 0,3 8 1,5 5-1,2 12-1,1 2-5,-1 5-25,0 6-3,-7-6 0,7 1 0</inkml:trace>
  <inkml:trace contextRef="#ctx0" brushRef="#br0" timeOffset="223010.3834">14265 15891 15,'0'0'17,"-13"-3"-5,13 3 3,0 0-11,0 0-3,0 0-2,0 0-1,0 0 0,0 0 0,0 9 1,0-9 0,15 7 2,-6-3 1,5 0 1,5-1 0,27 1 2,-18-4-3,-4 0 0,-5-4-1,0-2 0,-5 1 0,-14 5 1,6-14 2,-6 14 3,-21-5 2,-18 18 12,19 6-9,-7 5 0,11 12-1,1-1-1,12 6-3,3-4-3,18-3-2,1 0-9,6-9-27,3-15 0,9-7-2,-5-11 0</inkml:trace>
  <inkml:trace contextRef="#ctx0" brushRef="#br0" timeOffset="223484.9745">14802 15882 26,'-51'0'52,"19"12"-37,3-2-3,5 11-3,6-1-1,10 6-1,8 3-2,15 0 1,8-2-1,6-4 1,0-7-2,4-2 0,-6-7-1,-5-4-1,-13-10 0,-9 7-1,-12-21 0,-9 7-2,-4 5-5,-6-3-14,4-6-13,10 10-1,1-1 0,16 9 0</inkml:trace>
  <inkml:trace contextRef="#ctx0" brushRef="#br0" timeOffset="223802.9971">15076 15986 58,'0'0'28,"-24"-13"-8,5 8-3,1 5-3,-5 0-4,4 3-2,1 6-3,5 4-3,5 3 0,8 2-1,11 0 0,6 3 0,1-4 0,4-2-2,2-4-3,-2-11-5,3 0-13,-3 0-12,-12-15 1,2-4-1</inkml:trace>
  <inkml:trace contextRef="#ctx0" brushRef="#br0" timeOffset="224116.011">15079 15764 69,'-15'-26'33,"9"10"-6,6 16-12,-10-7-19,13 17-24,-3-10-3,6 19-3,-3-8 1</inkml:trace>
  <inkml:trace contextRef="#ctx0" brushRef="#br0" timeOffset="224472.0308">15399 15932 19,'-33'-6'46,"13"6"-29,-5 7-3,1 1-3,2 8-2,2 0-3,9 6-2,5 2-1,9-2 1,7-1-2,7-4 0,4-5-1,4-3-1,-1-5 0,-1-9 0,-5-4 0,-4-3-1,-5-4 0,-9 4 1,-3 2 1,3 10 1,-20-9 2,7 19-1,-1 5 2,5 12 0,-4 9-1,7 7 1,-2-1-2,8 4-6,5-1-14,8 3-17,-4-21 0,10-3-2,-2-16 2</inkml:trace>
  <inkml:trace contextRef="#ctx0" brushRef="#br0" timeOffset="224898.131">15465 15824 43,'21'-19'31,"0"1"-6,7 6-9,9 12-2,-6 4-2,7 16-1,-7 2-2,3 15-4,-9 3 0,-2 3-1,-9 2 0,-2-4 0,-3-6-2,-3-6 0,-2-10-2,-4-19 0,7 10 0,-7-10-1,4-21 0,-7 1 0,-1 0 0,-4 2 0,-7 8 1,-7 8 0,-5 2 1,-5 9-2,1 7-1,-3 0-8,7 4-22,4 0-4,2-10 0,15 1 0</inkml:trace>
  <inkml:trace contextRef="#ctx0" brushRef="#br0" timeOffset="225208.152">15944 15950 57,'18'16'34,"-18"-2"-1,7 7-10,0 5-15,0 0-22,4 8-18,-6-11-1,8 0-1</inkml:trace>
  <inkml:trace contextRef="#ctx0" brushRef="#br0" timeOffset="225614.1788">16359 16029 39,'0'19'32,"-7"10"1,-13-2-11,-3-1-6,-2-4-6,-5-7-3,-3-8-4,4-7-1,5-13-1,4-3-1,7-9-1,8-5 0,5 2 1,11 0 0,6 6 1,4 5 2,9 14 0,0 6 0,9 12 1,-4 12-3,-2 8-30,-4-1-6,1 5 0,-12-5-1</inkml:trace>
  <inkml:trace contextRef="#ctx0" brushRef="#br0" timeOffset="228366.2965">13909 15683 46,'6'17'27,"-6"-5"-8,0 10-6,0 0-7,5 0-6,-2 4-15,-9-10-12,15 1 0,-9-17-1</inkml:trace>
  <inkml:trace contextRef="#ctx0" brushRef="#br0" timeOffset="228682.6651">13983 15671 21,'11'9'64,"-7"1"-32,0 12-18,-1 7-35,-3-7-4,9 7-4,-9-5-1</inkml:trace>
  <inkml:trace contextRef="#ctx0" brushRef="#br0" timeOffset="229102.6921">16483 15726 44,'10'-7'31,"-10"7"0,0 12-9,0 4-8,0 2-6,-4 3-9,4 4-9,-3 3-21,-3-11-1,9-1 0,-3-16-1</inkml:trace>
  <inkml:trace contextRef="#ctx0" brushRef="#br0" timeOffset="229423.7138">16603 15729 53,'0'15'34,"-6"2"-1,6 10-8,0 5-48,-8-5-6,12 5-4,-4-8 0</inkml:trace>
  <inkml:trace contextRef="#ctx0" brushRef="#br0" timeOffset="229748.7306">16766 16133 60,'0'17'38,"0"-17"-1,8 10-18,-8-10-40,0 0-11,17-18-2,-14-8-4</inkml:trace>
  <inkml:trace contextRef="#ctx0" brushRef="#br0" timeOffset="233066.2784">1674 17140 40,'0'29'30,"-13"4"-8,1 5-10,6 12-4,-4-4-1,5 1-3,-8-8-1,10-10-3,-3-3 0,2-8-2,4-18-1,4-9 1,2-6 0,-6-14 1,9-2-1,-6-3 1,6-10-2,1-8 4,-1 12 0,13-41 3,-10 56-4,0 3 3,4 13-1,-16 9 1,19 28 1,-7-4 0,3 18-3,-1-10 2,7 14-1,-6 9-1,1-4-7,8-13-12,1-4-13,-12-9-1,-1-4 0</inkml:trace>
  <inkml:trace contextRef="#ctx0" brushRef="#br0" timeOffset="233406.6288">1676 17381 8,'29'0'20,"-8"0"-7,7-2-15,4-3-3,-2 5 1,-1 0 0,1 5 4,-5 0 0,-3-5 5,-7 6 5,5 15 18,-8-7-10,3 10-2,-3-16-1,4 4 0,-7-4-4,9 1 0,-2-5-1,8-4-4,-4-21 0,0 0-1,-7 6-1,-2-6-11,4 0-26,-3-2-3,-12 0-2,3 2 1</inkml:trace>
  <inkml:trace contextRef="#ctx0" brushRef="#br0" timeOffset="233900.8809">2846 17202 18,'0'10'28,"6"5"3,-12 11-9,3 9-7,3 7-5,0 14-1,6 7-4,0-4-1,3-2-1,1-16-5,-3-11 0,-7-30-6,14 66-13,-14-66-10,0-16 0,-12 4 0</inkml:trace>
  <inkml:trace contextRef="#ctx0" brushRef="#br0" timeOffset="234231.9004">2788 17193 39,'33'-20'29,"7"4"-7,-2 16-7,-8 0-4,-4 12-4,-8 7-2,-9 10-3,-9 3 0,-9-8-3,-6 0-1,-4-13-2,3 2-2,1-4-1,15-9 1,0 0 0,0-23 0,14 14 3,9 5 1,5 9 0,0-5 2,-3 10 2,-4 5-2,-12 11 0,-9 3-1,-6-2-3,-12-8-4,-6-4-7,-10 2-8,11-3-2,-8-16 13</inkml:trace>
  <inkml:trace contextRef="#ctx0" brushRef="#br0" timeOffset="234570.9181">3233 17431 26,'13'0'31,"6"9"-4,-3-1-11,2-8-3,3-7-4,-5-7-4,-3-7 0,-2 11-2,-4-6-2,-7-4 0,-4 0 0,-9 0-2,-1 4 2,-7 16-1,-2 10-1,1-3 1,4 10 1,-1 0 0,8 9 1,4 9 1,7 5-1,7-15 0,0 1 1,7 3-5,-2-2-8,0-2-19,10-9-3,-9-13-1,5 3 1</inkml:trace>
  <inkml:trace contextRef="#ctx0" brushRef="#br0" timeOffset="235093.8556">3632 17333 49,'-10'-10'19,"-7"-3"-2,2 5-6,-4 8-3,0 0-1,1 6-2,3 2-2,3 6 0,5 8 0,7 6-3,6-4 3,6-5-2,2-2 0,6-8 1,2 3 0,2-6-2,-4-10 0,1-7 1,-5 0 0,-4-5 0,-2 6 1,-10 10-2,6-28 0,-6 15 1,0 13 1,-13-14-1,13 14 0,-9 12 0,9-12 0,0 0 3,0 16 0,5-5-1,2-1 1,6 6-1,2-13 0,1-3 1,1 14-1,-2-7-4,3-9-3,-8-5-8,4 4-12,-4-11-10,-10-5-1,6 3 0</inkml:trace>
  <inkml:trace contextRef="#ctx0" brushRef="#br0" timeOffset="235411.8827">3742 17152 19,'-20'-24'61,"20"24"-38,0 0-26,-16-5-17,16 5-7,0 0-1</inkml:trace>
  <inkml:trace contextRef="#ctx0" brushRef="#br0" timeOffset="235748.9037">4026 17253 37,'-10'-17'33,"7"27"-1,0 14-9,-2-2-7,5 14-5,0 5-1,3 3-3,1 14-2,5 0-2,-4-13-2,4-6-4,-1-1-4,-5-9-8,0-15-16,-3-14-5,0 0 0,7-20 2</inkml:trace>
  <inkml:trace contextRef="#ctx0" brushRef="#br0" timeOffset="235804.9026">4024 17420 16,'31'0'22,"-12"10"-7,8-13-20,9 6-14,-8-10-3,11 4 16</inkml:trace>
  <inkml:trace contextRef="#ctx0" brushRef="#br0" timeOffset="236141.9244">4387 17237 48,'-22'-7'28,"6"4"-6,-2 3-7,-1 0-6,10 2-3,9-2-3,-5 15 0,13 2 1,6-3-4,5-1 1,1 1-2,0-7 1,0-7 1,-4 10-2,-16-10 1,12-10-1,-12 10 0,-12-7-1,-1 4 2,-5 6 2,-1 5-2,0-4 2,5 9 2,2 2 0,7 3 0,5-1 1,10 3-3,8-8-5,4 1-14,2 2-14,12-5-3,2-17 0,13-4 3</inkml:trace>
  <inkml:trace contextRef="#ctx0" brushRef="#br0" timeOffset="236480.944">4999 17244 15,'18'0'18,"12"0"-8,3 0-5,1-3 0,-3-1 0,-3 4-1,-7-3-1,-12 3 0,-9 0 0,-16 0 0,-3 0 3,-5 13 0,0-1 0,-2 4 1,8 4-1,6-5-1,12 11-1,9-4 0,7 0-5,11-11-4,5-3-9,8-8-11,4 0-2,-14-10 0,4-5 9</inkml:trace>
  <inkml:trace contextRef="#ctx0" brushRef="#br0" timeOffset="236930.6084">5393 17270 48,'12'0'29,"-6"13"-7,0 1-2,0 6-9,-3-6-2,1 0-1,-4-1-4,0-13-1,5 12 0,-1-21 0,-1-7-2,4-6 1,1 8-1,1-4 0,1 8 0,-1 5-1,-9 5 0,16-7 1,-9 20 0,1 3-1,-2-5 0,1 9-1,3-6 0,-1-7 0,3-2-4,0 5-1,3-20 1,0 0 0,1 3 1,1-12 1,-3 4 3,0 6 1,0 1 4,0-2 2,-3 13-1,-2 5 0,1 3 2,2 10-3,-6-8 0,7-6 1,-9 2-2,5 4-1,-9-13 1,15 3-1,-9-19-2,4-4 3,-7 7-3,2 1-9,2-2-27,-1-7-4,-6-1 0,6 2 2</inkml:trace>
  <inkml:trace contextRef="#ctx0" brushRef="#br0" timeOffset="237449.441">6840 17141 53,'-15'26'33,"-6"-14"-6,-13 8-10,2 2-8,-5-4 0,-1-4-5,2-9 0,5-5-3,5-8 0,2 2 0,13-14-3,4 3 2,7-3-1,8 7 1,5 4 0,9 9 1,2 0 1,4 9 0,3 10 1,3 5-1,-3 9 1,-3-10-6,3 3-7,-12-4-21,-1-10-3,7-3 0,-15-13 0</inkml:trace>
  <inkml:trace contextRef="#ctx0" brushRef="#br0" timeOffset="237779.2952">6902 17162 39,'0'9'33,"4"1"0,-4 0-8,8 8-8,3-3-8,0-1 1,2 2-6,2-12 2,1-4-3,-2-2 0,3-3-3,-1-8-7,-8-3-28,2-4-1,2 1 2,-6 3-2</inkml:trace>
  <inkml:trace contextRef="#ctx0" brushRef="#br0" timeOffset="238207.5213">7221 17079 22,'20'10'23,"-10"-10"-9,8 9-3,-10-6-4,5-3-2,-4-7-1,-9 7-2,0 0 0,0 0-1,-9-3 0,-7 9 0,2 3 2,-3 4 2,5 5 0,-1 0 3,13 10-2,4-13 2,12 9 0,5-6 1,7-4-2,6-5-1,2 4-3,-1-13-1,4-8 1,-8-1-2,-2-11 1,-6-4-2,-4-4 1,-10-2-3,-2-4 4,-7 12-4,0 2 2,-7 4-1,7 16 0,-14-5 0,8 19 1,6 6 2,0 9-2,6-7-3,1 2-11,0-3-17,7 4-3,-14-25 1,19 9-2</inkml:trace>
  <inkml:trace contextRef="#ctx0" brushRef="#br0" timeOffset="238535.5414">7528 16852 66,'-17'-26'27,"17"26"-17,0 0-30,0 0-5,0 0-4,17 19 1</inkml:trace>
  <inkml:trace contextRef="#ctx0" brushRef="#br0" timeOffset="238883.5607">7905 17072 40,'-23'-4'21,"5"12"-3,-4-3-3,4 10-4,5 2-3,6-5 0,12 8-3,6-6 0,11 3 0,6 0 1,4 2-3,-2-16 2,-1 4-2,-5-5-1,-9-2 1,-15 0-1,0 0-2,-27-12-6,1-2-9,-5 7-17,5-1-1,-5-11 0,11 4-1</inkml:trace>
  <inkml:trace contextRef="#ctx0" brushRef="#br0" timeOffset="239226.1526">8045 17058 17,'0'0'30,"26"16"1,-10-13 0,5-6-18,10 3-4,0-7-2,3 7-2,-3-2-1,-6 2-3,-6-12 0,-7 4-1,-12 8 0,0 0 0,-14 3 0,-3 2-1,-4 2 0,-1 5 1,3 4 1,1 4 0,5 1 0,5 4-2,8-8 0,11 0-4,8 7-1,3-9-10,1-8-13,16-7-3,-4 0 2,10-5 1</inkml:trace>
  <inkml:trace contextRef="#ctx0" brushRef="#br0" timeOffset="239564.9183">8568 17152 30,'0'17'60,"-16"-8"-35,-6 8-7,-7 0-8,-3-9-3,-3 1-5,4-9-2,0-10 1,4 6-2,9-6 1,5-6-2,13-2 1,4 3 0,5 5 1,7 10 0,4 3 2,4 0 0,3 11-2,2 7-10,-3 4-21,-6-10 1,9 9-2,-12-14 0</inkml:trace>
  <inkml:trace contextRef="#ctx0" brushRef="#br0" timeOffset="239909.9392">8783 17135 52,'-26'6'26,"6"1"-5,0 2-4,0 7-3,13 6-6,3-9 1,11 6-4,6-7 0,5-5-2,-4 5 2,5-3-3,-4-9 1,-4 0-3,-11 0-3,0-18-6,-7 3-22,7 15-3,-25-16 0,16 3 0</inkml:trace>
  <inkml:trace contextRef="#ctx0" brushRef="#br0" timeOffset="240248.958">8898 17186 63,'13'7'35,"-3"10"-2,1-3-14,-8-6-5,5 7-7,-8-15-2,13 3-1,-13-3-2,17-3 0,0-12-3,1 2 1,2-4-2,1 1 4,1 11-3,0 5 1,-6 0 1,0 10 0,-6 11 1,-5 8-1,0 5-3,-5 5-32,0-13 0,0-4-1,0-4-1</inkml:trace>
  <inkml:trace contextRef="#ctx0" brushRef="#br0" timeOffset="240712.9809">10193 17202 42,'11'0'25,"-11"0"-5,-11-16-4,-5 4-4,-5-4-7,-5-2 0,-4 7-3,-2 2 2,-2 6-3,3 9 1,3-2-1,8 9 1,7 6 1,9 8-2,8-3 3,9 3-3,10-13 2,5-6-1,4 0 1,4-5-1,-2-11 0,-1-4 0,0-11-3,-7-11 2,-6 6-1,-3-10 0,-9-2-2,-2-6 1,-6 3-1,-8-4 2,-1 9 0,-3 13-1,-1 3 1,1 17 0,-2 10 1,6 16 0,4 11 0,4 15 1,5 2 1,2 1-1,3 1 1,3 0-4,2-1-7,-1-8-22,-4-15-2,3-11-1,-13-16 0</inkml:trace>
  <inkml:trace contextRef="#ctx0" brushRef="#br0" timeOffset="241050.7819">10403 16910 61,'0'0'35,"-12"22"0,16 2-15,-4 12-7,0-7-5,9 12-1,-7 3 0,8 2-4,-1-3-2,-2-6-10,5-11-22,-4-6-6,-4-8 2,-4-12-2</inkml:trace>
  <inkml:trace contextRef="#ctx0" brushRef="#br0" timeOffset="241387.8018">10348 16849 56,'31'-12'35,"6"-1"0,6 13-10,2 10-12,-2-1-6,-1 9-1,-11 5-3,-13 10-1,-13-2 0,-13 1-1,-13-5 0,-7 0-1,-5-8 2,2 5-3,1-10 2,6-4-3,8-3 2,16-7-1,0 9 2,11-9-1,10 8 0,5-3 1,1 2 0,5 5 1,-4 8 0,-2-1-7,-1-1-16,-6 0-14,-9-2-1,4 0-1,-14-16 1</inkml:trace>
  <inkml:trace contextRef="#ctx0" brushRef="#br0" timeOffset="242465.405">11495 17038 28,'-12'0'24,"-11"3"-6,5 5-4,-2-1-3,6-1-4,6 8-1,8-3-1,10 2-2,2 0 0,11-1-1,0-12 0,1 7-1,-5-3 1,-4-8-1,-3 4-1,-12 0 0,0 0-1,-15-19 1,-2 19 0,-6 0-1,2 3 1,-1 7 0,3-1 3,5 5-1,7 3 2,11 0-2,6-7 2,11 4 0,1-11-1,9-3 0,-1 0-2,1-5 0,-2-9-1,-4-3 1,-3 3-2,-6-6 1,-5 12 0,-5-4 1,-6 12-2,4-17 1,-4 17 1,0 13-1,-3 1 3,3 7-3,8-8 1,2 3 0,3 1 1,3 5-2,0-14 4,5-3-3,-2-5-1,1-11 2,-7 7 0,0-5 0,-2-8-1,-4-3-1,-2 9-7,-5-5-13,-5-1-15,5 5 0,-5-3 0,5 15-1</inkml:trace>
  <inkml:trace contextRef="#ctx0" brushRef="#br0" timeOffset="242804.9943">12090 17113 39,'-10'-5'22,"-8"1"-3,-4-2-4,-1 6-2,-1 6-2,3 5-2,1-3-1,11 11-3,3-6 1,13 2-2,1 3 2,9-3-4,6-6 2,1-6-2,3 0-4,-4-9-10,-3-7-19,4 5-3,-13-18-1,2-1 2</inkml:trace>
  <inkml:trace contextRef="#ctx0" brushRef="#br0" timeOffset="243152.0115">12058 16915 43,'-23'-12'30,"13"16"-5,-8-4-13,6 5-29,10 10-9,2-15-2,0 14-2</inkml:trace>
  <inkml:trace contextRef="#ctx0" brushRef="#br0" timeOffset="243209.0127">12174 17043 51,'15'16'35,"9"6"1,1 6-14,3-9-8,5 11-5,-11-5-1,-4 4-6,-12-11 0,-13 1-11,-8-15-25,-11-4-1,-12-4 0,4-11 1</inkml:trace>
  <inkml:trace contextRef="#ctx0" brushRef="#br0" timeOffset="243690.9427">12925 16852 23,'0'0'29,"-11"10"0,11 7-8,-7 9-13,7-2-12,3 5-21,-3-10-2,7 1-2,-7-10 5</inkml:trace>
  <inkml:trace contextRef="#ctx0" brushRef="#br0" timeOffset="244025.963">13074 16871 69,'0'0'34,"7"26"-5,-7 0-16,0 2-15,10 13-28,-10-12 0,12 2-2,-5-6 0</inkml:trace>
  <inkml:trace contextRef="#ctx0" brushRef="#br0" timeOffset="244379.9849">13264 17039 22,'18'-6'23,"9"2"-11,-2-1-1,-3 5-2,0 4-3,-6-4-1,-7 0-2,-9 0 1,0 0 0,-10 15 1,-4 1-1,-2-3 0,3 9-1,2 0 2,6 6-3,5 2 3,10-2-6,8-9 0,7-1-5,8 4-4,5-8-9,-3-14-10,13 0 1,-8-12-2</inkml:trace>
  <inkml:trace contextRef="#ctx0" brushRef="#br0" timeOffset="244721.0033">13753 17103 64,'-21'-4'27,"-4"-1"-7,-3 5-6,6 12-5,0-7-4,9 12-2,5 1-1,10 0 0,8 1 1,6 8-2,5-13 1,3 3-2,2-2 3,-1-10-2,-7-5 1,-6 0-2,-8-7-1,-10-9 1,-4 7-9,-6-5-23,-8-11-1,8 4 0,-5-1-2</inkml:trace>
  <inkml:trace contextRef="#ctx0" brushRef="#br0" timeOffset="245064.0213">14062 17123 57,'-20'-10'24,"-8"5"-5,0 5-4,4 0-5,-4 8-3,11 12-2,5-7-1,12 12-3,6-4 2,10-1-1,8-1 2,4 0-4,1-11 3,2-8-2,-4 0-1,-6-5-6,-3-5-24,-6-4-2,-16-3-1,4 4 0</inkml:trace>
  <inkml:trace contextRef="#ctx0" brushRef="#br0" timeOffset="245417.0415">14389 17140 45,'-22'-7'23,"-7"4"-4,0 3-5,4 6-5,3 3-2,7 6-3,6-1 2,9 0-3,4 6 1,7-4-1,5 6 2,4-7-4,0-8 1,0 2-2,-4-9-1,0 0 2,-5-7-1,-4-5 1,-7-2-2,-3 0 1,3 14 0,-13-6 2,13 6-1,-15 17-1,9 1 1,2 15 0,4 5 0,2 2-7,3-7-23,10 1-2,-8-7 1,11-2-3</inkml:trace>
  <inkml:trace contextRef="#ctx0" brushRef="#br0" timeOffset="245832.0655">14366 16968 38,'27'-24'30,"-4"0"-9,12 4-4,9 8-2,-1 10-4,2 7-1,-5 4-2,-2 15-1,-10 8-3,-3 8 2,-10 4 1,-3 5-4,-8-13 1,1 0-1,-5-4 1,0-8-3,0-12 2,0-12-5,0 0-1,-12-20 3,0 9-2,-6-11 1,-1 3-3,-7 3 4,-2 5-4,-3 1 0,3 17-4,0 2-10,14-3-15,4 9-2,-1-1 1,11 1-2</inkml:trace>
  <inkml:trace contextRef="#ctx0" brushRef="#br0" timeOffset="246170.0853">14865 17081 52,'14'6'33,"-11"7"-2,-3-2-10,7 10-15,-3 2-22,6 5-13,-10-9-1,13 3-3</inkml:trace>
  <inkml:trace contextRef="#ctx0" brushRef="#br0" timeOffset="246637.3353">15251 17221 39,'-7'-9'20,"1"-6"-5,-6-8 0,-4 7-3,-1-5-1,-7 9-3,2 2 0,-2 3-3,3 7 0,1 8-2,7 9 1,2-1 1,7 9-4,4-9 3,7 3-2,2-1 3,7-4-3,3-5 1,3-3-2,1-6-1,-1-6 2,1 6-1,-2-9 0,-3-8-4,-3 5 3,-2-5-1,-7 5 2,0 0-1,-6 12 0,0-19-2,0 19 3,0 0 0,0 0 1,-6 17 1,6-17-3,12 17 1,-1-6 0,4 4 2,0 0-2,5-6 1,-2-1-3,1-8 1,-4 0-1,0-5-4,-15 5-6,19-20-9,-12-4-14,-7-2-3,0-2 1,-7-7 0</inkml:trace>
  <inkml:trace contextRef="#ctx0" brushRef="#br0" timeOffset="246975.3574">15342 16837 51,'-9'-17'33,"-3"3"-4,12 14-9,-8 2-8,5 10-17,8 5-24,-5-17-4,6 28 0,0-18 0</inkml:trace>
  <inkml:trace contextRef="#ctx0" brushRef="#br0" timeOffset="247328.376">15666 16777 57,'6'-10'30,"-6"10"-9,0 0-5,6 32-7,-6-6-7,4 6-14,-4-8-17,11 7-2,-11-11 1,6 2-2</inkml:trace>
  <inkml:trace contextRef="#ctx0" brushRef="#br0" timeOffset="247388.3785">15794 16766 51,'0'0'30,"8"39"-6,-5-4-40,-6-11-8,14 11-3,-7-16-3</inkml:trace>
  <inkml:trace contextRef="#ctx0" brushRef="#br0" timeOffset="247993.0097">16480 17034 12,'0'16'29,"0"11"0,-6-3-8,-10-2-3,-8 2-6,-7-6-3,-2-5-3,-6-4-1,4-1-3,2-14-1,6-9-1,4 3-1,11-9 1,8 3-1,7 1 0,7 0 0,5 0 0,7 12 0,3 10 1,3 5 0,2 11-3,2-1-7,-3-1-18,-5 4-1,1 1-2,-10-13 2</inkml:trace>
  <inkml:trace contextRef="#ctx0" brushRef="#br0" timeOffset="248340.3939">16539 17070 39,'13'6'32,"7"9"0,-3 0-13,-5-4-8,0 7-3,-6 3-1,-2 1-2,-4-7 0,-6-3-3,6-12-1,0 0 0,-4-16-1,8 5 0,3-6-2,3-7 1,4-4-1,-2-2 1,0 10 1,-2 5 0,1 1 1,-5 3-1,-6 11 0,0 0 2,5 10-1,-5 10 1,5-1-3,1-2-6,7 4-22,6 0-6,-4-8 2,10 2-1</inkml:trace>
  <inkml:trace contextRef="#ctx0" brushRef="#br0" timeOffset="248872.153">16855 16992 34,'0'10'28,"13"0"0,-2 2-18,9-2-4,5-3-2,1-7-2,2 0 1,-3 0-3,-4 0 0,-4 0 0,-6-7-1,-7-2 1,-4 9-1,-12-4 1,-3 9 0,-1 0 0,-2 0 1,-1 4 1,3 5 0,4 6 2,3 4-1,6-8 0,11 3 1,3 0 1,6-3-1,4-2 1,4-8-3,1-6-2,2-6 0,-3 6 0,-1-13-1,-3 3-2,-4 1 1,-1-6-1,-5 2 2,-11 13 1,9-16 1,-9 16 0,0 0 0,0 0 1,-8 9 0,8 3 1,0 3-2,0-15-1,0 20-9,5-10-12,5-1-11,-10-9 0,0 0-1</inkml:trace>
  <inkml:trace contextRef="#ctx0" brushRef="#br0" timeOffset="249214.177">17196 16789 54,'-15'-22'34,"15"22"-2,-20 0-19,20 0-37,-3 14-6,3-14-4,20 27 1</inkml:trace>
  <inkml:trace contextRef="#ctx0" brushRef="#br0" timeOffset="249579.1935">17376 17041 37,'0'0'29,"0"0"-6,10 4-5,-3 10-3,-4 1-3,7 5-2,-4-10-2,7 6-2,-4-4-1,6 2-1,-4-8 0,4-6-1,-2-5-1,2-5-1,-1-2 1,-1 0-3,-2-4-4,-3-2-9,4-1-15,0 6-8,-2-7 2,6 4-3</inkml:trace>
  <inkml:trace contextRef="#ctx0" brushRef="#br0" timeOffset="249932.216">17882 17012 29,'0'25'32,"-16"0"0,-2 1-8,-7-1-7,-7-5-5,1-2-7,0-12-2,1 1-4,7-12 0,5-9 0,6-1-4,7-4 2,10-4-3,3 1 4,6 9 1,6 3 2,1 0 0,2 10 1,-1 6 0,3 8 1,-1 5 1,0 0-5,1-2-12,5 0-19,-13-2 1,8 0-1,-9-15 0</inkml:trace>
  <inkml:trace contextRef="#ctx0" brushRef="#br0" timeOffset="250284.9506">17980 17021 52,'22'20'35,"-10"-8"2,6 7-16,-1 5-8,-9 3-2,3 5-6,-11-13 0,0-3-1,-7-7-4,-9-1-9,1-8-16,-2 0-11,-3-14-1,10-9 1</inkml:trace>
  <inkml:trace contextRef="#ctx0" brushRef="#br0" timeOffset="250721.9698">18622 17014 27,'11'2'34,"10"6"0,-2 4-3,-5 5-13,9 7-7,-7-2-1,2 8-5,-7-11 2,0-2-3,-9 1 1,-2-10-1,0-8-1,-10 0-1,4-10-2,3-9 3,0-1-4,3 3 2,3-5-2,5 0 0,5-1 1,5 4 0,3 6-1,3 7-1,7 2-3,-6-3-10,2 7-23,1 6-1,-7-6 1,3 0 0</inkml:trace>
  <inkml:trace contextRef="#ctx0" brushRef="#br0" timeOffset="254683.5167">19511 17019 47,'12'-7'24,"-12"7"-3,15 0-4,-8 16-3,-7 3-4,0 6-3,-7-6-3,-1 8-2,-2-9-2,0 0-2,2-5-3,8-13 0,0 0-1,0 0 0,10-13 0,3-8 2,5 11 1,-1-5 0,18-26 1,-18 24 1,-7 11 1,-1-2 0,-9 8 0,0 0 2,0 0 1,-8 13 1,1 5 0,-3 2 0,7 4 0,3-6 1,3 9-3,7-7-2,8-1-4,11-7-3,4-4-4,10-8-4,2-8-4,0 0 0,2-10 0,0-7 3,-3 2 7,-5 3 6,-8 3 9,-7 10 7,1 0 25,-25 16-17,-11 8 0,-5 2-4,-11 3-3,-1 0-6,-1-10-4,-2-2-4,3-3-1,0-7-1,8-3-4,3-11 2,9-2-3,3-5 1,5 8 2,5-1 2,5-1 1,19 0 7,-8 15-2,-1 5 2,5 14-1,-1-12 0,2 14-1,-3-3 1,0-3-2,-1-3 1,-1 5-3,-2-13-1,-2-4 0,0-8-2,-6-8 2,-1 2-4,-3-1 1,-1-6-1,-2-4 2,-4 6 2,0 2-1,0 7 2,0 10 1,0 0-1,5 12 2,-2 8 0,1 6-13,4-6-21,5 6-1,2-4 1,13-4-2</inkml:trace>
  <inkml:trace contextRef="#ctx0" brushRef="#br0" timeOffset="255172.8">20781 17091 17,'0'17'28,"6"11"1,-6-3-10,-5-7-6,1 2-7,4-20 0,-13 8-3,13-8 0,-11-9-2,8-3 0,3-10-1,0-5-2,8-2 3,1 7-1,5 4 1,2-2 0,2 11 1,-1 9 0,3 5 2,-2 16 0,1 5 0,-2-4 0,-4 5-4,2 4-4,-3 0-17,-4-16-10,6 2-1,-14-17 0</inkml:trace>
  <inkml:trace contextRef="#ctx0" brushRef="#br0" timeOffset="255526.8303">21254 17091 28,'0'15'33,"0"2"2,-8 1-10,-8 1-8,0 1-5,-8-2-4,0-4-5,-1-9-4,2-10-1,1 2-2,2-13 2,7-1-3,4-5 3,9-3-2,0 2 4,7 3 1,5 8 2,4 5 0,2 14 0,4-2 1,1 10 0,-1 8 2,0 8-5,-4 4 2,-4-6-12,0-11-22,-3 2-4,-11-11 1,4 5-2</inkml:trace>
  <inkml:trace contextRef="#ctx0" brushRef="#br0" timeOffset="255886.8415">21094 16871 38,'-7'-17'33,"7"17"-4,0 0-17,0 0-35,11 20-5,0-8-5</inkml:trace>
  <inkml:trace contextRef="#ctx0" brushRef="#br0" timeOffset="255948.8441">21360 17016 23,'15'13'35,"11"13"0,-2 1 0,-1 10-16,6 9-8,-5 1-2,3 4-9,0 2-7,-4-10-24,-9-11-3,3 0-2,-6-24 0</inkml:trace>
  <inkml:trace contextRef="#ctx0" brushRef="#br0" timeOffset="256300.8682">21664 17123 64,'-16'-4'35,"-12"8"-4,-5 10-9,-1 15-9,-9 0-5,2 10-7,5-3-8,2 4-25,3-2-1,11-4-4,-1-17 1</inkml:trace>
  <inkml:trace contextRef="#ctx0" brushRef="#br0" timeOffset="256698.8889">21938 17155 54,'-12'-17'22,"-3"2"-5,-5 0-1,-5 7-5,2 2-3,-5 6-1,5 9-3,2-4-2,7 10 0,8 3 0,6 5-1,7-8 1,7 4-2,7-10 2,2 1 0,4 2 2,-1-9-3,0-8-1,-1-2 0,-3-4-1,-2-9 2,-5 10-1,-6-7-1,-2 3 0,-5-1 0,-2 15 1,0-10 0,0 10 1,-9 15 0,9-15-1,-5 23 0,5-10 2,11 6 0,-2 0 2,8-2-3,2-9 2,3-1-1,2 2 2,1-9-1,-4-4-1,-2-4 0,-5-4-3,-6-5 0,-3 4-7,-8-6-11,-7-9-18,1 8 1,-6-3-2,4 11 2</inkml:trace>
  <inkml:trace contextRef="#ctx0" brushRef="#br0" timeOffset="257052.9103">22306 17086 36,'0'0'32,"12"5"2,1 0-16,7 3-3,-2 6-5,6 8-1,-7-11-2,-3 7-2,-6 0 1,-8-3-1,-11 2 0,-4 1-4,-10-14-2,-4-4-10,4-3-22,4-1-4,-1-20-1,16 3 0</inkml:trace>
  <inkml:trace contextRef="#ctx0" brushRef="#br0" timeOffset="257615.9091">23101 17147 15,'-33'-36'54,"4"19"-34,-1 5-4,-7-2-4,4 6-3,0 8-1,7 17-3,6 6-2,14 2 0,6 2 1,13-3 0,5-2 0,8-1 0,2-6 1,5-15-1,0-3-2,-3-4 0,-1-12-3,0-3 3,-7-5-1,-4-6-1,-3-11-1,-8-6 1,-4-3 1,-3-5-1,-4 2 1,-6 2-1,2 8-1,-2 3 1,1 23 0,0 11 0,9 9-1,-13 29 1,10 5 0,-2 11 0,5 12 0,0 8 1,8-8-3,-4-1-1,11 0-6,-5-7-13,4-16-14,4-2 0,-5-18 0,4-10 5</inkml:trace>
  <inkml:trace contextRef="#ctx0" brushRef="#br0" timeOffset="257981.2285">23272 17076 52,'0'0'36,"21"6"1,-6 10-13,-11 6-10,11 4-4,-12-1-2,1 2-3,-4-5-1,7-4 0,-7-7 0,0-11-2,0 0-1,0 0 0,6-20-2,2 3 3,3 0-2,1 2-1,5-14-2,3 10 2,5 5 1,1 0-2,-4 14-1,-2 0-8,4 0-26,-9 5-2,-8 11 0,-1-1 0</inkml:trace>
  <inkml:trace contextRef="#ctx0" brushRef="#br0" timeOffset="258398.2526">20509 16702 33,'9'0'55,"-9"13"-37,3 8-4,-3 12-8,0-6-6,2 1-9,-2-6-15,10 6-6,-10-28-1,0 0 0</inkml:trace>
  <inkml:trace contextRef="#ctx0" brushRef="#br0" timeOffset="258752.274">20614 16704 46,'0'0'35,"0"0"0,0 25-11,0 0-15,0-2-36,8 13-4,-4-15-2,14-1-2</inkml:trace>
  <inkml:trace contextRef="#ctx0" brushRef="#br0" timeOffset="259114.2947">22427 16702 59,'0'0'34,"5"14"-2,-5 1-13,0 7-8,0 4-7,0 1-7,0 2-15,-9-8-16,13 4 0,-4-15 0,5 3-1</inkml:trace>
  <inkml:trace contextRef="#ctx0" brushRef="#br0" timeOffset="259464.3142">22568 16711 100,'8'18'38,"-12"5"-5,-2 9-36,6 7-30,-10-8-2,10 5-3,-2-18-1</inkml:trace>
</inkml:ink>
</file>

<file path=ppt/ink/ink6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7T16:28:34.055"/>
    </inkml:context>
    <inkml:brush xml:id="br0">
      <inkml:brushProperty name="width" value="0.05292" units="cm"/>
      <inkml:brushProperty name="height" value="0.05292" units="cm"/>
      <inkml:brushProperty name="color" value="#FF0000"/>
    </inkml:brush>
  </inkml:definitions>
  <inkml:trace contextRef="#ctx0" brushRef="#br0">1684 10619 38,'0'0'27,"0"0"-6,14 12-3,3-8-4,11 1-5,8-2-1,1 0-2,4-3-2,-7 0-2,0-7 0,-6 2-1,-10-1 1,-8 1-1,-10 5 0,-16 0-1,-5 3 0,-1 8 1,-2 7-1,1 2 1,-5 6-1,10 2 0,11 2 0,7-2 0,7-3 0,14-2-3,6-7-1,9-8-4,19 0-1,-4-12-1,1-1-1,0-7 0,1-3 0,-12-4 3,-5 0 5,-8-1 4,-18-4 5,-7 7 3,-22-19 17,-6 22-11,4 8-2,-13-1-2,2 12-2,1 0-3,11 8-2,0 2-1,14 5-2,3 2 0,3 0 0,19 0 0,8-1 0,1-4-2,0-4-2,3-2-4,-7-15-8,7-1-11,-1-6-9,-19-12 1,-1-4 5,-4-3 8,-6-7 11,-3 1 9,-7 3 11,-30-29 43,25 43-21,-5 0-7,3 6-9,2 9-17,2-2-25,13 6-4,0 13-2,15-1 0</inkml:trace>
  <inkml:trace contextRef="#ctx0" brushRef="#br0" timeOffset="361.3952">2387 10660 47,'12'0'23,"11"4"-11,1 0-5,0 0-2,1-2-3,1-2 0,-8 3-1,-6-3 1,-12 0-1,0 0 2,0 0 1,-18 12 1,5-7 1,-2 2 0,-1 6 1,0-2-1,8 4 0,2 2-2,14 2-2,-1-2-2,12 0-5,5-1-4,5-6-8,7-2-11,11 1-4,-7-14 1,4 5 3</inkml:trace>
  <inkml:trace contextRef="#ctx0" brushRef="#br0" timeOffset="713.4024">2905 10637 45,'-19'0'30,"-12"-9"0,4 9-11,1 5-7,5 1-5,14 4-3,7 1-2,7 3 0,6-1-2,5-1-1,4-2-1,2-5 0,-2 0-2,-6-5 1,-16 0-1,12 0 1,-12 0 0,-19-5 3,1 5 1,-4 0 2,-5 4 1,-1 6 1,2-2 2,8 7 0,0 1 1,14 5-1,-2-4 0,18 4-1,4-5-1,11-3-2,4 1-7,0-5-31,-2-16-1,4-1 0,2-16-1</inkml:trace>
  <inkml:trace contextRef="#ctx0" brushRef="#br0" timeOffset="1879.2038">3512 10649 43,'7'-13'30,"-7"13"-5,6 21-3,-6 11-5,6 15-4,-6 10-3,6 10-3,-6 4-2,9-1-9,-2-2-10,7-15-18,-10-17-2,3-9-1,-7-27 1</inkml:trace>
  <inkml:trace contextRef="#ctx0" brushRef="#br0" timeOffset="2031.5316">3525 10882 9,'19'0'24,"-3"0"-2,14 3-12,-2 8-25,-2-16-4,13 5-4,-14-9 16</inkml:trace>
  <inkml:trace contextRef="#ctx0" brushRef="#br0" timeOffset="2310.1251">3804 10742 45,'0'0'33,"-10"16"0,3 1-12,4-2-6,6 5-5,-3-4-4,0 0-1,0-7-3,0-9-2,0 0 1,7-22-2,-3 3 1,3-3-1,3-2 0,4 0 0,1 3 1,4 7 0,-1 8 0,3 6 0,-3 11 0,-2 7-1,-2 6-3,-4 3-11,-2 1-15,7 4-3,-5-11 0,12 1 0</inkml:trace>
  <inkml:trace contextRef="#ctx0" brushRef="#br0" timeOffset="2587.6156">4241 10749 42,'-13'-17'30,"-8"-1"-2,-1 7-9,-1 7-5,-3 4-3,5 7-3,1 4-2,9 7-2,4 3-1,7 1 0,12-4-2,5-4 1,6-2-1,5-5-1,0-1-4,-3-10-6,1-5-11,-2 3-12,-12-7-1,0 3 1,-12-3-1</inkml:trace>
  <inkml:trace contextRef="#ctx0" brushRef="#br0" timeOffset="2888.388">4301 10803 26,'0'0'28,"24"15"0,-12-11-6,7-4-4,2 4-6,-2-8-2,4 4-3,-6-10-1,-1 3-3,-5-8 0,-4 1-3,-7-3 1,-5 0-1,-7 0 0,-3 0 0,-5 6-1,0 4 1,-1 11 1,0 5-1,1 8 1,6 10 1,3 6-1,6 6 1,5 5 0,2 1 0,4-3-1,5-3-4,5-2-10,6-4-18,-4-14-3,6-4-1,-2-11 1</inkml:trace>
  <inkml:trace contextRef="#ctx0" brushRef="#br0" timeOffset="3385.8229">4706 10749 32,'-12'-24'27,"-16"-8"10,9 21-23,1 11-5,-1 0-3,3 13-1,1 3-1,10 5-2,-2 5 1,7 1-1,11-4 0,2 0 1,6-10-1,7-4-1,-1-5 0,-2-4-1,2-11-1,-3-4 0,-7-1 1,-4-2-1,-3 0 0,-8 3 1,-3 0 1,-2 6 1,5 9 0,-15-5 0,15 5 0,-7 8 1,7-8-1,0 16 0,7-4 1,5 1-1,2-1 0,5-1 0,1-2-1,0-3 1,-1 3-3,-3-5-10,0-4-6,2 0-17,-13-13 0,2 1 0,-7-11 0</inkml:trace>
  <inkml:trace contextRef="#ctx0" brushRef="#br0" timeOffset="3505.6118">4830 10531 45,'-15'-21'31,"8"11"0,-5 3-12,12 7-21,0 0-22,0 0-5,0 17-2,0-17 0</inkml:trace>
  <inkml:trace contextRef="#ctx0" brushRef="#br0" timeOffset="3723.2901">5032 10599 39,'-9'18'35,"6"11"1,-3 10 0,6 6-15,3 15-9,-3 0-4,10 4-3,-1 0-2,0-7-3,1-4-4,-5-20-7,8-10-19,-6-12-7,-7-11 0,0-13 0</inkml:trace>
  <inkml:trace contextRef="#ctx0" brushRef="#br0" timeOffset="3873.452">5080 10819 24,'13'-3'26,"14"9"-1,-8-6-11,-1-3-29,16 3-6,-10-12-4,8 8 0</inkml:trace>
  <inkml:trace contextRef="#ctx0" brushRef="#br0" timeOffset="4182.282">5333 10655 39,'-21'-10'29,"5"8"-3,-2 2-6,0 5-6,7 5-5,11-10-3,-11 20-2,16-9-2,5-1-2,2-2 0,0-2 0,4-4-2,-3-2 1,-1 0-1,-12 0 1,0 0-1,0 0 1,0 0 1,-21 8 2,4-1 1,5 7 2,-3 0 0,6 3 1,4-3 0,10 4 0,4-3-2,6-1-4,7-2-15,3-2-19,-4-10-1,14 0 0,2-12 0</inkml:trace>
  <inkml:trace contextRef="#ctx0" brushRef="#br0" timeOffset="4468.1408">5833 10679 59,'0'0'36,"11"17"0,-3 1-1,10 10-21,-9-3-6,6 5-3,-1-5-1,0-1-1,-4-7 0,-4-8-2,6-9 0,-2-9 0,-1-5-2,0-11-2,4 4-8,-4-4-24,0-4-3,7 3 0,-5 2 0</inkml:trace>
  <inkml:trace contextRef="#ctx0" brushRef="#br0" timeOffset="4722.3511">6388 10732 74,'0'28'36,"-22"-3"-2,-3-5-9,-5 0-9,-5-11-7,5-4-4,1-5-3,2-11-2,9-5-1,8-7 0,7-2-1,11 3 0,2 2 1,8 3 0,7 9 0,0 8 2,3 7 0,-3 9 0,2 11-5,-8 2-29,0 0-4,2 1 1,-6-9-1</inkml:trace>
  <inkml:trace contextRef="#ctx0" brushRef="#br0" timeOffset="5287.4401">7020 10755 70,'12'31'32,"-15"-2"-10,-6-5-8,-2 5-2,-9-10-5,1-1-3,-5-12-2,3-12-1,2-10-2,3-8 0,6-4 0,3-1 0,7-1 0,0 3 0,11 8 0,4 10 1,1 9 0,8 9 0,2 10-4,1 3-9,-2 1-18,7 10-1,-8-11 0,4 4 0</inkml:trace>
  <inkml:trace contextRef="#ctx0" brushRef="#br0" timeOffset="5623.7307">7188 10825 34,'-10'-15'34,"10"15"0,12 12-3,-6-3-10,10 9-8,-3-6-5,8 5-2,-2-5-1,4 0-1,-6-7-1,-6-5-2,0-11 1,-5-6-1,-6-6-1,-3-7 0,-10-6 0,-7-5-1,-5-5 0,-4 0 0,-5 6-1,-3 3 1,0 8 0,-1 7 1,8 10-1,8 12 1,6 5 1,10 12-2,12 2 0,7 3-5,15 8-10,6-1-19,3-2-1,16 1 1,-1-5-1</inkml:trace>
  <inkml:trace contextRef="#ctx0" brushRef="#br0" timeOffset="6007.1874">7471 10793 50,'5'10'31,"9"6"-2,7-1-11,0-7-4,3-4-4,2-10-3,-5-2-3,-4-8 0,-7-4-2,-6-6-1,-10 0 0,-10 0-1,-6 2 1,-2 8-1,-4 7 0,-3 9 1,2 12 0,3 8-1,9 14 2,7 7-1,10 7 1,8-3-1,7 0-1,3-1-3,4-9-7,1-3-19,5-8-7,-1-15 2,1-3-1</inkml:trace>
  <inkml:trace contextRef="#ctx0" brushRef="#br0" timeOffset="6302.4744">7907 10767 56,'-19'-29'33,"7"5"-2,-4 4-12,-5 1-5,6 11-4,-8 3-3,10 12-3,-5 5-1,12 6-2,3 2 0,6 3 0,8-1 0,4-6-1,9-3-2,1-3-5,6-3-9,0-7-16,-7-7-3,3-3 1,-7-8-1</inkml:trace>
  <inkml:trace contextRef="#ctx0" brushRef="#br0" timeOffset="6438.2532">8037 10655 86,'6'9'34,"-6"5"-4,8 7-12,-3-1-11,5 3-8,-3 3-15,8-4-17,-15-10-2,11-4 0,-11-8 0</inkml:trace>
  <inkml:trace contextRef="#ctx0" brushRef="#br0" timeOffset="6571.6034">7993 10460 90,'-8'-13'33,"8"13"-10,0 0-35,0 12-15,10 4-5,-5-5-2</inkml:trace>
  <inkml:trace contextRef="#ctx0" brushRef="#br0" timeOffset="6897.5498">8370 10626 75,'-22'-5'33,"-11"1"-3,6 4-15,9 9-6,2 8-5,8 9-2,8 2-1,8 2 0,8-2 0,12-4 0,-1-3-1,1-6 1,-1-8 0,-7-7 0,-5-3 0,-11-8 0,-11-1-2,-9-5-5,-4-1-26,0 6-2,-9-8 0,9 9-1</inkml:trace>
  <inkml:trace contextRef="#ctx0" brushRef="#br0" timeOffset="7391.1429">8703 10786 33,'0'-22'24,"-5"-2"-4,-6 2-3,0 2-2,-9 0 0,3 10-3,-10 0-2,6 10-3,-4 7-2,7 6-2,5 3-1,5 5 0,8 0-1,5 1 0,9-2 1,8-2-1,3-7 1,1-4-1,1-4 0,-2-8-1,-2 0 0,-6-6 0,-4-6 0,-5 2-1,-8 2 1,0-1 0,0 5 0,0 9 0,-13-6 0,13 6 1,-8 13 0,8-1-1,7 1 1,5 3 0,0-2-1,10-2 2,-3-4 0,5-2-1,-3-6 1,-2-4-1,-3-3-2,-6-8-11,-2-4-23,-1 3 0,-7-10 0,0 5-1</inkml:trace>
  <inkml:trace contextRef="#ctx0" brushRef="#br0" timeOffset="7578.9583">8990 10588 55,'4'11'36,"4"11"1,-3 3-5,1 4-14,6 14-5,-6 3-5,2 7-3,-4 2-4,2-1-3,-1 2-11,-5-11-24,0-12 0,0-7-2,4-15 2</inkml:trace>
  <inkml:trace contextRef="#ctx0" brushRef="#br0" timeOffset="7746.8094">9083 10774 61,'17'10'31,"-5"-10"-2,9 5-21,6 2-32,-10-10-5,5 6-1,-3-13-1</inkml:trace>
  <inkml:trace contextRef="#ctx0" brushRef="#br0" timeOffset="8084.2263">9436 10601 70,'-25'-7'32,"8"7"2,-8 3-15,8-3-9,17 0-5,-5 17-5,11-6-1,7 1-4,-1-3-3,5 2 0,-2-6-2,0 2 1,-15-7-1,0 0 2,0 0 4,-10-5 4,-18 5 12,13 3-2,-2 2 1,10 9 1,-1-1 1,8 6-3,8-2-1,7 4-2,0-3-3,7-5-10,-4-4-29,7-6-2,2-9 0,19-2 0</inkml:trace>
  <inkml:trace contextRef="#ctx0" brushRef="#br0" timeOffset="8663.9226">9992 10676 35,'26'5'27,"-7"-5"0,9 0-11,3 0-8,-5 0-1,1-4-2,-2 1-3,-13-2-1,-12 5 0,3-9-1,-15 6 0,-9 3 1,4 9 0,-1 2 0,0 8 2,6 5-1,4 5 0,8 0 1,11 0-1,9-4-6,4-4-10,4-5-16,-4-18 0,7-4 0,-10-12-1</inkml:trace>
  <inkml:trace contextRef="#ctx0" brushRef="#br0" timeOffset="8874.0428">10363 10640 41,'0'15'30,"0"-15"1,-9 19-13,17-3-5,1 0-2,8 6-3,-1-4-2,5-3-2,-8 0-2,1-3-4,-4-3-9,-10-9-21,0 0 0,-14 0-1,-3-7 0</inkml:trace>
  <inkml:trace contextRef="#ctx0" brushRef="#br0" timeOffset="9316.5119">10540 10669 53,'0'0'33,"10"0"1,9 3-12,8 10-6,1 0-5,3 7-2,-10-3-2,1 4-2,-15-6-2,-11-5-6,2 2-26,-14-12-6,-2-14-2,12-1 0</inkml:trace>
  <inkml:trace contextRef="#ctx0" brushRef="#br0" timeOffset="9860.0658">11430 10676 35,'8'13'33,"-8"12"0,-12 4-4,-12-2-13,-4 3-4,-10-8-5,3-5-3,2-12-3,3-13-1,9-6 0,7-10-1,8-4 0,12 0 0,4 0 0,8 8 1,1 7 0,7 13 0,2 8 0,3 9 1,-2 7 0,-4 7-3,0 1-4,-4-6-7,-1-1-9,0-8-6,-6-11-1,1-6 1</inkml:trace>
  <inkml:trace contextRef="#ctx0" brushRef="#br0" timeOffset="10038.6546">11547 10720 69,'0'0'27,"0"0"-3,16 3-4,-6 14-6,2 7-4,-4-3-3,8-1-1,-4-6-1,1-2-2,-2-12 0,-1 0-2,0-12-2,-3-2-6,2-5-23,-3 3-6,-6-5 0,5 4 0</inkml:trace>
  <inkml:trace contextRef="#ctx0" brushRef="#br0" timeOffset="10504.4454">11838 10678 33,'0'11'28,"0"-11"-1,18 4-3,-1-4-15,7 0-4,2 0-3,0-7-2,-3 2-3,-5 1 1,-18 4 0,0 0 0,0 0 2,-18 0 0,-2 9 3,-3 2 2,4 6 3,-1-1 0,11 8 1,4-2 0,14 5-1,3-6-1,12 2-2,0-9-1,8-4-1,-1-5-2,1-10-2,-3-9 0,-2-6 0,-2-5-1,-5-6 1,-7 2-1,-6 0 1,-7 2 0,0 5 1,-5 8 1,5 14 0,-15-7 0,6 18 0,6 6 0,3 3-1,4 9-4,1-3-5,9 3-24,5-4-2,0-9 0,10-2 0</inkml:trace>
  <inkml:trace contextRef="#ctx0" brushRef="#br0" timeOffset="10784.6236">12429 10626 69,'-28'-5'32,"7"12"-3,0 5-13,0 1-6,8 8-4,5 2-1,8 3-2,11 2-1,7-1 0,7-5 0,2-3-1,1-7 0,-3-4 0,-7-5-1,-3-6 0,-15-7 0,-5-3-3,-8 0-8,-4-1-23,-8-8 0,5 4-1,-4-6 1</inkml:trace>
  <inkml:trace contextRef="#ctx0" brushRef="#br0" timeOffset="11378.7737">12606 10674 41,'0'0'31,"9"-12"1,1 3-1,12-1-19,7 5-6,0-3-3,0 4-2,-1 4 0,-9-2-1,-8 2 0,-11 0 0,-11 7 0,-8 0 0,-3 2 0,-4 1 1,-2 2 0,7 5 1,4-2-1,12 4 0,8 1 0,11 1 0,7 2-2,8-4-2,9-3-5,1-7-4,9 0-1,-3-9 0,6-6 0,-7-7 0,-1 0 5,-7-5 6,-5-1 7,11-7 20,-33 20-10,-9 6 0,-11 0 1,-6 7-3,-1 6-4,-12-5-3,2 4-2,-3-4-3,2-5-1,4-3-2,1-9 0,6-5-1,3-1 1,13-2-1,2 0 1,10 3 1,5 5 1,5 3 1,6 12 0,1 3 1,3 8-1,0 4 1,-2 1-2,-2 4-4,-6-8-10,-9-4-21,2-1 1,-13-13-1,0 0 0</inkml:trace>
  <inkml:trace contextRef="#ctx0" brushRef="#br0" timeOffset="11514.0265">13022 10525 56,'-13'-13'33,"13"13"-3,0 0-12,0 0-39,17 10-7,-6-4-4,11 9 0</inkml:trace>
  <inkml:trace contextRef="#ctx0" brushRef="#br0" timeOffset="11822.7855">13416 10625 54,'-29'-8'29,"7"8"-2,-5 4-11,4 1-6,8 9-5,7 6-3,8 2 2,3 3-2,9 0 1,5 0 0,4-4-1,3-3 1,-1-7 1,-4-8-1,-3-3 0,-16 0 0,7-20 0,-16 6-2,-6-3-4,-4 1-12,0 3-19,-8-3 0,8 6-1,-4-2 1</inkml:trace>
  <inkml:trace contextRef="#ctx0" brushRef="#br0" timeOffset="12378.3028">13750 10626 26,'-28'-8'26,"8"11"0,-6-3-2,9 5-12,6 4-5,7-1-2,10 6-2,2-5 0,6 1 0,1 0 0,5-2-1,-3-3 0,0-3-2,-8-2 0,-9 0-1,0 0 1,0 0-1,-12-2 1,-5 2 0,-1 4 0,0 1 2,0 5 0,8 2 2,0 2 0,10 3 0,0-2 0,16 2-1,-1-5 1,7 0-1,0-7-2,4-5-1,2-5 0,-1-7-1,0-3 0,-5-6 0,-3-1 1,-4-2 1,-5 0 0,-3 4 2,-7 3 0,0 8-1,0 9 1,-10-4 0,10 4-1,-7 23 0,7-2-3,0 0-3,4 5-7,-1-6-16,5-4-9,8-3 1,-6-9-1</inkml:trace>
  <inkml:trace contextRef="#ctx0" brushRef="#br0" timeOffset="12557.0247">14052 10657 67,'0'0'36,"26"0"1,-8 12-10,-1 3-12,8 8-6,-10 0-4,-2 6-1,-10-5-2,-7-4-3,-8-1-10,0-10-26,-19-12 0,4-3-1,-6-14 1</inkml:trace>
  <inkml:trace contextRef="#ctx0" brushRef="#br0" timeOffset="13264.4527">14945 10837 35,'10'-22'28,"-2"0"-7,-8-3-4,0-3-4,-10 3-4,-7-3-2,-4 7-3,-7 2-1,-2 10 0,-3 9-2,3 8 0,2 8 0,6 8 1,9 5-1,13 5 2,7-3-1,14-1 0,7-6 0,6-9 0,3-8 0,4-7-1,-6-13 0,-1-8-2,-9-8-1,-5-9 0,-7-2 0,-5-6 0,-5 2 0,-8-2 1,-1 6 0,-2 8 1,-2 6 0,2 10 2,-3 9-1,11 7 1,-16 26 0,16 2 0,0 9 0,0 8-1,5 4 1,3 1-2,2 0-6,1 0-18,-1-16-8,5-4-1,-6-19 0</inkml:trace>
  <inkml:trace contextRef="#ctx0" brushRef="#br0" timeOffset="13461.5929">15165 10474 62,'0'0'34,"0"0"1,-3 31-8,3 3-16,-3 5-3,3 11-3,3 1-2,1 0-6,3-3-13,1-4-19,-4-15-1,2-8 0,-6-21 1</inkml:trace>
  <inkml:trace contextRef="#ctx0" brushRef="#br0" timeOffset="13747.0278">15172 10426 47,'17'-27'34,"14"14"-1,3 9-7,5 4-11,2 14-5,-6 3-4,-4 9-1,-14 1-1,-17 4-3,-8 3 1,-15-2-2,-13-5 0,1 0 0,1-4 0,9-3 0,12-1 1,17-2 0,12-2 0,14 1 0,5-1 1,3 1-2,2 4-12,-4-5-23,-11-9-1,-3 2 0,-11-13-1</inkml:trace>
  <inkml:trace contextRef="#ctx0" brushRef="#br0" timeOffset="14476.6576">16076 10878 11,'27'-18'34,"-15"4"-16,1-3-2,-5-2-1,-4-4 0,-4 3-2,-14-7-1,-4 9-2,-8-3-2,1 12-3,-2 2-2,2 7 0,1 10-1,9 5 0,7 7-1,8 4 1,8 0-1,8 0 0,2-4-3,3-8-6,7-7-16,1-2-9,-8-17-1,3-3 0</inkml:trace>
  <inkml:trace contextRef="#ctx0" brushRef="#br0" timeOffset="14581.7031">16127 10495 7,'-10'-17'0,"3"5"0,2 1-6,5 11 6</inkml:trace>
  <inkml:trace contextRef="#ctx0" brushRef="#br0" timeOffset="14896.5508">16203 10480 48,'14'-18'33,"10"8"1,0 5-12,0 5-6,5 11-3,-7 9-3,1 12-3,-8 5-2,1 9-2,-4 0 1,0 0-3,-3-8 1,-3-6-2,1-9-1,-1-11 0,-6-12-1,0 0-1,3-14 1,-12-1-1,-4 1 0,-9 3 1,-5 5 0,-3 6 1,-3 5-1,2 3-7,8 5-15,4 5-11,1-9 1,14 1 0</inkml:trace>
  <inkml:trace contextRef="#ctx0" brushRef="#br0" timeOffset="15484.4083">16543 10700 54,'-11'-4'30,"6"13"1,-1 3-15,2 1-5,4 8-4,0-3-1,10 3 0,1-3-2,5-4 0,2-8-2,4-6 0,-1-4-2,1-8-1,-2-4 0,-5-6 0,-1 0 0,-5 5-1,-4-1 1,-5 6 0,0 12 1,0 0 1,-10 0 0,8 17 1,2-1-1,0 2 1,7 0 0,7-3 0,3-4-1,6-3 0,0-8 0,-1-6 0,2-6 0,-3 0-1,-2-2 1,-2-1 0,-6 1 0,-2 2 0,-9 12 1,12-3-1,-12 3 1,7 17-1,-3-7 0,2 2 1,3 0-1,3-2 1,1-5 0,2-5-1,0-5 0,1-3 1,0-4-1,-2-3 0,-7-2-3,-2-5-6,1 4-29,-9 1-1,-3 0 0,0 2 0</inkml:trace>
  <inkml:trace contextRef="#ctx0" brushRef="#br0" timeOffset="16688.3227">17534 10650 39,'0'0'26,"9"15"-3,-9-15-11,24 13-4,-5-6-2,1-5-1,2-2-2,-4-3-1,0-5-1,-7 1 0,-11 7-1,5-14 0,-5 14 0,-19-3 0,6 8 0,1 10 0,0 6 1,6 4-1,6 6 1,0-1-1,13-1 2,7-1-1,2-7-1,4-6 0,2-12-1,-4-6 0,1-10 0,-2-3-1,-4-8 0,-6-2 0,-3-3 0,-3 4 2,-5 3 0,-2 3 1,0 7 0,0 12 1,0 0 0,-13 4 0,13 14 1,0 1-1,11 3 0,-4-1 0,6-2 1,1-3-1,1-7 0,1-9 0,1-6-1,-4-5 1,-2-7-1,-1-2 0,-3-3 0,-3-4 0,-1 5 1,-3 3-1,0 6 1,0 13 0,0 0 1,0 0 1,11 23-1,-6-1 0,8 4 0,-2-1 0,5 0-1,-1-5 0,4-9 0,-2-6-1,-1-10 0,0-2 1,0-8-1,-1-6 0,-2-1 0,-1 2-1,-1-1 0,-2 7 0,1 6 0,-1 8 0,-9 0 0,15 20 0,-6 0 0,1 1 0,5 3 0,0-3 2,1-6 0,-1-8-1,5-7 1,1-10 0,1-8 0,0-6 0,-4-4-1,2-1-3,-6-1-12,-7 2-24,4 9 0,-6 0 0,10 11 0</inkml:trace>
  <inkml:trace contextRef="#ctx0" brushRef="#br0" timeOffset="17706.7225">1615 11410 43,'0'0'30,"-3"17"1,3 2-13,6 7-5,-3 2-6,-3 1-9,0-8-17,9 4-11,-6-14 0,3 1-1</inkml:trace>
  <inkml:trace contextRef="#ctx0" brushRef="#br0" timeOffset="17863.4665">1721 11384 61,'0'0'32,"8"19"-1,-8-1-14,0 5-16,4 9-28,-4-8-1,12 5-3,-3-10-2</inkml:trace>
  <inkml:trace contextRef="#ctx0" brushRef="#br0" timeOffset="18727.7478">2002 11585 22,'23'7'25,"-5"-7"-7,0 0-4,4 0-1,9-6-4,-2 2-3,-2 4-3,-14 0-2,-13 0-1,0 0 0,-7 7-1,-2-1 1,-10 4 1,1 6 2,-4-2 0,9 4 1,7 2 0,6 1 1,7 3 0,11-3-3,7 1-5,3-8-13,9-9-12,9 4-2,-14-13 1,20-1-1</inkml:trace>
  <inkml:trace contextRef="#ctx0" brushRef="#br0" timeOffset="19008.1531">2505 11603 44,'-25'-10'30,"0"10"0,-2 4-13,-1 0-7,5 8-2,9 0-4,3 7-1,11 1-1,4 0 1,7-1-2,9 0 1,1-6-1,3-1 1,-4-5-1,2-4 0,-7-3 0,-15 0-1,6-12-1,-15 3-3,-4 0-7,-5 4-20,2-9-1,4 6-1,-3-5 1</inkml:trace>
  <inkml:trace contextRef="#ctx0" brushRef="#br0" timeOffset="19322.9243">2728 11643 57,'-16'-20'29,"4"12"-8,-4 1-5,-5 2-5,2 5-2,-6 2-3,10 8-2,0 2-2,9 7-1,2 0 0,7 2 0,7-2 0,12-2 0,2-5 0,5-3 1,-5-9-1,0 0-3,5-8-5,-7-2-21,-11-5-4,2 3-1,-10-4 0</inkml:trace>
  <inkml:trace contextRef="#ctx0" brushRef="#br0" timeOffset="19796.8052">3044 11675 53,'-9'-20'32,"0"11"-4,-4 0-8,1 2-7,-4 7-3,-2 0-4,3 7-3,-1 3-1,3 5-1,5 4-1,8 1 1,5-2-1,4 2 0,7-2 1,1-4 0,6-5-1,-1-4-1,3-5-1,-7 0 0,-2-7 0,-7-3-1,0-1-1,-9 1 2,0 10 0,-9-12 1,-3 12 2,-1 4 1,0 5 1,8 11 0,-7 5 2,8 7-2,4 1 1,0 3-2,7-1-2,-1-2-5,9-5-21,1-2-8,-4-15-1,4-3 0</inkml:trace>
  <inkml:trace contextRef="#ctx0" brushRef="#br0" timeOffset="20240.9171">3131 11532 13,'-3'-47'57,"13"24"-28,-1 0-13,4 7-4,11 14-3,-3 2-1,3 21 0,-1 2-1,6 18 0,-5 3-2,1 9 1,-1-3-1,-1 0-1,-2-9-1,0-8 0,-5-10-2,-3-11 0,-4-12-1,-9 0-1,6-19-1,-16-1 0,-2 1 0,-10-2-1,-2 4 1,-4 5 0,0 6 1,-3 6 0,6 7-2,-6 2-6,15 4-10,5 4-16,-2-6 1,6 7 0,1-6-1</inkml:trace>
  <inkml:trace contextRef="#ctx0" brushRef="#br0" timeOffset="20464.3713">3546 11694 46,'0'0'35,"0"0"-1,0 16 0,0-1-18,0 7-10,0 4-10,0 1-21,0-9-9,7 0 0,-7-8-1</inkml:trace>
  <inkml:trace contextRef="#ctx0" brushRef="#br0" timeOffset="20609.1161">3531 11514 66,'-9'-21'33,"9"21"-2,-10-11-19,10 11-31,0 0-10,10 12-3,2 4-1</inkml:trace>
  <inkml:trace contextRef="#ctx0" brushRef="#br0" timeOffset="21083.0089">3715 11690 50,'-3'20'28,"-1"-1"-6,7 0-6,4 6-3,6-6-2,7-1-3,-1-6-1,5-6-3,1-9-2,0-4-1,-6-6 0,1-5 0,-8-1-1,-4-1 0,-6 4-1,-2 2 1,0 14-1,-11-13 1,11 13 0,-16 8 0,10 2 0,6 6 1,0-1 0,6 4 0,3-3 0,7-1 1,3-5 1,4-2-1,-1-2 1,1-6 0,-1-6-1,-4-2-3,1-1-10,-7 2-23,-7-8-1,-1 4 0,-4-7-1</inkml:trace>
  <inkml:trace contextRef="#ctx0" brushRef="#br0" timeOffset="21308.5343">4092 11680 81,'14'9'38,"-5"3"-1,-1 1-14,0-2-11,8 11-5,-3-1-2,3 3-1,-2-4-1,3-1-2,-4-4 1,-1-3-1,0-8 0,0-9 0,-2-6-2,-3-9-1,3 4-9,-6-2-29,-4-7 1,5 1 0,-5-3 0</inkml:trace>
  <inkml:trace contextRef="#ctx0" brushRef="#br0" timeOffset="21692.5077">4563 11471 33,'0'0'26,"0"23"-2,-3-11-17,3 0-22,3 8-8,-7-8-1,12 5-1</inkml:trace>
  <inkml:trace contextRef="#ctx0" brushRef="#br0" timeOffset="21848.3861">4646 11477 68,'-5'13'29,"5"9"-11,8 4-38,-13-10-5,15 9-4,-8-12-1</inkml:trace>
  <inkml:trace contextRef="#ctx0" brushRef="#br0" timeOffset="22465.293">5225 11555 66,'0'0'34,"22"14"-2,-1 13-14,-5 10-5,5 14-5,-8 4-1,-1 7-4,-12-3 0,-3-3-3,-9-7 0,-9-11-2,-1-13-1,-6-16 1,6-12-1,4-15 1,5-11 1,6-11 0,7-9 0,4-1 1,7 2 0,6 2-1,4 4 1,4 8 0,0 8-2,0 9 0,5 12-1,-5 5 1,3 6-1,-6 5 0,-3 10 0,-4-2 1,0 4 1,-2 0-5,-4-2-9,4 3-15,-13-15 0,15 1-1,-15-10 1</inkml:trace>
  <inkml:trace contextRef="#ctx0" brushRef="#br0" timeOffset="22737.8626">5761 11675 40,'-9'10'34,"3"9"-1,-18 0-5,0-3-10,1-1-7,-6-5-4,5-6-4,3-4-3,4-7 0,6-3-1,4-7-1,7-1 0,0-2-1,6 4 1,6 4 0,6 3 2,2 9-1,2 3 2,2 8-1,1 8-2,-3 2-21,-1-5-8,1 9-2,-9-6 0</inkml:trace>
  <inkml:trace contextRef="#ctx0" brushRef="#br0" timeOffset="23179.7029">6428 11611 54,'10'0'34,"2"15"1,-3 6-12,-6 5-11,12 2-3,-8 0-3,3-2-1,-2-5-2,2-7-1,-2-14 0,8-3-1,1-11 0,-10-3 0,6-3-2,-3-2-4,3 1-5,-1-3-13,-9 6-12,6 7-1,-2-2 0,7 8 0</inkml:trace>
  <inkml:trace contextRef="#ctx0" brushRef="#br0" timeOffset="23451.6589">6908 11671 32,'10'21'33,"-13"-3"0,-1 4-4,-8-3-10,-9-5-5,-1-1-6,-6-8-4,-3-5-2,6-3-2,-2-9-3,4-2 1,8-4-2,5-3 0,10 2 1,7 4 2,8 3 0,4 7 2,5 9 1,4 1 0,3 11 1,-4 5-2,-3 1-13,-6 0-21,4 2 1,-4-5-2,6-1 1</inkml:trace>
  <inkml:trace contextRef="#ctx0" brushRef="#br0" timeOffset="23790.1293">7551 11445 65,'0'17'33,"2"11"-4,4 20-12,-6 6-7,10 8-2,-7 1-3,3-3-5,-1-7-7,-1-14-17,-4-14-10,3-9 1,-11-16-2</inkml:trace>
  <inkml:trace contextRef="#ctx0" brushRef="#br0" timeOffset="24075.3887">7549 11389 56,'33'-16'29,"-11"16"-11,4 8-3,-4 16-5,-11 7-5,-6 10-2,-13 0-2,-4-4-2,-2-7-1,-8-10-3,4-4-1,2-14-1,16-2 0,0-15 2,12 4 1,7 3 2,28 2 4,-23 15 1,-11 5 1,-7 6-2,-12 4-4,-8-2-9,0 3-15,-17-12 1,6 0-2,-2-13 10</inkml:trace>
  <inkml:trace contextRef="#ctx0" brushRef="#br0" timeOffset="24383.531">7839 11715 69,'27'7'34,"-2"3"-5,0-3-12,-5-7-5,3 0-4,-7-9-3,2 1-2,-8-4-2,-5-5-2,-5-3-1,-11-2-1,-5 4 0,-2 0-1,-3 7 1,-7 5 0,5 6 0,-2 13 2,7 6 1,5 8 1,4 5 1,4 4 0,5 4 0,8-1-1,2 0-3,2-7-13,-3-9-17,10 4 0,-8-15-2,11-2 1</inkml:trace>
  <inkml:trace contextRef="#ctx0" brushRef="#br0" timeOffset="24849.0446">8245 11656 46,'-18'-21'26,"6"4"-7,-6 2-4,-6 5-3,3 6-3,2 4-2,7 14-1,0 1-2,7 4-2,5 1 0,4 2 0,9-4-1,8 2 0,1-5 1,3-5-1,0-7-1,1-6-1,-6-2 0,2-7-1,-6 1 1,-9-7-1,-4 4-1,-6-1 1,-1 2 1,-7 3 1,1 6 0,10 4 2,-12 0 0,12 0 1,0 12 0,7 0 1,1-3 0,10 2 0,0-5 0,2 1-1,-4-3 0,-2-4-5,0 0-4,-6-7-14,1-6-13,-3 0 0,-6-8-1,0-4-1</inkml:trace>
  <inkml:trace contextRef="#ctx0" brushRef="#br0" timeOffset="24963.5807">8366 11393 57,'-13'-21'32,"10"11"-1,3 10-16,0 0-21,-2 10-20,2-10-4,7 17-1,-7-17-1</inkml:trace>
  <inkml:trace contextRef="#ctx0" brushRef="#br0" timeOffset="25151.5909">8537 11485 81,'-5'29'37,"2"5"1,3 10-17,0-3-7,6 14-6,0-1-2,4 2-4,2 1-4,-7-8-7,8-1-17,-1-7-12,-5-15-1,2-8 0</inkml:trace>
  <inkml:trace contextRef="#ctx0" brushRef="#br0" timeOffset="25307.5991">8570 11734 49,'9'-17'31,"6"17"-1,-4-5-10,8 1-26,13 6-21,-4-7-2,13 5-1,-4-9 0</inkml:trace>
  <inkml:trace contextRef="#ctx0" brushRef="#br0" timeOffset="25625.7265">8925 11563 50,'-24'-16'29,"5"8"-2,-5 0-12,2 8-5,6 0-6,6 7-1,5 2-2,5-1-1,11 4-2,3 0-1,4-2-1,0-3-2,-3-2 0,-3 0 0,-12-5 1,8 12 3,-8-12 3,-16 12 4,-10 8 13,17-3-6,1-5-1,8 5 1,6-5-4,9 2-6,3 3-12,7-2-23,6-13-1,15-2-1,-1-8 0</inkml:trace>
  <inkml:trace contextRef="#ctx0" brushRef="#br0" timeOffset="26332.5935">9546 11553 45,'0'0'30,"22"0"-3,-11 2-11,4-2-6,2 5-4,3-5-2,-2 0-2,-1 0-2,-7 0-2,-10 0 0,0-12 0,-14 12 0,-3-2 0,-3 6 0,2 3 3,-6 3 1,7 7 1,2 3 0,9 9 0,6-5 1,9 4-1,4-6-1,7-3 0,7-3-1,4-10 0,-1-6-1,-3-9-1,-1-5 0,-5-6 0,-3-2 1,-5-2-2,-5 0 2,-3 3 0,2 5 1,-7 16 2,0 0 0,11 0 1,-11 17 0,0 3-1,-3 1 1,3 3-1,-3-6 0,3-2-2,0-16 0,0 0-2,0 0 1,16-17-1,-2 3 1,3-5-1,1 2-1,1 5 2,-1 4 1,-3 11 0,2 7-1,-8 7 1,0 5-7,-5 9-28,-1-8 1,9 5-1,3-9 0</inkml:trace>
  <inkml:trace contextRef="#ctx0" brushRef="#br0" timeOffset="26864.8154">10734 11557 11,'-41'5'54,"11"2"-33,4 10-7,4 8-2,5-1-3,12 8-1,8-6-2,14-2-1,5-5-1,10-4 0,-3-5 1,1-6-2,-10-8-1,-7-3-1,-16-3-1,-8-2-3,-10-1-3,-7-3-9,-2-4-12,6 9-6,-4-7 1,12 8 0</inkml:trace>
  <inkml:trace contextRef="#ctx0" brushRef="#br0" timeOffset="27107.32">10800 11618 38,'20'9'31,"-2"7"-5,-6 0-4,-7 1-5,-1 3-3,-4-2-4,3 3-3,4-5-2,4-3-2,2-6-1,2-3 0,2-4-1,1-7 0,0-4 0,-3-3 0,-5-6-1,-4-2-2,-3 2-4,-3-5-8,-5 2-19,5 5-2,-11 0 1,6 7-1</inkml:trace>
  <inkml:trace contextRef="#ctx0" brushRef="#br0" timeOffset="27316.4799">11023 11604 38,'12'11'34,"5"7"0,-6 1-2,0-3-13,7 6-7,-9-5-4,9 1-2,-8-8-2,3-3-2,-2-7 0,2-8-1,-1-4 0,0-5-1,-2-1-3,-4-5-6,4 6-15,-4 3-13,-6-1 1,0 15-1</inkml:trace>
  <inkml:trace contextRef="#ctx0" brushRef="#br0" timeOffset="27849.59">11513 11640 45,'-6'-19'28,"2"1"-8,-6 1-2,-5 0-4,-4 8-3,-8 0-2,3 9-1,-2 0-2,3 15 1,3 1-2,15 8-1,1-2-1,13 3 0,4-5 0,9 0 0,1-6 0,6-7-2,-2-7-1,-4-10-1,4-6 0,-7-8 0,3-5 0,-6-10-1,2 0 2,-4 1 0,-1 2 2,-4 8-1,-1 8 1,4 11 0,-13 9 0,22 16 1,-10 7-2,6 8 0,4 4 0,9 3 0,4-1-1,-4-1 1,0-5-1,-10-7 0,-4-6-1,-11-6 1,-12-2-1,-14-8 1,-8 2-2,-7-4-1,-3 0-1,0 0-5,7 0-8,4 8-19,4-8 0,10 5-1,2-5 2</inkml:trace>
  <inkml:trace contextRef="#ctx0" brushRef="#br0" timeOffset="28069.8581">12006 11573 67,'-11'0'36,"8"10"-1,3 8-5,0 6-18,0 1-10,2 3-11,-2-5-25,9 5-1,-9-12 0,8 2-1</inkml:trace>
  <inkml:trace contextRef="#ctx0" brushRef="#br0" timeOffset="28430.5244">12129 11525 54,'23'0'34,"-9"13"1,2 6 0,-4 6-21,-6-4-5,-2 6-4,-7-3-2,-7-2-2,-2-5-1,-3-9-1,4-4-1,11-4-2,-8-12 1,11-5-1,11 0 0,2-7 1,3 4 1,-2 0 0,1 5 2,-3 4 1,-15 11 0,12-4 1,-12 4 0,-5 19 1,1-5-2,4 3-2,3 3-5,1-5-13,5-6-14,9 1-2,0-10 1,4 4-1</inkml:trace>
  <inkml:trace contextRef="#ctx0" brushRef="#br0" timeOffset="28723.126">12459 11608 77,'17'7'36,"-13"4"-2,0-2-12,-2 10-8,-6-5-5,4 0-3,0-14-3,-13 12-1,13-12-2,0-9 0,7-3 0,3-2-1,3-5 0,5 3 0,4 1 0,1 7 2,-2 5-1,1 8 1,-3 3 1,0 6-1,-3 5 1,-3 5-1,-3 0 0,-4-4-2,3 4-7,-9-6-23,0-8-6,0-10-2,0 0 1</inkml:trace>
  <inkml:trace contextRef="#ctx0" brushRef="#br0" timeOffset="28879.3695">12535 11285 64,'0'-10'36,"0"10"-2,0 0-2,7 17-44,-2-4-18,10 8-4,-5 0-1,10 4-1</inkml:trace>
  <inkml:trace contextRef="#ctx0" brushRef="#br0" timeOffset="29483.1832">13527 11589 57,'11'24'31,"-19"-7"-3,-4 3-12,-10 5-6,-6-6-3,1 1-3,-4-7-2,1-5-3,5-8-1,1-10 0,7-5-1,3-7 1,7-2-1,3-4 2,4 1 1,10 2 1,-3 5 0,6 9 2,2 11 0,3 7-1,1 5 0,3 11-1,2 3-5,-2 0-9,4-1-12,2 0-6,-9-12-1,4-4 0</inkml:trace>
  <inkml:trace contextRef="#ctx0" brushRef="#br0" timeOffset="29701.6958">13595 11566 58,'0'0'33,"12"-9"0,-12 9-13,16 28-6,-7-8-3,3 8-4,-3-5-3,2 1 0,-2-6-1,2-3-1,-11-15 0,16 4-1,-16-4-2,13-20-3,-4 11-10,1-6-22,-4-8 0,6 3 0,0-5-1</inkml:trace>
  <inkml:trace contextRef="#ctx0" brushRef="#br0" timeOffset="30182.1151">13878 11546 43,'0'0'27,"12"9"-3,4-9-14,5 0-3,1-4-4,3 4-1,-3-5-3,-4 1 2,-9 0-2,-9 4 1,0 0 0,-13 5 1,-3 3 1,-20 21 7,23-11-5,4 7 2,5-4 0,11 2 0,3-5-1,8 0-1,4-7 0,6-3-1,-3-8-1,2 0-1,0-12 1,-2-1-1,-3-4-1,-2-4 0,-7-2 1,-5 1-1,-3 3-1,-5 3 1,0 6 1,0 10-1,-10 0 0,2 14 0,3 1 0,5 5 1,-3 5-2,3-4-3,3 3-10,0-2-19,-3-13 0,9 4-1,-9-13 1</inkml:trace>
  <inkml:trace contextRef="#ctx0" brushRef="#br0" timeOffset="30325.7369">14157 11323 43,'0'-9'28,"-13"-1"-6,13 10-20,4 9-20,-4-9-7,9 19-3</inkml:trace>
  <inkml:trace contextRef="#ctx0" brushRef="#br0" timeOffset="30641.0214">14428 11523 40,'-34'0'30,"10"17"1,-1 0-8,7 2-10,15 9-5,3-5-3,15 2 0,4-6-1,6-1 0,0-7 0,1-6-1,-6-5-1,-10-4 1,-10 4 0,-3-14-2,-10 7-5,-7-8-13,-5 1-17,10 3-1,-7-5 0,13 7 0</inkml:trace>
  <inkml:trace contextRef="#ctx0" brushRef="#br0" timeOffset="31024.4892">14562 11536 25,'30'0'64,"-12"-3"-34,10 0-10,7 3-6,-1 0-4,3 3-5,-6-3-1,-5 0-4,-5 0-1,-8-4-2,-13 4-1,0 0 0,0 0 0,-24-10 1,4 10 0,-5 6 3,0 2 1,4 6 2,-1-1 0,10 9 2,9-1-1,10 3-1,6-1-2,7-5-5,5 0-4,3-4-19,0-9-6,7 0-1,-9-11 0</inkml:trace>
  <inkml:trace contextRef="#ctx0" brushRef="#br0" timeOffset="31294.9221">15141 11621 42,'0'14'35,"-8"1"0,-15-6 0,-6 1-17,-1 6-7,-3-8-4,1 0-3,-2-8-3,3 0-1,6-11 0,7 0-1,8-1-1,7-4 1,6 1-1,5 2 1,9 5 1,7 8 0,1 0 0,1 10 1,2 2 0,-4 4-3,4 4-10,-3 3-23,-12-12 0,5 4 0,0-8 0</inkml:trace>
  <inkml:trace contextRef="#ctx0" brushRef="#br0" timeOffset="31579.6812">15384 11567 22,'-32'-20'29,"-24"-1"31,28 21-46,9 10-2,3 5-4,10 9 0,4-4-2,11 6-1,1-7-1,6 0 0,-1-5 0,1-2-1,-16-12-3,12 0-3,-12 0-9,0 0-23,-4-17 1,-1 5-1,-4-9 0</inkml:trace>
  <inkml:trace contextRef="#ctx0" brushRef="#br0" timeOffset="31851.4541">15420 11598 46,'25'20'37,"-7"-3"1,-2 3-1,-2 1-15,-7-8-9,3 2-5,-10-15-4,10 10-3,-10-10-2,10-10-1,-1 0 1,3-4-1,0-2-1,1-2 1,4 2 1,0 7 2,-1 3 0,-1 9 1,-4 5 0,0 6 0,-2 6 0,-5 4-2,2 5-19,-4-3-18,-2-6-1,0 1 0,4-9 0</inkml:trace>
  <inkml:trace contextRef="#ctx0" brushRef="#br0" timeOffset="32858.1538">16273 11563 37,'24'0'25,"-6"-3"0,4 3-16,6 0-4,0 0-2,0 0-1,-3-3-1,-3-1-1,-6-2 0,-4 1-1,-12 5 1,0 0-1,-10 0 2,-1 5 0,-3 8 1,-13 21 3,20-7-2,2-4 0,11 2 0,9-2-1,10-3 0,9-3-1,8-7-1,8-4 0,4-6 0,1-6 0,-4-4-1,-6-2 1,-10-2-1,-11-2 2,-12-3 0,-12 3 1,-15-1 1,-7 0 1,-8 5 0,-2 0 0,-3 4 0,2 5-1,3 3 0,7 9 0,8 3-1,5 2-1,10 3 1,8 2 0,7 0 1,7-2-1,6-2 1,0-6-2,3-4 1,0-5-2,-1-4 0,-2-4-1,-6-6 0,-4-3 0,-7-2 0,-2 2 0,-6 0-1,-3 2 1,-7 5 0,7 10 1,-16-6 0,16 6 1,-14 13-1,10 0 1,4 4 1,8 1-1,3 2 1,9-4-1,6 0 1,1-4-1,6-4 1,-2-8 0,-2 0 1,-1-10-1,-3-2 0,-10-7 1,-2-1-1,-10-1-1,-3-1-4,-6 6-13,-4 3-20,-5-3-1,5 8 0,-2-2 0</inkml:trace>
  <inkml:trace contextRef="#ctx0" brushRef="#br0" timeOffset="33855.635">1602 12559 11,'-5'30'53,"5"-11"-29,0 5-10,0-1-5,0 0-5,0-4-10,9-7-11,3-5-9,-12-7 0,6-10-1</inkml:trace>
  <inkml:trace contextRef="#ctx0" brushRef="#br0" timeOffset="34090.3912">1591 12504 17,'14'-33'42,"-1"22"-26,5 4-3,4 0-5,3 7-1,3-3-3,0 3 1,-10 0 1,1 5 0,-6-1 1,-4 4 1,0 2 0,-3 7-1,-12 2 1,3 8-1,3 2-2,6 5-5,1-1-11,2 4-23,-2-15 0,4-1-1,5-16-1</inkml:trace>
  <inkml:trace contextRef="#ctx0" brushRef="#br0" timeOffset="34422.0507">1891 12385 33,'3'-22'33,"15"12"2,5 4 0,0 6-17,10 14-5,-12 8-2,4 12-3,2 2-1,4 8-1,-5 1-1,-4 1-2,-8-9-1,-1-3-1,5-10-3,-1-12 0,-6-4-2,-11-8 0,0-11-1,-12-7 0,-1 3 0,-8-3 1,-4 6 1,-12 4 1,8 5 0,-4 3-1,11 5-7,2 5-22,7-6-1,13-4-1,0 0 0</inkml:trace>
  <inkml:trace contextRef="#ctx0" brushRef="#br0" timeOffset="34729.1589">2549 12569 55,'0'10'35,"-3"7"1,-17 2-9,-5-7-10,7 2-7,-12-4-5,2-2-4,3-8-1,-3 0-2,9-6-1,6-8 0,5-2 0,4-3-1,10-1 1,1 2 2,11 3 0,7 5 1,-7 4 1,5 11 1,2 2-1,2 10 1,-6 5-3,1 3-10,-3-5-22,0 5-1,-3-8 0,8 2 0</inkml:trace>
  <inkml:trace contextRef="#ctx0" brushRef="#br0" timeOffset="35031.4246">2892 12538 42,'-43'-27'65,"12"17"-42,-3 10-9,3 0-4,9 7-2,-6 6-3,13 9-1,3-1-1,15 6-1,12-4 0,7 0 1,-1-5 0,7-2 0,-3-7 0,0-5-1,-7-1-1,-5-6-1,-13 3-3,-12-13-11,-4-2-22,0 3 0,-9-5-2,3 3 1</inkml:trace>
  <inkml:trace contextRef="#ctx0" brushRef="#br0" timeOffset="35466.5444">2991 12547 44,'25'0'31,"-2"-5"0,8 1-6,0 1-15,-1 1-5,-1 2-2,-8-4-1,-5 4-2,-16 0-1,0 0 0,0 0 0,-16 6 0,-6 0 1,-2 3 0,2 3 1,3 2 2,2 1 0,7 7 1,6-1 1,9 3-1,6-4-1,11-1 1,-1-4-1,3-3 0,1-7-2,4-10 0,-2-4-2,1-4 0,-6-2 1,-4-4-2,1-3 2,-7 1-1,-2 7 2,-10 14-1,3-12 2,-3 12 0,-7 15-2,2-2-10,1 6-25,4 7 0,-3-7-1,15 5 0</inkml:trace>
  <inkml:trace contextRef="#ctx0" brushRef="#br0" timeOffset="36406.8768">3531 12579 24,'0'0'25,"19"14"-2,-19-2-11,0 5-5,0 1-1,-4 1-1,2-4-2,-5-2-1,7-13-1,-8 13 0,8-13-1,0 0 0,0-12 0,5 4 0,-5 8 0,6-17 1,-6 17 1,6-14 0,-6 14 0,0 0 0,10 0 1,-10 0 0,13 14 0,-1-3-1,3 3 0,1 1-1,7-1-1,5 2-3,1-5-1,2 0-3,-1-2-1,5-6-1,-1-6 0,-1 0 1,-1-5 2,-2-4 3,-4 0 4,16-25 13,-28 18-4,-6 5 2,-11-6-1,-3 6 0,-9-2-1,0 3-1,-10 3-3,4 5-2,-6 0-2,4 5-1,3 5 0,2 2-1,6 3 1,7 6 0,5 2 0,2 1 0,11 1 0,4-4 1,4-1 0,7-2 0,-1-7-1,2-6-1,-3-5 0,-1-4 0,-4-4 0,-4-3-1,-5 1 0,-6-2 1,-6 3 0,3 2 0,-3 1 2,0 11-2,-5-9 0,5 9 2,0 0-1,0 9 0,0-9 0,12 18 0,0-11-1,0 2 2,4 1 0,-1-4-1,1-2 0,-1-4-1,1 3-3,-4-10-3,1 4-9,-7-6-11,0-6-7,-3 1-3,-3-4 4</inkml:trace>
  <inkml:trace contextRef="#ctx0" brushRef="#br0" timeOffset="36529.6853">4120 12398 86,'-16'-23'32,"3"4"-6,-1 4-7,14 15-8,0 0-11,0 0-23,0 0-12,7 20 0,4-9-1</inkml:trace>
  <inkml:trace contextRef="#ctx0" brushRef="#br0" timeOffset="36705.6931">4517 12723 93,'0'0'39,"6"13"-6,-6-13-39,0 0-26,0 0-6,3-17-1</inkml:trace>
  <inkml:trace contextRef="#ctx0" brushRef="#br0" timeOffset="49664.5254">5070 12426 14,'0'14'29,"12"13"2,-12 2-4,3 7-11,5 5-4,-3 3-1,4-3-4,-5-9-2,5-8-2,-9-12-1,0-12 0,0 0-1,2-19 0,-4-10 0,-7-8 0,-1-8-1,3-1 1,2-3 0,5 1 0,0 0 0,12 6 0,0 8-1,13 10 1,5 7-2,8 7-3,9 10-6,-1 4-13,1 5-10,2 8 0,-5-5-1</inkml:trace>
  <inkml:trace contextRef="#ctx0" brushRef="#br0" timeOffset="49889.4379">5395 12553 48,'6'18'34,"-6"-7"-2,4 8-7,-4 2-17,6 3-13,1 6-23,-7-14-4,12 3 0,-12-19-1</inkml:trace>
  <inkml:trace contextRef="#ctx0" brushRef="#br0" timeOffset="50188.8009">5767 12622 54,'-11'12'34,"-3"5"0,-7-4-6,-2-5-14,2-2-7,-3-6-5,3-6-2,4-7-2,2-5-1,9 0 0,-1-3 0,7 1 0,7 2 0,1 5 3,7 5 1,3 8 0,0 4 2,4 6-1,-1 6 2,-2 4-2,0-1-3,3 8-16,-1-3-16,-6-7-1,13-3 1,-4-7-1</inkml:trace>
  <inkml:trace contextRef="#ctx0" brushRef="#br0" timeOffset="50782.9303">6328 12508 40,'0'0'33,"0"0"-1,0 0-5,25 10-15,-5-10-4,4 0-2,1 0-2,0-4-1,-3 0-3,-6 4 0,-16 0 0,0 0-1,0 0 1,-17 4-1,-1 5 0,2 3 1,4 4-1,0 2 1,12 4-3,4-2-2,10 3-5,7-7-2,11 0 0,5-7-4,5 0-1,9-9-3,-5-4 0,1-4 4,-4-5 7,-5 0 8,-10-6 4,-8 3 7,-13-4 5,-26-12 29,-5 18-21,-4 1-3,-2 6-6,-2 0-3,4 10-5,0 4-2,12 6-2,7 3-2,9 7 1,9-2-1,13 0 1,4-2 0,5-5 0,0-6 0,-1-5 1,-5-7-1,-7-5 0,-5-3-4,-19-4-18,-10-4-14,0 6 0,-8-7 0,3 4 0</inkml:trace>
  <inkml:trace contextRef="#ctx0" brushRef="#br0" timeOffset="51414.5703">7688 12472 58,'-25'-12'31,"1"12"-9,0 3-7,-1 3-4,10 6-3,6 1-3,9 5-2,7-1-1,10-2-1,7-4 0,1-2-1,6-2 0,-5-2 0,-3-5 0,-10 0 0,-13 0-1,0 0 1,-14-9-1,-5 9 1,-3 0-1,-6 4 1,4 1-1,5 7 1,7 2-1,5 2 2,7 3-2,7 2 2,7-1-1,5-1-2,5-2-3,-5-9-12,-2-8-14,7-6 0,-11-13-1,6 0 1</inkml:trace>
  <inkml:trace contextRef="#ctx0" brushRef="#br0" timeOffset="51542.6328">7703 12348 30,'-16'-26'30,"-4"2"-1,20 24-9,-16-10-32,2 5-11,14 5-5,0 13-2</inkml:trace>
  <inkml:trace contextRef="#ctx0" brushRef="#br0" timeOffset="51723.6415">7781 12462 54,'22'31'37,"-1"5"0,-6-3-2,-3-2-17,2 1-8,-3-11-5,3-6-2,-2-12-1,2-8-1,5-7-1,-4-6-1,4-6-2,-7-5-6,4 7-11,-4 3-15,-6-2-2,2 10 0,-5-3 0</inkml:trace>
  <inkml:trace contextRef="#ctx0" brushRef="#br0" timeOffset="51994.7388">8248 12535 48,'0'16'36,"0"9"-1,-16-8-7,-8-1-7,3 0-8,-12-7-6,6-4-4,2-5-2,2-10-3,3-4-1,7-3 0,10-5 0,3-1 1,13 5 0,2-1 1,2 11 2,3 8 0,5 0 2,1 13 0,2 3 0,-7 7-3,3 6-10,-2 0-24,-2-10-2,11-1 0,-1-9-1</inkml:trace>
  <inkml:trace contextRef="#ctx0" brushRef="#br0" timeOffset="52596.176">8872 12368 61,'18'-18'36,"14"8"-4,5 13-11,-2 9-3,5 18-7,-4 1-2,-1 13-4,-7 1 0,-2 3-3,-6-8 0,-3-4-1,-3-10-1,-3-10 0,-11-16-2,0 0 1,0 0-1,0-25 0,-13 11 0,-5 0 0,-6 4 0,-8 4 1,-1 9 0,-3 6 0,4 8 0,0 3-5,11 3-9,4 3-19,5-17-1,17 2-1,5-11 1</inkml:trace>
  <inkml:trace contextRef="#ctx0" brushRef="#br0" timeOffset="52875.9147">9422 12562 71,'-25'-9'30,"-1"3"-8,2 6-7,2 0-5,4 7-3,2 1-2,10 6-1,6 3-1,9-1 0,8 0 0,3 1-1,5-5-1,1-7-2,4 1-7,-5-6-11,-3-10-15,0 2 0,-9-7-1,0 3 0</inkml:trace>
  <inkml:trace contextRef="#ctx0" brushRef="#br0" timeOffset="53019.327">9558 12535 50,'0'0'34,"8"9"0,-5 2-11,-3 0-8,7 7-9,-4 0-11,3 5-25,-3-7-2,6 2-2,-9-18 0</inkml:trace>
  <inkml:trace contextRef="#ctx0" brushRef="#br0" timeOffset="53334.3612">9737 12602 43,'0'0'32,"0"18"1,0-9-7,0-9-13,0 17-3,0-17-4,6 10-3,-6-10 0,0 0-2,0-17 0,5 1 0,0-2-1,3-2 0,1 1 0,4 3 0,3 1 0,-1 6 2,1 6-1,0 8 1,0 4 0,-4 5-2,-1 6-3,-4-2-9,5 7-7,8 0-16,-5-9 0,15 0 0,4-7 0</inkml:trace>
  <inkml:trace contextRef="#ctx0" brushRef="#br0" timeOffset="53603.2955">10318 12637 44,'-14'-19'34,"-10"-5"-1,1 2-7,-1 5-10,-3 0-4,-2 12-4,-2 0-2,4 12-2,5 1-1,8 6 0,8 5 0,9 4-1,4-4 0,12 2 0,2-6-1,8-3 0,-3-2-3,-1-10-7,1 0-14,-4-11-14,-8-5 0,-1-4-1,-8-9 1</inkml:trace>
  <inkml:trace contextRef="#ctx0" brushRef="#br0" timeOffset="53731.8584">10222 12342 81,'-11'-15'36,"11"15"-1,-11-9-19,11 9-13,0 0-19,-3 9-17,13 3-3,0-4 2,6 5-2</inkml:trace>
  <inkml:trace contextRef="#ctx0" brushRef="#br0" timeOffset="53904.8666">10358 12496 71,'14'26'35,"2"7"0,0 0-14,-4-9-8,3 1-6,-3-9-1,1-6-2,-3-10-1,3-4 0,1-9-1,-4-8-1,-1-1-8,-2 1-29,-4-7-2,-3 7 1,5-2 0</inkml:trace>
  <inkml:trace contextRef="#ctx0" brushRef="#br0" timeOffset="54273.9729">11100 12264 60,'4'9'31,"-4"7"-3,0 5-13,6 3-14,-4 0-19,6 5-10,-8-12-2,9-1-1</inkml:trace>
  <inkml:trace contextRef="#ctx0" brushRef="#br0" timeOffset="54416.4658">11233 12267 32,'10'15'30,"-15"-1"-2,5 15-9,5 2-39,-10-8-3,12 8-4,-4-9-2</inkml:trace>
  <inkml:trace contextRef="#ctx0" brushRef="#br0" timeOffset="54777.5134">11433 12450 50,'20'5'34,"-11"2"0,2 13 1,-8 2-22,-6 0-5,-4 3-6,-2-4-3,0-4-2,0-5-1,9-12-1,0 0-1,-6-10 0,17-5 0,3-9 3,3 1 1,0 0 3,-1 1 0,-3 5 3,-3 5 0,-10 12 2,0 0-1,0 0 0,-3 20 0,-1 1-2,-2-1 1,6 2-2,5 2-2,3-3-8,8-2-14,5-3-12,-3-9-1,8-3 1,-3-11-2</inkml:trace>
  <inkml:trace contextRef="#ctx0" brushRef="#br0" timeOffset="55017.9993">11776 12460 38,'0'0'34,"-10"18"0,10 3 1,4 1-18,-4-1-5,12 4-6,-2-6-2,8-1 0,-1-7-1,4-4 0,2-7-1,-3-2 0,1-10-1,-5-6 1,-7-1-2,-5-5-1,-4 7-8,-7-2-20,-5-2-8,4 6 0,-6 1 0</inkml:trace>
  <inkml:trace contextRef="#ctx0" brushRef="#br0" timeOffset="55475.531">12080 12334 58,'24'-19'33,"-4"3"-5,3 7-8,9 12-3,-8 7-4,4 12-4,-7 4-2,-1 11-3,-2 1 0,-3 3-2,-5-7 0,0-3-1,-1-10 0,-4-5-1,-5-16-1,0 0 1,0 0-1,-16-12 0,0 2-1,-10 3 1,-3 7 0,-4 3 0,1 7 1,-1 3-1,6 9-4,2-5-7,12-1-17,8-3-7,5-13 0,14 0 0</inkml:trace>
  <inkml:trace contextRef="#ctx0" brushRef="#br0" timeOffset="55657.841">12421 12400 56,'0'0'36,"13"14"0,-13 1-2,-5 2-21,5 7-8,-5 2-7,5-4-20,-4-5-12,8-1-1,-4-16-2,11 11 2</inkml:trace>
  <inkml:trace contextRef="#ctx0" brushRef="#br0" timeOffset="55882.799">12550 12411 44,'17'9'34,"-5"2"0,3 10 1,1 3-21,-9-3-3,7 1-5,-4-3-1,0-5-2,-10-14 0,18 8-1,-18-8-1,19-17 1,-9 2-4,-1-7-5,6 5-17,-3 1-13,-8-2 0,6 9 1</inkml:trace>
  <inkml:trace contextRef="#ctx0" brushRef="#br0" timeOffset="56242.3652">13063 12458 40,'-35'-15'33,"7"12"-1,-8-8 0,3 4-18,7 11-6,4 3-2,10 9-2,7 4 1,11 3-3,5-1 2,9 1-2,5-3 1,5-3-1,1-8 0,1-6-1,-5-6 1,-4-10-1,-5-10-1,-7-5 1,-8-8 0,-6-8-1,-7-12 0,-6-6 0,1-2-1,1 1-2,8 9-2,-1 1-10,10 13-20,8 18-2,2 10 0,14 21 1</inkml:trace>
  <inkml:trace contextRef="#ctx0" brushRef="#br0" timeOffset="56792.619">13271 12535 29,'18'16'61,"-7"-10"-43,5-6-2,3 0-5,-1-6-3,1-4-3,-4-6-2,-2 0-1,-5-4-2,-8 1 1,-8 0-1,-5 4 1,-8 1-2,-1 9 1,-7 5 0,0 6 0,3 11 2,5 6-1,5 6 1,8 7 0,8 3 1,2 7 0,7-3-1,3-2-4,2-3-12,4-5-19,-9-15-1,4 0 0,-13-18 0</inkml:trace>
  <inkml:trace contextRef="#ctx0" brushRef="#br0" timeOffset="56973.0784">13546 12441 53,'0'0'35,"0"11"-1,-4 4-6,1 5-17,-2 2-11,1 7-30,-2-10-2,9 5-2,-3-24 0</inkml:trace>
  <inkml:trace contextRef="#ctx0" brushRef="#br0" timeOffset="57327.4901">13727 12397 62,'0'0'35,"20"24"0,-15-4-7,-5 2-18,0 6-5,0-3-3,-7-6-3,0 0-1,-2-9-1,9-10 0,0 0 0,-4-17-1,10-4 2,5-2 1,1-2 4,-1 0 0,4 6 1,-5 1-1,-3 9 2,-7 9-1,0 0-1,6 17 0,-6 2-2,3 0 0,-1 3-4,11 5-3,-4-5-12,7-5-17,7-1-1,0-6-1,6-2 2</inkml:trace>
  <inkml:trace contextRef="#ctx0" brushRef="#br0" timeOffset="57582.3409">14200 12518 57,'-4'-21'30,"-3"-1"-8,-3 2-2,-7-3-5,-1 8-3,-7 1-4,2 11-2,-3 3-1,8 11-3,4 4 1,8 5-1,6 2 1,10 1-2,5-2 1,6-1 0,2-5 0,3-5-4,0-5-5,-8-7-16,-2-7-13,-3-7 0,-5-7-1,-2-2 1</inkml:trace>
  <inkml:trace contextRef="#ctx0" brushRef="#br0" timeOffset="57718.4203">14128 12071 79,'0'0'34,"-3"15"-8,1 6-18,8 9-34,-6-7-4,9 14-2,-9-9 0</inkml:trace>
  <inkml:trace contextRef="#ctx0" brushRef="#br0" timeOffset="58340.7871">14788 12432 41,'0'0'31,"0"0"0,26 4-14,-5-4-5,9 0-2,2 0-3,2 0-2,-4 0-2,-5-3-2,-8 3-1,-17 0 0,0 0 0,0 0-1,-19-4 1,0 4-1,-4 9 1,1 1 0,2 6 0,7 7 0,6 0 1,7 4-1,5 2 0,7-2-5,11 2-4,4-8-1,9-2-9,8-6-13,-5-13 0,12 0 0,-5-14 15</inkml:trace>
  <inkml:trace contextRef="#ctx0" brushRef="#br0" timeOffset="58606.3558">15316 12455 60,'-23'-15'31,"-2"4"-9,2 8-4,-2 3-7,5 12-4,2 5-2,8 6-2,3 0 0,7 5-1,10-2 0,2 0-1,8-3 0,2-6 1,0-6-1,-5-6 1,0-5-1,-8-4-1,-9 4 1,-3-19-3,-10 6-4,-9-3-11,0-3-17,4 10 0,-4-8-1,9 12 2</inkml:trace>
  <inkml:trace contextRef="#ctx0" brushRef="#br0" timeOffset="58965.8664">15563 12584 61,'0'0'32,"3"-18"-8,-6 6-6,-2 1-4,-5-3-4,0 1-2,-8-2-3,1 5 0,-4 4-3,2 6-1,-2 0 0,5 9-1,2 1 0,4 7 0,10 2 0,0 3 0,12-4 0,4 0 1,1-2-1,6-3-1,4-1-5,-6-12-10,2-2-16,-1-6-3,-6-8-1,1 1 1</inkml:trace>
  <inkml:trace contextRef="#ctx0" brushRef="#br0" timeOffset="59115.7763">15579 12355 71,'-6'-18'33,"-7"-1"-3,7 6-14,6 13-18,-10-7-26,10 7-4,4 12-1,8 3-1</inkml:trace>
  <inkml:trace contextRef="#ctx0" brushRef="#br0" timeOffset="59531.2438">15818 12455 43,'-25'7'22,"4"3"-6,4 2-4,6 7-2,8 1-2,3-2 0,8 5-2,5-5-2,5-1 0,2-5-1,6-1-1,-4-8-1,-1-3 0,-4-4-1,-6-5 1,-5-2 0,-6-1-1,-7-1 2,-4 3 1,-2 5 0,-1 5 1,-3 5 1,6 11 0,-2 6 0,9 11 1,-2 1-2,6 10 0,4 2-2,1-2-6,5 1-13,5-11-19,-5-13 0,6-6 0,-2-19-1</inkml:trace>
  <inkml:trace contextRef="#ctx0" brushRef="#br0" timeOffset="59874.4403">15956 12346 48,'9'-26'35,"10"11"0,2 6-4,2 6-16,11 15-2,-3 5-4,4 12-2,-6 3-1,-3 7-3,-6-1 1,0 2-2,-7-5 0,0-1-2,-5-10 1,2-7-2,-1-5-1,1-12 1,0 0-1,-10 0-1,4-22 1,-14 10 0,-5 3 1,-10 4 1,-12 5 0,-3 5 0,-4 4-3,3-1-6,11 7-13,9-1-15,3-8 0,18-6 0,0 0-1</inkml:trace>
  <inkml:trace contextRef="#ctx0" brushRef="#br0" timeOffset="60070.0171">16388 12472 55,'0'0'37,"9"13"1,-9 2-1,0-4-16,0 13-14,0-2-8,0 5-35,0-9 0,8 0-2,-8-18 0</inkml:trace>
  <inkml:trace contextRef="#ctx0" brushRef="#br0" timeOffset="60403.1761">16703 12218 46,'0'-13'32,"0"13"0,0 0-6,10 9-13,-7 7-10,-3 1-15,5 4-20,-5-7 1,8 3-1,-8-17-1</inkml:trace>
  <inkml:trace contextRef="#ctx0" brushRef="#br0" timeOffset="60548.63">16830 12191 42,'0'0'36,"0"0"0,0 0-1,3 27-16,-3-7-32,0 11-18,-9-2-2,9 5-3</inkml:trace>
  <inkml:trace contextRef="#ctx0" brushRef="#br0" timeOffset="62678.092">17258 12363 93,'0'0'41,"-10"12"-1,10-12-4,-13 3-24,13-3-7,0 0-4,0 0-7,0 0-22,17 0-13,-9-6 0,4 6-1,-1 0 1</inkml:trace>
  <inkml:trace contextRef="#ctx0" brushRef="#br0" timeOffset="62865.5747">17267 12567 97,'0'0'44,"-9"6"0,9-6-4,0 0-27,0 0-9,0 0-10,0 0-36,0 0 0,0 0-2,12-6 0</inkml:trace>
  <inkml:trace contextRef="#ctx0" brushRef="#br0" timeOffset="64083.0784">1785 13962 46,'-15'-14'30,"-10"-1"-4,-6 1-7,1 4-7,-1 3-4,8 7-5,5 9-1,5 4-2,2 6 1,11 5-2,7-1 1,13 2 1,4-3-1,1-5 1,-5-7 0,1-10 1,5-8-2,-3-13 1,-1-3 0,-9-12-1,-5-8 1,-4-5-1,3-6-1,-7-1 2,0 1-1,-4 7 2,-8 3 0,5 10 1,-5 13 0,3 10-1,-1 12 2,10 22-1,-5 6 2,7 14-3,4 4 0,4 9 0,2-1 1,-6 1-1,4-4-2,0-10-6,2-5-20,-6-6-10,0-18 0,2-3 0</inkml:trace>
  <inkml:trace contextRef="#ctx0" brushRef="#br0" timeOffset="64345.3154">1962 13663 42,'-6'-10'35,"6"10"0,-13 9 1,13 8-16,0 15-9,7 4-4,-4 13-1,-3-2 0,0 6-3,5-6-2,5-4-3,3-7-7,-13-11-21,0-13-8,0-12 1,10-9-1</inkml:trace>
  <inkml:trace contextRef="#ctx0" brushRef="#br0" timeOffset="64722.0134">1964 13612 38,'23'-11'35,"5"7"0,7 4-1,-2 12-16,1 3-6,6 11-4,-18 6-2,-10 7-3,-8-3-1,-14 0-1,-5-2 0,-3-6-1,-15-3 0,-2-8-1,6-9 0,5-8 0,8 0 1,16 0 0,-18-11 1,18 11 0,0 0 0,30 7 1,-8 8 1,6 7 0,-10 2 0,5 6 0,11-1-3,-3-6-4,-1-1-19,-7-5-15,4-17 0,1 3-1,6-13 0</inkml:trace>
  <inkml:trace contextRef="#ctx0" brushRef="#br0" timeOffset="65000.9788">2622 13874 78,'23'5'36,"6"-5"-4,4 0-14,3 3-9,9-3-9,-9 0-18,-2 0-16,-3 0-1,-12-3 0,0 3 0</inkml:trace>
  <inkml:trace contextRef="#ctx0" brushRef="#br0" timeOffset="65181.3906">2663 14005 71,'15'13'36,"7"-6"-1,9-4-15,9 2-14,-3-10-33,7 5-5,-7-6-3,0 2 0</inkml:trace>
  <inkml:trace contextRef="#ctx0" brushRef="#br0" timeOffset="65722.6831">3373 13989 47,'21'8'35,"-2"-8"0,9 4-4,2-4-16,-4-7-4,6 0-5,-8-8-2,-3 1-3,-8-5 0,-9 0-1,-8 0 0,-9 1-1,-11 4 0,-7 5 0,-2 9-1,-6 4 1,5 10 1,0 10 0,9 8 1,10 13 0,8 4 1,11 6 1,5 1 0,4 2 1,-1-5-1,3-6 0,-5-7-3,2-13-10,-3-8-26,-2-9-2,-7-10 1,9-8-1</inkml:trace>
  <inkml:trace contextRef="#ctx0" brushRef="#br0" timeOffset="66224.2011">3777 14016 41,'22'5'35,"8"-8"0,21 3 2,19 0-21,13-9-4,23 9-2,8-7-2,17 7-1,3-2-2,4 2-3,-7 0-3,-10-5-5,-6 5-19,-16 0-13,-20-3-1,-18 3 0,-24-6-1</inkml:trace>
  <inkml:trace contextRef="#ctx0" brushRef="#br0" timeOffset="72128.7883">4387 13704 45,'18'-4'19,"-5"-6"-2,2 4-3,-5-3-3,-6-3-3,-4 1-2,-8-4-3,-2-1 0,-11-1 0,0 2-1,-7 2 0,-3 3-1,4 5 0,1 5 1,4 5-1,7 5 1,4 6-2,7 4 1,8-3-1,7 2 1,4-2 0,4-2 0,3-6-1,1-1 0,1-8 1,-2-4 0,-1-2-1,-1-9 0,-2-6 1,-4-8-1,0-4 0,-1-7 1,-2-4-1,-4-2-1,-2 1 2,-5-1-1,0 7 1,-3 6 0,-3 5 0,-4 11 0,0 7 1,-1 10-1,-2 10 1,5 13 1,2 7-1,4 13 1,2 5 0,7 7 0,-2 0 0,7 3 1,-1-7-2,1-6-2,1-7-4,-4-13-8,3-8-22,-2-5-1,-10-12-1,15 0 0</inkml:trace>
  <inkml:trace contextRef="#ctx0" brushRef="#br0" timeOffset="72573.5683">4588 13589 58,'13'-4'33,"-13"4"-6,3 13-7,7 3-5,-8-1-3,7 6-4,-3-4 0,2 3-3,-3-6-2,1 1-1,-1-6 0,-5-9 0,0 0-1,0 0 0,4-9 0,-4-3 0,0-5 0,5-3-1,2-7 0,5-2 0,5 1 0,3 2 0,6 3-1,3 4 1,0 7 0,0 5 0,-3 10 0,-4 3-4,2 6-7,-11 2-27,-5-5 1,2 5 0,-10-14 0</inkml:trace>
  <inkml:trace contextRef="#ctx0" brushRef="#br0" timeOffset="73706.7219">4438 14305 52,'-9'16'30,"2"13"-10,-2 4-4,-2 0-3,2 5-4,-5-5-3,6-4-2,-1-6-1,6-8-1,3-15-1,0 0 0,9-28-1,0 0 1,1-6 0,1-8-1,1-4 0,2-3 0,-2 4 1,-2 4 2,-1 9-1,0 13 1,-4 7 0,-5 12 1,14 19 1,-3 13 0,0 2-1,4 14-1,4 0 0,4 2 0,0-2-2,0-5-4,4-5-4,-12-14-14,-1-7-16,0-9-1,-14-8 0,5-11 1</inkml:trace>
  <inkml:trace contextRef="#ctx0" brushRef="#br0" timeOffset="73866.7394">4432 14398 37,'6'11'32,"11"-11"-4,17 4-23,3 0-27,-7-12-3,13 4-4</inkml:trace>
  <inkml:trace contextRef="#ctx0" brushRef="#br0" timeOffset="74265.2074">5642 13871 40,'0'0'30,"26"3"2,-7-6-3,6 3-20,9-5-13,0-2-20,9 7-5,-12-9-3,3 9 1</inkml:trace>
  <inkml:trace contextRef="#ctx0" brushRef="#br0" timeOffset="74439.0667">5683 13948 62,'0'0'32,"28"12"-4,-1-9-16,5-3-22,12 10-16,-10-15-3,13 5-2,-4-5 0</inkml:trace>
  <inkml:trace contextRef="#ctx0" brushRef="#br0" timeOffset="75024.1134">6311 13907 23,'11'14'32,"-11"-14"1,29 14-2,-5-8-12,-2-6-4,6 5-6,0-10-2,-1-2-3,-5-3-1,0-2-2,-13-6 0,-6-2 0,-6-2-2,-10 0 1,-5 2-1,-7 3 0,-2 4 0,-4 5 0,3 12 0,-3 6 0,6 12 2,6 9-1,7 8 2,12 9 0,0 5 0,12 8 1,1-5 0,5 0 0,1-2-3,-4-9-5,1-3-18,-3-10-13,-13-15 0,6-7-1,-15-10 1</inkml:trace>
  <inkml:trace contextRef="#ctx0" brushRef="#br0" timeOffset="75731.446">6989 13920 41,'0'0'29,"15"6"2,23-3-14,28-3-3,29 0-2,13 0 0,30 0-1,10-3-2,13 3-3,-2-7-3,-5-1-6,-7 2-18,-12 1-14,-26-11-1,-21 8-1,-29-7 1</inkml:trace>
  <inkml:trace contextRef="#ctx0" brushRef="#br0" timeOffset="76368.7194">7634 13646 20,'5'-14'27,"-5"14"0,0-20-9,-9 6-4,-3 1-3,-7 3-3,-2 1-2,-6 6-1,0 6-2,2 3-1,2 11-1,-1 3 1,10 7-1,8-2 0,9 1 1,10-3-1,7-3 1,6-10-1,4-7 1,2-12-1,2-9 0,-1-11 0,-4-7 0,-7-10 0,-5-8-1,-5-4 0,-7-2 0,-5 2 1,0 0-1,-9 9 0,-2 8 0,2 10-1,0 13 1,9 18 1,-11 5 0,8 16 0,3 14 1,0 12 1,4 10 0,-1 6 1,4 0-1,-2-2 0,2-4-3,2-4-6,-3-15-13,1-12-16,3-9 0,-10-17 0,19 7-1</inkml:trace>
  <inkml:trace contextRef="#ctx0" brushRef="#br0" timeOffset="76866.0596">7826 13571 25,'3'16'65,"0"-1"-35,4 3-9,0 8-8,-2-2-2,3 3-4,-3-8-1,1 0-2,-6-8-1,0-11-1,0 0 0,15-12-1,-10-6 1,6-5-2,-2-5 1,8-5-1,3 3 0,5 4 0,3 7 0,3 4-1,0 12-5,-3 3-17,0 9-13,0 7-1,-11 0 1,7 6 0</inkml:trace>
  <inkml:trace contextRef="#ctx0" brushRef="#br0" timeOffset="77867.5427">6984 14328 46,'-7'-35'22,"13"0"-3,1-1-2,11 0-4,6 11-2,1 7 0,10 18-2,-5 6 0,2 19 0,-11 7-3,-5 13 0,-11 4-1,-7 6-1,-11-6-2,-5-6 0,-4-7-2,-5-7-1,4-8 0,-1-13-1,8-8-1,1-12 1,6-3 0,5-4 1,4 1 0,7 2 1,5 4 0,1 9 1,5 6 0,4 9 0,3 3-2,3 2-4,-1 2-14,7 3-16,-11-12 1,9-1-1,-13-9-1</inkml:trace>
  <inkml:trace contextRef="#ctx0" brushRef="#br0" timeOffset="78083.7171">7327 14376 48,'0'0'34,"0"12"2,0 5-5,9 4-16,-9 0-5,5 6-3,0-3-2,1 0-4,-6-3-2,4-9-6,-4-12-6,0 0-8,0 0-9,11-14-7,-11-8 2,-6 0 0</inkml:trace>
  <inkml:trace contextRef="#ctx0" brushRef="#br0" timeOffset="78400.9347">7345 14311 56,'0'0'22,"22"-7"-5,-3 7-5,3 0-5,1 5-3,3-1-1,-3-1-1,-1-3-1,-2 5 0,-7-5 1,-1 4 0,-12-4 1,12 0 1,-12 0 0,0 0 1,0 0 0,0 0 2,0 0-1,0 11 1,0-11-1,0 16 0,0-4 0,0 8 0,0 0-1,4 6-1,-4-1-1,3 3-3,1 1-4,-4-7-11,0-2-24,8-4 1,-4-6 0,4-3-1</inkml:trace>
  <inkml:trace contextRef="#ctx0" brushRef="#br0" timeOffset="78979.5267">7708 14369 67,'0'0'34,"17"10"-7,-9 2-6,3 10-5,-6-2-4,4 8-4,-3-6-1,2 1-3,-3-3 0,-2-5-1,-3-15-2,4 12 1,-4-12-1,0-15 1,0-1-2,0-2 1,4-6-1,2-2 1,1 1-1,4 3-1,1 2 1,4 5 0,4 5 0,0 7-1,5 3-1,-3 5-5,3 5-10,1 1-22,-7-5 1,5 4-1,-10-4 2</inkml:trace>
  <inkml:trace contextRef="#ctx0" brushRef="#br0" timeOffset="79519.5572">8254 14081 75,'0'0'35,"0"0"-1,0 24-14,5 8-7,-5-3-5,0 11-2,4-1-1,0 5-1,-4 0-1,3-5-1,-3-6 0,0-8-1,0-4 0,0-4 0,0-5 1,0-12-2,0 13 1,0-13 0,0 0 0,0 0-1,15-7 0,3 7 0,4-3 0,6 3 0,2 0 0,2 4 0,-1 2 0,-2 3 0,-3 1 0,-5-1-1,-5 4-5,-9-2-29,-7-11-5,0 0 1,0 0 0</inkml:trace>
  <inkml:trace contextRef="#ctx0" brushRef="#br0" timeOffset="83787.9478">2200 1517 17,'-24'-18'27,"9"8"1,-16 7-9,3 1-5,-3 2-3,-1 5-3,5 5-2,8 8-2,13 8-1,3 3-2,12 2 1,10 4-2,9 0 1,11-9-1,-1-6 2,0-8-3,-4-5 2,-10-7-1,-8-9 0,-16 9 1,-10-21-2,-18 13 2,-9-2-2,-5 5 0,-6 5-1,5 7 2,9 6-1,0 1 0,15 12 1,10-6 0,9 7 2,15 4 0,13-2 1,8-5 0,3-4-1,5-3-3,5-12-11,-6-1-20,7 4 0,-19-23 1,6 5-1</inkml:trace>
  <inkml:trace contextRef="#ctx0" brushRef="#br0" timeOffset="84004.2237">2307 1665 46,'0'0'33,"-9"15"3,9 3-5,3 15-14,-3 3-7,8 13-1,2 6-2,5 4-2,-8-1-1,8-3-4,-6-6-3,0-9-7,1-3-12,-4-14-16,-9-14 0,3-9 0,0 0 0</inkml:trace>
  <inkml:trace contextRef="#ctx0" brushRef="#br0" timeOffset="84181.2364">2322 1918 39,'24'-3'29,"-2"-7"2,2 10-6,6 0-23,6-7-27,11 7-4,-13-14-2,6 8 0</inkml:trace>
  <inkml:trace contextRef="#ctx0" brushRef="#br0" timeOffset="84388.2467">2520 1516 29,'9'0'34,"-2"18"2,5 10-5,10 15-14,-12 10-5,11 8 0,-11 2-6,5-3-3,-3-4-6,-6-15-7,0-3-13,-6-15-13,0-23 0,-12 2-1</inkml:trace>
  <inkml:trace contextRef="#ctx0" brushRef="#br0" timeOffset="84681.9209">2553 1506 34,'26'-40'31,"-4"12"-1,9 14-11,4 19-5,-8 10-5,-12 13-3,-8 9-3,-7 6-2,-9-4-2,-10-6 0,-2-8-1,3-6 1,3-10-3,15-9 3,0 0-1,26-13 2,5 5 2,6 8 1,-2 5 0,1 10 1,-11 8 0,-10 7 1,-15 4-3,-9 0-2,-6 7-8,-12-8-24,-8-16-1,7 3-1,-3-20 1</inkml:trace>
  <inkml:trace contextRef="#ctx0" brushRef="#br0" timeOffset="85014.0848">3181 1722 43,'8'24'32,"-16"-1"-1,-7 0-9,-4 1-4,-6 0-6,-3-5-7,0-9-3,-3-4-3,1-6-2,5-13-1,5 0 0,6-5-1,7-7 2,1 7 0,12 3 3,9 0 2,4 11 1,3 8 1,3 5 1,5 6 0,-3 4-4,3-1-6,-2 6-13,-1 2-14,-5-11-1,9-5-1,-7-10-2</inkml:trace>
  <inkml:trace contextRef="#ctx0" brushRef="#br0" timeOffset="85360.8096">3386 1722 47,'-29'0'32,"-5"0"-2,6 0-11,10 15-7,3 3-4,15 3-2,5-1-3,12 1 2,7 0-2,7-4 0,-3-6-1,3-8 1,0-3-2,-4-7 1,-8-3-1,-7-7-1,-5-12 1,-7-2-1,-8-15 2,-5-3-3,-7-5 3,-2-1-2,2-8 0,3 11-1,6 6 0,7 4-4,13 18-6,7 15-23,11 9-2,11 16 1,-3 9-1</inkml:trace>
  <inkml:trace contextRef="#ctx0" brushRef="#br0" timeOffset="85719.0356">3784 1710 55,'-13'-10'33,"-10"3"-6,-2 1-7,3 8-5,-2 3-5,10 9-1,0 6-5,9 6 0,5-3-2,12-2 2,5 2-2,7-5 0,-3-2 1,7-5-2,-4-11-2,-3-7-3,5 0-11,-14-5-16,-2-9-5,-2-6-2,-8-5 2</inkml:trace>
  <inkml:trace contextRef="#ctx0" brushRef="#br0" timeOffset="85902.3776">3765 1480 57,'-12'-20'34,"0"8"1,0 12-11,12 0-20,-7 19-31,16 8-6,-3-9 0,8 8-4</inkml:trace>
  <inkml:trace contextRef="#ctx0" brushRef="#br0" timeOffset="86397.9831">4411 1667 19,'51'-15'63,"-32"21"-30,-5 7-17,-4 11-4,-10 3-5,-7 7-1,-5 2-4,-2-4 1,-1-4-3,-1-14 0,7-9-1,9-5 0,0 0 0,7-19 0,1 1 1,5-3-1,-1 0 2,2 2-2,-2 4 3,-2 2-2,-3-1 1,-7 14-1,0 0 1,0 0 1,5 20-2,-5-6 3,0 9-3,8-5 0,3 11-7,3-8-14,7-8-13,4 2 0,-2-13 2</inkml:trace>
  <inkml:trace contextRef="#ctx0" brushRef="#br0" timeOffset="86645.6415">4762 1741 54,'-9'-5'31,"9"5"-2,-11 15-9,5-1-10,6 7-2,0 2-4,11 3 0,2-5 0,7 0-1,4-4 1,4-8-2,0 1 0,-1-10 0,-3-12-1,-3-5 0,-7 2-6,-5-9-8,-9-2-22,0 4-1,-12-10 3,3 3-3</inkml:trace>
  <inkml:trace contextRef="#ctx0" brushRef="#br0" timeOffset="86991.8556">4886 1475 63,'16'-24'36,"3"7"1,2 12-17,4-5-4,9 12-6,-6 6-3,10 11 0,-10 13-2,3 19-1,-3-1-2,-1 6 2,-5-3-3,0 5 3,-8-5 0,1-7-2,-1-12-1,-2-9 0,-2-5 1,-6-10-3,-4-10 2,-7-13-3,-3 3-1,-5-7 0,-4-2-1,-6 6 1,-2 5 0,-4 2 1,3 12-1,0 9 1,4 4 0,4-2-9,2 1-24,12-4-3,6-14 1,10 16-2</inkml:trace>
  <inkml:trace contextRef="#ctx0" brushRef="#br0" timeOffset="87174.7119">5355 1777 75,'13'0'40,"-13"0"0,5 24-6,2-2-21,-7 4-15,9-3-34,-5-1-1,5-3-1,6-5-1</inkml:trace>
  <inkml:trace contextRef="#ctx0" brushRef="#br0" timeOffset="87615.4928">5522 1692 36,'0'0'36,"13"22"-1,-4-2-3,1-3-16,8 5-2,-3-3-5,7-3-1,0-4-4,-3-6 0,2-11-1,1-3-2,-7-4-1,0-7-6,4 0-10,-8-1-22,-2-4 1,2 10-2,-7-1 3</inkml:trace>
  <inkml:trace contextRef="#ctx0" brushRef="#br0" timeOffset="87976.8877">5910 1714 36,'0'0'34,"0"0"-2,-16 5-8,16-5-7,-10 26-4,8-14-6,6 4 1,2 3-4,12 2 0,1-5-2,9-2 1,-3-7-1,5-7 0,-4 0 0,1-10-1,-11-4 2,-6-4-3,-10-13 1,-4-5-1,-14-7 1,-4-3-1,-7-10 1,2-3-1,-1-8-1,6-2 2,10 10-1,5 6-2,17 8 1,-10 45-7,40-57-16,-9 57-10,2 12-3,5 17-1,-7 4 2</inkml:trace>
  <inkml:trace contextRef="#ctx0" brushRef="#br0" timeOffset="88345.7505">6230 1735 34,'8'19'33,"2"-7"4,8 0-4,2 2-15,1-5-5,7-4-3,-7-5-4,2 0-2,-8-4 0,-2-6-3,-6-4 1,-7-4-2,-8 3 0,-7-2-2,-4 6 3,-6 2-2,0 3-1,0 9 1,4 9-2,2 6 4,8 10-2,4 10 2,7-1 0,0 4 1,12 7 0,0-2-1,1-2-2,0-6-7,5-13-25,-3-1-4,-5-11-1,5-9 0</inkml:trace>
  <inkml:trace contextRef="#ctx0" brushRef="#br0" timeOffset="88526.7558">6512 1705 66,'6'23'33,"-6"-3"2,0 9-19,0 7-38,4-6-6,10 4-4,3-21 0</inkml:trace>
  <inkml:trace contextRef="#ctx0" brushRef="#br0" timeOffset="89315.4662">6821 1677 31,'14'-10'34,"4"10"-1,-5 6 0,-10 5-20,1 10-3,-4 1-6,-7 2 0,-3-2-3,-4 1 0,0-4-1,1-8 0,13-11 0,0 0-1,-3-15 1,12 1-1,3-1 2,4-13 0,1 2 0,-3 3-1,-1 5 1,-4 2 0,-9 16 0,4-12-1,-4 12 1,-10 12 0,7 5-1,3 5 0,0 3 1,3-3 0,9-2-3,4-1-1,6 1-6,2-8-9,0-7-7,5-5-2,-4-5-1,0-4 5,-4-4 10,-2-1 9,-7-3 11,13-10 37,-25 27-15,13-5 2,-13 5-5,10 8-9,-5 1-5,-5 6-6,7 2-2,-2-8-3,-5-9 0,11 5 0,-11-5-2,12-14 1,3 4-1,0-7 1,1-2 0,-1 8 1,1 2-1,-4 9 1,3 9 0,1 7 0,-8 0 1,0 9-2,-2 6-1,-4-2-1,-2 0-7,10-1-13,-7-7-16,-3-6 0,0-1-1,0-14 2</inkml:trace>
  <inkml:trace contextRef="#ctx0" brushRef="#br0" timeOffset="89508.4792">7302 1460 71,'-11'-26'37,"3"13"0,8 13-7,-14-15-25,14 15-35,0 0-6,5 13 0,-5-13-2</inkml:trace>
  <inkml:trace contextRef="#ctx0" brushRef="#br0" timeOffset="89697.4877">7513 1620 55,'25'25'36,"-4"3"4,2-1-4,-6 4-18,-4-6-8,-5 1-5,-13-4-5,-11-9-8,0 0-31,-6-8 1,-3-5-1,7-12 0</inkml:trace>
  <inkml:trace contextRef="#ctx0" brushRef="#br0" timeOffset="90654.7377">8484 1627 30,'-12'0'26,"-14"0"-9,7 6-4,3 5-3,5 6-3,5 2-1,6-1-3,9 1 0,7-5-2,1 1 2,4-3-2,0-5-1,-5-7-1,-1 0 1,-15 0 0,5-14-1,-5 14 2,-22-16-3,6 9 2,-4 3 0,-2 4-1,0 4 2,5 3-1,3 6 1,6 2-1,5 0 2,3 4-2,11-2 1,-1 3 1,8-7-2,0-4 1,6-3 0,-2-2-1,3-4 0,-1-9 0,-1 1-1,0-10 0,-4 4 0,-1-2 1,-2-3-2,-2 0 3,-3 4-1,2 3 3,-3 7 1,-10 5 1,15 12 1,-9-1-2,1 8 3,-7 0-3,6 0 2,-6 0-3,0-2 0,0-17-2,0 11-1,0-11-1,0 0 0,-9-20 0,9 2-2,-4-8 1,4-3 0,9 1 1,3 1 0,4 2 2,3 4-1,1 5 1,3 12 1,0 7 1,3 11-1,-8 6 0,-1 4 1,-7 6-2,-1 0 0,0 6-3,-6-9-4,5 3-8,-4-4-16,2-14-3,4-5-2,0-7 1</inkml:trace>
  <inkml:trace contextRef="#ctx0" brushRef="#br0" timeOffset="90853.7659">9046 1687 47,'0'0'36,"0"0"-2,13 0-9,-8 20-8,-5 4-11,5 3-10,0-1-28,1 6 0,-1-8-2,11 2 0</inkml:trace>
  <inkml:trace contextRef="#ctx0" brushRef="#br0" timeOffset="91203.019">9464 1702 34,'-26'-12'30,"-10"5"2,6-2-10,0 15-5,-3-3-6,11 10-2,1 4-4,8 5 0,5-3-2,13 4 1,6-2-2,7 0 1,6-5-3,7-3 0,1-9-1,-1-4 0,-1-5-1,-8-7 0,-4 3-1,-12-8 0,-6 3 2,-14 6 0,-3 3 2,-1 9-1,-3 5 2,2 5 0,1 10 0,8 5 0,5 7 1,5 1-2,8 1-3,2-6-10,6-3-22,8-3-1,0-15 2,7-5-3</inkml:trace>
  <inkml:trace contextRef="#ctx0" brushRef="#br0" timeOffset="91511.6267">9914 1773 52,'0'0'38,"0"0"0,-21 19-6,2-1-15,-15-9-7,3 0-5,-5-6-2,0-3-2,2-5-2,4-8-2,6-4 2,4-6-3,9-4 3,11 0-2,4 10 3,12 2-2,7 8 3,6 7 0,2 4 0,3 12 2,-2 10-2,-1 2 1,-4 0-3,-8-4-3,2 8-17,-4-8-15,-12-9 0,-1-6-1,-4-9-1</inkml:trace>
  <inkml:trace contextRef="#ctx0" brushRef="#br0" timeOffset="91699.6392">9793 1480 38,'-5'-24'27,"-3"6"-10,8 18-23,0 0-15,0 0-4,21 29-4</inkml:trace>
  <inkml:trace contextRef="#ctx0" brushRef="#br0" timeOffset="91901.6508">10062 1717 65,'14'18'40,"-7"1"-4,6 2-1,-10-4-23,9-4-3,-5-1-5,3-1-1,-1-11-1,3 0-1,1-5 1,-1-9-4,3 0-3,-7-8-20,-3 3-13,1-6-2,-6 3 2,0 0-2</inkml:trace>
  <inkml:trace contextRef="#ctx0" brushRef="#br0" timeOffset="92459.1672">10485 1564 13,'-19'-5'26,"7"5"-1,-7 5-2,12 8-11,7 6-6,7-1-1,6 1-1,3 0-2,3-7 2,0 0-2,0-8-2,-5-4-2,-4 0 0,-10 0 0,0-15-1,0 15 0,-21-13 1,5 13 1,-2 4 2,-3 5 2,-2 2 2,5 5 0,7 9 2,1-5-1,10 3 2,7-3-3,7-3 2,2-4-4,9 1 1,3-8-2,-1-6-1,4-7-2,-1-5 0,0-1 0,-3-5-1,-4-6 1,-5-1-1,-5 1 3,-5 5 0,-8 7 3,0 12-1,0 0 1,-10 0 0,2 12 0,4 7-1,-2 3-3,6 0-3,0 0-11,0-3-13,7-5-11,5-1 3,1-9-2</inkml:trace>
  <inkml:trace contextRef="#ctx0" brushRef="#br0" timeOffset="92955.0471">11077 1693 37,'0'20'34,"-8"-2"2,0 2-4,-1 2-12,-12-6-8,3 1-5,-6-8-6,-1-5-4,3-4-4,-3-13-4,6 2 0,-4-8-1,10-2 2,1-3 1,12 5 4,3 0 4,4 3 5,26 10 13,-8 15-7,0 3-1,5 5-1,-6 0-2,4 3 0,-1 1-3,-2-4 1,-1-9-3,1-3 1,-1-5 0,-1-5-2,1-5 2,6-6-2,-4-2 1,1 1-1,-6 5 3,1 6 0,-7 6 0,2 4 1,-5 5-1,-5 10 2,-7-1-2,0 7-1,0-3-7,-15-2-33,4-5-3,-5-4 1,-9-8-1</inkml:trace>
  <inkml:trace contextRef="#ctx0" brushRef="#br0" timeOffset="93692.501">2223 2779 30,'-22'16'27,"6"14"1,-17-6-13,-2-2-6,1-6-4,-3-9-2,6-11-1,7-3-1,4-10 0,7-7-1,8 0 1,5-6 1,3 6 2,7-2 1,15 15 1,-8 2 1,11 15 0,0 5 1,7 13-2,-2 9-6,2 2-19,-14 0-14,4 1 0,-3-7-2</inkml:trace>
  <inkml:trace contextRef="#ctx0" brushRef="#br0" timeOffset="94045.6047">2316 2738 43,'6'-19'35,"12"14"0,-2 5 1,-4 11-20,4 14-5,-10 5-5,0 5-2,-6-2-1,7-1-2,-7-5-2,0-7 0,0-20 0,0 0-1,4-10 0,1-10 1,2-6 0,1-1 0,-3-3 1,-1 4 1,3 5 0,-1 11-1,-6 10 2,0 0-1,0 16 0,0 5 1,9 3-2,3 0-5,6 5-5,-1-6-11,10-10-15,14 2-1,-1-15 1,10 0-1</inkml:trace>
  <inkml:trace contextRef="#ctx0" brushRef="#br0" timeOffset="94527.4513">2657 2677 50,'0'0'31,"6"10"1,15-3-18,7-5-4,10 5-2,0-4-1,-1 2-3,-4-5-1,-4 0-3,-8-5 0,-13 3-2,-8 2 1,-8 0-1,-11 0-1,-5 2 1,2 10 1,-3 1 2,2 6 0,5 6 2,11 0 0,7 5 1,11-5 0,9 0 1,0-8-1,5-1-1,6-10 1,3-6-2,-6-7-1,-5-9 0,-3-4-2,0-5 1,-2-1-1,-6-3-1,-5 4 1,-7 1 0,5 8 0,-5 6 0,0 10 1,0 0 0,-3 17 0,3 0 0,0 9-5,0-2-8,6-4-20,0 3-2,-6-12 1,7 1-1</inkml:trace>
  <inkml:trace contextRef="#ctx0" brushRef="#br0" timeOffset="94743.1222">2976 2428 50,'-12'-19'21,"12"19"-19,6 10-12,-6-10-14,6 28-4</inkml:trace>
  <inkml:trace contextRef="#ctx0" brushRef="#br0" timeOffset="94952.1337">3128 2573 50,'15'22'39,"-12"-1"-1,4 7 1,3 8-21,-2-3-7,10 11-3,1-5-3,2-3-1,5-6-2,2-16-1,-3-9 0,-1-10 0,4-9-1,0-12 0,0-1-3,-9-6-7,2 2-28,-10 10-2,-5 2 0,-1 6 0</inkml:trace>
  <inkml:trace contextRef="#ctx0" brushRef="#br0" timeOffset="95412.6543">3860 2824 50,'-19'21'34,"0"5"1,-12-13-1,0-3-21,7-4-8,-4 0-4,3-12-3,3-4 0,4-7-1,7-1 0,6-3 0,5 1 1,0 4 1,3-1 2,10 11 2,-1 2 0,11 12 1,0 2 1,2 10 0,0 1-1,3 3 1,-3-2-3,3-1 0,-2-9-1,-3-7-1,-1-5-1,-3-14-1,2-2 1,-5-9-1,-1-4 1,-3 0 0,1 3 1,0 3 1,-4 5 2,3 10-1,1 8 1,4 9 0,-2 6 1,2 11-1,-5 1 0,3 6 0,-9-4-1,-6 1 0,-6-4-2,-10-9-9,-4-2-29,-6-8-2,-4-7 1,4-2-1</inkml:trace>
  <inkml:trace contextRef="#ctx0" brushRef="#br0" timeOffset="95896.1292">4915 2800 43,'15'30'34,"1"11"1,-1 2-2,-6-6-19,5 4-5,-5-15-1,3-4-3,-12-22-2,15 8-1,-9-22-1,1-7 0,2-8 0,3-7-1,1-3 1,2 1-1,4 2 1,2 4-1,4 10 1,1 8-1,4 14-2,-4 0-9,1 12-24,1 7-1,-7-7-1,7 8 0</inkml:trace>
  <inkml:trace contextRef="#ctx0" brushRef="#br0" timeOffset="106465.905">5925 2709 46,'13'6'34,"-7"9"1,7 14-12,-4 16-6,-2 4-4,4 12-3,-7-1-3,-1 0-4,2-4-4,-5-9-7,7-9-11,-7-11-17,-7-16 0,7-11-1,-12-4 1</inkml:trace>
  <inkml:trace contextRef="#ctx0" brushRef="#br0" timeOffset="106663.9209">6015 2919 27,'29'-2'21,"11"11"-12,0 4-24,-11-7-3,8 9-4</inkml:trace>
  <inkml:trace contextRef="#ctx0" brushRef="#br0" timeOffset="106944.9317">6278 2718 43,'10'3'32,"-10"-3"2,16 19-10,-6 1-10,-6 0-3,6 6-3,-6-5-2,-1-3-2,-3-7-2,0-11-1,0 0-1,0 0-1,6-20 0,0 0 0,3 0 1,1-2-1,5 3 0,-2 6 0,5 5 1,-5 8 1,1 6-1,0 9 0,-5 7 0,1 5 1,-5 2-1,-2 1-2,2 1-5,-5-3-19,0-11-8,5-1 0,-5-16 0</inkml:trace>
  <inkml:trace contextRef="#ctx0" brushRef="#br0" timeOffset="107137.946">6333 2524 7,'0'0'16,"5"-18"-13,-5 18-5,13 4-13,-13-4 7</inkml:trace>
  <inkml:trace contextRef="#ctx0" brushRef="#br0" timeOffset="107488.5066">6568 2663 36,'0'0'32,"9"17"1,-9-17-3,16 23-13,-3 0-7,-2 3-3,1 8-1,-6 0-2,-2-1-1,-4-3-2,-3-6 0,0-7-1,3-17-1,0 0 0,0-12 0,8-6 0,3-5 0,0-4 0,5-3 0,-3 2 1,5 6 0,-6 3 1,1 7-1,-3 2 1,-10 10 0,0 0 0,0 0 1,2 18-1,-2-4 0,-2 2-1,4 1-5,10 5-11,4 4-13,3-10-7,9 1 1,0-5 0</inkml:trace>
  <inkml:trace contextRef="#ctx0" brushRef="#br0" timeOffset="107970.4198">7172 2796 43,'-15'-19'30,"8"5"0,-11-1-12,-4-1-6,3 7-5,-5-2-1,3 8-3,-2 3-1,-1 12 0,5 1-1,8 8 1,3 1-2,8 1 2,8 2-1,3-1 1,10-5-1,5-4 0,-1-10 0,0-5 0,-1-4-1,-3-7 0,-5-6 0,-1-2 0,-8-1-1,-4 1 1,-3 2 0,0 5 0,-4 3 0,4 9 0,-11 0 0,5 9 0,2 6 0,4 2 1,7 5-1,2-1 2,3-3-1,6-3 2,4-4-1,0-6 1,-1-8 0,1-2-1,0-9 0,-5-3-5,0 2-9,-6-2-22,-8-9-2,2 9 1,-10-3-1</inkml:trace>
  <inkml:trace contextRef="#ctx0" brushRef="#br0" timeOffset="108173.1885">7397 2689 54,'12'7'34,"9"8"-3,-2 4-10,0 1-7,4 9-4,-7-2-3,-2 3-2,-7-3-1,-3-5-2,-8-1-5,-8-11-13,-10-7-19,5 2 0,-6-12 0,4 2-1</inkml:trace>
  <inkml:trace contextRef="#ctx0" brushRef="#br0" timeOffset="108625.353">8248 2481 57,'12'-4'35,"-2"8"0,2 10-10,0 12-11,-5 2-4,2 13-4,-6 3 0,-3 6-2,0 1-1,-5 0-1,-2-7-1,-4-3-1,0-7 1,2-8 0,2-11-1,7-15 1,16 5-1,6-10 1,1-2-1,8 3 0,4-1 1,1 5-2,3 4-1,-10 1-9,2 4-27,-7 3 1,-4-7-1,7-2 0</inkml:trace>
  <inkml:trace contextRef="#ctx0" brushRef="#br0" timeOffset="110463.897">9207 2592 58,'0'0'39,"0"0"2,0 0-1,0 0-19,0 0-9,0 0-7,0 0-6,0 0-9,0 0-29,12 0-1,-12 0 0,0 0-1</inkml:trace>
  <inkml:trace contextRef="#ctx0" brushRef="#br0" timeOffset="110665.1836">9216 2721 57,'-3'12'38,"3"-1"1,0-11 0,0 0-19,-5 11-15,5-11-30,13 0-11,-7-8-3,-6 8 1</inkml:trace>
  <inkml:trace contextRef="#ctx0" brushRef="#br0" timeOffset="111651.0461">9991 2404 42,'-6'14'33,"0"11"0,-11 13-8,-1-1-9,1 14-6,-6-1-2,8 3-3,0-7-2,4-5-1,3-14 0,4-9-2,4-18 1,0 0-1,11-15 0,-3-8 0,2-9 0,2-10-1,0-5 1,1-3 0,-1 1 0,1 4-1,1 3 1,-3 6 0,2 12-1,-4 14 2,2 13 0,2 16 0,-1 8 1,3 16 0,-1 6 1,6 9-1,-1-2 0,4-1 0,-2 1-4,-2-13-6,4-6-15,-5-6-14,-9-16 0,0-6 0,-9-9 0</inkml:trace>
  <inkml:trace contextRef="#ctx0" brushRef="#br0" timeOffset="111852.5756">9911 2644 52,'0'0'31,"18"4"0,8 3-12,4-2-20,7-5-25,10 8-2,-6-8-2,8 0-1</inkml:trace>
  <inkml:trace contextRef="#ctx0" brushRef="#br0" timeOffset="112059.5898">10443 2535 23,'0'0'31,"16"16"0,2-16 0,9 0-16,11 3-9,0-3-6,2 7-13,-11-7-16,5 7-1,-13-11-1,-4 13 1</inkml:trace>
  <inkml:trace contextRef="#ctx0" brushRef="#br0" timeOffset="112268.5991">10477 2642 37,'0'0'32,"11"11"0,4-6-3,10-5-15,8 0-12,6 0-16,7 7-16,-7-7-2,2 5 0,-6-5-1</inkml:trace>
  <inkml:trace contextRef="#ctx0" brushRef="#br0" timeOffset="112689.867">11183 2601 25,'0'0'29,"-23"-4"0,13-11-10,-5-3-6,0-7-3,7-4-2,2-5-2,10 3-1,3 0-2,11 11 1,3 3 0,8 14 0,0 6 0,3 14 0,-7 7 1,-6 10-1,-12 0 0,-7 10-2,-18-3 1,-6 0-2,-7-5 0,-7-2 0,2-10-1,1-6 0,12-5-1,7-8 0,16-5 1,0 0 0,10-9 1,11 2 0,6 7-1,5 0 1,-1 0 0,0 8-1,-1 4-6,-10 2-27,-3-5-3,-1 4 0,-6-7-1</inkml:trace>
  <inkml:trace contextRef="#ctx0" brushRef="#br0" timeOffset="112930.7674">11442 2611 48,'-10'-14'33,"10"14"2,0 10-5,-4 2-14,11 10-6,-2-1-4,3 3 0,-3 2-3,1-5-4,1-1-4,-7-9-7,0-11-6,0 0-7,0 0-3,7-11-1,-7-8 3</inkml:trace>
  <inkml:trace contextRef="#ctx0" brushRef="#br0" timeOffset="113192.7821">11466 2556 64,'7'-14'20,"3"-1"-2,2 6-5,7 9-5,-1-3-1,3 3-3,0 6 0,1-6-1,-4 6-1,2-2 1,-4-4 0,-1 0 1,-15 0 0,14 10 2,-14-10 0,4 20 0,-4-8 0,0 7 0,-7 2 0,7 7-2,0-4-1,3 0-5,2-2-5,-5-7-11,6 1-20,4-3 1,-10-13-1,17 5 0</inkml:trace>
  <inkml:trace contextRef="#ctx0" brushRef="#br0" timeOffset="113522.7858">11866 2601 63,'0'0'35,"10"10"3,-10-10-5,9 19-20,3-1-6,-6-2-1,3 4-2,-4-5-1,-1-2 0,-4-13-1,0 13-1,0-13 0,0 0 0,-5-16-1,5 4 1,0-3-1,8-2 0,0 0 0,3 1 0,5 3 0,2 1 0,7 6 0,-2 6 0,-1 0-2,-5 0-4,2 6-25,-2 4-7,-17-10-1,11 19 0</inkml:trace>
  <inkml:trace contextRef="#ctx0" brushRef="#br0" timeOffset="114036.309">12355 2247 35,'0'-17'35,"0"0"0,0 17-1,-3 10-15,-2 8-5,5 17-5,0 8-3,0 9-2,-3 3 0,3 4-1,-6 0 0,3-9-1,0-5 0,-1-9-1,1-9 0,3-11 0,0-16 0,0 0-1,15 0 1,1-9-1,4-5 1,6 3-1,6 1 0,8 3 1,5 3-1,-1 4-1,3 10-2,-10-3-10,-1 2-25,-5 6-1,-11-7-1,-2 1 1</inkml:trace>
  <inkml:trace contextRef="#ctx0" brushRef="#br0" timeOffset="119589.6236">5522 3087 48,'-5'16'32,"2"11"-6,-13-2-29,-9-10-16,9 3-5,-11-15-6</inkml:trace>
  <inkml:trace contextRef="#ctx0" brushRef="#br0" timeOffset="126046.3354">9032 13773 35,'0'0'31,"0"0"2,17 9-1,3-5-18,6-4-8,6 0-11,4 7-14,5 2-12,-12-9 0,1 6-1</inkml:trace>
  <inkml:trace contextRef="#ctx0" brushRef="#br0" timeOffset="126256.7596">9089 13879 55,'0'0'31,"22"6"-3,3-6-25,4-2-24,22 2-4,-6-8-4,21 4-1</inkml:trace>
  <inkml:trace contextRef="#ctx0" brushRef="#br0" timeOffset="126677.4189">9690 13831 60,'0'0'34,"24"0"-3,8-6-10,33 6-5,16-8-2,33 8-2,19-7-3,28 7-3,15-5-1,14 2-1,6-3-2,-1-1-2,-4-3-4,-11-5-5,-11 5-20,-21-1-10,-31-4 0,-27 9-1</inkml:trace>
  <inkml:trace contextRef="#ctx0" brushRef="#br0" timeOffset="127220.6018">10558 13483 41,'15'0'32,"4"7"1,2-7-12,0-10-5,5 4-5,-4-10-3,0-5-2,-9-6-3,-3-2 0,-10-3-2,0 4 0,-16-5-1,-3 8 1,-7 3-1,-3 10 0,-1 9 0,3 11-1,3 12 2,6 12-1,4 13 1,6 8 0,8 3 0,0 3 0,5-2-4,-1-8-9,1-6-23,5-7 0,-5-16 1,0-3-2</inkml:trace>
  <inkml:trace contextRef="#ctx0" brushRef="#br0" timeOffset="127850.6584">10252 14260 7,'-28'-5'20,"5"-3"-4,-26-42 10,35 17-13,10-5-1,12 1 1,6 3-1,12 12-1,0 7-1,14 19 0,-5 7 0,2 15-1,-12 8-1,-9 10-2,-13 1-2,-8 2-1,-11-8-2,-8-2-1,-7-6-1,-5-8-1,5-10-2,2-13 1,7 0-1,4-10 1,10 1 1,5-4 1,7 2 1,7 3 1,5 5 1,5 8-1,3 2 1,1 7-1,0 1-5,-1-3-12,-1-1-18,5 1-1,-6-8 1,7-1-1</inkml:trace>
  <inkml:trace contextRef="#ctx0" brushRef="#br0" timeOffset="128331.2014">10552 14217 43,'-3'-8'34,"3"8"1,0 0 1,3 14-19,3 7-6,-6-1-4,6 7-2,-3-2-1,3-1-1,-6-5-2,7-3 0,-7-16-2,0 10 0,0-10-1,3-17 0,-3-1 0,-3-4-1,3-2 1,-5-7-1,5 3 2,0 2-1,0 4 1,5 5-1,5 5 1,0 3 1,4 9-1,5 0 1,3 4-1,0-1 1,2-3-1,-2 0 1,1 0 0,-3 0 0,-4 0 0,-4 0 1,-12 0 0,16 9 2,-16 0 0,3 7 0,-3-1 0,0 5 0,0-1 0,6 4-1,-1 1-3,3-5-7,7-2-27,3 1-1,-4-9 0,7 3-1</inkml:trace>
  <inkml:trace contextRef="#ctx0" brushRef="#br0" timeOffset="128716.7035">11098 13986 71,'16'-4'36,"-16"4"1,18 12-17,-6 16-5,-12 2-6,4 12-2,-4 3-2,-4 7-1,-5-7-2,5-1 0,-5-4-1,2-8 0,7-8 0,0-9-1,0-15 0,20 9 1,4-12-1,4-3 1,4-1-1,5 2 1,0-2-1,-1 7 1,-2 0-2,-5 0-4,-5 11-18,-10-3-16,-4-4 1,-10-4-2,13 0 2</inkml:trace>
  <inkml:trace contextRef="#ctx0" brushRef="#br0" timeOffset="129213.1008">12303 13799 45,'0'0'33,"0"0"1,16-3-11,20 3-7,11-10-3,24 10-4,9-6-2,12 6-2,5 0-3,1-4-5,-5 9-11,-10-5-22,-17 0 0,-14-2 0,-18-5 0</inkml:trace>
  <inkml:trace contextRef="#ctx0" brushRef="#br0" timeOffset="130168.9457">12647 13423 56,'0'0'21,"0"0"-2,4-9-1,-4 9-5,0 0-4,0 0-3,0 0-2,0 0-2,-5-10-1,5 10-1,0 0 1,0 0-1,0 0 1,0 0-1,-8-12 0,8 12 0,0 0 0,-4-10 0,4 10 0,0 0-1,0 0 0,0 0 0,0 0 0,0 0 0,0 0-1,0 0 1,0 0 0,0 0 1,0 0 0,0 0 0,0 0 0,0 0 0,0 0 0,0 0 0,0-10 1,0 10-1,0 0 0,0 0-1,0 0 1,0 0 0,-9-10 0,9 10 0,-10 0 0,1-4 0,-4 1 0,-1-1 0,-4 4 0,1-3-1,-4 3 2,3 0-1,2 7-1,3 5 1,6 2 0,7 6 0,0 2 0,10 0 1,6 0-1,3-6 0,3-8 1,5-8-1,-1-7 1,-2-13-1,1-6 1,-5-8-1,-3-10 0,-6-2 0,-4-3 0,-7 2 0,0 5 0,0 9 1,-7 4-1,0 9 1,-1 9-1,8 11 2,-15 13 1,9 9 0,1 6 0,1 10 1,4 5 0,0 8 1,9 1 0,1 2-2,1-8 0,4-2-1,2-5-5,-3-12-10,3-10-22,1-6-1,-8-11 1,5 0-1</inkml:trace>
  <inkml:trace contextRef="#ctx0" brushRef="#br0" timeOffset="130498.7956">12868 13338 63,'11'9'35,"-5"6"0,-6 13-15,0-2-7,7 8-2,-7-1-4,8 1-1,-3-7-2,0-3 0,-2-9-2,-3-15 0,10 0-1,-4-14 0,-1-7 0,2-5-1,-1 0 0,3-6-1,4 6 1,4 6-1,0 3 1,3 10-2,5 7-3,-5 4-12,2 7-20,1 6-1,-5-1 1,1 1-1</inkml:trace>
  <inkml:trace contextRef="#ctx0" brushRef="#br0" timeOffset="131048.3349">12635 14075 49,'11'27'32,"-11"-4"1,4 6-12,-1 5-7,-3-3-3,0 5-3,0-7-4,3-2 0,-3-11-1,0-16 0,0 0-2,0 0 1,3-16-1,1-6 0,4-7 0,2-2 0,6-3 1,8 7-1,5 2 1,5 5 0,3 9 0,3 7-2,2 11-7,-3 3-30,-8-2 0,0 2 0,-9-7 0</inkml:trace>
  <inkml:trace contextRef="#ctx0" brushRef="#br0" timeOffset="133011.4587">1537 15608 16,'34'7'41,"-21"-17"-26,8-12 0,-1-6-3,7-9-3,-5-8-3,2-5-1,-6-2-2,-5-3-1,0 1-1,-6 8 1,-2 2-1,-5 10 2,-8 7-2,1 11 1,7 16-1,0 0 0,-6 18 2,6 10-1,3 12 0,6 8 1,6 8-1,7 5 1,-3-2-1,6 0 0,-1-4-3,-1-9-6,-2-10-10,1-7-16,-16-15 1,-6-14 0,-10 0 0</inkml:trace>
  <inkml:trace contextRef="#ctx0" brushRef="#br0" timeOffset="133224.4497">1714 15480 12,'10'0'25,"15"14"0,-7-11-6,4 2-31,8 6-9,-12-13-2,5 10-1</inkml:trace>
  <inkml:trace contextRef="#ctx0" brushRef="#br0" timeOffset="133448.4633">1484 15378 33,'-12'0'27,"3"-6"-2,9 6-7,0 15-28,0-15-14,37 25-3,-9-15 0</inkml:trace>
  <inkml:trace contextRef="#ctx0" brushRef="#br0" timeOffset="133689.4739">2102 15613 55,'23'0'31,"4"10"-3,-6-10-13,4 0-3,0 0-4,-8-8-3,0-2-1,-14-4 0,-6-5-2,-10-3 0,4 1-1,-10 3-1,-2 2 0,-9 5 0,1 11 0,7 9 0,0 10 0,9 7 0,5 11 0,8 3 1,0 3 0,8 1-2,5-5-4,7-4-8,0-6-20,-4-13-1,6-4 1,-4-22-2</inkml:trace>
  <inkml:trace contextRef="#ctx0" brushRef="#br0" timeOffset="133981.5101">2626 15502 21,'-12'19'32,"2"14"1,-14-8-1,-3-6-14,3 3-6,-7-10-5,3-4-4,1-8-3,2-3-1,6-9 0,4-5-1,5 0 1,7-1-1,6-1 1,7 3 1,6 3 1,9 7 0,-1 6 1,4 10 0,3 4-1,-3 5-7,0-2-25,-1 11-1,-7-9 0,3 4-1</inkml:trace>
  <inkml:trace contextRef="#ctx0" brushRef="#br0" timeOffset="134629.5985">3571 15366 19,'0'0'25,"0"0"-11,7 6 1,-1 5 0,-3 6 0,6 7 0,-9-1-1,6 6-3,-6-3-2,6 0-3,-2-9-2,2-8-3,-6-9 0,14-21-1,0-1 0,0-9-1,4 2 0,0-3-1,3 10 1,-1 8 0,0 14 1,0 4 1,-6 14 0,2 12 0,-6 5-1,-2 2-6,3-6-26,2 6-1,-5-13 0,7 2-1</inkml:trace>
  <inkml:trace contextRef="#ctx0" brushRef="#br0" timeOffset="135094.5919">4775 15340 9,'-38'-7'55,"19"10"-33,-5 6-8,-1 5-3,10 7-4,3 5-3,12 3-1,8-1-2,12-1 0,7-9 0,5-2 0,2-6 0,-3-6 0,-4-8 0,-8-5-2,-10-1-3,-15-6-5,-9 1-10,-2 7-10,-11-10-1,8 11 1</inkml:trace>
  <inkml:trace contextRef="#ctx0" brushRef="#br0" timeOffset="135538.7582">4893 15386 38,'19'14'31,"-10"-2"1,2 2-12,-7 9-6,-4-2-5,6 6-1,-2-3-4,6-1-1,1-5-1,5-3 0,3-8 0,3-4 0,0-3 0,-1-10-1,-3-2 0,-5-3 0,-3-2-3,-7-5-4,-3 4-4,-4-5-6,1 7-5,-3-2-1,2 7 0,1-1 5,3 12 5,3-13 8,-3 13 7,26 12 26,-13 0-9,-1 0 1,3 6-3,-2-2-4,5 5-4,-6-7-2,4 1-2,-1-11-1,1-4 0,2-4-1,-5-8-1,0-5-1,-5-4-5,5 4-16,-3 0-17,-10-3 0,0 20-1,-7-16 0</inkml:trace>
  <inkml:trace contextRef="#ctx0" brushRef="#br0" timeOffset="136126.7092">5711 15407 10,'-24'-37'56,"5"22"-34,-7 4-5,-1 4-3,3 7-4,-4 3-2,9 9-1,4 2-3,8 7 0,4 0-2,9 0 0,5-5 1,7-4-1,1-8 0,5-7 0,-2-9-1,1-5 0,4-12 1,0-5-2,-2 2 2,0 0-2,0 0 2,2 9-1,1 5 1,1 10 0,-5 8 0,5 16 0,-7 4 1,1 9-1,-3 2 0,-2 4 0,-5 0-1,-2-5 1,-1-3-1,-4-8 0,-3-7 0,-3-12-1,-12 5 0,2-9-1,-6-2 1,-2 3-1,-3 3 0,-4 3 0,1 9-1,-2 0-4,8 6-6,-2 0-18,5-1-6,7-2 0,8-15-1</inkml:trace>
  <inkml:trace contextRef="#ctx0" brushRef="#br0" timeOffset="136367.0272">6152 15350 62,'0'0'38,"10"19"-1,-7-5-1,-3 3-24,5 6-11,-1-2-33,2 5-4,-6-9 0,7 3-2</inkml:trace>
  <inkml:trace contextRef="#ctx0" brushRef="#br0" timeOffset="137065.99">6437 15334 34,'0'0'31,"22"0"1,-15 8-8,1 4-7,3 9-6,-11 1-2,5 5-3,-8-5-2,-3 2 0,-1-7-1,2-7-2,5-10 0,0 0-1,-7-11 1,11-2-2,-1-5 0,2-2-1,2 0 1,-1 0 0,1 4-1,-2 6 1,-5 10-1,0 0 1,0 0 1,0 0 0,0 17 0,3-1 1,-3 6 0,3 0 0,4-1 0,5-4 1,-1-2-1,7-7 0,2-4 0,2-8-1,0-9 1,3-4-1,3-2 0,-7-4 0,4 3 1,-3 5 0,-6 3 1,3 12 1,-7 3-1,-4 10 1,-8 2 0,9 7 0,-9-2-1,0-2 0,0-5-1,0-13-1,0 0 1,13 0-1,-3-12 0,-2-7 0,5 1 0,-3-2-1,5 2 1,-2 8 0,-3 6-1,-1 4 1,-9 0 0,18 24 0,-12-2 0,1 2-1,-2 2-3,-5-6-8,7-6-21,-4 3-4,-3-17-1,0 0 0</inkml:trace>
  <inkml:trace contextRef="#ctx0" brushRef="#br0" timeOffset="137282.0103">6818 15047 91,'0'0'34,"0"0"-4,0 0-47,15 19-13,-8-5-4,6 9-1</inkml:trace>
  <inkml:trace contextRef="#ctx0" brushRef="#br0" timeOffset="137770.8126">7990 15291 44,'7'26'30,"-23"-7"0,-2 6-9,-4 1-12,-8-4-2,2-2-3,-1-8-1,4-12-2,0-8 0,10-10 0,3-6 0,5-4-1,4-2 1,3 5 0,6 3 1,4 12 1,2 10-1,7 15 2,-1 9-1,6 10-1,-1 5-3,-1 2-8,1 0-12,2-3-13,-4-13 0,2-6-1</inkml:trace>
  <inkml:trace contextRef="#ctx0" brushRef="#br0" timeOffset="137996.4175">8083 15323 57,'0'-11'33,"11"16"1,-6 10-14,4 2-7,7 10-5,-1-1-2,4 1-2,-4-4 0,2-9-1,1-10-1,-3-8 0,-1-7-2,-3-8-5,1-1-14,-2 1-17,-10-9 1,3 9-1,-6-1 0</inkml:trace>
  <inkml:trace contextRef="#ctx0" brushRef="#br0" timeOffset="138487.0544">8412 15311 47,'0'0'28,"20"3"0,-3-3-16,4 0-5,3 0-3,-4 0-1,0 0-2,-7-3 1,-13 3-2,0 0 1,0 0-1,-12 0 0,-5 7 2,-4 2 0,0 8 1,1 2 1,6 5 1,4 1 0,10 1 0,7-1 0,10-1 0,2-6-2,9-5 0,1-8-1,2-5 0,-4-7-1,1-7 0,-3-4 0,-6-4 0,-6-4-1,-1-1 0,-9 4 1,-3 2-2,5 3 1,-5 18 0,0-10 0,0 10 0,0 18 0,0 2 0,11 3-3,-6-2-5,8 6-12,-6-5-15,-7-22 0,18 14 0,-18-14-1</inkml:trace>
  <inkml:trace contextRef="#ctx0" brushRef="#br0" timeOffset="138713.5191">8707 15087 59,'-20'-11'33,"20"26"-6,-7 6-30,-1-8-22,16 8-4,-8-4-4</inkml:trace>
  <inkml:trace contextRef="#ctx0" brushRef="#br0" timeOffset="139162.4342">9082 15287 30,'-11'0'25,"-11"0"-3,3 7-11,-2 7-3,6 5-2,5 5-2,5 3 1,7 1 0,10-2-1,4-1 0,5-7 1,1-3-1,-5-8-1,-1-7-1,-6-4-1,-10-5 0,-3-7-1,-9-4-5,-3 1-8,2 5-17,-5-10 0,6 8 0,-4-5-1</inkml:trace>
  <inkml:trace contextRef="#ctx0" brushRef="#br0" timeOffset="139471.4686">9180 15296 44,'24'-5'30,"10"5"1,-3 0-14,7-6-7,1 6-3,-5-6-3,-3 6-2,-8-6 0,-8 6-2,-15 0 1,0 0-1,0 0 0,-21 10 1,3 1-2,-1 3 1,0 3 0,4 1 0,3 1 0,9 1 0,3-2 0,9-2-4,7 0-4,5-5-9,6-11-5,8 0-3,-2-14-4,14 7 1</inkml:trace>
  <inkml:trace contextRef="#ctx0" brushRef="#br0" timeOffset="139720.4829">9761 15322 30,'25'0'62,"-13"4"-37,-17 10-4,-8-4-6,-5 9-4,-6-8-3,0 2-5,-2-8-1,0-5-2,2-8-1,2-4 1,8-1-1,5-6-1,6 2 1,3 0 0,7 5 1,4 6 1,3 6-1,6 9 1,4 4-1,-2 5-2,3 10-9,2 0-21,-8-6-2,10 2 0,-1-13 0</inkml:trace>
  <inkml:trace contextRef="#ctx0" brushRef="#br0" timeOffset="140014.4992">10161 15291 52,'-6'-12'28,"-12"-5"-6,2 5-6,-4 5-4,-2 2-3,1 9-2,-3 4-3,6 4 1,5 5-2,8 5 0,5 0 0,13-1 0,1-3 0,8 2 0,-3-7 1,3-2-2,-5-5 1,-6-6-2,-11 0-1,0 0-6,-11-21-25,-4 10-3,-6-4-2,2 2 0</inkml:trace>
  <inkml:trace contextRef="#ctx0" brushRef="#br0" timeOffset="140427.7353">10280 15311 40,'20'0'32,"0"4"-5,-2 4-7,0 10-2,-5-2-3,1 7-3,-6-5-3,1 3-1,-9-6-2,4-5-3,-4-10-1,0 0-1,5-12 0,2-8-2,3 1 1,1-4-1,4 2 1,-1 2-1,1 6 2,1 7 0,-1 6 0,-5 14 0,0 1 0,-3 11 1,-4 3-1,0 2-4,4 4-15,-1-5-19,-6-9 0,7-3 0,-7-18-1</inkml:trace>
  <inkml:trace contextRef="#ctx0" brushRef="#br0" timeOffset="140885.0496">10983 15244 71,'0'0'36,"10"11"1,-10-11-7,0 11-23,0-11-13,0 0-26,0 0-3,0 0-2,12 0 1</inkml:trace>
  <inkml:trace contextRef="#ctx0" brushRef="#br0" timeOffset="141110.0643">10997 15402 76,'0'0'37,"14"13"0,-14-13-20,0 0-44,0 0-6,0 0-3,15-9 0</inkml:trace>
  <inkml:trace contextRef="#ctx0" brushRef="#br0" timeOffset="141932.2781">1628 16574 48,'6'30'34,"-6"5"1,0 12-12,3 7-11,3 2-2,0 7-4,0-10-3,0-10-5,1-1-8,-7-20-8,6-3-16,-3-5-2,-3-14 1,0 0 0</inkml:trace>
  <inkml:trace contextRef="#ctx0" brushRef="#br0" timeOffset="142267.6338">1677 16578 52,'31'-29'31,"3"7"3,0 7-16,9 15-6,2 11-4,-5 13-3,-4 4 0,-8 14-4,-21 7 1,-11 1-2,-11 3-1,-19-4-1,-6-6-2,-5-13 1,-3-2-1,-2-20 1,12-4 0,13-11 2,5-7 2,16-1 2,4 15 0,53-5 4,-15 17-3,1 1-1,1 8-3,4 13-6,-7-2-27,3-15-3,1-6 2,-10-5-1</inkml:trace>
  <inkml:trace contextRef="#ctx0" brushRef="#br0" timeOffset="142504.638">2266 16750 44,'13'0'35,"12"0"0,11 0 0,5 6-26,3-6-8,-4 6-8,0-6-22,1 0-5,-14 0-1,-6 0 0</inkml:trace>
  <inkml:trace contextRef="#ctx0" brushRef="#br0" timeOffset="142741.6507">2312 16871 30,'0'0'34,"32"24"0,-4-15-2,12-1-29,6-1-29,-12-7-4,10 5-2,-13-10-1</inkml:trace>
  <inkml:trace contextRef="#ctx0" brushRef="#br0" timeOffset="143269.5527">3187 16201 46,'-16'-27'30,"1"6"-7,0 11-5,-4 5-4,3 17-4,1 12-2,5 20-1,6 14-1,10 17-2,-1 10-1,8 12 1,-2 4-2,2 14 2,-3-3-2,-2-6-1,-8-17 0,-8-9 2,-5-4 0,-6-18-3,0-14 1,-2-16-5,2-13-3,-5-12-11,8-3-19,16 0-2,-15-30 1,18 1 1</inkml:trace>
  <inkml:trace contextRef="#ctx0" brushRef="#br0" timeOffset="143861.9545">3751 16883 56,'-5'-21'26,"-15"-4"-9,-3 8-4,0-2-2,-5 12-3,3 10-3,-3 4-1,7 9-2,5 4-2,6 6 1,10-1-1,8 11 0,6-10 0,8-6 1,7-6 0,-1-2 0,5-9 1,-2-9-3,-2-13 2,-2-17 0,-7-3-2,-3-11 1,-8-3 1,-6-10-1,-3-3 0,-5 1 0,-2 9 1,-4 15 0,3 2 1,-2 15-1,2 8 0,8 16 0,-8 13 1,8 10 0,3 11 1,6 12-1,-4 7 0,7 7 0,1 8-8,-1 0-28,-2-16-1,4 2-1,-7-19 0</inkml:trace>
  <inkml:trace contextRef="#ctx0" brushRef="#br0" timeOffset="144207.9739">3932 16540 45,'16'9'35,"-11"7"1,2 18-14,3 13-8,-6 3-2,8 12-4,-5-9-4,2 0-2,4-4-5,-7-4-7,3-13-12,0-13-15,-9-19 0,0 0 0,-13-12 6</inkml:trace>
  <inkml:trace contextRef="#ctx0" brushRef="#br0" timeOffset="144530.9851">3965 16505 21,'33'-26'33,"10"12"0,-1 4-2,1 10-15,1 14-5,-9 4-4,-8 18-3,-15 3-2,-12 9 0,-16 5-1,-10-2 0,-8-5-2,-5-2 0,1-12-1,2-14 2,7-6-1,13-12-2,8-11 3,16-4 0,11 3 1,12 0 1,4 12 1,10 9-1,-2 3 1,1 6 1,-4 10-5,-6 7-12,-13-12-21,-1 4-1,-11-13 0,2-6-1</inkml:trace>
  <inkml:trace contextRef="#ctx0" brushRef="#br0" timeOffset="147277.9203">4796 16646 66,'22'-7'33,"13"16"-6,5-9-20,1 3-9,5 4-24,-6-16-4,0 9-1,-13-4-1</inkml:trace>
  <inkml:trace contextRef="#ctx0" brushRef="#br0" timeOffset="147523.2198">4874 16773 33,'10'0'31,"21"14"-2,-3 1-33,6-15-18,12 11-5,-6-22-2</inkml:trace>
  <inkml:trace contextRef="#ctx0" brushRef="#br0" timeOffset="148006.0715">5805 16198 46,'-13'-18'32,"-10"0"-2,0 6-10,0 12-7,-1 7-3,3 17-3,2 10-2,9 20-1,3 7-1,7 25-1,5 0-1,4 12 3,0 7-3,1 1 2,-2-2 1,-1-8 0,-7-10-1,0-17 0,-9-3 0,-1-18-5,-2-17-4,-7-14-12,1-14-19,6-3-2,-4-12 1,6 2 0</inkml:trace>
  <inkml:trace contextRef="#ctx0" brushRef="#br0" timeOffset="148585.6502">5988 17452 30,'3'-12'27,"-10"0"-2,4 0-4,-5-3-5,-5-9-2,3 6-2,-8 2-2,3 4-2,-7 12-1,4 10-4,1-2-1,3 5 0,4 7-2,3 2 1,7 6 1,4-3-3,7-10 2,5-11 1,1 1-2,1-5 1,1 0 1,-1-8-2,-2-7 0,-4-8 1,-2 8-1,-2-1 1,-8 16 0,0 0-1,10-6-1,-10 6 4,12 21-2,-3 5-4,4-2-5,-4 7-25,1-16-4,5-3 1,-2-6 1</inkml:trace>
  <inkml:trace contextRef="#ctx0" brushRef="#br0" timeOffset="149276.3586">5932 15900 46,'0'0'32,"6"11"1,-9 10-14,3 1-5,3 13-4,-3 3-3,3 4-1,-3-4-2,7-2-2,-2-9 0,2-6-1,-7-6 1,0-15 0,0 0-1,12-18 0,-6-2 0,-3-3 0,7 1-1,-4 1 1,9 4-1,-2 7 0,8 5-1,2 14 1,-5 11 0,0 4 0,-8 3 0,-1 2 0,-9 0 0,-3-6 0,-12-2-1,-1-9-1,-3-6-3,-6-10-4,10 4-9,-1 0-18,1-6 0,6 2 0,-1-3 1</inkml:trace>
  <inkml:trace contextRef="#ctx0" brushRef="#br0" timeOffset="150518.0403">6921 16542 26,'28'3'25,"-6"-3"-8,8-5-4,1 0-3,-2-3-3,-2-3-2,-5-6-1,-7-2-2,-8 1 0,-7-3 0,-12 0 0,-4 5-1,-5-1 1,-2 10 0,-4 2 0,3 20 2,2 1 1,5 14 0,1 8 0,14 8 1,-1 12 0,8 5-2,5-2-4,0-9-13,3-5-19,1-8-1,-4-17 0,0-3-1</inkml:trace>
  <inkml:trace contextRef="#ctx0" brushRef="#br0" timeOffset="150818.3809">6370 16804 31,'0'0'33,"21"26"2,20-19-7,21-1-13,27 7-4,17-13-1,23 0-2,11 0-1,10-12-2,4 3-3,-5-2-3,-8 0-5,-19-8-8,-16 10-22,-21 5 0,-28-3-2,-16 12 1</inkml:trace>
  <inkml:trace contextRef="#ctx0" brushRef="#br0" timeOffset="151474.2689">6745 17186 35,'-23'-3'20,"5"-9"-2,3-3 0,6-3-2,9 0-3,5-6-3,8 7-1,5-3-2,8 9 1,2 15-1,4 6-1,-6 5-1,-5 12-2,-11 1 1,-10 6-1,-13 8 0,-8-2-5,-7-12 2,-7-5-4,1 1 3,0-17-4,6-4 1,7-6-2,6-15 2,8-4 2,7 10 1,12-4 3,5 5 1,10 11-1,4-5 1,6 12 1,1 2 0,-4 12-4,0 0-7,-6 2-17,-3-9-10,-4 0 0,-9-7 1</inkml:trace>
  <inkml:trace contextRef="#ctx0" brushRef="#br0" timeOffset="151975.7203">7122 17186 43,'0'0'32,"-3"17"2,-2-5-4,1 9-18,4 4-6,-2-6 0,2 3-3,2-3 1,-2-19-1,9 24-1,-9-24-3,9-3 1,-9-8 1,4-4-1,-4-4-1,-2-1 0,2 1 1,-5-10-2,5 7 2,0 6-2,5 1 2,3 4-1,2 6 1,5 0-1,3 5 0,2 6 2,1-2 0,3 0-1,-1 4 0,-5-8 0,0 0 0,-2 0 1,-5 3-1,-1-10 0,-10 7 1,8-9-1,-8 9 2,0 0 1,0 0-1,0 0 0,-3 15 0,3-3 0,-5 9-1,5 4-1,0-3-9,5-8-25,4 0-1,-4 3 1,9-1-2</inkml:trace>
  <inkml:trace contextRef="#ctx0" brushRef="#br0" timeOffset="152359.6192">7597 16992 29,'7'-12'33,"6"5"2,-13 7-4,10 0-11,0 13-6,-8 5-3,5 9-3,-7-8-3,6 16-2,-6 0 2,0 6-4,-6-5 1,3-6-1,-1-10 1,2-5-2,2 4 3,6-9-2,3-10 0,7 0 1,3-5-2,4 0 2,2 10-1,4-1-6,3 1-11,7-10-21,-10 10-1,0-5-1,-3-12 0</inkml:trace>
  <inkml:trace contextRef="#ctx0" brushRef="#br0" timeOffset="152865.4094">8359 16763 36,'10'6'32,"10"-10"1,20 1-7,20 7-15,10-4-3,15 8 0,9 4-1,6-1-4,0 3-4,-1-7-7,-8 1-12,-6-1-14,-18-14 0,-7-8 1</inkml:trace>
  <inkml:trace contextRef="#ctx0" brushRef="#br0" timeOffset="153474.5035">8780 16514 8,'16'-11'28,"2"2"3,-12-9-2,-8 0-12,-9 2-6,-6-2-3,-4 4-3,-5-1-1,-2 3-2,0 4-1,0 8-1,2 3 0,7 6 1,3 8-1,6 0 0,10 3-1,6 0 1,9-1 0,4 0 0,5-5 0,7-3 0,1-11 0,1-8 1,-2-3 0,-3-8 0,-6-6 0,-1-10-1,-8-4 0,-7-5 0,-6-4 0,0 5-1,-8-1 1,-1 2-1,-1 7 1,-3 8 1,3 8-1,-2 9 0,12 10 0,-17 0 0,12 15 0,2 11 1,3 6 0,0 8-1,3 9 1,6 2-2,1 6-4,0 9-15,-4-20-12,9 3 1,-5-18-2</inkml:trace>
  <inkml:trace contextRef="#ctx0" brushRef="#br0" timeOffset="153759.5151">8971 16383 48,'0'11'35,"6"8"-1,-3 6-3,0-2-19,7 6-4,-6-8-2,6-1-2,-5-11-1,-5-9-1,9 9 0,-9-9-1,7-24 1,0 3-1,0-4 1,4-3-2,3 5 1,6 2-1,0 1 0,5 3-3,1 17-7,1 11-27,-12-1 1,4 12 0,-10-4-1</inkml:trace>
  <inkml:trace contextRef="#ctx0" brushRef="#br0" timeOffset="154232.3074">8673 17031 61,'21'21'34,"-9"-1"3,3-1-19,3 8-6,-3-4-2,2 12-5,-8-23 1,1 5-3,-10-17 0,0 0-2,0 0 1,-10 3-2,1-12 2,5-16-1,1 5-2,5-1 1,4-1-1,9 2 1,9-2-2,3 6 2,4 8-3,-3 8-13,-6 0-20,8-2-1,-7-5-1,5 7 1</inkml:trace>
  <inkml:trace contextRef="#ctx0" brushRef="#br0" timeOffset="154692.6499">9818 16682 33,'0'0'33,"13"10"0,13-3 0,5-2-17,5-5-8,7 0-6,4 3-11,2 11-23,-13-19-1,-1 1 0,-16-4-2</inkml:trace>
  <inkml:trace contextRef="#ctx0" brushRef="#br0" timeOffset="154943.7402">9874 16817 57,'0'17'34,"14"-14"-5,12-5-11,8 2-11,5-8-26,9 15-10,-9-17-2,8 10-2</inkml:trace>
  <inkml:trace contextRef="#ctx0" brushRef="#br0" timeOffset="155556.861">10614 16811 29,'24'0'29,"21"-17"2,33 9-8,23-4-15,23-6-3,25 3 2,14 0-2,18 1 0,6-5-2,2 2-2,-4-1 1,-11-1-5,-13 6-15,-19 6-14,-33-14 0,-20 13 0</inkml:trace>
  <inkml:trace contextRef="#ctx0" brushRef="#br0" timeOffset="156061.6123">11389 16409 19,'0'0'30,"31"7"0,-12-7-4,1-6-13,11 0-2,-3-6-2,2-2-2,-10-11-2,-5-1-2,-8-1-2,-12-1 0,-9 1 0,-12 7 0,-6 6 0,-5 6-1,-4 11 0,5 16 2,0 8 1,9 16 0,8 5 0,14 6 2,5 3-1,15 7 1,0-11-1,5-2-4,3-6-10,-1-7-25,-9-17-1,2-7-1,-15-14-1</inkml:trace>
  <inkml:trace contextRef="#ctx0" brushRef="#br0" timeOffset="156706.41">11029 17132 2,'-40'10'25,"-35"-4"20,41-17-31,13-8-2,9-8 0,12 3 0,13-7-3,14 0 0,7 8-2,9 14 1,-1 6-2,2 8 0,-9 10-2,-8 11 0,-13 7 0,-14 12-3,-15-7 3,-10-1-5,-9-1 3,-4-5-3,-3-6 2,6-10-4,6-10 1,10-9 0,8-1 0,11-8 1,10 8 0,6-2 1,11 0-1,2 1 2,5 6-2,0 6-3,0 7-13,3 3-16,-13-16-2,7 7 1,-13-7 1</inkml:trace>
  <inkml:trace contextRef="#ctx0" brushRef="#br0" timeOffset="157164.5379">11335 17129 42,'0'17'34,"-4"2"-2,7-1-3,0 7-19,-3-4 0,0-4-4,5-1 0,-2-2-4,-3-14-2,7-9 2,-7 9-2,0-23 1,0 0-1,-5-3 0,1-5-3,1 2 3,-2 10-1,5 1 0,0 2-1,0 6 1,0 10-1,17 0 2,-5 9 0,4 1-1,6-10 1,-2 3 0,5-3 0,1 0 0,-7 0 0,0-3 0,-2-2 0,-4-4 0,-4 9 1,-9 0 1,9 12 1,-9 5-1,0-17 1,4 26-1,-4-6 3,6 6-10,1-11-16,3 7-13,-6-10 0,9-5-1</inkml:trace>
  <inkml:trace contextRef="#ctx0" brushRef="#br0" timeOffset="157595.6273">11954 16884 59,'12'-13'32,"5"8"-6,-6 15-6,-11 4-5,8 16-4,-8-6-4,0 17-1,-5-2-1,-2 4-1,-2 3 1,2-4-5,-1-14 1,4-8-1,-1 4 2,5-15-1,0-9 0,19 8-3,-1-20-1,5 1 4,8 11-1,1-6-4,9 3-16,0 6-17,-5-3 0,3-3 2,-10 3-1</inkml:trace>
  <inkml:trace contextRef="#ctx0" brushRef="#br0" timeOffset="158218.9097">13069 15974 14,'-18'-61'53,"1"47"-37,-4 18-3,-1 13-2,0 26-2,1 14-2,8 22 0,1 15-2,8 16 2,1 8-1,3 7 1,3-8-1,2-1 1,-5-11 0,-5-10-3,-7-12 2,-2-12-4,-5-21-1,-1-18-4,2 0-4,-4-14-12,1-18-17,21 0 0,-14-16-2,19 1 3</inkml:trace>
  <inkml:trace contextRef="#ctx0" brushRef="#br0" timeOffset="158731.0056">13130 17435 3,'6'-10'48,"-6"-2"-33,0-7-2,-5-1-2,-1 3-4,-2 1-1,-2 2-2,-7 6-1,-4-1 0,1 9-1,-1 14 2,0 7-3,2-1 1,6 4 0,2-5 0,11 0 2,5 3-1,7-5 1,4-14-2,6-3 2,0 0-2,3-7 1,-1 2-1,-3-3-2,-3-10 0,-4-1 1,-4 8-1,-1 1 1,-9 10 1,0 0 0,10 0-1,-10 0 3,9 15-2,0 4 1,0-2-2,0-2-11,7-3-17,3-7-6,-5-5-1,5 0 0</inkml:trace>
  <inkml:trace contextRef="#ctx0" brushRef="#br0" timeOffset="159347.5641">13217 15625 8,'0'0'58,"3"16"-28,-3 12-13,-6 6-3,6 11-5,-4 2 0,7 3-2,-3-4-1,4-4-3,-4-12 0,7-7 0,-2-14-1,-5-9-1,6-9 1,-6-7-2,6-3 2,-1 0-2,4 0 0,4 6-1,5 4 1,2 9 0,5 8 0,-1 5-1,-1 8 1,-5 2 1,-6 1-1,-12 2 1,-8-5-2,-7-7-1,-4 3-3,-7-12-6,6 0-16,4-5-7,0-3-1,16 3 1</inkml:trace>
  <inkml:trace contextRef="#ctx0" brushRef="#br0" timeOffset="160121.8428">13714 16514 14,'12'0'27,"17"0"-1,6-3-7,9 3-3,12 0-3,3 0-4,3 7-6,-1-7-7,-4 0-14,-15-7-11,-2 7-1,-17-13 0</inkml:trace>
  <inkml:trace contextRef="#ctx0" brushRef="#br0" timeOffset="160392.255">13921 16319 28,'3'-29'30,"-6"-11"3,9-1-13,-4 2-3,-2 0-4,4 10-3,-4 5-1,0 15-3,0 9-2,0 0-3,-4 22-2,4 7-4,6 13-9,-2 7-21,-4 1 1,8 6 0,-8 2-2</inkml:trace>
  <inkml:trace contextRef="#ctx0" brushRef="#br0" timeOffset="160768.145">13797 16787 42,'17'10'34,"-10"-1"2,-1 11-10,5 3-13,-5-1-3,3 14-1,-4-7-2,0 0-4,-3-16 0,-2-1-1,0-12-1,0 0 0,0 0 1,9-26-1,0 1 0,3-1-1,1 3 1,6 2-2,2 4 1,4 5 0,2 2-1,-1 5-3,3 15-13,-1-1-20,-6-9-1,7 0 1,-6-8 0</inkml:trace>
  <inkml:trace contextRef="#ctx0" brushRef="#br0" timeOffset="161370.5039">14748 16499 52,'-9'-20'27,"0"-2"-6,-5-1-6,-6-1-3,-3 4-4,-7 3-2,2 9-2,-4 4-2,4 12 0,2 4-1,8 9 0,4 6 0,9 6 0,5-4 1,11 0 0,5-4-1,7-6 2,0-5-1,5-9 1,0-9-1,1-11 0,-1-9-1,-3-8 1,-3-6-1,-6-8-1,-3-8 0,-6-5-1,-4-5 1,-6-2 0,-7 8 0,-2 10-2,-2 3 2,-1 15 0,-3 18 0,4 21 1,-1 15 0,7 18 0,2 14 0,6 6 1,0 11 0,12 2-2,3-4-8,5-2-26,-2-15-2,4-7 1,-3-22-2</inkml:trace>
  <inkml:trace contextRef="#ctx0" brushRef="#br0" timeOffset="161721.7715">14872 16421 63,'12'12'36,"3"10"-1,-5 3-15,-4-3-7,3 4-5,-6-7-2,4-2-3,-7-7 0,0-10-1,0 0 1,0 0-2,9-9 0,-3-14 1,3-1-1,1 2-1,3 0 1,2 1-1,3 9-1,-1-1-3,7 6-31,-5 15-3,-1-8 0,12 9-1</inkml:trace>
  <inkml:trace contextRef="#ctx0" brushRef="#br0" timeOffset="162782.2035">15517 16549 36,'16'5'30,"13"-2"-3,1-3-13,12 0-12,3 0-14,-5-3-13,7 8-3,-14-12-3</inkml:trace>
  <inkml:trace contextRef="#ctx0" brushRef="#br0" timeOffset="163040.2208">15654 16692 35,'39'17'28,"-5"-12"-17,9 3-14,4 3-22,-11-21-3</inkml:trace>
  <inkml:trace contextRef="#ctx0" brushRef="#br0" timeOffset="165948.1049">16564 16704 36,'-19'-7'31,"29"4"2,18 3-14,28-4-4,28 6-4,17 5-2,27 5-1,11 0 0,13 9-5,-1-8-3,-4-5-10,-9-4-25,-7-4-1,-23-20 0,-15-4 0</inkml:trace>
  <inkml:trace contextRef="#ctx0" brushRef="#br0" timeOffset="166436.851">17173 16384 65,'19'23'34,"-3"-14"-12,6-4-5,9-2-5,-3-8-3,1-5-2,-6-8-3,-6 0-1,-10-3-1,-7-1-1,-11-1-1,-10 2 1,-6 11-2,-4 10 1,-1 7 1,1 12-1,0 10-1,8 10 2,7 11-1,10 4 0,6 2-6,3-7-27,5-5-4,9-4 1,-7-13 1</inkml:trace>
  <inkml:trace contextRef="#ctx0" brushRef="#br0" timeOffset="167006.6499">16812 17202 36,'-21'-19'16,"9"-5"-1,5-3 2,7-6-3,13 0-2,4 3-1,12 8 0,-1 7-2,9 21 0,-7 8 1,-5 12-4,-12 6 1,-9 14-5,-10 4-1,-14 1-6,-5-8 0,-13-15-3,5 5-2,-4-16-1,8-9-1,2-8 3,11-12 3,8-6 5,8 5 3,25-11 10,0 17-3,-1 3-1,7 9 0,-6 12-6,2 7-28,-8-14-6,6 10 1,-7-6-2</inkml:trace>
  <inkml:trace contextRef="#ctx0" brushRef="#br0" timeOffset="167482.6496">17147 17178 73,'0'19'34,"0"-1"0,0 11-23,-3-10-4,6 1-2,-3 3-4,5-2-1,-1-9-4,-4-12-1,0 0-3,0 0-1,3-15 2,-7 1-1,0-9 0,-2-6 2,0 8 3,4-1 5,-1 7 0,3 3 2,5-2-2,5 11 2,2 3 1,6 5-1,2-5-2,2 4-2,2-4 1,2-3 1,-1 3 0,-3 0 0,-3-10 0,-2 10 1,-6-9 1,-1 9 2,-10 0 2,6 16-3,-6-16 2,0 24-3,-5-7 2,5 4-2,0 13-2,3-5-10,6-8-28,1 0 0,-1 0-1,8-6 0</inkml:trace>
  <inkml:trace contextRef="#ctx0" brushRef="#br0" timeOffset="167918.0443">17706 16937 55,'0'0'37,"14"4"-1,-14 9-16,3 10-5,-3 4-6,0 8-2,0 7 0,0 9-4,-4-9 0,1 4-2,3-8 0,-4-1-1,4-12 2,0-3-2,8-12 1,3-10 1,5 0-2,5-12 3,3 12-1,6-11 1,-1 8-3,-2-2-5,7 14-31,-9 6-3,-7-10 0,3-2 1</inkml:trace>
  <inkml:trace contextRef="#ctx0" brushRef="#br0" timeOffset="168542.7893">18385 16852 23,'14'-7'26,"-6"-14"-5,5-12-7,5-8-4,1-10-2,3-7-1,-5-7-1,-3 3-1,-5-8 1,-6 10-2,-6 7 1,-9 12-2,-6 12 1,-3 16-1,-6 9 1,-1 16-1,0 11 0,3 15 1,2 8-1,13 7 2,6 4-2,11 2 1,11-3-2,13 0 1,4-4-4,5-12-6,7-7-14,-4-9-15,-12-14-1,0-10 1,-13-6 0</inkml:trace>
  <inkml:trace contextRef="#ctx0" brushRef="#br0" timeOffset="168840.8509">18634 16557 32,'9'12'35,"4"11"1,-5 5 0,-2 0-22,2 11-3,-4-10-5,2 0-1,-2-9-1,-4-20-2,14 5-1,-5-17-1,2-10 0,2-8 1,2 6 0,-1-2-1,1 4 0,0 11 1,-3 5 0,0 13 2,-4 13 0,0 6 0,-2 3-1,-2 3-3,5 2-10,-2-1-24,4-13-3,7-8-1,2-12 0</inkml:trace>
  <inkml:trace contextRef="#ctx0" brushRef="#br0" timeOffset="169467.3608">19021 16545 37,'0'0'36,"13"11"0,-1 7-4,3 11-14,-6-3-7,6 11-3,-4-1-3,0 5-1,-5-10-1,2-6-1,-5-13-2,-3-12 2,5-16-1,-5 0-2,2-13 2,4-6-1,0-2 0,5 0-1,4 9 2,5 7-3,3 8-1,1 0-12,2 13-23,7 6 1,-3 1-2,3 0 2</inkml:trace>
  <inkml:trace contextRef="#ctx0" brushRef="#br0" timeOffset="170257.1398">19516 16051 21,'22'0'25,"-9"-6"0,9 6-13,3 0-4,0 0-1,1 0-2,-4 0 0,-1 0-2,-4 0 0,-2-4-1,-5 4-1,-10 0 1,0 0 1,0 0-1,0 0 0,0 0 0,0 0 1,-3 15-1,3-15 0,-11 19 0,7-6-1,0 6 1,-2 5 0,6 7 1,-3 6 0,3 4 0,0 8 0,3 8 1,-3 6-1,5 9 0,-5-4-1,6 2 0,-3 1-1,1 2 1,-4-8-1,4 0 0,-4-7 0,0-12 0,0-3 0,0-1 0,-3-9 0,0-12 0,3 1 1,0-10-1,-3-2 1,3-1-1,0-9 0,0 0-1,0 0 1,0 0 0,0 0-1,0 0 0,0 0-1,-10 0 0,0-3 1,-6-2 0,-4 5-1,-3 2-2,3-2-6,-2 0-26,2 0-1,7 0-1,6-7 1</inkml:trace>
  <inkml:trace contextRef="#ctx0" brushRef="#br0" timeOffset="170829.0233">19991 17316 2,'15'0'55,"-15"0"-33,0 0-5,8-17-2,-8 3-3,-4-1-4,0-1-1,-7 11-1,-2-7-3,-5 12 0,-5-6-1,-1 13-1,2 3-1,-1 7 1,5 10-2,6-10 1,7 5 0,8-1 2,8 1-2,3-6 3,6-6-2,4-16 0,1-4 1,-5 10 1,1-7-3,-5-11 1,-1 4 0,-5 0-1,-10 14 3,12 0 0,-7 9-2,-5-9 1,13 19 0,-6-1-1,5 1-3,1 1-8,2-1-24,-6-13-2,7-3 1,-16-3-1</inkml:trace>
  <inkml:trace contextRef="#ctx0" brushRef="#br0" timeOffset="171444.9883">19898 15761 50,'0'0'32,"-5"16"-8,5 5-7,-8 4-3,8 8-4,-5-3-1,7 4-3,-2-2-2,3-1 1,-3-9-2,7-7-1,-7-15 0,0 0 0,12-5-1,-7-7 0,0-4 1,3 0-3,4 2 2,4 4-1,2 10-1,2 4 1,-1 6 0,-2 6 1,-4 7-1,-9-1 1,-12 2-1,-6-1 0,-7-9-1,-3-5-6,4 3-8,4-4-20,-2-12-2,18 4 0,0-10 1</inkml:trace>
  <inkml:trace contextRef="#ctx0" brushRef="#br0" timeOffset="171798.5393">20201 16489 51,'0'0'34,"19"7"1,2-1-5,6 0-21,2-6-5,3 6-10,3-6-15,0 0-14,-11 0 0,-4 4 0</inkml:trace>
  <inkml:trace contextRef="#ctx0" brushRef="#br0" timeOffset="172066.5553">20235 16615 55,'9'8'34,"14"3"0,-1-11-20,8 0-40,7 7-4,-6-14-2,6 10-1</inkml:trace>
  <inkml:trace contextRef="#ctx0" brushRef="#br0" timeOffset="172430.3629">20625 16540 30,'-14'4'34,"14"-4"0,30 0 2,21 5-20,21-5-5,29 7-4,17-7 0,21 5-1,9-2-2,8-3-2,1 0-3,-10-5-11,-5-2-26,-19-1 2,-30-2-3,-22-1 2</inkml:trace>
  <inkml:trace contextRef="#ctx0" brushRef="#br0" timeOffset="172954.4293">21184 16233 48,'12'19'33,"-2"-12"1,6-3-15,9 2-4,-2-6-4,5 0-4,-6-10-1,1-5-4,-6-7 0,-5-6-1,-6-1-1,-10-5 0,-9 2 0,-10-1-1,-4 3 0,-6 9 1,-2 9-2,-2 12 2,2 17 0,10 11 1,8 11 0,11 13 1,6 4 0,6 10 1,5-6-2,2-1 0,2-6-4,-6-14-17,-5-12-18,0-4 1,-4-23-1,-10 5 0</inkml:trace>
  <inkml:trace contextRef="#ctx0" brushRef="#br0" timeOffset="173640.6636">20830 16906 12,'-13'-16'28,"-5"-39"20,21 24-29,6 6-3,11 9-4,5 7-1,9 17-2,0-3-2,2 15 0,-11 7-2,-2 16-1,-14-5-1,-9 5 0,-13-11-2,-8 2 1,-7-5-2,-5-5-1,1-11 0,0-13-2,4-4 0,4-6 1,5-1 0,4-5-2,7-2 2,5-3 1,7 9 0,6 7 2,4 7-1,6 8 1,2 3 0,5 0 0,1 9 0,3-2-1,-4 6-6,-4-7-19,-2-6-10,-1-4-1,-8-11 0</inkml:trace>
  <inkml:trace contextRef="#ctx0" brushRef="#br0" timeOffset="174135.7467">21149 16941 44,'7'17'35,"-4"1"0,-3-4-3,0 0-23,7 3-2,-2 5-3,-1 0-1,1-6-3,-1-1-1,0-5 0,-4-10-2,0 0 1,0-12-2,0-5 1,-8-10-1,3 1 1,-2-8 1,-2 9 1,4 4 0,2 0 1,3 2 0,0 5 0,11 7 1,2 7 1,4 3-2,2-3 0,7 0 2,-2 4-2,5 1 1,-3 0-1,-1-1 0,-2-8 1,-4 2 0,-4 2 1,-4 5 0,-11-5 2,0 0-1,0 0 1,10 15 1,-15 1 0,5 6 0,-3-2-1,3 2-1,3 3-2,2 0-2,5 9-7,2-8-30,3-9 0,5-9 0,-1-1 0</inkml:trace>
  <inkml:trace contextRef="#ctx0" brushRef="#br0" timeOffset="174558.5271">21690 16740 65,'0'0'34,"16"-4"-6,-10 18-8,-6 6-5,0 14-6,-5-4-3,0 10-1,-1-4-3,-2 3 1,-2 2-2,5-10 1,-1 0-1,3-6 0,3-6-1,0-19 2,19 19 0,-1-11 0,4-15-1,3 11 0,4-4 0,3-2-3,-1 10-7,0 2-31,-10-10 2,3 0-2,-7-6 1</inkml:trace>
  <inkml:trace contextRef="#ctx0" brushRef="#br0" timeOffset="175355.9614">22371 16629 56,'0'0'33,"12"5"-3,3-13-17,2-11-3,7-5 0,-2-10-2,5-7-5,-4-6-1,-3-10 0,-4-4 0,-9-3-1,-7 0 1,-9 8-2,-4 4 0,-5 11 0,-5 11 1,0 15-1,-3 15 0,1 19-1,6 11 1,1 9 0,5 10 0,7 5 0,6 5 2,7 1-1,8-4-1,8-5 1,4-7 0,4-6 1,0-13-1,0-6 0,2-13-2,-4-6 1,-3-11 0,-3 1 1,-6-7-2,-2 3 0,-1 4 0,-5 1 1,-9 9 1,10 9-1,-10 3 1,0 2-2,0 4 3,4-1-1,-4-7 1,0-10-1,0 0-1,8 0 1,-1-7 0,2-6 1,3-6-3,1 6 0,5 0 0,-1 3 1,-1 10 1,-1 4-1,-4 6 1,-1 4 0,-3 8 0,-1 5-2,0 4-6,-6 0-30,0-16-2,11-3 2,-11-12-1</inkml:trace>
  <inkml:trace contextRef="#ctx0" brushRef="#br0" timeOffset="175821.9624">23287 15897 52,'-48'59'35,"8"19"-3,2 19-13,1 2-4,21 15-3,6-7-3,22 1-2,13-11-3,13-13-4,5-18-9,-2-16-26,3-19-2,-2-18-1,-14-18 1</inkml:trace>
  <inkml:trace contextRef="#ctx0" brushRef="#br0" timeOffset="176271.1539">23484 15920 48,'0'0'35,"5"21"0,-5 6-5,0 12-17,-9 1-4,5 10-1,-4-2-2,8 0-1,-4-7-1,4-5-1,-7-14-1,7-11 0,0-11-1,0 0 0,10-27-1,-1 2 0,1-6 0,6 1-1,9 5 1,2 5 0,1 11 0,2 9 0,-3 6 0,-5 12 1,-8 6-1,-4 7 2,-17-3-3,-6-1 0,-5-2-2,-6-9-4,6 2-13,-2-8-19,-1-10 0,7 0-1,3-5 2</inkml:trace>
  <inkml:trace contextRef="#ctx0" brushRef="#br0" timeOffset="176595.7062">23236 16516 31,'0'0'37,"14"0"0,21 4 1,16-1-19,6-3-5,18 10-3,4-6-4,6 4-4,1-4-3,-4-4-10,-4 3-27,-21 0-2,-17-11-1,-10 1 1</inkml:trace>
  <inkml:trace contextRef="#ctx0" brushRef="#br0" timeOffset="177250.4687">23670 16924 6,'23'0'55,"-7"-17"-33,-7 8-3,-6-8-2,-3-2-3,-5 1-2,-5-2-4,-8-3-2,-4 3-3,-5 5-1,-5 2-1,-1 13-1,2 10-1,2 1 1,7 9 0,9 4 1,7 5 2,6-2-1,11 2 0,4-10 0,10-2 1,0-9-1,4-1 0,-2-7 0,-2-7-1,-2-8-1,-1-4 1,-5 5 0,-6-4-2,-5 6 1,-6 12-1,12-11 1,-12 11 1,12 20-1,-2 0-4,2 1-8,2 7-25,-3-9 0,-1-6 0,-1-2 1</inkml:trace>
  <inkml:trace contextRef="#ctx0" brushRef="#br0" timeOffset="177618.4253">23858 15790 70,'40'37'38,"7"24"1,5 27-13,-14 11-10,2 27-6,-13 2-5,-17 8-1,-10 1-7,-15-16-11,-14-20-26,-4-18 0,-7-17-2,-3-28 2</inkml:trace>
  <inkml:trace contextRef="#ctx0" brushRef="#br0" timeOffset="203124.9269">19278 5395 13,'0'0'12,"0"0"0,0 0-1,0 0 0,0 0 0,0 0-2,0 0-1,0 0 0,-10 0-1,10 0 0,0 0-1,0 0 0,0 0-1,-10 4 0,10-4 0,0 0 0,-14 0-1,14 0 0,-12 0-2,12 0 1,-12 4-1,12-4-1,-10 6 0,10-6-1,0 0 1,-12 7 0,12-7 1,0 0-1,-13 8 0,13-8 1,0 0 0,-10 10-1,10-10 1,-8 10 0,8-10-1,-10 12 1,10-12-1,-13 14 1,13-14 0,-14 14-1,14-14 0,-11 8 0,11-8-1,-8 9 1,8-9-1,-5 12 0,5-12 0,-4 15 1,4-3-1,-6 0 1,2-3-1,1 4 0,-2-1 0,0-1 1,1 0-1,-1 1 1,0-3-1,1 0 0,4-9 1,-9 18-1,9-18 1,-6 17-1,6-17 0,-3 16 0,3-16 0,0 17 1,-3-8-1,3-9 0,0 16 0,0-16 1,-3 17-1,3-17 0,-4 17 1,4-8-1,0-9 0,-6 17 1,6-8-1,-4 1 0,4-1 1,0-9 0,-6 18-1,6-8 1,0 2 0,0 0-1,-4 0 2,4 0-2,-4-1 1,4 1-1,0-1 1,-3-2 0,3-9-1,-7 16 1,7-16-1,-3 17 1,3-8-1,0 1 0,0-10 1,-8 19-1,8-9 1,0 1-1,0-11 0,0 18 1,0-18-1,-3 17 0,5-8 0,2-1 1,-4-8-1,8 17 0,-4-6 0,-4-2 1,3 2-1,0 1 1,-3-2-1,0 1 0,4 0 0,-4 1 1,0 1-1,4-2 0,-4-1 0,4 2 0,0-1 1,-4-1-1,3 0 0,0 1 1,-3-2-1,5 0 0,-2 2 0,-3-2 1,0-9-1,7 17 0,-4-8 0,-3-9 0,4 15 0,-4-4 1,0-11-1,6 17 0,-6-17 0,5 18 1,-5-18-1,4 15 0,-4-15 0,5 14 0,-5-14 0,6 15 1,-6-15-1,6 14 0,-6-14 0,4 14 0,-4-14 0,3 15 1,-3-15-1,4 16 0,-4-16 0,0 13 0,0-13 1,6 14-1,-6-14 1,5 15-1,-5-15 1,4 12-1,-4-12 0,5 15 0,-5-15 0,5 12 0,-5-12 0,5 12 1,-5-12-1,7 12 0,-7-12 0,5 12 0,-5-12 0,4 16 1,-2-7-1,2 1 0,-4-10 0,3 18 0,-3-8 1,4 0-1,-4-10 0,6 16 0,-6-16 0,4 15 0,0-6 0,-1 1 0,-3 0 0,5 0 0,-2 2 0,2-1 0,-1-1 1,1 2-1,0-2 0,1-1 0,-6-9 0,12 16 0,-12-16 0,12 19 0,-12-19 0,9 16 1,-3-7-1,-3 1 0,2 0 0,1-1 0,-6-9 0,6 16 0,-6-16 0,6 18 0,-1-9 0,-2 0 0,-3-9 0,4 17 0,1-7 0,-5-1 0,5-1 1,-5-8-1,8 14-1,-8-14 2,9 14-1,-9-14 0,12 12 0,-12-12 0,9 11 0,-9-11 0,10 16 0,-10-16 0,12 15 0,-12-15 0,12 13 0,-12-13 0,13 12 0,-13-12 0,12 9 0,-12-9 1,12 10-1,-12-10 0,13 15 1,-13-15-1,10 16 1,-4-6-1,-6-10 1,11 17-1,-11-17 1,13 12-1,-13-12 0,12 11 0,-12-11 0,12 11 0,-12-11 1,11 12-1,-11-12 0,8 12 0,-8-12 0,9 12 0,-9-12 1,13 10-2,-13-10 1,16 11 1,-16-11-1,16 10 0,-16-10 0,17 12 0,-17-12 0,14 13 0,-14-13 0,13 10 0,-13-10 0,9 7 0,-9-7 1,12 7-1,-12-7 0,11 8-1,-11-8 1,13 10 1,-13-10-1,17 16 0,-17-16-1,15 13 1,-15-13 0,14 11 1,-14-11-1,16 11-1,-16-11 1,13 6 0,-13-6 0,15 8 1,-15-8-1,14 9-1,-14-9 1,12 8 0,-12-8 0,14 9 0,-14-9 1,14 9-2,-14-9 2,14 6-1,-5-3 0,2 3 0,0-3 0,1 0 1,-2 2-1,2-1 0,-1 2 0,1-1 0,-2-5 0,-1 3 0,0-3 0,-9 0 0,18 0 0,-6 0 0,-3 0 0,0 0 0,3 0 0,-2 0 1,0 0-1,2 0 0,-2 0-1,1-3 2,2 3-1,-1-5 0,1 1 0,-3-1 0,4 3 0,-1 2 0,-1 0 0,1 2 0,-3-2 0,0 0 0,1 0 0,-1 0 0,0 0 1,-10 0-1,17 0 0,-17 0 0,14-4 0,-14 4 0,14-5 0,-14 5 0,13-6 0,-13 6 0,12-2 0,-12 2 0,13 0 0,-13 0 0,11-5 0,-11 5 1,13-4-1,-13 4 0,14-6 0,-14 6 0,14-6 0,-14 6 0,14-11 1,-14 11-2,13-12 2,-13 12-1,11-15 0,-11 15 0,11-12 0,-11 12 0,13-10 0,-13 10 0,10-9 0,-10 9 0,11-6 0,-11 6 0,10-15 0,-10 15 0,10-12 0,-10 12 0,9-17 0,-2 8 0,-7 9 1,11-16-1,-11 16 0,10-13 0,-10 13 0,8-14 0,-8 14 0,4-16 0,-4 16 0,7-15 0,-2 4 0,-2 2 0,0-1 0,-3-1 0,8 0 0,-8 11-1,7-17 1,-7 7 0,0 10 0,4-15 0,-4 15-1,6-16 1,-6 16 0,0-18 1,0 18-1,5-16 0,-2 7 0,0 0 0,-3-1 0,0 10 0,8-16 0,-8 16-1,3-14 2,-3 14-2,3-16 1,-3 16 0,0-16 0,0 16 0,4-17 0,-4 7 0,0 0 0,0 1 1,0-1-1,0 10-1,0-20 1,0 9 0,-4-2 1,4 1-2,0-2 2,4 2-2,-4 0 1,0-2 1,0 1-1,0 13-1,4-19 2,-4 19-2,0-14 2,0 14-1,0-16 0,0 16 0,0-15 0,0 4 0,0 1 0,0-2 0,4 0 0,-4 3 0,0-1 0,0 2 0,0 8 0,0-12 0,0 12 0,0-14 0,0 14 0,0-15 0,0 15 0,0-16 0,0 16 0,0-17 0,0 17 1,0-14-1,0 14 0,-4-11 0,4 11 0,-3-11 0,3 11 0,-5-11 0,5 11 0,-3-12 0,3 1-1,-3 1 1,3 0 0,0 0-1,-5 1 1,5 1 0,0 8 0,-6-19 0,6 19 0,-7-15 0,7 15 0,-3-17 0,0 6 0,3 2 0,0-1 0,0 10 0,-4-17 0,4 17 0,-3-15 0,3 15 0,-5-15 0,5 15 0,-8-13 0,8 13 0,-8-17 0,2 8 0,2 0 0,0-1 0,-1-2 0,-1 1 0,0-2 0,0 1 0,1 0 0,0 1 0,0 0 0,-1-1 0,-1 0 0,3 2 0,-2 0 0,2-2 0,-1 0 0,2 3 0,3 9 0,-6-16 0,6 16 0,-7-17 0,2 8 0,5 9 0,-8-14 0,8 14 0,-9-19 0,4 9 0,5 10 0,-7-15 0,7 15 0,-9-15 0,9 15-1,-12-16 1,12 16 0,-14-15 0,14 15 0,-14-17 0,8 8 0,-2 1 0,8 8 0,-10-16 0,10 16 0,-7-15 0,7 15 0,-10-17 0,10 17 1,-6-14-1,6 14 0,-6-15 0,6 15 0,-11-13 0,11 13 0,-7-14 0,7 14-1,-9-15 1,9 15-1,-11-14 0,11 14 1,-11-15 0,11 15-1,-16-16 1,16 16 0,-16-13 0,16 13 0,-18-14 0,9 7 0,-2 0 0,11 7 0,-14-12 0,14 12 0,-14-8 0,14 8-1,-14-13 1,14 13 1,-12-8-2,12 8 1,-12-13 0,12 13 0,-11-11 1,11 11-1,-9-10 0,9 10-1,-9-12 1,9 12 0,-12-13 0,12 13 0,-12-12 0,12 12 0,-16-16 0,16 16 0,-15-15 0,15 15 1,-11-12-1,11 12 0,-13-14 0,13 14 0,-8-14 0,8 14 0,-10-15 0,2 5 0,4-2 0,4 12 0,-12-14 0,12 14 0,-15-16-1,15 16 1,-15-12 0,15 12 0,-16-6 0,5 1 0,11 5 0,-17-8 0,17 8 0,-15-6 0,15 6 0,-13-9 0,13 9 0,-13-9 0,13 9 0,-9-9 0,9 9-1,-10-10 2,10 10-1,-11-8 0,11 8 0,-10-12 0,10 12 0,-10-10 0,10 10 0,-9-10 0,9 10 0,-10-9 0,10 9 0,0 0 0,-12-9 0,12 9 0,0 0 0,-12-7 0,12 7 0,0 0 0,-12-13 0,12 13 0,0 0 0,-13-14 0,13 14 0,-10-8 0,10 8 0,-9-6 0,9 6 0,-12-6 0,12 6 0,0 0 0,-10-4 0,10 4 0,0 0 0,-12-8 0,12 8 0,0 0 0,-12-5 0,12 5 0,-10-7 0,10 7 0,-11-5 0,11 5 0,0 0 0,-13-3 0,13 3 0,0 0 0,-11-4 0,11 4 0,0 0 0,0 0-1,-11-6 1,11 6 0,0 0 0,0 0 1,-14-4-1,14 4 0,-9 0 0,9 0 0,-11 0 0,11 0 0,-13 0 0,13 0-1,-14 0 1,14 0 0,-14 3 0,14-3 0,-15 0 0,6 0 0,-1 3 1,10-3-1,-15 4 0,15-4 0,-17 0 0,17 0 0,-10 0 0,10 0 0,0 0 0,-10 0-1,10 0 1,-10 0 0,10 0 0,-17 0 0,5 0 0,-3 0 0,-1 0 1,0 0-1,-2 0-1,1 0 0,0 0-3,4 6-8,13-6-29,-15 7-1,15-7 0,0 0 0</inkml:trace>
  <inkml:trace contextRef="#ctx0" brushRef="#br0" timeOffset="206567.4294">19225 5370 9,'0'0'7,"0"0"1,0 0-1,0 0 0,0 0 1,0 0 0,0 0 0,0 0-1,0 0-1,0 0-1,10 0-1,-10 0 1,0 0-1,10-7-1,-10 7-1,0 0 1,0 0 0,11-5 0,-11 5 0,0 0 0,0 0 0,11-3 0,-11 3 0,0 0-1,13-4 1,-13 4-2,10 0 1,-10 0 0,11-7-1,-11 7 0,15-6 0,-15 6 1,12-6-1,-12 6 0,16-8 1,-4 4-1,0 0 1,1-2-1,2 0 1,0-1-1,3 1 1,1-3-1,-1 0 0,1-1 0,-2 1 0,1-2 0,-3 2 0,1 0 0,-2 0 0,-1-1 1,0 0-2,0 3 2,3-3-2,1 5 1,-1-4 0,-1 1 0,3 1-1,2-1 0,-2-1 1,1 0-1,-3 1 1,-1-2 0,0 0 0,2 2-1,0-2 1,-2 0-1,2 1 1,-2 0 0,1 1-1,1 0 1,-3 1-1,0 0 1,0-2 0,2 1-1,-2 0 1,2 1 0,0-2 0,2-1-1,1 0 1,2-2-1,1 2 1,0-2-1,-1 0 1,-2-1-1,0 0 1,0 3-1,1-3 1,-1 4-1,-4-4 0,2 2 1,1 0-1,0 3 1,-2-1-1,1 1 1,-4 1-1,0-1 1,-1 1-1,1 0 0,-3 2 1,-1-3-1,1 1 1,2-2-1,1 1 0,2-1 0,0-1 0,1 0 0,-1 1 0,1 1 1,2 0-1,-4 0 0,1 0 0,-1 1 0,-1 1 0,1-2 0,2-2 0,1 1 0,1-1 0,4 0 0,1-1 0,-1 0 0,0 0 1,0 1-1,-4 2 0,-2-1 0,-6 3 0,3 1 0,-4-2 0,0 3 0,3-3-1,0 2 1,4-4-1,0 1 1,2 0 0,-2-2 0,1 3 0,0 1 0,-4 2 1,-2 0-1,-1 1 0,-10 3 0,16-10 0,-5 5 0,0-4 0,4-1 0,2-2 0,3 0 0,4-2 0,0 1 0,-1 2 0,-1 0 0,-5 5 0,-3 0 0,0 2 1,-2-1-2,-12 5 2,16-12-1,-7 5 0,5-4 0,2 1 0,5-2 0,-2-1 0,2-4 0,0 5 0,1 0 0,-2 0 1,-2 4-1,-7-2 0,0 1 0,1-1 0,0 1 0,1-3 0,-2 2 0,4 0 0,-2-3 0,3 1 0,1 0 0,1 1 0,-1 1 0,-6 2 0,3 1 1,-4 0-1,0 3 0,-10 4 0,15-10 1,-15 10-1,12-10 0,-2 5 1,2-2-1,1 0 0,2-1 0,1 1 0,-1-1 0,1 2 0,-2 0 0,-4 2 0,-10 4 1,13-7-1,-13 7 0,0 0 0,13-8 0,-13 8 0,16-10 0,1 3 0,-2 0 0,3-2 1,1-1-1,-1 0 0,-2 3 0,0 0 0,-4 0 0,-2-1 0,-10 8 0,15-11-1,-5 5 1,5-1-1,1-1 1,1-1 0,3 0 0,-1-1 0,4 2-1,-1 1 1,-3-2 0,-2 1 0,-3 0 0,1 1 1,-2 2-2,0-4 2,1 1-1,-1-1 0,1 2 0,4-1 1,0 1-1,-2 0 0,-2 3 1,-3 0-1,0 0 1,-2 4 0,-9 0 0,0 0 0,12-7-1,-12 7 1,0 0 0,11-7-1,-11 7 1,12-10-1,-12 10 0,13-8 0,-13 8-1,0 0 1,0 0 0,0 0-1,0 0-7,0 0-29,5 15-1,-5-15 0,-9 14 0</inkml:trace>
  <inkml:trace contextRef="#ctx0" brushRef="#br0" timeOffset="209626.6392">20311 7478 16,'0'0'9,"0"0"-1,0 0-2,0 0 0,0 0-2,0 0 1,0 0-1,9-8 0,-9 8 1,0 0 1,12 0 1,-12 0 0,10-9 1,-10 9-1,14-8-1,-14 8-1,17-11 0,-17 11 0,16-13-1,-16 13 0,18-11 0,-8 3 0,2 1 0,-1-3 0,4 3-1,1-2 0,3-1 0,0-3-1,5 1 0,-1 2-1,-1 1 0,-1 1 1,0 1-1,-4 1 1,-3 1 0,-1 0-1,1-1 1,1-1-1,5-2 1,-3-3-1,4-4-1,2 1 0,2-1 1,1 0-2,-2 3 2,-2 0-1,-4 2 0,0 0 0,-2 5 1,1-1 0,0-2 0,-2-1 0,4 2 0,0-3 0,4 1 0,-2-2 0,3-2-1,-2 2 1,0 1-1,-1-1 1,-2 2-1,-1-1 1,-2 2-1,0-2 0,-3 2 1,2-1-1,-1 1 1,2-1-1,0 0 0,0-1 0,0 1 1,3-1-1,-2 2 0,1-3 0,-2 0 1,0 2-1,0 1 0,2-1 1,-2 0-1,-1 0 0,1 1 1,0-1-1,0 2 0,0-1 0,-2 0 0,1-3 1,0 1-1,3-1 0,1 2 1,0-2-1,1-1 0,1 2 1,-2-1-1,1 1 0,2 2 0,-6-2 0,1 3 0,-3-1 0,-1 1 1,1 1-1,-4 0 0,4-1 0,-1-1 0,2 2 1,4-5-1,3 0-1,6 1 1,-3-2-1,1 0 2,0-1-2,0 5 1,-5-1 0,-5 2 0,-6 2 0,-1 0 0,1 1 1,-1 0-1,2-2 0,2-2 0,3 1 0,2-1 0,4-1 0,0-2 0,5 0 0,-4 0 1,-3 2-1,-1 0 1,-6 1-1,2 3 0,-3-3 1,0 2-1,-2 0 1,-10 7-1,18-13 0,-5 4 0,1-1 0,3 1 0,1-1 0,1 0 0,0-2-1,4 2 1,-2-2 0,-4 2 0,3 2 1,-4 0-2,2-2 1,-1 1 0,-4 1 0,1 3 0,-3-1 1,2-1-1,-1 1 0,-2 0 0,-10 6 0,19-12 0,-5 3 0,-1 0 0,4-1 0,4-2-1,-2 2 1,3-1 0,-2 3 0,-1-1 0,-7 1 0,-1 4 0,-11 4 1,13-7-1,-13 7 0,0 0 1,11-9-1,-11 9 0,0 0 0,17-13 0,-3 6 0,2 1 1,-4-2-1,5 0 1,2 2-1,2-1 1,-5-2-1,-1 3 1,-5 0 0,1 0-1,-3 1 0,2 1 0,-10 4 0,11-10 0,-11 10 1,16-7-2,-16 7 1,16-8 0,-7 2 0,3 2 0,-1 0 0,-11 4 0,22-8 0,-9 1 0,-2 0-1,3 0 1,0 2-1,-14 5 1,15-12 0,0 5-1,-15 7 1,14-11 0,-1 8 0,-13 3 0,10-8 0,-10 8 0,19-9 0,-10 6 0,1 0 1,-10 3-1,12-6 0,-12 6 0,14-4 0,-14 4 0,10-4 0,-10 4 0,0 0 0,0 0 1,0 0-1,10-3 0,-10 3 0,0 0 1,0 0-1,0 0 1,0 0 0,0 0 0,0 0 0,0 0 0,0 0-1,0 0 1,12-5 0,-12 5-1,0 0 1,0 0-1,0 0 0,0 0 1,0 0-1,0 0 0,0 0 1,0 0 0,0 0-1,0 0 1,0 0 0,0 0 0,0 0 0,0 0 0,0 0 0,-9-4-1,9 4 0,0 0-1,0 0-5,-6 13-35,6-13 0,-13 4 0,-12-7 0</inkml:trace>
  <inkml:trace contextRef="#ctx0" brushRef="#br0" timeOffset="211147.7603">21286 5017 3,'68'65'9,"4"11"-2,-10 6-1,-3 7-1,-16-1-2,-13-1-1,-13-5-1,-8-5-2,-9-9-8,-6 33-16,-4-76 25</inkml:trace>
  <inkml:trace contextRef="#ctx0" brushRef="#br0" timeOffset="211644.9593">21354 4737 6,'47'29'21,"-1"6"-4,11 19-2,-2 9-3,-1 14-1,-6 12-3,-5 6-1,-6 4-4,-6-4-5,-4-4-14,-10-13-9,4-3-1,-8-22 0</inkml:trace>
  <inkml:trace contextRef="#ctx0" brushRef="#br0" timeOffset="212599.6046">22311 4328 26,'30'29'17,"14"17"-3,3 8-2,7 13-1,1 9-3,2 7-4,-4 2-6,-5-3-9,-2 2-9,-20-11-5,2 0 0</inkml:trace>
  <inkml:trace contextRef="#ctx0" brushRef="#br0" timeOffset="213116.6563">22500 4168 8,'37'21'24,"14"18"-6,1 13-2,2 16-1,-1 13-2,1 11-3,-9 4-8,-7-3-9,-3-1-18,-20-14-1,2-4-2,-7-21 9</inkml:trace>
  <inkml:trace contextRef="#ctx0" brushRef="#br0" timeOffset="213896.4702">20367 5375 17,'28'24'19,"12"18"-6,8 11-3,8 17-3,2 12-5,1 8-2,-2 6-5,-7 4-4,-4 2-5,-15-13-8,6 0 5</inkml:trace>
  <inkml:trace contextRef="#ctx0" brushRef="#br0" timeOffset="214513.1027">20568 5317 29,'35'31'28,"12"20"-8,5 10-3,5 15-2,2 10-5,-6 6-4,-2 3-11,-12-1-12,-8 3-8,-15-18-4,1-4-1</inkml:trace>
  <inkml:trace contextRef="#ctx0" brushRef="#br0" timeOffset="215710.4321">22292 6007 43,'4'-12'31,"9"24"-7,0 27-6,1 21-4,6 29-3,-5 17-1,4 21-1,-4 10-2,-4 4-4,0-9-3,-3-14-6,-3-15-16,-2-15-11,-6-26-2,3-18 1</inkml:trace>
  <inkml:trace contextRef="#ctx0" brushRef="#br0" timeOffset="216131.0247">22268 5868 36,'-10'11'29,"5"1"-8,-4 7-5,-5-2-2,4 2-1,-4-5-3,6-2-1,8-12-1,-13 7-2,13-7-2,-5-13 0,3 0-1,2-6-1,0-2-2,0 0 0,0 3-1,2-2 1,6 8-1,2 7 1,10 5-1,6 8-11,2 6-22,14 7 0,5-1 0,9 11-1</inkml:trace>
  <inkml:trace contextRef="#ctx0" brushRef="#br0" timeOffset="216756.693">21759 7481 26,'5'-16'30,"-5"16"0,6 9-8,-6 6-5,7 8-5,-3 4-5,0 1-7,-1 0-13,6 1-18,-9-15 0,0-2-1,0-12 1</inkml:trace>
  <inkml:trace contextRef="#ctx0" brushRef="#br0" timeOffset="217048.7415">21821 7386 24,'9'4'32,"-9"-4"0,14 23-5,-6 0-10,-3 4-8,6 5-12,-5 0-24,7 3-4,-9-11 0,7 4-1</inkml:trace>
  <inkml:trace contextRef="#ctx0" brushRef="#br0" timeOffset="217351.757">22020 7611 53,'13'-8'36,"2"4"0,9 0-6,11 4-17,3-3-4,8 3-3,-5-3-3,-4 0-3,-7-1-2,-10 0-1,-6 4-3,-14 0 0,-9-5-1,-9 2 0,-2 7 1,-4 1 2,2 7 2,0 4 3,0 2 1,10 10 2,0-2-1,12 6 1,0-3 0,3-3-3,7 1-5,4-9-19,0-9-10,10-1 0,1-12 0</inkml:trace>
  <inkml:trace contextRef="#ctx0" brushRef="#br0" timeOffset="217654.7748">22550 7642 15,'-30'-22'29,"-9"16"19,15 6-34,2 10-2,-3 0-2,7 10-2,2 3-3,9 3-1,7 0 0,6-1 0,3-4-1,9-3 0,3-7 0,3-5-1,-2-6 1,-3-7-1,-9-6 0,-10 1-1,-5 0 1,-10 0-4,-3 3-4,-7 0-17,1 4-11,5 5-1,2 0 1</inkml:trace>
  <inkml:trace contextRef="#ctx0" brushRef="#br0" timeOffset="217974.8098">22780 7692 36,'-3'-10'32,"-11"-6"2,-4 4-10,0 5-7,-7 2-5,5 8-5,-3 1-1,4 8-3,-2 4 0,11 5-1,10 1-1,10 0 1,5-3 0,5-2-1,1-2 0,3-6-4,7-4-9,-8-5-23,-8-8-1,-1-5 0,-11-9 0</inkml:trace>
  <inkml:trace contextRef="#ctx0" brushRef="#br0" timeOffset="218267.8101">22699 7412 61,'-7'-17'37,"-3"4"-1,10 13-5,0 0-20,0 0-21,12 22-24,-4-8-2,9 11-1,-6-4 0</inkml:trace>
  <inkml:trace contextRef="#ctx0" brushRef="#br0" timeOffset="218589.8268">22984 7628 48,'-31'-3'27,"9"3"-8,-6 10-6,1 4-4,9 7-2,2-1-2,11 5 0,5-1-1,8-2 1,8-5-1,9-2 1,-2-6-1,4-5-2,2-4 0,-4-6-1,-4-1-1,-7-3 0,-14 10 0,5-14 0,-5 14 1,-10 0 1,-8 12 2,6 6-1,-3 5 1,7 8 0,3 2 0,5 4 0,5-2-1,3-2-5,6-1-10,9-9-23,-11-15-1,7-8 0,-5-7-2</inkml:trace>
  <inkml:trace contextRef="#ctx0" brushRef="#br0" timeOffset="218951.8487">22995 7461 51,'7'-28'36,"8"3"1,18 6-7,5 12-13,6 2-5,6 19-3,-3 8-2,-5 14-2,-1 7-2,-6 8 0,-11 1-1,0-2 1,-13-4-2,-5-5 0,1-9 1,-3-11-1,-4-7 0,0-14-1,-8 5 0,-5-10 0,2-4-1,-6-3 0,-7 2 0,0 3 0,-7 7-1,-1 0 1,5 11-1,-5 0-3,6 10-8,2-1-25,7-4-1,12-3 0,5-13 0</inkml:trace>
  <inkml:trace contextRef="#ctx0" brushRef="#br0" timeOffset="219245.8659">23474 7649 39,'0'0'36,"11"12"0,-11 4-3,7 6-14,-10 0-8,6 6-3,-3 1-3,0-5-8,12-7-23,-2 3-10,8-13 0,4-4 0</inkml:trace>
  <inkml:trace contextRef="#ctx0" brushRef="#br0" timeOffset="219546.8834">23681 7433 68,'0'0'34,"10"0"-2,-10 0-11,0 23-11,0-4-10,0 4-19,0-4-14,5 3-1,-5-8 0,3 3-1</inkml:trace>
  <inkml:trace contextRef="#ctx0" brushRef="#br0" timeOffset="219840.9008">23793 7423 83,'0'16'37,"0"8"-1,0 2-34,0-5-28,7 8-7,-7-10-2,9 5-2</inkml:trace>
  <inkml:trace contextRef="#ctx0" brushRef="#br0" timeOffset="224442.0362">22311 3648 11,'0'0'9,"0"0"0,0 0 0,0 0-2,0 0-1,0 0-1,0 0-1,3-10 0,-3 10 0,0 0 1,0 0 0,0 0 0,0 0 0,0 0 0,0 0-1,0 0-1,10-8 1,-10 8-1,0 0 0,0 0 0,10-5 1,-10 5-1,11-4 1,-11 4-1,0 0 0,0 0-1,0 0 1,9-11-1,-9 11-1,0 0 1,0 0-1,11-9 0,-11 9 0,10-6 1,-10 6 0,0 0 0,10-10 1,-10 10-1,10-3 1,-10 3-1,0 0 0,11-9 0,-11 9-1,11-6 0,-11 6-1,10-7 0,-10 7 1,12-4-1,-12 4 0,0 0 0,11-6 0,-11 6 1,0 0-1,11-8 0,-11 8 0,10-5 0,-10 5 1,9-9-1,-9 9 0,10-8 0,-10 8 1,11-8-1,-11 8 0,12-7 1,-12 7-1,15-6 0,-15 6 1,13-6-1,-13 6 1,13-2-1,-13 2 1,12 0 0,-12 0-1,12-9 0,-12 9 1,14-6-1,-14 6 0,19-5 0,-11 5 0,-8 0 0,15-8 1,-15 8-1,16-4 0,-16 4 0,16-5 1,-16 5-1,0 0 0,15-9 0,-15 9 0,9-3 0,-9 3 0,0 0 1,12-4-1,-12 4 0,15-3 0,-5-1 0,-2 1 0,-8 3 0,15-5 0,-4 1 0,-11 4 0,10-3 0,-10 3 0,0 0 0,0 0 0,0 0 0,12-6 0,-12 6 0,0 0 1,0 0-1,12-2-1,-12 2 1,13-3 0,-13 3 0,0 0 1,0 0-1,0 0 0,10-5 0,-10 5-1,0 0-3,0 0-12,0 0-19,0 0 0,0 0 0,-10-4 0</inkml:trace>
  <inkml:trace contextRef="#ctx0" brushRef="#br0" timeOffset="225096.3233">22314 3681 11,'0'0'15,"16"-5"-1,-6-4 1,0 5-2,2-4 0,0 1-1,2 0 0,3-2-2,-3 2-1,-3-2-1,4 2-3,-3 0 0,4 2-2,-1-3-1,3 1-1,-4 0 0,3-2 0,3-1 0,1 0 0,4-4 0,-1 2 0,-2-3 0,-2 5 1,1-1-1,1 3 1,-4-1-1,-1 4 1,-8 0 0,3 2-1,-12 3 0,14-5 0,-14 5 0,0 0 0,10-7-1,-10 7 1,11-3-1,-11 3-2,13 0-11,-13 0-21,0 0 0,7 12 0,-7-12-1</inkml:trace>
  <inkml:trace contextRef="#ctx0" brushRef="#br0" timeOffset="227765.6348">23327 5820 4,'0'0'4,"0"9"1,0-9 1,0 0 1,0 0 3,0 0 12,0 0-10,0 0 0,0 0-2,0 0-2,0 0-2,0 0-1,0 0-2,0 0-2,7-9 0,-7 9 0,0 0 0,9-4 1,-9 4 1,10 0 0,-10 0 0,0 0 1,0 0 0,0 0 0,12-7 0,-12 7-1,0 0-1,13-6-1,-13 6 0,10-4 0,-10 4 0,14-5 0,-14 5 0,0 0 0,10-7 1,-10 7-1,12-5 0,-12 5 1,9-5-1,-9 5 0,13-6 0,-4 6 0,-9 0-1,14-6 1,-14 6 0,16-5 0,-16 5 0,17-4 0,-17 4 0,12-3 0,-12 3 0,10-4 1,-10 4-1,12-6-1,-1 4 1,-11 2-1,10-7 1,-10 7-1,14-7 0,-14 7 0,12-6 1,-12 6 0,9-5 0,-9 5-1,0 0 2,16-7-1,-16 7-1,0 0 0,12-8 0,-12 8 2,10-4-2,0 2 1,-10 2-1,0 0 0,14-6 2,-14 6-1,0 0-1,13-7 1,-13 7-1,0 0 0,0 0 0,11-9 0,-11 9 0,0 0 0,13-10 0,-13 10 0,0 0 0,0 0 0,10-5 0,-10 5 1,0 0-1,0 0 0,0 0 0,0 0 0,0 0 0,9-9 0,-9 9 1,0 0-2,0 0 1,11-3 0,-11 3 0,0 0 0,0 0 0,0 0 0,0 0 1,10-5-1,-10 5 0,0 0 0,0 0 0,0 0 0,9-7 0,-9 7 0,0 0 0,0 0 0,0 0 0,0 0 0,0 0 0,9-9 0,-9 9 0,0 0 0,0 0 0,0 0 0,0 0 0,0 0 0,0 0 0,9-7 0,-9 7 0,0 0 0,0 0 1,0 0-1,0 0 0,0 0 0,0 0 0,0 0 0,0 0 1,0 0-1,0 0 0,-11 6 0,11-6 0,-8 0 0,8 0 0,0 0 0,-13 8 0,13-8 0,-10 3 0,10-3 0,0 0 0,0 0 0,-11 7 0,11-7 0,0 0 0,0 0 0,0 0 0,0 0 0,-9 7 0,9-7 1,0 0-1,-11 4 0,11-4 0,0 0 0,0 0 1,0 0-1,0 0 0,0 0 0,0 0 0,0 0 0,0 0-1,0 0 1,0 0 0,0 0 0,0 0 0,12-12 0,-12 12 0,0 0 0,12-12 0,-12 12 0,12-7 0,-12 7 0,0 0 0,10-7 0,-10 7 0,0 0 0,0 0 0,10-9 0,-10 9 0,0 0 0,0 0 0,9-7 0,-9 7-1,0 0 1,0 0 0,0 0 0,0 0 0,0 0 0,-14 6 0,14-6 0,-10 7 0,10-7 0,0 0 0,-13 10 0,3-5 0,10-5 1,-15 14-1,2-7-1,3-1 1,-2 0-1,-2 1 0,-2 1 1,5-1-1,-2-1 0,-1-2 0,4 1 1,-4-1 0,1 2 0,3-3 0,1 3 0,-1-2 0,0 0 0,-3 1 0,3 2 1,10-7-2,-18 12 1,5-7-1,0 2-1,1 0-2,0-4-7,12-3-25,-13 7-2,13-7 2,-12 4-1</inkml:trace>
</inkml:ink>
</file>

<file path=ppt/ink/ink6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7T15:49:38.145"/>
    </inkml:context>
    <inkml:brush xml:id="br0">
      <inkml:brushProperty name="width" value="0.05292" units="cm"/>
      <inkml:brushProperty name="height" value="0.05292" units="cm"/>
      <inkml:brushProperty name="color" value="#FF0000"/>
    </inkml:brush>
  </inkml:definitions>
  <inkml:trace contextRef="#ctx0" brushRef="#br0">12472 5989 20,'7'-14'31,"-14"-1"0,-33-3 13,6 18-29,-2 8-4,-5 3-3,0 10-2,1 4-2,10 7-2,9 4 0,11 2-1,10-6 1,18 1 0,6-6-1,10 0 1,6-9 0,0-5 0,-4-5-1,-3-4 1,-11-4-1,-10-3 0,-12 3 0,-15-13 0,-10 6 0,-9 7-1,-6 0 0,-7 11 0,1 6 0,4 7 0,1 8 0,9 6 0,11 4 1,10-4 0,11-1 0,20-2 1,4-10-1,14-3 1,3-8-3,1-11-8,-1-3-29,6-5 0,-8-9-1,-1-5 0</inkml:trace>
  <inkml:trace contextRef="#ctx0" brushRef="#br0" timeOffset="445.574">12593 6282 76,'0'0'34,"10"5"-6,6 1-9,9 5-5,0 2-5,9 3-2,-1 1-5,2-2-7,1 6-12,-11-6-15,-7-5-6,-3 0 0,-15-10 1</inkml:trace>
  <inkml:trace contextRef="#ctx0" brushRef="#br0" timeOffset="647.0851">12606 6418 39,'0'12'38,"15"3"0,5-3 1,5 2-18,9 10-8,-3-2-6,2 0-26,-5-2-17,1 4-2,-11-12 0,-2-3-1</inkml:trace>
</inkml:ink>
</file>

<file path=ppt/ink/ink6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7T15:50:23.785"/>
    </inkml:context>
    <inkml:brush xml:id="br0">
      <inkml:brushProperty name="width" value="0.05292" units="cm"/>
      <inkml:brushProperty name="height" value="0.05292" units="cm"/>
      <inkml:brushProperty name="color" value="#FF0000"/>
    </inkml:brush>
  </inkml:definitions>
  <inkml:trace contextRef="#ctx0" brushRef="#br0">11867 6045 48,'-31'-7'17,"0"7"-2,-3 0-2,0 3-3,4 6-2,4 6-3,11 2 0,7 1-1,8 4 0,11-3 0,7-1 0,5-1-1,7 0-1,-4-7 1,1-1 0,-7-1-2,-5-4 1,-15-4-1,0 0 0,-21 8 0,-7-4 0,-6 0 0,-4 5-1,0 3 0,-2 5 0,5 0 0,9 8 1,9 0 0,8 4 1,13-4 0,10 1 1,9-6-1,10-2 1,1-5-3,2-6-3,-1 0-10,-4-5-17,-9-8-5,-3 6 0,-19-14 0</inkml:trace>
  <inkml:trace contextRef="#ctx0" brushRef="#br0" timeOffset="436.9441">11430 6546 20,'0'0'27,"-8"15"2,0-3-10,2 3-7,-3 3-6,2 1-4,0 0-6,4-5-10,3 3-7,0-17-8,0 12 2,0-12 8</inkml:trace>
  <inkml:trace contextRef="#ctx0" brushRef="#br0" timeOffset="587.2875">11543 6565 61,'0'19'35,"-14"1"-7,1 5-17,3 9-33,-12-12-4,13 11-5,-8-17-1</inkml:trace>
  <inkml:trace contextRef="#ctx0" brushRef="#br0" timeOffset="6509.7391">15719 10355 20,'13'10'26,"18"-15"-8,24 2-3,18-3-1,17-3-2,6 0-1,0 1-6,-10 1-6,-18 3-11,-15 13-15,-34-9-2,-19 0-1,-10 8 9</inkml:trace>
  <inkml:trace contextRef="#ctx0" brushRef="#br0" timeOffset="6887.2228">16423 10188 29,'0'0'27,"0"0"-6,10 19-2,-10 4-5,-5 5-4,0 8-3,0 2-1,2 2-1,3-5-2,0-6-5,2-4-6,-2-6-15,0-19-8,13 6 0,-13-19 0</inkml:trace>
  <inkml:trace contextRef="#ctx0" brushRef="#br0" timeOffset="7315.7408">16601 9742 37,'0'-23'22,"3"14"-3,-3 9-3,0 0-4,-4 32-1,-4 9-3,4 23-1,-2 16-2,3 22 1,-6 6-1,9 8 0,-3 3-1,3-1-2,2-11-1,2-8 1,-4-16-1,3-14-2,0-11-5,-6-16-10,0-15-18,6-10 1,-3-17-1,-4-20-1</inkml:trace>
  <inkml:trace contextRef="#ctx0" brushRef="#br0" timeOffset="7809.8457">16601 10352 12,'29'0'28,"-4"-6"-3,26 3-6,11 0-2,16 0-3,11 3-3,2-5-2,7 5-4,-7-4-3,-6-1-7,-13 1-14,-10 4-12,-22-7 0,-4 7-1</inkml:trace>
  <inkml:trace contextRef="#ctx0" brushRef="#br0" timeOffset="9096.0137">17551 10299 5,'0'0'3,"0"0"2,0 0-1,0 0-1,0 0 1,0 0 0,0 0 0,0 0 0,0 0 1,0 0-3,0 0 0,0-9-1,0 9 0,0 0 2,0 0 0,0 0 1,0 0 0,0 0 1,0 0 1,0 0 0,0-12-1,0 12-1,0 0-1,0 0-1,-3 12 0,3-3 0,0 7-1,0 5 1,0 3 0,3 0 1,1-2-1,2 2 1,0-2 0,2-7 0,-3-6 0,-5-9-1,10 0 0,-4-9 0,-2-6 0,2-11-1,1-2 1,4-4-2,-1 2 1,0-1-1,-3 4 1,2 7-1,-4 6 1,-5 14 0,0 0 0,0 16 0,3 2 0,-3 8 0,3-2 0,0 5 0,5-1-1,-1-2 1,2-10 0,3 0 0,-12-16 0,20 6 0,-9-15 0,0-6 0,-2-9 0,2-5-1,2-1 0,-4-6 1,3 7-1,-3 1 0,-4 4-1,1 11 1,-6 13 0,11 9 1,-11 9 0,0 6-1,0 5 1,0 5 1,4 0-1,3-1 1,-3-8-1,2-3 0,2-9 1,1-5-1,1-8 0,2-12 0,-3-7 0,1-10 0,4 0 0,-3-3-1,-1 1 0,3 0 0,-5 9 0,-5 9-1,-3 13 1,11 6 0,-11 10-1,7 9 1,-7 3 0,0 1 0,3 1 0,3-6 1,-2-1-1,3-8 1,-7-15-1,16 7 1,-5-14 0,3-12-1,-1-5 1,2-7-1,-5-6 1,2 3-1,-1 4-1,-6 5 1,3 8 1,-8 17-1,3 13 1,-3 14 0,0 5-1,0 6 1,0 4-5,0-1-30,0-13-1,15-4 1,-15-24-1</inkml:trace>
  <inkml:trace contextRef="#ctx0" brushRef="#br0" timeOffset="9955.4744">18190 10407 13,'0'0'27,"29"8"-1,-2-8-8,16 0-3,19 0-2,17 0-2,21 0 1,14 0-3,10 0-2,4-4-2,-1 4-1,-13-5-1,-15 5 0,-19-3-2,-21 3 0,-19 0 0,-13 0 0,-12 0 0,-15 0-1,0 0 1,0 0-1,0 0 1,0 0-1,0 0-1,0 0 0,0 0-1,0 0 0,0 0 0,-13-5 0,13 5-1,0 0 2,0 0 0,-14 0 0,14 0 1,0 0 0,-11-13 0,11 13-1,0 0 1,0 0 0,0 0 0,2 30 1,4 7 0,1 15 0,-2 14 1,2 26 0,-7 7-1,6 12 1,-6 2 0,3-1-3,-3-2-12,9-12-20,-14-20-2,7-13 0,-2-23 1</inkml:trace>
  <inkml:trace contextRef="#ctx0" brushRef="#br0" timeOffset="10571.94">15767 10375 28,'0'0'24,"3"30"-3,-3 18-3,5 23-5,-5 28-4,10 24 0,-8 16-1,5 25-1,-7 4-3,4-1 1,-4-5-1,-4-10 0,-3-20 0,2-15-3,-2-20-9,-1-15-25,-2-37 1,10-12-2,0-33-1</inkml:trace>
  <inkml:trace contextRef="#ctx0" brushRef="#br0" timeOffset="12076.4562">15828 12192 12,'0'0'13,"0"0"1,0 0-2,10 6-1,10-6-3,9 6 0,15-6 1,18 2-1,16-2-1,17 0-2,14-2 0,6 2-2,2 0-1,-7 0 0,-12 0-1,-14 2 0,-22 3-1,-16 0 0,-18 0 0,-12-1 1,-16-4-1,0 0 0,0 0 1,0 0-1,0 0 1,0 0-1,-3-12 1,3 12-1,0 0 0,0 0 0,0 0 0,0 0 0,-4-9 0,4 9 1,8-15-1,-1 4 0,1-7 1,1-5-1,5-6 0,-1-6 0,0-4 0,-1-2 0,0-1 0,-4-1 0,0 4 0,-2 6 1,-2 7-1,-1 9 0,-3 17 0,12 0 0,-5 17 1,7 13-1,-2 12 1,4 12-1,0 7 0,2 6 1,-3 2 0,-2-1 0,0-10-1,-4-7 2,0-11-1,-2-11 0,0-18 1,-7-11-1,18-24 0,-7-13-1,2-12 0,3-9-1,2-9 0,0-2 0,2 2-1,-1 7 1,-2 6 0,-6 12 0,-2 13 1,-3 12 0,-6 17 1,0 0 0,9 22 0,-6 11 0,3 9 0,4 9 0,4 9 0,3 7-1,-1-2 1,3-4 0,-1-8-1,-2-11 1,-2-9-1,-1-17 1,-1-16 0,-2-15 0,-1-19 0,1-13-1,-1-12 1,3-7-1,1-2-1,1 2 1,-1 5 0,-1 12-1,-2 15 0,0 17 2,0 17-1,0 17 0,-5 15 1,0 15 0,-1 8-1,4 9 1,-3 3 1,2-1-2,0-6 0,-1-9 1,0-9 1,1-14 0,1-14-1,-8-14 1,19-23 0,-8-15-1,2-14 1,3-11 0,5-9-2,0 3 0,4 0 0,-4 9-1,0 13 1,0 18 0,-4 20 0,-1 20 1,-6 15 0,-2 12 1,-5 8 0,2 6 0,-1 4 0,0-2-2,4-4-8,-2-6-27,-3-19 0,10-5-1,2-20 0</inkml:trace>
  <inkml:trace contextRef="#ctx0" brushRef="#br0" timeOffset="12669.8264">18076 12182 36,'0'0'28,"0"0"-8,13 5-3,18-5-4,12-2-2,24 2-2,19-7-2,28 7 0,20-7-2,19 5-1,12-4-1,3 6 0,-7-3-1,-11 3-1,-26 0-3,-26 0-8,-25-5-23,-27 5-1,-33-9-1,-13 9 1</inkml:trace>
  <inkml:trace contextRef="#ctx0" brushRef="#br0" timeOffset="13136.3694">19461 11425 20,'0'0'19,"10"-18"-1,-10 18-4,0 0-1,0 19 0,0 13-2,-4 14-1,4 16-2,4 15 1,7 12-1,2 4-1,4 5 0,0-6-3,1-7-5,-2-19-30,-1-2-2,-15-26-1,5-5 0</inkml:trace>
  <inkml:trace contextRef="#ctx0" brushRef="#br0" timeOffset="14250.4194">16075 9852 27,'0'0'33,"14"8"2,10-2-4,4-6-13,7 3-12,8 1-25,1-11-11,12 3-3,-10-8-1</inkml:trace>
  <inkml:trace contextRef="#ctx0" brushRef="#br0" timeOffset="14566.1317">16864 9709 35,'0'0'33,"12"9"0,-12 6-4,3 7-14,4 6-5,-7 4-6,3 0-8,1-3-12,0-1-16,-6-13 0,2-2-2,-9-13 1</inkml:trace>
  <inkml:trace contextRef="#ctx0" brushRef="#br0" timeOffset="14686.7846">16796 9825 34,'25'0'33,"3"-10"1,12 10-8,1 6-43,-8-12-7,10 10-4,-14-12-4</inkml:trace>
  <inkml:trace contextRef="#ctx0" brushRef="#br0" timeOffset="15248.0016">17947 9774 38,'0'0'31,"21"23"-4,-13 0-9,2 1-4,0 4-2,-2-3-3,0 0-3,-5-8-1,-3-17-2,0 0-1,0 0 0,12-26-1,-5 3 0,8-3-1,5-3 1,7 6-2,5 8 1,5 7-3,-3 3-13,-3 5-18,4 14 0,-17-9 0,3 7 0</inkml:trace>
  <inkml:trace contextRef="#ctx0" brushRef="#br0" timeOffset="15760.458">17537 11313 47,'0'0'32,"13"11"-5,-8 20-10,-5 11-7,4 9-4,-4 4-6,0 2-10,0-12-15,0-3-7,-10-17 1,4-12-1</inkml:trace>
  <inkml:trace contextRef="#ctx0" brushRef="#br0" timeOffset="15994.213">17578 11248 78,'39'-22'26,"4"14"-4,-4 13-6,-4 15-5,-15 5-4,-9 8-2,-15 3-3,-9 0-2,-5 2 0,-1-6-2,4-4 1,10-5 0,15-5 0,14-1 1,13-4 1,8 0 1,-1 0-2,-1 2-22,-9-6-10,-4 10-2,-30-19-1</inkml:trace>
  <inkml:trace contextRef="#ctx0" brushRef="#br0" timeOffset="18078.0053">19870 10653 19,'8'-13'27,"-8"13"-4,4 32-8,-1 18-1,0 16-4,2 14-2,0 12-1,-2 2-2,3-2-3,0-9 0,1-11-1,-2-18 0,-2-16 0,-3-12 0,-2-16 0,2-10-1,-19-14 0,5-4 1,-3-6-2,2-2 1,-1 5 1,5-1-1,2 7-1,9 15 0,0 0 1,0 0-1,10 24 1,0-4 0,5 3-1,0 4 2,2-6 2,1-3 0,-1-8 1,2-7 0,-4-8 0,2-6-2,-4-5-9,2 1-20,-12-16-5,10 11-1,-8-7-1</inkml:trace>
  <inkml:trace contextRef="#ctx0" brushRef="#br0" timeOffset="18595.3613">20230 11197 25,'34'0'26,"-2"-12"0,9 7-13,-3 4-2,0-3-6,-8 4-2,-9-4-2,-8 4 0,-13 0-3,0 0 0,-16-3 0,-1 3-1,1 5 0,-2 2 0,4 5 0,0 3 2,5 7 2,0 3 0,3 32 4,6-27-2,-4 0 0,4-4 0,-3-2-1,-6-6 0,1-6 0,-6-3-1,1-1 0,0-8 0,1 0 0,12 0 1,0 0 0,0 0 1,24 0-1,3 3 1,5-3-8,1 0-23,12 6 0,-5-8-2,10 5-1</inkml:trace>
  <inkml:trace contextRef="#ctx0" brushRef="#br0" timeOffset="25503.0064">3625 10839 13,'-17'5'20,"17"-5"-1,17 9-2,3-3-3,12 2-1,10-4-3,12 1-1,7-5-3,8 2-2,-1-2-1,-3-6-2,-6 2-1,-12-1-2,-13 3 0,-16 2-1,-18 0 0,0 0-1,-24 3-1,1 1 1,-2 0 1,2 0 1,1 0-1,5-4 2,5 2 0,0-2 0,12 0 2,-10 12-1,8-1 1,2 4 1,-3 5-1,3 9 2,0 3-1,0 2 0,5 2 0,-5 1-1,3 1 1,-3-4-1,3-3 0,-6-3 0,-2-5 0,-4-3 0,-4-6 0,-3-1-1,-5-8 1,-4-5-1,0 0 1,2-5 0,5 0-1,1-3 0,7 4 0,10 4 0,0 0 0,0 0 0,25-7 2,3 7-1,0 4 1,6 1 0,-3-3-1,6 2-6,-4-10-23,2 12-1,-16-14-1,11 8-1</inkml:trace>
  <inkml:trace contextRef="#ctx0" brushRef="#br0" timeOffset="26172.7764">4514 11058 14,'30'3'26,"-2"-6"1,14 3-12,0 3-7,-1 3-7,-1-2-11,-9-4-14,6 5-1,-19-8-1</inkml:trace>
  <inkml:trace contextRef="#ctx0" brushRef="#br0" timeOffset="26336.0903">4631 11188 21,'23'0'27,"16"9"-8,4-5-32,-2-8-5,9 9-3,-7-10 7</inkml:trace>
  <inkml:trace contextRef="#ctx0" brushRef="#br0" timeOffset="26862.5875">5353 11212 31,'7'8'27,"16"-11"-10,23 3-5,23 0-1,20 0 1,35 0 0,25 0 0,30 0-1,20 0-3,16 0-2,5 0-3,-3-6-5,-10 2-13,-15 4-19,-39-5 1,-21 5-1,-47-5 0</inkml:trace>
  <inkml:trace contextRef="#ctx0" brushRef="#br0" timeOffset="27555.8097">6511 10476 41,'-43'4'15,"-8"-1"-2,6 9-3,1 3 0,12 7-3,12 6-2,14-1-1,12 3 0,12-2-1,13-1-1,10-4 0,8-3-1,1-5-1,-3-7-1,-8-3 1,-7-5-1,-11 0 0,-21 0 0,0-13 0,-22 6 1,-11 2 0,-11 5 0,-5 0 0,-4 5 0,3 8 1,1 7 1,8 9 2,10 8 0,14 0 3,17 3 0,20-3 0,23-4 0,17-8 0,27-6-2,18-10-14,18-9-23,-4-11-2,2 3-1,-20-8 0</inkml:trace>
  <inkml:trace contextRef="#ctx0" brushRef="#br0" timeOffset="28678.5002">5671 11491 12,'-6'14'26,"6"24"-2,0 3-8,0 11-4,-3 6-2,3 3-2,0 1-4,3-11-3,-3-10-5,5-12-9,0-7-10,-5-22-4,0 0-1,-18-27 11</inkml:trace>
  <inkml:trace contextRef="#ctx0" brushRef="#br0" timeOffset="28987.3475">5635 11458 38,'25'-24'25,"14"12"-3,3 11-2,4 5-5,3 10-3,-11 5-4,-2 13-2,-17 3-2,-7 6-1,-17 4-1,-12-3-1,-9 1 0,-7-6-1,-1-5-1,2-8 0,5-7 0,7-6-1,9-6 1,11-5 0,0 0 1,17 8 1,7-3 0,2 4 0,5 4 1,3-1 0,-1 5-1,-2-2-6,1 0-21,-5 2-7,-10-13 0,3 6-1</inkml:trace>
  <inkml:trace contextRef="#ctx0" brushRef="#br0" timeOffset="30123.7567">6520 11633 29,'-2'19'31,"4"16"0,-2 4-12,4 2-5,2 9-3,-1-7-3,-1-2-4,3-6-4,-4-11-7,1-6-10,-4-9-8,-14-17-7,14 8 0,-27-28 0</inkml:trace>
  <inkml:trace contextRef="#ctx0" brushRef="#br0" timeOffset="30260.0667">6380 11806 30,'0'0'31,"10"-9"-3,9 9-6,11 0-5,5 4-5,11-2-5,1 1-8,3 3-21,-7-11-9,4 5-2,-15-5 0</inkml:trace>
  <inkml:trace contextRef="#ctx0" brushRef="#br0" timeOffset="30753.6609">7085 11639 14,'0'0'31,"24"23"0,-12 0-2,2 6-12,4 8-4,-5-1-2,-1 3-3,-6-5-2,3-8-2,-9-8 0,0-8-2,0-10 0,0 0-1,-12-25 0,12-1 0,9-8 0,3-6-1,10 2 0,10 1 1,11 8-1,9 6 0,8 20-13,4 11-22,-17 6-1,2 18 0,-17 1 1</inkml:trace>
  <inkml:trace contextRef="#ctx0" brushRef="#br0" timeOffset="32287.0375">8021 11096 23,'0'0'29,"0"0"1,22 4-9,8-4-9,11 0-8,9 0-10,3 5-13,0-7-8,5 4-3,-17-2 1</inkml:trace>
  <inkml:trace contextRef="#ctx0" brushRef="#br0" timeOffset="32459.492">8164 11201 9,'-29'0'25,"29"0"1,0 0-12,17 0-3,18-7-8,13 3-15,21 4-12,-1-5 0,19 5-2</inkml:trace>
  <inkml:trace contextRef="#ctx0" brushRef="#br0" timeOffset="32744.3384">8928 11142 15,'0'0'27,"-12"-9"2,33 5-14,19 4-3,20-6-2,23 6-3,18 0-1,16 0-4,9 0-5,4 0-7,-5-4-12,1 7-7,-22-11 0,-12 4 0</inkml:trace>
  <inkml:trace contextRef="#ctx0" brushRef="#br0" timeOffset="33060.0076">9235 10844 7,'16'-26'23,"-4"-4"-6,0-2 0,-3 3-2,-3-2 0,-2 7-2,-4 0-3,3 7-1,-3 9-3,0 8-1,0 11-2,4 12-1,1 9-1,-2 14-1,4 7-3,-2 5-7,1-5-20,7 8-1,-4-20 0,13 1-1</inkml:trace>
  <inkml:trace contextRef="#ctx0" brushRef="#br0" timeOffset="34036.8007">9517 10793 8,'4'-17'24,"-4"-10"-1,17 5-7,6 3-4,45-3 7,-31 22-10,-6 11-2,-12 6-1,-10 7-3,-19 7 0,-8 5-1,-10-1 0,-6 1 0,3-3 1,9-5 0,10-5 0,18-7 0,15-5 0,10-5 0,10-1-2,0-5-8,2 0-25,-3 0-1,-15-5 1,-4 5-2</inkml:trace>
  <inkml:trace contextRef="#ctx0" brushRef="#br0" timeOffset="35899.3008">8931 11505 28,'0'0'20,"13"-15"-5,5 5-3,7 1-3,2 0-1,11 5-1,-7 0-1,4 8 0,-13 3-1,-4 8-1,-16 5-2,-4-1 0,-14 5 0,-8-3 0,1-2-1,-2-5-1,4-3 0,9-6 0,12-5 0,0 0-1,21-2 1,4 2-1,6 4 1,6 7 0,-3 7 1,-5 5 0,-8 4 0,-10 6 1,-13-1-1,-14 2 1,-6-6-1,-8-9-1,-1-2-3,-3-12-4,6-5-5,7-9-10,2-9-8,19 4-1,0-10 1</inkml:trace>
  <inkml:trace contextRef="#ctx0" brushRef="#br0" timeOffset="36087.3491">9359 11872 40,'8'10'31,"-8"-10"2,0 0-12,0 0-19,0 0-27,0 0-4,0-10-1,0 10-2</inkml:trace>
  <inkml:trace contextRef="#ctx0" brushRef="#br0" timeOffset="36544.9781">9703 11621 12,'-6'-23'27,"-1"10"-4,-7-3-4,-3 7-4,-4 4-3,-3 5-4,1 9-2,1 6-3,4 10-1,9 4 0,5 2-2,8 3 1,8-3-1,7-3 1,6-2-1,6-12 1,2-8-1,-1-6 1,-4-10 0,-7-9 0,-5-7 0,-16-4 0,-6-2-3,-10 3-5,-3 7-18,-12-7-5,10 12-1,-7 1 0</inkml:trace>
  <inkml:trace contextRef="#ctx0" brushRef="#br0" timeOffset="37065.9972">10043 11533 5,'-8'-19'20,"-4"10"-7,-23-6 5,14 10-12,2 5-1,3 0 0,2 0-1,3 5-2,11-5 0,-12 13 0,12-13 1,0 15 2,0-15 0,3 18 1,-3-18 1,0 19 0,-3-9-1,3 4 0,-5-4-1,5-1-1,0-9-1,5 13-1,4-11 0,4-2-1,2 0 0,8 0 0,1 0 0,4 5 1,3 7 0,0 2 0,-7 4 0,-1 9 1,-11-1 1,-6 6-1,-12-1 0,-10-2 1,-11-5-2,-4-1-1,-3-8-4,-1-12-11,1-8-21,9-5-1,0-21 0,14-2 0</inkml:trace>
  <inkml:trace contextRef="#ctx0" brushRef="#br0" timeOffset="37621.6269">10556 10987 7,'15'-18'16,"21"-27"15,-10 29-16,2 2 0,3 14 0,-2 10-1,2 10-1,-7 4-3,1 12-2,-4-7-1,5 2-1,-1-4-1,6-8-2,-4-13 0,1-6 0,-5-15-1,-5-2-3,-7-3-3,-11-3-7,-6 3-13,-6 12-11,-13-3 0,0 11-1</inkml:trace>
  <inkml:trace contextRef="#ctx0" brushRef="#br0" timeOffset="37801.0076">10598 11220 44,'35'6'34,"8"-6"2,15 10-7,2-3-26,-4-2-29,8 5-4,-13-6-3,1 6-2</inkml:trace>
  <inkml:trace contextRef="#ctx0" brushRef="#br0" timeOffset="39882.6962">11520 10872 31,'0'0'27,"8"-19"-6,7 9-3,10 2-2,6-1-3,9 9-4,-2 0-1,5 5-2,-12 4-2,-8 9 0,-15 4-2,-13-1 0,-14 2-2,-5-1 1,-9-7-2,2-1-1,8-5 0,7-9 0,16 0 0,0 0 0,28 0 2,3 0-1,3 3 2,0 8 1,-4 2 0,-8 11 0,-15-1 1,-10 1-1,-15 2-1,-10-3-1,-6-4-4,-3-8-5,5-1-8,2-6-9,3-10-7,16 2-2,4-6 2</inkml:trace>
  <inkml:trace contextRef="#ctx0" brushRef="#br0" timeOffset="40092.337">11952 11212 72,'14'0'35,"-14"0"0,0 0-17,0 0-13,10-5-21,-10 5-18,0 0-1,0 0-1,0 0 2</inkml:trace>
  <inkml:trace contextRef="#ctx0" brushRef="#br0" timeOffset="40763.0081">12456 10950 39,'0'-21'23,"4"2"-4,-9-2-3,-5-1-4,-3 4-3,-9 3-2,-2 3-3,-4 6-1,0 6-2,0 10 0,3 7 0,10 3-1,2 3 0,11 2 0,7 0 1,8-6-1,9 1 1,2-11-1,4-6 1,1-6 0,-2-3-1,-5-8 1,-1-2 0,-8 1-1,-2 0 1,-9 2-1,-2 13 0,0 0 1,0 0 0,0 15 0,0 11 1,0 3 0,3 4 1,-3 2 0,-4 4 1,-5-3-1,0 1 1,-7-12-1,-3-4-1,-2-11-2,-7-4-1,1-6-2,1-14-3,5 4-4,0-8-9,7-1-15,14 5-1,0-3 1,16 10 6</inkml:trace>
  <inkml:trace contextRef="#ctx0" brushRef="#br0" timeOffset="41333.4306">13000 10819 28,'0'0'31,"0"25"2,0 7-5,-9 9-15,-3 2-4,2 3-2,-3-2-3,5-2 0,-2-7-1,3-11-1,1-11-2,6-13 1,0 0 0,0-27-1,7-5 1,2-13-1,-2-9 0,4 0 0,1-4 0,4 8 0,-3 2 1,5 9-1,-2 14 1,3 15 0,-1 13 1,3 14 0,-2 11 0,4 10 1,1 7 0,1 10-1,-1-3 0,1 1-1,0-5-1,-6-8-4,-3-5-5,-8-11-13,-8-9-15,0-5 1,-12-15-1,-4 3 0</inkml:trace>
  <inkml:trace contextRef="#ctx0" brushRef="#br0" timeOffset="41470.5072">12976 11012 60,'17'-11'34,"21"11"0,5-4-19,4-4-38,11 20-6,-17-10-2,2 13-3</inkml:trace>
  <inkml:trace contextRef="#ctx0" brushRef="#br0" timeOffset="45887.1248">3891 13318 9,'0'18'28,"-17"3"1,6 20-5,-8 8-12,-6 5-5,6 5-1,-3-5-4,7-5 0,3-8-1,3-13 0,6-15 0,3-13 0,9-12-1,-1-11 1,3-12 0,-1-4 0,4-8-1,-1-2 0,2 0 1,0 5 0,-3 3 0,-1 10 0,-3 6 1,4 11-1,-12 14 0,14 0 0,-9 14 1,2 8-2,2 10 1,7 7-1,8 8 0,2 0 1,4 6-1,5-2 1,4-3-1,-4-4 0,-2-4 1,-10-8 0,-12-8-1,-11-4 1,-17-7 0,-14-4 0,-11-5-1,-9-4 1,-6 0-1,3 0 1,3 0-2,8 0-3,11 0-5,8 0-13,9 0-9,15 0-2,12 0 1</inkml:trace>
  <inkml:trace contextRef="#ctx0" brushRef="#br0" timeOffset="46299.8059">4280 13416 19,'0'-15'34,"0"15"0,11 0 1,1 26-16,0 5-7,10 14-3,-3 3-4,5 8 0,-5-2-2,6-2 0,-3-11-2,-4-7 0,-2-17 0,-2-14 0,0-15 0,1-11-1,-2-17 1,1-6-1,-4-8 1,5-1-2,-5-1 2,-1 8-2,0 7 0,-6 5-9,5 11-22,-6 16-4,-2 9-1,0 0 0</inkml:trace>
  <inkml:trace contextRef="#ctx0" brushRef="#br0" timeOffset="46563.9871">4926 13540 53,'0'0'33,"35"0"0,-9 2-14,9-2-19,3 4-15,-5-9-15,6 5-2,-15-7-1</inkml:trace>
  <inkml:trace contextRef="#ctx0" brushRef="#br0" timeOffset="46714.4255">5011 13650 21,'12'5'30,"16"7"-3,-3-4-26,3-8-17,9 5-7,-10-14-4</inkml:trace>
  <inkml:trace contextRef="#ctx0" brushRef="#br0" timeOffset="50884.2835">5873 13296 8,'-47'-19'51,"18"15"-33,-5 4-5,3 5-2,3 10-2,2 4-3,11 6-2,8 4-1,10 6-2,9-3 1,7-1-1,6-4 0,6-2 0,0-9 0,-4-7 0,-2-3 0,-11-6 0,-14 0-1,0-19 1,-18 9-1,-8 0 1,-6 5 0,-5 5 0,-3 6 0,4 12 1,4 6 0,4 8 0,11 5 1,9 1 0,8 1 0,15-3 0,7-5-1,10-6 0,10-9-3,5-6-7,6-10-16,3 0-10,-8-14 0,6 3 0</inkml:trace>
  <inkml:trace contextRef="#ctx0" brushRef="#br0" timeOffset="51087.2939">6121 13636 55,'0'0'34,"18"7"1,7-7-15,8 9-12,5-3-11,5 3-21,7-13-9,6 4-1,-4-11 0</inkml:trace>
  <inkml:trace contextRef="#ctx0" brushRef="#br0" timeOffset="51697.7356">6772 13350 23,'25'-4'28,"17"4"1,3 0-13,4-7-5,1 4-3,-4-2-2,-3 0-2,-11 1-1,-11 0-1,-21 4-1,0 0 0,0 0-1,-16-3 0,-5 3 0,0 6 0,-1-1-1,0 7 1,3 5-1,6 0 2,2 10-1,7 4 1,4 8 0,3 4 1,1 2 1,2 0-1,-1-1 1,-1-1 0,-4-6-1,-4-5 1,-7-8-1,-11-5-1,-3-10 0,-3-4-1,-3-5 0,0-4 0,6-2 0,4-3 0,8 2 0,13 7 0,9-7 1,10 7 1,12 0 0,9 2 0,1 2-2,5-4-9,2 0-24,3 0-1,-13-6 0,4 6-1</inkml:trace>
  <inkml:trace contextRef="#ctx0" brushRef="#br0" timeOffset="52314.8595">7311 13592 22,'13'6'23,"-13"-6"-3,9 22-2,0-3-2,-2 0-4,-1 3-2,0-1-2,0 4-2,0-3-3,0 0 0,-3-6-1,0-3 0,-3-13 0,0 9-1,0-9 1,0-12-1,0-2 0,0-4 0,0-5 0,6-2 0,4-2 0,2 0 0,7 2 0,6 5 1,3 3-1,5 4 1,5 6-1,-4 7 0,-2 0 0,-2 12-5,-5 0-26,-5 8-4,-12-5-1,1 4 1</inkml:trace>
  <inkml:trace contextRef="#ctx0" brushRef="#br0" timeOffset="56018.1775">8080 13557 15,'0'0'30,"34"0"-2,-6 0-8,10 0-6,9 0-5,1 0-11,5 6-19,-12-15-7,8 9-2,-21-7 0</inkml:trace>
  <inkml:trace contextRef="#ctx0" brushRef="#br0" timeOffset="56183.5396">8227 13671 3,'15'9'27,"2"-14"1,18 11-4,2-6-25,-2-9-18,14 12-4,-10-10-3</inkml:trace>
  <inkml:trace contextRef="#ctx0" brushRef="#br0" timeOffset="56619.7199">9014 13359 43,'7'-18'28,"-7"2"-8,0 5-4,0 11-2,0 0-4,0 0-3,-9 27-2,9-1-3,3 8 0,1 5 0,-2 8-1,4 3 1,-2 0 0,-1-3-1,-3-4 0,0-4 0,-7-10 0,-1-7 0,-3-10 0,2-5 1,-3-7-1,12 0-1,-10-7 1,10 7-1,6-12 1,8 7-3,7 5-6,3 0-14,1-4-11,12 4-2,-8-4 1</inkml:trace>
  <inkml:trace contextRef="#ctx0" brushRef="#br0" timeOffset="57221.0195">9486 13520 56,'-31'-23'29,"6"0"-13,7-4-4,8-1-5,10 1-2,9 2-2,10 8-1,6 6 1,7 11 0,2 11-1,0 8 2,-7 9 0,-5 5 0,-17 9 0,-7 5-1,-17 0 0,-8 1 0,-8-4-1,-4-6-1,-2-9-2,0-9 0,7-11-1,5-9-1,8-9 1,7-7 0,8-2 0,6-2 2,8 1 2,8 8 0,8 5 1,5 6 0,2 4-1,3 9 1,-1-1-2,-2 5-3,4 3-13,-8-6-20,-8-8 0,4 0 0,-9-11 0</inkml:trace>
  <inkml:trace contextRef="#ctx0" brushRef="#br0" timeOffset="57536.8102">9861 13605 36,'3'15'34,"13"-13"-1,8-2-10,11 4-5,5-4-4,3 0-6,1 0-7,-1-6-21,-8 0-14,-2 6-1,-13-10 0</inkml:trace>
  <inkml:trace contextRef="#ctx0" brushRef="#br0" timeOffset="58257.8667">10475 13442 15,'-6'-19'30,"9"6"2,0-6-6,7 3-9,11 6-5,-2 2-3,9 8-4,-1 0 0,0 12-3,-6 5 0,-7 4-1,-10 5 0,-4 3 0,-15-1-1,-2-3 1,-4-3 0,-1-8-1,3-2 0,7-9-1,12-3 0,3-12 0,12 8 1,7-4-1,5 6 0,3 2 1,0 8 0,-2 7 1,-12 5 1,-8 6 1,-13-1 0,-10 6 0,-10-6 0,-4 1-1,-7-10 0,0-6-3,3-5-1,3-7-4,13 2-7,3-13-10,7 0-12,7 13-1,12-15 1</inkml:trace>
  <inkml:trace contextRef="#ctx0" brushRef="#br0" timeOffset="58422.3117">10840 13750 46,'0'0'30,"10"-5"-10,-10 5-31,0 0-12,0 0-5,0 0-1</inkml:trace>
  <inkml:trace contextRef="#ctx0" brushRef="#br0" timeOffset="59016.0083">11193 13505 39,'7'-14'30,"6"3"-8,-4-1-4,-3-6-5,-1 1-3,-5-2-3,-6 0-1,-8-4-2,-3 9 0,-6 2-1,-2 2-1,-3 5 0,0 5-1,0 10 0,6 4-1,5 6 1,8 2-1,9 2 0,0-2 0,14 1 1,5-5-1,2-2 0,1-8 1,0-4-1,-2-4 0,-2 0 0,-1-3 0,-4 3 0,-2 4 0,-11-4 0,18 24 0,-10-2 0,-2 4 0,0 3 0,-6 5 1,-10-2-1,-4-4 1,-5-3 0,-3-4-1,-6-8 1,1-6 0,-2-7-1,5-3-1,5-4-3,5-7-5,11 2-13,8 0-13,2-8 0,12 8 0</inkml:trace>
  <inkml:trace contextRef="#ctx0" brushRef="#br0" timeOffset="59198.2735">11440 13609 57,'0'0'39,"0"0"1,0 0 0,12-9-22,-12 9-15,0 0-38,0 0-3,0-13-1,0 13 0</inkml:trace>
  <inkml:trace contextRef="#ctx0" brushRef="#br0" timeOffset="59792.6599">11811 13359 38,'-11'-4'31,"-12"4"-4,-2 0-6,-1 14-7,-3 8-4,7 10-4,5 7-1,9 7-3,8 0 0,11-3-1,12-3 0,8-6 1,6-14-1,4-10 1,-3-12 0,-2-13 0,-11-11 0,-10-8-1,-15-7 1,-6 2-1,-12-2-1,-6 7-4,3 8-8,-4 9-16,5 5-8,20 12 1,-13 5 0</inkml:trace>
  <inkml:trace contextRef="#ctx0" brushRef="#br0" timeOffset="59988.3033">12068 13692 53,'0'0'36,"0"0"0,0 0-6,0 0-20,0 0-21,0 0-22,4-10-1,-4 10-2,15-13 0</inkml:trace>
  <inkml:trace contextRef="#ctx0" brushRef="#br0" timeOffset="60333.8595">12324 13380 38,'-16'-4'30,"-11"-2"0,8 6-14,-6 12-6,4 7-4,8 7-1,3 6-2,10 5 0,4 1-1,11-3 0,4-3 0,12-4-1,2-11 0,5-11 1,-3-10 0,-2-11 0,-8-9 0,-10-7 1,-8-7-1,-10 1 0,-13-4 0,-5 5-2,-1 7-11,-3 10-20,-2 0-4,10 10 1,2 2-1</inkml:trace>
  <inkml:trace contextRef="#ctx0" brushRef="#br0" timeOffset="60935.0191">12758 13285 31,'19'-5'26,"-19"5"-7,0 0-4,-15-9-4,-1 9-5,-3-5-3,-6 5-1,1-3-1,-2 3-1,2 5 0,2 0 0,3 2 0,1 3 0,6 5 1,3-2-1,5 5 2,4-4 1,0-1 1,0-1 1,9 0 0,-9-12 1,16 14-1,-6-14 1,1 0-2,-1-4-1,7 1 0,3-4-2,2 4 0,6 1 0,6 2-1,0 5 0,3 6 0,-6 7 1,-2-1-1,-11 7 2,-3 3 0,-15 2 0,-9 4 0,-13-1 0,-6-5 1,-8-6-1,-2-1-1,0-11-1,-1-9-6,10 0-11,7-7-19,-2-15 0,14 3 0,3-8-1</inkml:trace>
  <inkml:trace contextRef="#ctx0" brushRef="#br0" timeOffset="61655.664">13261 13472 37,'0'-10'31,"-2"-10"-2,4-1-9,13 1-6,2 1-4,9 6-4,2 1-2,4 10 0,-1 4-1,0 10 0,-4 5 0,-2 4-1,-6 1-1,3 1 1,-4-4 0,3-4-1,1-8 0,-3-7 0,2-6 1,-2-5-1,-7-6-1,-6-3 0,-2 4-3,-11-3-6,-2 6-13,-4 9-14,-8-1 1,0 9-1,-5 1 1</inkml:trace>
  <inkml:trace contextRef="#ctx0" brushRef="#br0" timeOffset="61861.0157">13293 13658 45,'27'0'36,"3"0"1,10-3-8,8 3-12,1 0-6,1 3-8,5-3-33,-6 9-5,-8-9-1,-9 5-1</inkml:trace>
  <inkml:trace contextRef="#ctx0" brushRef="#br0" timeOffset="64083.0857">14123 13466 28,'6'-23'27,"-1"-9"-7,-1 1-3,5 4-3,-3 2-2,1 11-2,-7 14-1,9 3-1,-9 17-3,6 12-1,-6 7-2,6 10-1,-6 2 1,3-2-1,-3-2 0,0-5 0,-5-10 0,-3-6 0,-3-14 0,-2-6-1,-3-6 1,8-6-1,-2-2 1,10 8-1,0-18 0,13 12 0,8 0-1,4 3-4,12 3-12,0 5-18,-6-5 1,3 0 0,-7 0 0</inkml:trace>
  <inkml:trace contextRef="#ctx0" brushRef="#br0" timeOffset="64519.0218">14565 13450 27,'4'-29'33,"-4"-5"0,0 5-10,0 7-5,0 3-5,0 19-3,0 0-2,0 0-3,-4 20-3,4 6-1,4 5 0,-4 5-1,4 5 1,-1 1-1,-3-1 0,0-3 0,-4-4-1,-6-8 2,-2-3-1,0-6 0,2-5 0,-4-6 0,14-6 1,-10 4-1,10-4 0,20 0 0,0-5 0,8 5 0,3 0-2,0 0-4,3 5-14,0 3-16,-13-8 1,-3 10 0,-8-10 0</inkml:trace>
  <inkml:trace contextRef="#ctx0" brushRef="#br0" timeOffset="64683.048">14920 13719 46,'0'0'37,"7"-15"-2,-7 15-6,0 0-38,0 0-21,9 0-4,-9 0-2</inkml:trace>
  <inkml:trace contextRef="#ctx0" brushRef="#br0" timeOffset="65226.8474">15142 13372 27,'27'10'33,"-10"-1"1,9 6-1,6 12-17,4-2-5,4 8-2,-6 3-3,-7 3-2,-14-3-2,-13-1-1,-18-7-2,-13-9 0,-7-2-1,-6-10 0,1-7-1,7-11 0,12-6 1,14-10-1,17-2 2,11-3 0,12-4 2,9 2 0,2 2 2,-5 1 0,-3 2 1,-15 7-1,-12 3 0,-15 8-1,-13 5-1,-6 3-4,-2 9-15,4 8-18,-3-2 0,15 12 0,-2-6 0</inkml:trace>
  <inkml:trace contextRef="#ctx0" brushRef="#br0" timeOffset="65707.8995">15891 13244 59,'0'0'36,"15"7"1,-2 18-12,2 7-12,13 15-4,-6 6-2,8 10-2,-2-5-2,1 1-1,-5-7 0,-2-8-1,-4-14 0,1-12 0,0-18 0,-1-18 0,4-14 0,2-11 0,4-13 0,4-5-1,2-3 0,-6-2-1,-1 11-12,-2 3-26,-18 1 0,-1 13-1,-15-3 1</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6:25:03.670"/>
    </inkml:context>
    <inkml:brush xml:id="br0">
      <inkml:brushProperty name="width" value="0.05292" units="cm"/>
      <inkml:brushProperty name="height" value="0.05292" units="cm"/>
      <inkml:brushProperty name="color" value="#FF0000"/>
    </inkml:brush>
  </inkml:definitions>
  <inkml:trace contextRef="#ctx0" brushRef="#br0">16355 15170 50,'0'34'29,"-7"7"-13,-1 12-2,-1 10-2,-2 1-4,4 3-1,-3-5-2,4-5-2,3-11-2,3-9 1,-6-16-1,6-21 1,0 0 0,9-31-1,-4-11 1,-5-13-1,0-13 1,0-4-1,0-2 0,0 2 1,-2 4-2,-2 12 1,2 11 0,2 13 0,3 10-1,7 7 1,4 6 0,6 9-2,7 0-2,5 0-5,14 0-7,4 5-14,3-5-4,5 0 0,-5-2 0</inkml:trace>
  <inkml:trace contextRef="#ctx0" brushRef="#br0" timeOffset="241.2636">16263 15675 13,'0'0'27,"31"15"1,-1-15-2,11 0-14,6 0-9,3 0-11,2 4-18,-17-12-1,2 5 0,-18-10 7</inkml:trace>
  <inkml:trace contextRef="#ctx0" brushRef="#br0" timeOffset="412.8294">16244 15458 23,'0'0'29,"10"-20"-1,17 17-4,10-3-16,13-3-19,10 13-13,-9-9-3,12 11-1</inkml:trace>
  <inkml:trace contextRef="#ctx0" brushRef="#br0" timeOffset="1474.4407">16637 15748 19,'-15'-7'17,"0"-12"0,8-1-3,7-3-1,10-2-2,10 5-1,3 6-1,8 11 0,-3 3-1,0 17 0,-10 7 0,-8 12-2,-15 3-1,-7 4-1,-10-1-1,-4-5-1,-5-6-1,1-9-1,3-10-1,9-7 0,18-5 0,-6-16 0,14 5 0,6 0 0,4-1 0,5 6 1,2 2 0,0 4-4,-1 10-8,-3 2-20,-7-12 0,6 7 0,-10-13-1</inkml:trace>
  <inkml:trace contextRef="#ctx0" brushRef="#br0" timeOffset="1624.3297">16989 15640 75,'11'-8'34,"-11"8"0,0 0-17,21 0-47,-21 0-2,0 0-3,0 0 0</inkml:trace>
  <inkml:trace contextRef="#ctx0" brushRef="#br0" timeOffset="4354.833">18683 15445 35,'22'9'29,"-1"-9"0,11 0-10,2 4-11,3-4-5,0 0-7,-4-3-13,2 3-11,-17-6-1,4 6 1</inkml:trace>
  <inkml:trace contextRef="#ctx0" brushRef="#br0" timeOffset="4520.4872">18758 15601 38,'30'7'27,"-5"-7"-10,1-4-31,13 8-6,-11-13-4,7 9 1</inkml:trace>
  <inkml:trace contextRef="#ctx0" brushRef="#br0" timeOffset="4999.4842">19330 14875 41,'0'0'26,"13"15"-11,-5 25-2,3 12-5,3 13-1,-4 10-1,0 7-1,-3-3-2,-1-3-1,-1-6-4,-5-15-3,0-9-3,-7-14-6,7-18-5,0-14-1,0 0 1,16-26 1</inkml:trace>
  <inkml:trace contextRef="#ctx0" brushRef="#br0" timeOffset="5150.2423">19499 15390 39,'7'-11'35,"-7"11"-20,-18 14-3,5 1-4,2 3-3,-1 0-1,6-1-3,6-1-4,11-6-7,2-3-7,9 1-4,3-8-1,5 0 2</inkml:trace>
  <inkml:trace contextRef="#ctx0" brushRef="#br0" timeOffset="5414.2846">19701 15499 48,'0'0'20,"18"0"-2,-18 0-4,18-9-3,-7-1-3,-1-4-3,0-3-2,0-3 0,-6 0-2,-4 2-1,-3 3 1,-9 8 0,-2 7 1,-5 9 0,-4 8 1,1 4 1,7 10 1,3 2 1,12 3-1,6-7 1,12 3-1,8-8-1,9-5-3,2-5-11,8-6-24,-11-14 0,6-3-2,-12-10 1</inkml:trace>
  <inkml:trace contextRef="#ctx0" brushRef="#br0" timeOffset="6067.124">20168 15409 29,'0'0'12,"0"0"-1,43 10-1,20-10 1,27 0-1,28-4 1,30 1 0,23-5-2,20-1-1,3-3 0,5 0-2,-15-1-3,-17 1-8,-28 0-14,-25 5-11,-44-8 0,-19 8-1</inkml:trace>
  <inkml:trace contextRef="#ctx0" brushRef="#br0" timeOffset="7068.8901">20977 14769 9,'-13'-38'31,"3"23"-18,-7-1-3,-3 7 0,-1 5-4,-4 4-1,0 13-2,2 6-1,6 6 0,2 2-1,6 6 0,5-3 0,9 1 1,8-5 0,5-5 0,5-8-1,1-8 1,0-9-1,0-9 1,0-3-1,-3-6-1,-8-1 1,-3 0 0,-5 1-1,-5 4 0,0 6 0,0 12 1,-15-7-1,6 14 1,2 5 1,0 7 1,2 3 0,5 6 1,-4 1 1,4 5 0,0-3 0,3 4-1,-3-4 1,5 0-2,-2-5-2,-3-1-3,5-5-7,-5-2-16,0-18-6,3 17-1,-3-17 0</inkml:trace>
  <inkml:trace contextRef="#ctx0" brushRef="#br0" timeOffset="7414.6553">21085 15084 44,'13'-9'30,"10"4"-7,0 1-8,-3-1-5,0 5-2,-7 9 0,-6 4-3,-12 4-1,-8 6-1,-7-1 0,-3 3 0,-2-4 0,3 0-2,7-5 0,10-6 0,5-10-1,25 9 1,5-9-2,4 0-4,4 0-11,6 0-16,-12-2-1,2 4 1,-15-4-1</inkml:trace>
  <inkml:trace contextRef="#ctx0" brushRef="#br0" timeOffset="20904.8412">17348 15458 38,'-13'-20'19,"2"16"-2,-7 4-3,-3 3-2,0 7-3,-2 7-1,3 9-2,4 0-2,7 6 0,2 2-2,7 0-2,8-5 0,9-3-1,9-4-5,6-8-7,4-9-9,10 2-6,-4-17-1,6 4 0</inkml:trace>
  <inkml:trace contextRef="#ctx0" brushRef="#br0" timeOffset="21288.8468">17633 15543 21,'-23'-27'26,"9"16"-4,-4-2-3,-2 3-4,-1 3-3,1 2-3,0 8-3,1 4-2,3 7-1,0 3-2,4 2-1,7 5 1,5-1-1,5-2 1,5-2-1,3-7 1,7-5 0,2-7-1,2-9 1,-1-3 0,2-8-1,0-1 1,0-3-1,0 2 1,0 2-1,-2 5 1,0 8 0,1 7 1,-5 6 1,-4 6 0,-4 5 0,-7 3 0,-4 4 0,-5-2 0,-5-1-3,-1-3-8,-4-2-19,-1-9-6,6 1-1,-3-8 0</inkml:trace>
  <inkml:trace contextRef="#ctx0" brushRef="#br0" timeOffset="21647.3637">18041 15103 59,'-14'17'31,"-11"4"-9,-2 10-4,1 13-4,-5 7-3,6 13-4,3 0-3,5 6 0,3 3-2,6 0-1,8-6-2,0-9-4,12-7-7,3-14-15,1-13-7,6-7-1,-1-17 0</inkml:trace>
  <inkml:trace contextRef="#ctx0" brushRef="#br0" timeOffset="21860.2236">17968 15559 44,'0'0'31,"0"0"0,24 3-9,-5 2-15,6-2-12,3 4-21,-7-9-3,8 2-2,-9-10 0</inkml:trace>
  <inkml:trace contextRef="#ctx0" brushRef="#br0" timeOffset="22235.947">18188 15534 12,'-10'9'29,"10"10"1,-3-6-4,6 3-8,3 1-7,2-2-3,6 0-3,-1-4-1,4-4-2,0-7 0,0 0-1,-1-14 0,-1-5 0,-3-10-1,-5-7 1,-7-6-1,-4-4 0,-8-4 1,-5 5 0,-6 4 2,-5 9 0,-5 9 0,2 11 0,-2 12 0,11 12 1,4 7-1,10 8-1,8 2-2,12-1-4,11 2-7,5-9-14,3-8-10,9-2 1,-6-11-1</inkml:trace>
  <inkml:trace contextRef="#ctx0" brushRef="#br0" timeOffset="22490.0688">18410 15107 53,'17'16'34,"22"38"28,-15-3-47,-8 7-4,-1 17-3,-12 2-4,-7 9 0,-9-2-3,-6-5-5,-1-2-12,3-13-20,-8-20-1,9-10 0,0-17 0</inkml:trace>
  <inkml:trace contextRef="#ctx0" brushRef="#br0" timeOffset="32042.7205">20378 15620 32,'-22'9'21,"3"8"-2,-4 7-4,-2 9-3,0 9-4,2 5-1,8 4-2,3 6-3,12-1-3,7-1-5,7-8-11,3-11-11,13 0 1,-8-21-2</inkml:trace>
  <inkml:trace contextRef="#ctx0" brushRef="#br0" timeOffset="32480.0839">20486 15836 4,'-11'22'48,"4"-10"-34,7 6-1,-3 5-4,6-2-1,4 1-2,1-3-2,5-5 0,3-3-1,2-11-2,-2 0 0,2-10 0,-2-5-1,-1-4 0,-6-2 0,0 1 0,-6-2 0,-3 7 0,0 4 0,0 11 0,-10-6 0,10 6 1,-7 22 0,7 1 1,0 5 0,5 6 2,4 2-1,-2 8 1,0 0 0,-1-1 0,-6-4-1,0-2-1,-10-6-4,-3-10-5,-1-8-8,0-4-15,-5-21-2,6 0 1,-3-19 3</inkml:trace>
  <inkml:trace contextRef="#ctx0" brushRef="#br0" timeOffset="32788.3887">20668 15632 28,'14'-17'27,"10"10"-6,-5 2-7,-1 5-3,-3 5-3,-11 5-3,-4 6-1,-8 2-1,-5 1-1,1 0-1,0-1 1,1-2-1,7-5 0,4-11-1,17 11 0,1-7-3,6-4-7,-2 0-15,11 4-4,-11-11 1,5 7-1</inkml:trace>
  <inkml:trace contextRef="#ctx0" brushRef="#br0" timeOffset="33013.8693">20933 15731 23,'-4'13'31,"7"10"1,-6 1-6,3 5-9,0 7-4,0-1-3,0 6-3,0-7-3,0-5-5,3-3-6,-3-9-13,0-17-13,-3 9 0,3-9-1,-12-18 0</inkml:trace>
  <inkml:trace contextRef="#ctx0" brushRef="#br0" timeOffset="33157.0502">20846 15897 14,'19'3'27,"-4"-6"-1,14 7-1,-1-4-17,2 3-10,4 2-16,-7-11-7,7 6-1,-13-9 0</inkml:trace>
  <inkml:trace contextRef="#ctx0" brushRef="#br0" timeOffset="33555.4811">21206 15604 46,'0'0'33,"3"19"-2,-3 7-10,-3 5-5,3 15-4,-7-2-1,7 9-3,-5-5-3,5 1-1,-4-7-1,4-6-2,0-10 0,0-12 0,0-14-1,9 3 0,-2-15 0,2-5-1,6-2 0,-1-3 1,4 5-1,0 7 0,4 2 1,-4 8-1,0 5 0,-1 8 1,-7 2 0,-3 6 0,-7-1 0,-8-1 1,-5 1-3,-9-7-1,-2 2-4,-8-11-8,6-4-15,4-3-5,-1-7-2,11-2 1</inkml:trace>
  <inkml:trace contextRef="#ctx0" brushRef="#br0" timeOffset="33937.0816">21448 15652 45,'3'-15'21,"15"8"-4,1 7-3,3 0-3,0 11-1,-10 2-3,-2 8-1,-10 2-1,-7 4-1,-5-4 0,-1-1-1,-3 0 0,3-6-1,5-4-1,8-12 0,9 11-1,6-11 1,8 0-2,0-4-3,5 4-6,-2-6-12,-4-3-11,4 4 1,-10-6 1</inkml:trace>
  <inkml:trace contextRef="#ctx0" brushRef="#br0" timeOffset="34458.0758">21640 15529 45,'24'21'33,"-2"5"1,3 6-9,2 15-7,-8 1-5,0 12-3,-13 1-2,-6 11-3,-11-6-2,-12-1-2,-2-11-3,-8-13-6,4-3-18,1-15-12,-3-18 1,12-5-1</inkml:trace>
  <inkml:trace contextRef="#ctx0" brushRef="#br0" timeOffset="35315.3966">22453 15201 41,'-20'-11'21,"2"11"-1,-7 0-4,-1 3-2,-1 8-3,1 5-2,8 9-2,2 2-2,11 6 0,5 2-2,17-1 0,6-2-1,12-4-4,5-4-5,0-9-7,4-9-11,4-3-7,-10-15 0,7 0 0</inkml:trace>
  <inkml:trace contextRef="#ctx0" brushRef="#br0" timeOffset="35629.4415">22727 15285 34,'-18'-18'17,"8"12"-3,-8-2-3,2 5-1,-2 3-3,-5 0-1,2 2-1,-1 4 0,5 5-1,0 2 0,8 3 0,4 3 0,9 1 0,7 0-1,8-2-1,9-3-1,0-5 1,3-6-1,0-4 0,1-13-1,-6-4 1,-8-3 0,-6-7-1,-12 1 1,-3 1-2,-2 1-1,-3 4-8,-1 1-13,9 19-7,-13-18 0,13 18 1</inkml:trace>
  <inkml:trace contextRef="#ctx0" brushRef="#br0" timeOffset="35969.1828">22902 15226 41,'10'4'31,"4"4"-3,7 6-8,-2 6-7,-3 2-3,5 6-2,-5-1-2,-5 2 0,-6-5-2,-10-2-1,-14-5-1,-3-5 0,-4-8-1,-2-4-4,6-3-8,1-2-20,1-8-4,12 3 0,5-4 1</inkml:trace>
  <inkml:trace contextRef="#ctx0" brushRef="#br0" timeOffset="36494.107">23217 15308 37,'0'0'28,"-18"14"0,11-3-9,3 6-6,1 2-5,10 5-1,-4-2-2,9 1-1,3-3-1,5-3-1,1-6 0,6-7-1,-5-11 0,2-8 0,-1-9 0,-4-11 0,-7-5 0,-6-11-1,-14-9 1,-14-1 0,-1 0 3,-14 7 0,-4 4 0,-2 13 0,-5 9 1,4 20 0,12 11-1,16 17 0,5 10-2,23 7-1,21 4-5,14 1-29,16-11-4,18-3 0,5-14 0</inkml:trace>
  <inkml:trace contextRef="#ctx0" brushRef="#br0" timeOffset="38035.1953">14903 17290 30,'12'0'17,"0"0"-1,2 0-2,3 5-2,4 1-6,2-6-8,1 0-17,-7 0-5,5 0-1,-22 0 1</inkml:trace>
  <inkml:trace contextRef="#ctx0" brushRef="#br0" timeOffset="38495.0781">15144 17178 24,'0'0'18,"0"17"-5,0-17-3,13 17 0,-3-5-2,4-2 0,2-5-2,3 0 0,0-5-2,0-6-2,0-1 0,-4-4-2,-3-11 2,-4 7-3,-5-4 2,-3 3-2,0 16 1,-15-11 0,15 11 1,-16 7 1,9 13 0,2 2 3,5 10-2,0-2 3,6 4-1,-2 3 2,-2 6-3,-2-8 1,-2-4-1,-8-8-3,-5-5-1,-3-1-4,-4-13-8,0-11-10,6-7-8,-5-6-3,9 1 0</inkml:trace>
  <inkml:trace contextRef="#ctx0" brushRef="#br0" timeOffset="38788.168">15617 17062 46,'0'0'30,"7"12"-1,5-12-14,6 0-3,3 7-7,0-3-5,7 0-6,-3-4-13,-4-10-11,6 10-1,-14-10 0</inkml:trace>
  <inkml:trace contextRef="#ctx0" brushRef="#br0" timeOffset="38944.6723">15639 17189 26,'20'6'21,"15"-8"-22,6 2-12,-4-5-3,14 0 0</inkml:trace>
  <inkml:trace contextRef="#ctx0" brushRef="#br0" timeOffset="39523.8078">16254 16779 14,'3'24'27,"-9"0"-1,3 13-8,-1 5-3,1 6-3,3 5-3,-7-8-1,7 0-2,-3-10 0,3-2-1,-4-12 0,4-9-3,0-12 0,-4-17 0,4 0-1,0-11 1,-4-8-2,1-5 0,0-7-2,3-5 2,-4 5 0,4 0 0,0-3 1,0 2-1,7 10 0,4 3 1,0 7-1,10 8-2,6 3-3,5 0-2,7 11-6,0 1-12,4-4-8,7 10 0,-5-9 0</inkml:trace>
  <inkml:trace contextRef="#ctx0" brushRef="#br0" timeOffset="39779.4603">16231 17176 25,'0'0'27,"24"0"-7,5-5-2,10 1-5,6-2-3,2 6-7,1 0-16,-8-12-14,5 0-2,-20-2 1</inkml:trace>
  <inkml:trace contextRef="#ctx0" brushRef="#br0" timeOffset="39959.5182">16214 16939 18,'28'0'18,"2"0"-19,4-7-15,14 11-2,-8-8 18</inkml:trace>
  <inkml:trace contextRef="#ctx0" brushRef="#br0" timeOffset="40305.4128">16630 17094 44,'0'0'32,"0"0"-4,0 0-10,15-3-4,2 3-3,-1 0-4,3 7-3,-3-2 0,-1 3-1,-12 11 1,-6 3-3,-7-5 2,-5 5-2,-4-1 2,0 1-3,2-5 3,4-1-4,13-16 1,0 0 0,18 0 0,2 0 0,5-6 0,3 3-3,4-2-12,4-1-18,-11 6-3,0 0 1,-10-7-1</inkml:trace>
  <inkml:trace contextRef="#ctx0" brushRef="#br0" timeOffset="40781.1318">16985 16999 20,'0'0'26,"0"0"2,0 0-6,0 0-26,0 0-19,0 0-4,0 0 0,10-5 13</inkml:trace>
  <inkml:trace contextRef="#ctx0" brushRef="#br0" timeOffset="41117.6429">17344 16886 43,'-33'9'13,"5"0"-2,0 3-3,9-4 0,9 9 0,10-2 0,7 4 1,9-2-1,7 2 0,-1 0-1,2 3 0,-5 2 0,-5-6-2,-9-4-2,-5 1-2,-12-3-2,-2-12-6,1 0-4,-4-8-10,2-10-12,8 9 0,-1-10-1</inkml:trace>
  <inkml:trace contextRef="#ctx0" brushRef="#br0" timeOffset="41314.9453">17527 16939 26,'0'10'32,"6"11"1,-9-3-4,-2 9-14,5 2-4,-4-1-4,4-2-8,0-4-4,0-6-18,-4-6-9,7-1-2,-3-19 1</inkml:trace>
  <inkml:trace contextRef="#ctx0" brushRef="#br0" timeOffset="41486.848">17500 16779 30,'0'-22'30,"0"22"-1,5-17-7,-5 17-21,0 0-12,0-12-16,3 24-1,-3-12-2,0 12 15</inkml:trace>
  <inkml:trace contextRef="#ctx0" brushRef="#br0" timeOffset="41763.8531">17628 16966 31,'20'32'34,"5"3"-1,-9-1-10,-3-3-3,-1-3-8,-7-5-1,-1-8-4,-4-15-4,0 0-1,11-22-1,0 0 0,1-4-1,4 0-1,5-6-1,0 8 1,1 4 1,-2 11-1,0 9 2,-5 0 0,-1 7-1,-7 7 1,-2 12 1,-1 0-2,1-1-7,-2-2-29,-3-4 2,14-5-2,-4-6 1</inkml:trace>
  <inkml:trace contextRef="#ctx0" brushRef="#br0" timeOffset="42556.0992">18208 16557 17,'-30'5'29,"6"27"1,-7 7-9,0 10-4,8 10-3,3-2-4,13 10-2,7-5-2,9 7-4,8-12-2,6-9-10,6-13-13,8-7-11,-8-12 2,6-1-2</inkml:trace>
  <inkml:trace contextRef="#ctx0" brushRef="#br0" timeOffset="42751.0583">18249 16970 43,'15'12'29,"-4"-12"2,12 4-20,-1 0-16,-5 0-20,11-1-3,-8-12-1,8 6 3</inkml:trace>
  <inkml:trace contextRef="#ctx0" brushRef="#br0" timeOffset="43126.952">18543 16988 34,'-13'17'31,"13"6"2,-7 1-13,7-7-6,11 1-3,-1-5-3,8-4-2,2-9-2,4 0-2,-3-6 0,3-12-2,-2-5 0,-6-3-3,-2-5 0,-14-4-3,0-3 1,-20-13 0,-1 7 0,-11 5 1,-2 11 3,-6 6 0,3 7 2,3 10 1,6 14 1,12 16 0,10-1 0,12 4-1,14-5-3,7-1-5,8 0-13,9 2-13,-7-17 0,5-3 1</inkml:trace>
  <inkml:trace contextRef="#ctx0" brushRef="#br0" timeOffset="43337.085">18737 16535 45,'17'10'35,"11"17"2,-4 9-7,-2 14-16,4 15-4,-14 1-2,-3 11-3,-9-2-4,-9-5-10,-3-4-18,-1-11-10,-5-21 0,8-13-1</inkml:trace>
  <inkml:trace contextRef="#ctx0" brushRef="#br0" timeOffset="43824.8993">19073 17002 28,'22'12'31,"-5"-7"1,11 3-3,4-4-17,-2 1-7,0-5-7,1 0-9,-3 5-16,-12-5-4,5-5 0,-14-5-1</inkml:trace>
  <inkml:trace contextRef="#ctx0" brushRef="#br0" timeOffset="44006.5452">19131 17140 35,'30'15'29,"-5"-12"-1,12 5-18,5-8-33,-11-7-2,8 7-4,-13-13 5</inkml:trace>
  <inkml:trace contextRef="#ctx0" brushRef="#br0" timeOffset="44451.4443">19587 17074 30,'0'0'34,"11"17"1,11-12-1,14-5-20,9 12-23,1-9-19,17 1-2,-4 0-3,8 2-2</inkml:trace>
  <inkml:trace contextRef="#ctx0" brushRef="#br0" timeOffset="44931.7622">20145 16740 27,'0'0'31,"0"0"3,0 0-12,0 43-4,0-6-5,0 21-3,0-7-3,0 10-1,0 1-1,4-1-2,-4-5 0,4-13-3,-2-9 0,-2-13-7,10-1-2,-10-20-9,18 3-7,-2-14-6,-2-12-3,8 1 2</inkml:trace>
  <inkml:trace contextRef="#ctx0" brushRef="#br0" timeOffset="45113.0395">20285 17104 35,'-44'19'47,"19"-5"-26,5 1-3,-1 2-1,14 4-7,7-9 0,12-2-4,7-7-1,9 1-2,6 1-5,-3 2-10,7-11-18,2-2-4,-10 0-1,2 6 0</inkml:trace>
  <inkml:trace contextRef="#ctx0" brushRef="#br0" timeOffset="45495.0276">20478 17224 33,'5'17'33,"-5"-17"0,18 22-5,-1-15-15,-1 2-4,8-5-3,-4 0-3,3-8-1,-4-3-2,-1-2 1,-5-5-2,-4 1 1,-5-3-2,-4-6 1,-10 6-1,-4 6 2,-6 1 0,-4 9 0,-2-2 0,1 6 2,1 10 2,5 13-3,8-10 3,11 7-2,7-6 1,11 3 0,5 8 2,8-7-8,7-4-2,-2-10-18,4 2-12,1-10 0,-8-6 0</inkml:trace>
  <inkml:trace contextRef="#ctx0" brushRef="#br0" timeOffset="47044.3398">21008 17160 17,'-36'6'29,"26"-1"0,10-5-10,40 10-5,29-10-3,24 8 0,35-4-2,24-4-3,24 6-1,16-2-1,1-4-2,-7 12-1,-20-5-5,-21 1-9,-35-1-18,-35-3-2,-22 5-1,-39-9 0</inkml:trace>
  <inkml:trace contextRef="#ctx0" brushRef="#br0" timeOffset="47795.8864">21676 16670 43,'4'-12'19,"-4"-7"-3,-6-1-3,-4 5-3,-1-3-2,-2 6-3,-3 3-1,-2 9-1,-1-3-1,1 7-1,3 9-2,5 6 2,3 5-1,7 2 0,0 0 0,13-3 0,3 3 0,5-8 1,1-2 1,2-10-1,0-11-1,-3-5 1,0-2 0,-6-5-1,-6-3 1,-5 4-1,-4-2 0,-4 7 0,4 11 0,-11-3 1,0 7 1,3 11 1,0 5 0,4 5 2,0 5-1,4 8 2,0-3-1,5 2-1,0-2 0,3 2-1,-1-8-2,0-2-5,0-6-7,-3-10-18,-4-11-5,9 13-2,-9-13 0</inkml:trace>
  <inkml:trace contextRef="#ctx0" brushRef="#br0" timeOffset="48158.3627">21850 16923 54,'16'0'33,"-4"0"-7,1 0-10,2 0-5,-3 6-3,0 6-2,-12 5-2,0 1-1,-4 0 0,-7-1-1,-4-3 0,2 0-1,-2 2 1,4-6-2,11-10 0,0 0 1,0 0-1,23 4 0,-1-7 0,5 3 0,2-8-2,-2 2-2,1 13-8,-5 2-24,-12-12 1,1 3 0,-12 0 0</inkml:trace>
  <inkml:trace contextRef="#ctx0" brushRef="#br0" timeOffset="48676.7138">21041 17350 42,'-22'19'31,"3"9"-6,-4 10-6,1 5-3,8 18-5,3-9-1,11 7-1,3 11-5,12-4-2,4-4-7,3-3-10,0-14-20,-22-45 1,51 52-2,-51-52-1</inkml:trace>
  <inkml:trace contextRef="#ctx0" brushRef="#br0" timeOffset="49173.0568">21153 17623 18,'-7'16'24,"11"2"2,-4-4-11,0-14-3,0 0-2,16 66-2,-16-66-3,0 0 0,47 44-2,-47-44-2,37 3-1,-19-12-1,-6-2-2,0-13 0,-6-4 1,0 3-1,-6 10 1,0 1 1,0 1 0,-5 1 0,5 12 4,0 46 5,0-46-3,14 61 0,-14-61-2,10 76 3,-10-22-1,0 0-1,0-54-1,-21 62-2,21-62-2,-31 46-3,31-46-3,0 0-9,-50 0-13,50 0-1,-15-48 0,15 48 0</inkml:trace>
  <inkml:trace contextRef="#ctx0" brushRef="#br0" timeOffset="49496.4235">21282 17365 5,'10'-5'56,"11"0"-28,-9 1-12,3 11-4,-4 7-4,-7 4-2,-4 3-3,0-9 0,-4 5 0,-3 4-1,3-3 0,4-6 0,4-3-1,8-9-3,9 0-4,3 10-5,6-3-16,-7-17-5,10 4 1,-11 3 0</inkml:trace>
  <inkml:trace contextRef="#ctx0" brushRef="#br0" timeOffset="49706.6652">21627 17495 33,'6'17'31,"-6"7"1,0 5-11,0-29-5,0 71-2,0-71-5,7 73-4,-7-73-3,5 65-8,-5-65-17,0 0-10,-5 19 0,5-19 0</inkml:trace>
  <inkml:trace contextRef="#ctx0" brushRef="#br0" timeOffset="49863.8084">21529 17624 26,'0'0'29,"3"12"-1,18-3-5,-2-6-12,9-3-8,7-3-6,3 8-16,9-5-11,-10-17 0,8 5 2</inkml:trace>
  <inkml:trace contextRef="#ctx0" brushRef="#br0" timeOffset="50286.2026">21875 17454 57,'12'15'31,"-12"-1"-9,5-2-5,1 13-3,-6 7-4,7 10-1,-7-42-2,0 80-3,0-36-1,0-44-1,-8 70 0,8-70-5,0 0 1,-7 36-4,7-36-1,12-19 1,2 2-1,-2 3 0,7-13 0,-2 0 4,4 21-2,-21 6 4,0 0 2,51 23-1,-51-23 4,0 0-1,13 61 1,-13-61-2,-19 58 2,19-58-1,0 0 1,-49 43-7,49-43-18,0 0-11,0 0 3,-28-27-1</inkml:trace>
  <inkml:trace contextRef="#ctx0" brushRef="#br0" timeOffset="50705.8343">22157 17452 49,'16'-4'27,"7"-2"-12,-1 9-2,0-3-3,-7 12-2,-7 8 0,-5 3-3,-10-1 1,1 0-2,-7-4 0,6-3 0,1 2-1,11-4-1,4-6-1,8-7-2,6 0-4,1 5-5,1-5-17,2 0-6,-9-10 0,5 0 1</inkml:trace>
  <inkml:trace contextRef="#ctx0" brushRef="#br0" timeOffset="50970.1409">22522 17397 43,'14'9'33,"11"1"1,-10 14-7,2 2-10,2 23-5,-19 2-2,0 16-2,-13-6-1,-5 5-3,-9 11-2,-1-10-4,-1-2-6,29-65-25,-55 68-6,55-68 0,0 0-2</inkml:trace>
  <inkml:trace contextRef="#ctx0" brushRef="#br0" timeOffset="51593.0113">23110 17040 49,'-18'4'22,"-6"-4"-3,4 9-4,2 0-5,5 1-2,10 4-1,6 1-2,10 4 1,0 1 0,5 7-1,0-4 0,-5 4 0,-4 0-1,-6-8-1,-11 3 1,-3-5-4,-6-12-2,-4-8-3,2 3-7,0-9-10,-3-9-10,11 2-4,-1-7 0,9 0 9</inkml:trace>
  <inkml:trace contextRef="#ctx0" brushRef="#br0" timeOffset="51841.6446">23235 17058 41,'16'19'30,"-6"2"-8,-2-3-5,4 3-1,-8 4-5,5 6-4,-9-12-1,0 5-3,-6-2-2,0-7-6,2 11-7,0-1-21,-10-25-1,14 0 1,-16 4 0</inkml:trace>
  <inkml:trace contextRef="#ctx0" brushRef="#br0" timeOffset="52030.8586">23301 16803 28,'9'-5'27,"-9"-4"0,0 9-18,0 0-7,0 0-12,6 19-14,-20-16-2,14 13-1</inkml:trace>
  <inkml:trace contextRef="#ctx0" brushRef="#br0" timeOffset="52383.8667">23399 17138 35,'9'22'32,"1"1"-6,-2-9-7,-8-14-6,11 13-1,-11-13-3,0 0-2,0 0-3,0 0-1,8-12-1,-2-3 0,1 1 0,6-3-1,0 1 0,1-1-1,4 2 2,-2 0-2,0 11 1,0 10 0,0-6-3,-4 13 3,1 3-2,-4 1 2,-4 6-1,3 0-1,-2-4-4,-4-6-4,8 10-8,-4-7-19,-6-16 3,12 19-3,-12-19 3</inkml:trace>
  <inkml:trace contextRef="#ctx0" brushRef="#br0" timeOffset="52783.0625">23749 17183 29,'0'0'33,"-6"16"-1,6-3-11,0-5-4,4 10-7,4-7-1,4-2-3,5 2 0,2-7-3,0-4 0,1 6-2,-1-13-2,-1-9 4,-2 1-4,0-6 2,-8-9 1,-1-8-2,-4-6 0,-9-14-1,-7-2 3,-10-3-3,-6-10 3,-4 10-2,0 8 1,-9 9-1,1 11 1,1 24 0,8 11-1,13 23 2,13 16-1,17 8 0,11 4-1,23-1-12,5-9-25,26-5 1,10-21-1,3-10 1</inkml:trace>
</inkml:ink>
</file>

<file path=ppt/ink/ink7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7T15:51:44.306"/>
    </inkml:context>
    <inkml:brush xml:id="br0">
      <inkml:brushProperty name="width" value="0.05292" units="cm"/>
      <inkml:brushProperty name="height" value="0.05292" units="cm"/>
      <inkml:brushProperty name="color" value="#FF0000"/>
    </inkml:brush>
  </inkml:definitions>
  <inkml:trace contextRef="#ctx0" brushRef="#br0">17047 10871 23,'34'0'19,"29"9"-1,17-4-1,16-1-2,8-1-3,-3-3-2,-6 4-2,-13-4-3,-12 0-3,-25 0-5,-21-4-5,-24 4-5,0 0-1,-11-10-1,-4 8-2,-3-6-1,3 7-1,0-7 0,15 8 17</inkml:trace>
  <inkml:trace contextRef="#ctx0" brushRef="#br0" timeOffset="241.7716">17786 10723 9,'6'-14'39,"-1"23"-23,2 5-3,-1 9-3,3 5-2,2 6-1,0 6-1,1 2-1,-2-1-2,-1-2-1,-3-3-5,-6-8-5,0-7-9,5-5-11,-5-16 0,0 0 0</inkml:trace>
  <inkml:trace contextRef="#ctx0" brushRef="#br0" timeOffset="633.0173">17986 10306 18,'6'-43'24,"-6"2"-6,9 21-1,-9 20-2,4 11-3,0 25-1,-4 19-2,8 15-1,-5 17-1,7 17-1,0 6 0,1 3-1,-1-4-1,-1-5-1,-5-13 0,-1-8-2,-3-18-2,0-15-7,-5-16-21,1-8-5,-9-19-1,13-7 1</inkml:trace>
  <inkml:trace contextRef="#ctx0" brushRef="#br0" timeOffset="2024.0502">18055 10863 12,'0'0'12,"0"0"0,8 10-2,-8-10 0,23 7-1,1-7 1,10 5-1,14-5-2,18-5-1,16 1-2,19-4 0,10-1 0,4-1-1,-3 1-1,-9 4 0,-13 1-1,-22 0 0,-22 4 0,-21 0-1,-25 0-2,0 0-2,-13 8 0,0-8-3,0 0-2,2 4 0,0-4-1,11 0 0,-10 1 2,10-1 0,0 0 1,-10 6 3,10-6 0,0 0 1,0 0 1,0 0 1,0 0 0,0 0 2,0 0 1,0 0 7,0 0-2,0 0 1,0 0-1,8-12 0,-8 12 0,8-22 0,-1 6-2,2-2-1,1-4-1,1 2 1,-3-2 0,3-2 0,-6 6 0,0 8-1,-5 10 1,0 0-1,0 0 0,9 19 0,-9 4-1,6 5 0,0 4 0,1 0 0,-1-2 1,3-3-1,0-7 0,0-3 0,0-13-1,3-8 1,-1-9-1,4-7 0,0-10 1,1-1-1,0-1-1,-1 0 1,-1 8-1,-4 5 0,-3 11 1,-7 8-1,3 14 1,-3 9 1,0 8 0,0 3 1,0 1-1,5 0 0,-1-1 1,3-7-1,-1-8 0,2-9 0,2-10 0,1-14-1,1-9 1,0-7-1,1-11 0,3 4-1,-1 0 1,-1 6-1,-4 7 0,-2 13 0,-8 11 0,18 14 0,-12 13 1,-1 4-1,0 4 1,1 2 0,4 0-1,-2-5 1,0-7 0,0-8 0,2-12 0,0-5 0,2-9 0,0-15 0,1-8-1,2-5 1,2-4-1,-1 7 0,0 2 0,-3 9 0,-2 10-1,-11 13 1,15 22 0,-12 6 0,-3 9 1,0 1-4,9 3-18,-1-3-15,-1-15-1,17-8 0,6-17-1</inkml:trace>
  <inkml:trace contextRef="#ctx0" brushRef="#br0" timeOffset="2588.4191">19696 10812 28,'0'0'28,"27"6"-5,15-6-3,23 0-2,28 4-4,25-4-1,34 4-4,20-4-1,15 10-2,1-2-2,-13 1-8,-22 1-24,-28 5-6,-45-8-2,-29 2 2</inkml:trace>
  <inkml:trace contextRef="#ctx0" brushRef="#br0" timeOffset="3167.0516">17028 10882 29,'5'26'27,"-10"9"-4,5 23-3,0 21-5,0 21-2,0 24-1,-6 11-3,2 15-1,-4 3-2,1-4-2,-2-9 0,3-10-1,-4-19-1,2-17-4,4-17-10,4-19-24,-9-31 1,9-13 0,-12-24-1</inkml:trace>
  <inkml:trace contextRef="#ctx0" brushRef="#br0" timeOffset="3723.051">16926 12639 23,'37'0'17,"10"-5"-2,22 5 0,17 0-2,22 5-1,19 2-2,19-3-4,14-1-1,7-3-2,0 0-1,-11 5-1,-16-5-1,-19 5-9,-25 3-12,-32-8-8,-13 11 0,-34-11 0</inkml:trace>
  <inkml:trace contextRef="#ctx0" brushRef="#br0" timeOffset="4918.6855">18606 12644 15,'13'-17'15,"-5"-8"-2,5-3 1,-3-11-3,5-6-1,-2-9-2,4-2-1,-2 3 0,0-1-1,-1 7 0,-2 8-2,-2 13 0,-1 16 1,1 19-1,-5 16 0,5 15-1,-1 11-1,4 7 0,0 9 0,1 5 0,-1 0 0,0-6-1,-1-6 0,-2-7 0,-3-10 0,-2-11-1,0-13 1,-5-19-1,11 0 1,-4-19-1,0-16-1,5-9 1,4-12 0,0-5-1,9-4 0,0 0 1,0 4-1,-1 8 1,-2 7 0,-1 13 0,-6 11 0,-2 11 1,-13 11-1,9 24 1,-9 6 0,3 15-1,-3 7 1,6 11 0,-1 2 0,2 2 0,3-5 0,2-6 0,2-8 0,3-14-1,2-14 1,1-15 0,1-15-1,-2-18 0,2-16 0,-3-14 0,0-15 0,-2 1-1,-3-1 1,-2 5-1,-3 8 1,-2 10-1,-3 18 1,2 20 0,-5 12 1,5 29-1,-2 7 1,1 12 0,1 8 0,3 9 0,-1 0 1,1 0-1,-2-8 0,1-5 0,-1-11 0,1-10 0,-1-17 0,3-14 0,3-14-1,2-16 1,2-14-1,4-15 1,2-9-1,4-4-1,0 3 2,-1 7-2,-4 5 1,-2 14 0,-3 12 0,-1 21 0,-5 15 1,-1 19 1,-5 14-1,2 8 1,0 10 1,3 6-1,1 4-1,-1-5-9,3-8-27,1-7-1,-2-18-1,11-5 0</inkml:trace>
  <inkml:trace contextRef="#ctx0" brushRef="#br0" timeOffset="5399.0396">19764 12634 14,'19'0'27,"4"-4"-4,20 4-1,17 0-2,20 0-3,16 0-2,15 4-3,21 2-2,9-6-4,7 0-3,-2 0-5,-11-10-12,-19-3-20,-11 1-1,-35-4 1,-22 1-1</inkml:trace>
  <inkml:trace contextRef="#ctx0" brushRef="#br0" timeOffset="5926.7459">21163 10950 42,'3'15'18,"2"13"-1,-2 14-3,0 19-2,1 28-1,-1 22-2,1 23-1,-4 11-1,8 14-2,-5 2-2,4-2 0,-4-12-2,-3-14 1,0-19-1,0-19 1,-3-17-2,-1-19 1,1-14 0,0-15-5,3-20-28,0-10-1,0 0 0,19-24 0</inkml:trace>
  <inkml:trace contextRef="#ctx0" brushRef="#br0" timeOffset="6758.4697">17432 10510 24,'36'4'27,"-4"-8"-1,12 4-14,-4 0-19,-4-5-14,5 10-3,-13-10-3</inkml:trace>
  <inkml:trace contextRef="#ctx0" brushRef="#br0" timeOffset="7071.5967">18259 10253 63,'0'0'32,"15"11"-10,-11 12-5,-4 5-6,8 8-5,-2-2-2,-2-1-5,3-2-9,-4-4-9,-3-17-12,0 4-2,-14-19 1</inkml:trace>
  <inkml:trace contextRef="#ctx0" brushRef="#br0" timeOffset="7192.5055">18206 10406 20,'13'-7'29,"17"14"-1,7-7-10,6 0-18,10 9-19,-7-13-5,17 6-2,-3-14 1</inkml:trace>
  <inkml:trace contextRef="#ctx0" brushRef="#br0" timeOffset="7576.0074">19379 10342 17,'17'4'31,"-2"5"1,9 5-7,-1 11-6,-2-1-6,1 4-3,-6-6-4,0 0-1,-8-10-2,-8-12-1,0 0 0,9-22-1,-9-5 1,8-6-1,2-3 0,7-3-1,5 4-2,5 6-9,5 6-23,8 18 0,-2 5 0,17 19 0</inkml:trace>
  <inkml:trace contextRef="#ctx0" brushRef="#br0" timeOffset="8043.4803">19247 11523 43,'0'0'33,"12"19"0,-12 18-13,0 6-7,-5 11-4,1-1-3,-1 1-6,5-6-6,-5-10-7,0-13-10,5-10-8,-12-15-2,12 0-1</inkml:trace>
  <inkml:trace contextRef="#ctx0" brushRef="#br0" timeOffset="8299.0534">19278 11448 55,'50'-9'27,"8"17"-3,-5 5-5,-10 7-5,-13 12-5,-19 2-3,-17 5-3,-16-3-1,-15 0-2,-5-6 1,2-3-1,8-4 1,15-5 0,17-5 0,23-1 1,12-3 1,17 0 0,2 3-3,0-1-9,-7-3-24,2 3-1,-19-7-1,-2 2-1</inkml:trace>
  <inkml:trace contextRef="#ctx0" brushRef="#br0" timeOffset="9295.2631">21626 11071 28,'16'-19'51,"-12"43"-33,-4 22-3,0 24-4,0 15-3,3 14-1,-3 2-2,4 1-2,-1-8 0,0-6-2,-3-15 0,0-18 0,-3-16 1,-2-15-1,5-24 0,-16 5-1,7-20-1,-6-14 0,1-8-1,0-4 0,3 3-1,-2 0 1,4 12 0,2 10 1,7 16 2,0 0 1,3 26 0,7 2 1,2-2 1,6 3 2,2-9-1,5-4 0,-3-9 0,0-7-3,-2-2-4,-4-12-14,-4-4-19,4 4-1,-6-10 0,8 5-1</inkml:trace>
  <inkml:trace contextRef="#ctx0" brushRef="#br0" timeOffset="9850.427">22008 11601 9,'29'-12'27,"15"7"0,-3-4-2,5 3-13,2 2-3,-6-1-4,-5 5-2,-12 0-2,-14 4-1,-11-4-3,0 0 1,-15 5-1,-5-1-1,4 2 1,-6-2 0,1 5 1,3 2 2,7 4 2,-1 6 2,4 2 0,4 7 2,-2 0 0,6 9 0,0-3 1,0 6-2,0-5-1,0-5 0,-8-4-1,-1-4-2,-7-9 1,-3-6-1,-2-9-1,1-4 1,3-3-1,7-2 0,10-3 0,9 3 0,9 2 0,13-1 1,9 5-2,1 3-10,6-3-21,3 8 0,-12-5 0,7 3-1</inkml:trace>
  <inkml:trace contextRef="#ctx0" brushRef="#br0" timeOffset="16821.3649">2799 10851 45,'6'-12'35,"-6"12"1,0 0-13,7 24-5,-2 12-5,2 15-5,1 11-2,6 11-1,-5 2-1,-1 4-2,-3-5-1,3-5-1,-2-8-5,-2-14-8,2-14-22,3-6-3,-9-17-1,0-10 1</inkml:trace>
  <inkml:trace contextRef="#ctx0" brushRef="#br0" timeOffset="17387.0111">2801 10924 68,'22'-34'35,"13"5"-10,8 12-8,3 2-5,10 11-3,-4 8-4,-1 15-2,-8 5-2,-3 9 0,-7 5-1,-9 3 0,-14 0 0,-14 1 1,-12-4-1,-12 3 1,-6-12-1,-7-3 1,-4-7-1,0-3 2,2-4 0,12-3 0,1-5 1,13-2 0,3-2 0,14 0 0,-13 0 0,13 0 0,0 0 0,10 5-2,-10-5 1,11 0-1,-11 0 0,16 0 0,-16 0 0,13-5 0,-13 5-1,11-3 1,-11 3 0,0 0-1,0 0-1,4-11-4,-4 11-20,0 0-17,0 0 2,14-10-1,-10 0 0</inkml:trace>
  <inkml:trace contextRef="#ctx0" brushRef="#br0" timeOffset="20759.0526">3184 11426 30,'12'4'30,"-16"5"-3,4 8-6,7 7-6,-7 6-4,6 7-2,-6 5-2,0-1-2,-4-3-3,8-2-2,-4-4-3,0-12-4,0-3-8,0-17-13,0 0-5,0 0-1,-3-25 1</inkml:trace>
  <inkml:trace contextRef="#ctx0" brushRef="#br0" timeOffset="21121.0364">3183 11462 30,'10'-20'30,"9"4"-6,2 7-4,4 3-3,3 6-5,0 8-3,3 7-3,-9 4-2,-2 4 0,-9 5-2,-11 2-1,-4 1-1,-7 0 0,-9-5-2,0-4 0,-7-4 0,2-7-1,4-4 1,7-11 0,14 4 2,-13-14 0,13 2 2,0 12 0,21-15 1,-2 15 1,3 0 0,-1 18 0,1-4-1,5 9-1,-5-3 1,-3 4-3,2-3-9,-8 2-23,-13-23-4,24 15 0,-14-21 0</inkml:trace>
  <inkml:trace contextRef="#ctx0" brushRef="#br0" timeOffset="21579.3311">3853 11262 54,'34'0'29,"-9"0"-8,9-7-11,10 5-5,-2 2-7,-4-4-7,-1 4-7,-3 6-12,-15-6-1,-3 8-1</inkml:trace>
  <inkml:trace contextRef="#ctx0" brushRef="#br0" timeOffset="21789.905">3881 11385 30,'0'0'32,"0"0"-4,27 9-5,3-9-5,0 0-5,10 4-17,-9-8-24,13 11-3,-10-14-3,6 6 0</inkml:trace>
  <inkml:trace contextRef="#ctx0" brushRef="#br0" timeOffset="22618.7575">4541 10889 35,'0'-12'30,"16"12"1,3 3-11,8-3-10,11 9-4,2-7-1,6 6-1,-2-6-2,-7 2-2,-2 0-1,-11-4 0,-11 0-2,-13 0 1,0 0-1,-12-8 0,-3 8 1,-5 0 0,2 5 1,-2 0 2,2 6 0,0 4 1,1 5-1,8 7 1,3 4 0,3 6 1,3 7-1,4 3 0,1 2 0,2 2-1,-1-4-1,-3 0 1,-3-8-1,-9-4 0,-3-7-1,-4-11 1,-5-5-1,1-12 1,-1 0 1,9-6 0,3-3 1,9 9 1,9-18 0,9 13-1,7 5 1,9 0-3,9 5-13,1-1-19,-5-4-2,6 0 0,-10-10-1</inkml:trace>
  <inkml:trace contextRef="#ctx0" brushRef="#br0" timeOffset="23087.0674">5181 10849 16,'-21'-18'29,"7"4"1,-7-10-7,11-1-5,6-1-6,4-2-2,11 3-3,5 3-1,9 8-2,6 4 0,0 10-1,-3 6 0,-1 11-1,-9 3 0,-9 12-1,-9 1 0,-16 6-1,-7-2 1,-2-1-1,-4-5 0,1-3 0,5-7 0,2-9 0,11-3 0,10-9 0,0 0 1,24 11-1,-8-8 1,9 3 0,0 3 0,2 1-2,4 6-9,-3 0-25,-9-12-1,4 7 0,-6-11 1</inkml:trace>
  <inkml:trace contextRef="#ctx0" brushRef="#br0" timeOffset="23432.3856">5640 10967 68,'11'-7'35,"-6"16"-9,-5 16-5,0 7-6,0 18-5,0 1-3,0 14-1,0 0-2,4 0-1,-1-4-3,2-9-3,2-7-1,-7-16-5,7-6-11,-7-12-17,0-11-1,3-11 0,-10-9 1</inkml:trace>
  <inkml:trace contextRef="#ctx0" brushRef="#br0" timeOffset="23816.5791">5535 10911 33,'19'-35'35,"18"9"1,7 11-6,8 7-10,13 16-6,-3 6-4,1 13-4,-11 3-2,-8 10-2,-17 1-1,-13 7 0,-17-5-2,-15 1 0,-17-2-1,-6-5-2,-3-3 1,-3-14-1,7-3 1,3-12-1,10-5 2,12-5 0,15-6 1,6 0 3,17 4-1,11 7 1,7 5 0,5 11 0,5 6 1,-4 10-1,-4 0-1,-2 3-4,-6-3-33,-8 4 0,-13-13 0,1 1 0</inkml:trace>
  <inkml:trace contextRef="#ctx0" brushRef="#br0" timeOffset="25943.6578">6496 11161 33,'3'12'31,"13"-12"0,11 0-11,14 2-5,4-2-5,8 0-4,-2 0-10,-2 0-12,-12 0-14,-2 4-3,-35-4 0,7 6 4</inkml:trace>
  <inkml:trace contextRef="#ctx0" brushRef="#br0" timeOffset="26094.8131">6535 11323 28,'0'0'32,"19"18"-1,5-12-10,16-6-7,12 3-15,0-6-24,11 3-4,-6-5-2,9 2 0</inkml:trace>
  <inkml:trace contextRef="#ctx0" brushRef="#br0" timeOffset="26553.7815">7333 11043 13,'16'-24'30,"15"11"0,2 4-10,5 5-5,2 10-3,-6 7-2,-6 13-3,-16 3-3,-12 7-2,-14 1-1,-9-4-2,-4-3 0,-1-10-1,6-8 0,9-8 0,13-4 1,10-13 1,12 4 2,9 1 1,3 1 1,0 12 1,-6 8 1,-4 10-1,-15 2 1,-12 8-2,-18 1-1,-7 0-1,-8-6-4,-9-6-3,4-6-4,-4-12-4,11-4-8,6-9-8,8-4-6,11-1 1,4-6 8</inkml:trace>
  <inkml:trace contextRef="#ctx0" brushRef="#br0" timeOffset="26777.9855">7842 11501 46,'0'0'32,"9"-9"1,-9 9-8,0-12-25,0 12-28,-3-9-3,3 9-1,3-13 0</inkml:trace>
  <inkml:trace contextRef="#ctx0" brushRef="#br0" timeOffset="27343.77">8124 11292 38,'21'-12'25,"1"0"-1,-2-3-2,-6-5-6,-1 4-3,-10-12-3,-3 3-4,-9-3-2,-5 2-1,-4 4-1,-4 5-1,-6 4 0,-3 5-1,2 8 0,2 11 1,6 4-1,6 6 0,9 1 0,6 5 0,11-8 0,6 4 0,9-9 0,3-4 1,2-2-1,0-8 0,-3-3 0,-4-5 0,-4 0 0,-5-1 0,-5 2 0,-10 7 0,9-6 0,-9 6 0,3 21 1,-3-1-1,0 4 1,0 8 0,0 2 0,-6 3-1,-4-4 1,-8 0 0,-2-7-1,-4-7 0,-1-5 0,-5-10-3,2-4-4,0-12-6,6-4-15,10 2-7,-2-13 0,11 9 0</inkml:trace>
  <inkml:trace contextRef="#ctx0" brushRef="#br0" timeOffset="28094.4861">8298 10857 14,'0'-26'21,"9"5"-5,3 0-2,10 2-1,3 9-1,-1 5-2,7 7-2,-9 8-1,-6 6-2,-11 4-1,-5 6-2,-15 2-1,-7 0 0,-2 1 0,-4-5-1,3-2 1,10-4 1,5-7 2,13 1 0,10-7 0,9-3 0,9-2-1,2 0-9,1 0-24,6 3-1,-11-8-2,6 5 0</inkml:trace>
  <inkml:trace contextRef="#ctx0" brushRef="#br0" timeOffset="28568.0556">8702 11328 63,'0'0'41,"0"0"0,15 9 0,-15-9-23,7 10-16,-7-10-38,0 0-2,0 0-2,-7-15 0</inkml:trace>
  <inkml:trace contextRef="#ctx0" brushRef="#br0" timeOffset="30353.975">9111 11093 33,'3'-17'31,"10"5"-7,2-2-2,6 3-6,8 7-3,1-1-4,4 10-2,-5 0-2,1 9-1,-11 1-2,-10 6 0,-15-3-1,-10 3 0,-8-4-1,-4-3 1,0-3-1,4-3 1,5-8-1,19 0-1,0 0 1,15 0 0,13 3 0,6 4 1,7 10 0,2 3-1,-6 11 2,-9 4-1,-12 1 1,-16 3-1,-16-4 1,-11-5 0,-11-9-1,-2-6 0,-4-11 0,4-8-1,9-6 0,10-5-1,11-2-2,6-2-2,11 9-8,3 1-18,8 0-5,10 9-1,-6 0 1</inkml:trace>
  <inkml:trace contextRef="#ctx0" brushRef="#br0" timeOffset="32039.1076">9846 11263 50,'24'4'34,"4"-4"1,9 0-12,13 4-8,-4-4-5,4 0-6,-3 1-7,-7-1-8,-2 0-9,-7 0-12,-16-4-3,-3 4 0,-12 0 1</inkml:trace>
  <inkml:trace contextRef="#ctx0" brushRef="#br0" timeOffset="32227.3676">9922 11422 13,'23'-5'29,"17"5"1,0-7-4,7 2-10,-3 2-14,-8-5-26,5 15-3,-23-7-3,-2 3 0</inkml:trace>
  <inkml:trace contextRef="#ctx0" brushRef="#br0" timeOffset="33114.6696">10735 11105 15,'14'0'29,"-14"0"1,10 0-8,-10 13-4,0 1-5,-7 7-3,-7 1-2,5 4-2,-6-1-1,5-1-3,2-2 0,4-4-1,4-3 0,12-2-1,3-3 1,8-1-2,8-3-2,-4-2-3,5 1-6,-5-5-7,-1 0-9,2 4-3,-10-10-2,0 3 4</inkml:trace>
  <inkml:trace contextRef="#ctx0" brushRef="#br0" timeOffset="33280.1625">10949 11212 40,'-14'-18'28,"14"18"-4,-18-6-3,7 15-5,3 14-3,-1 3-5,4 13-1,-3 0-2,5 7-3,-1 1-3,4-6-6,4-5-15,3-1-12,0-18-1,9-3 1</inkml:trace>
  <inkml:trace contextRef="#ctx0" brushRef="#br0" timeOffset="33634.1249">11380 11173 20,'-17'-20'33,"1"9"0,-13 3-3,-6 8-12,8 8-5,-10 9-4,6 9-4,3 9-1,6 5-2,8 4-1,10 2 0,6-3 0,14-1 0,11-9-1,5-5 1,7-10-1,1-10 1,-7-12 0,-2-5-1,-9-10 1,-13-3-1,-16-2 1,-8 2-1,-13 3 0,-3 4-4,2 7-8,-4 8-20,5 0-4,13 8 1,-1-3-1</inkml:trace>
  <inkml:trace contextRef="#ctx0" brushRef="#br0" timeOffset="33867.2869">11589 11547 65,'7'13'37,"-7"-13"0,0 0-11,0 8-14,0-8-9,0 0-19,0 0-19,0 0-2,0-17 0,8 8 0</inkml:trace>
  <inkml:trace contextRef="#ctx0" brushRef="#br0" timeOffset="34370.8802">11838 11122 15,'17'-17'30,"17"8"1,-4-1-8,10 0-7,6 10-3,-3 0-4,-2 10-2,-11 3-4,-14 10 0,-16-2-2,-9 5 0,-17-2 0,-5-5 0,-3 0 0,4-6 0,7-4-1,10-5 0,13-4 1,19 5-1,6 0 0,7 4 0,2 1 0,0 8 1,-9 2 1,-13 6-1,-12-3 1,-16 2 0,-11-6 0,-12-4 0,-7-8-2,-2-7-5,6 0-9,8-5-15,7-14-6,18 5 0,9-8 0</inkml:trace>
  <inkml:trace contextRef="#ctx0" brushRef="#br0" timeOffset="35017.6663">12646 11129 36,'12'-7'33,"-12"7"3,23 5-3,-6 11-16,-4 9-5,9 13-4,-3 0-3,6 12-1,-4-1-1,0 1-1,-5-8 0,-1-5-1,-4-9-1,-2-14 1,-9-14 0,18 0 0,-9-18 0,4-7-1,2-12 1,1-8-1,6 0 0,-7-1 1,0 3-2,-2 8 2,-4 5-2,0 11 1,-9 19 0,10 0 0,-6 18 1,4 10-2,1 3 1,1 7 0,2 6 1,1 1-1,-1 1 0,3-5 0,-1-9 0,0-7 1,0-10-1,3-9 0,2-14 1,6-10-1,7-13 1,4-10-1,4-8 0,1-2 0,-1 3 1,-6 2-2,-6 9-5,-18 8-32,-13 6 0,-7 10-1,-15 0 1</inkml:trace>
  <inkml:trace contextRef="#ctx0" brushRef="#br0" timeOffset="36484.2688">2771 12585 44,'0'0'34,"9"17"1,-9 15-12,0 12-9,6 19-3,-6 9-2,7 9-3,-5 3-3,2-4-1,-1-2-3,0-11-5,4-9-9,-4-13-21,-3-22 0,0-5-1,0-18 0</inkml:trace>
  <inkml:trace contextRef="#ctx0" brushRef="#br0" timeOffset="36866.0563">2677 12601 30,'20'-32'34,"14"8"1,9 4-9,7-1-8,15 11-3,-1 6-6,3 10-3,-10 9-1,-6 11-3,-15 7-1,-13 5 0,-14 4 1,-16 2-2,-12-2 1,-8 1-2,-11-7-2,-7-8-6,0-5-15,0-7-12,-9-12-2,8 1 1</inkml:trace>
  <inkml:trace contextRef="#ctx0" brushRef="#br0" timeOffset="37837.7538">3101 13147 8,'0'0'16,"0"0"-8,-10-7-2,10 7-2,0 0 0,0 0-1,0 10 2,0-10 0,6 16 2,-2 1 1,-4 3 0,0 2 0,2 4 0,-2-1-1,3-1-2,-3 0 0,0-5-2,0-7 0,2-1 1,-2-11-1,0 0 0,0 0 0,0 0 1,0-11-1,0 11 0,0-18 0,0 6-2,0-1 0,4-1 0,-1 1-1,4-4 1,4 3-2,5-1 1,3 2-1,6 4 0,0 2 0,4 4 0,1 3 1,-3 0-3,-5 10-8,-4 3-20,-8-9 0,6 10-1,-16-14 0</inkml:trace>
  <inkml:trace contextRef="#ctx0" brushRef="#br0" timeOffset="38296.878">3738 12997 16,'19'9'24,"-3"-15"0,12 6-15,2 0-8,2 0-8,4 9-11,-10-12-6,2 11 1</inkml:trace>
  <inkml:trace contextRef="#ctx0" brushRef="#br0" timeOffset="38460.237">3800 13096 40,'25'8'31,"0"-8"-4,12-5-39,4 14-8,-10-9-6,6 7-3</inkml:trace>
  <inkml:trace contextRef="#ctx0" brushRef="#br0" timeOffset="40900.8232">17348 9913 2,'0'0'24,"10"19"0,-10 0-8,0 12-9,-4 7-16,-2-3-10,9 11-3,-10-10 0</inkml:trace>
  <inkml:trace contextRef="#ctx0" brushRef="#br0" timeOffset="41140.0572">17348 10353 13,'-4'11'27,"4"4"-1,-7-2-3,7 6-22,-3 5-16,-4-4-9,10 12-1,-9-9 0</inkml:trace>
  <inkml:trace contextRef="#ctx0" brushRef="#br0" timeOffset="41359.9552">17364 10816 23,'6'23'32,"-6"-7"0,5 19-1,-5 3-16,0 5-5,0 8-2,-3 3-7,-4-3-19,-1-7-14,8-4 0,-11-16-1,11-6 0</inkml:trace>
  <inkml:trace contextRef="#ctx0" brushRef="#br0" timeOffset="41964.0608">17711 9888 15,'30'6'23,"-3"-10"-5,14 4-25,8 4-9,-4-4-3,13 6 6</inkml:trace>
  <inkml:trace contextRef="#ctx0" brushRef="#br0" timeOffset="42213.5015">18445 9882 9,'14'-9'22,"12"17"0,2-8-11,12 4-10,6 1-10,7-5-10,12 11-2,-7-11 6</inkml:trace>
  <inkml:trace contextRef="#ctx0" brushRef="#br0" timeOffset="42423.4534">19081 9900 17,'30'4'24,"-4"-7"-2,15 3-18,13 0-10,2 0-12,20 0-4,-10-6 2</inkml:trace>
  <inkml:trace contextRef="#ctx0" brushRef="#br0" timeOffset="42619.0548">19799 9922 13,'16'0'25,"16"9"-2,-1-9-8,16-7-20,13 15-14,-4-16-3,16 15-2,-17-14 19</inkml:trace>
  <inkml:trace contextRef="#ctx0" brushRef="#br0" timeOffset="42970.7678">20289 10086 14,'9'13'29,"-9"-13"0,-6 29-3,0-6-12,6 8-9,0 3-12,-4 3-18,11 9-3,-11-8-1,11 8 2</inkml:trace>
  <inkml:trace contextRef="#ctx0" brushRef="#br0" timeOffset="43153.0171">20286 10648 30,'0'20'27,"-4"-7"0,4 7-17,0 4-14,-8-7-17,10 15-3,-10-13-3,14 7 10</inkml:trace>
  <inkml:trace contextRef="#ctx0" brushRef="#br0" timeOffset="43304.0954">20298 11044 30,'4'36'31,"-8"-4"0,4 7-6,-3-1-25,-6-4-23,9 4-4,-6-16-3,6 6 0</inkml:trace>
  <inkml:trace contextRef="#ctx0" brushRef="#br0" timeOffset="43822.4275">17409 11430 3,'34'9'24,"-2"-9"0,21 9-5,5-1-28,5-8-11,18 9-2,-8-12 4</inkml:trace>
  <inkml:trace contextRef="#ctx0" brushRef="#br0" timeOffset="44093.0566">18327 11439 29,'36'0'27,"-7"-9"-1,17 8-17,15 2-31,1-9-2,20 8-1,-9-11 6</inkml:trace>
  <inkml:trace contextRef="#ctx0" brushRef="#br0" timeOffset="44559.6458">20032 11347 46,'57'5'30,"3"-10"-18,12-3-17,15 2-21,-16-17-1</inkml:trace>
  <inkml:trace contextRef="#ctx0" brushRef="#br0" timeOffset="45785.5425">19420 11360 22,'-10'9'32,"20"-3"2,1-6-8,22 0-13,14 7-34,13-16-4,28 3-2,4-14-2</inkml:trace>
  <inkml:trace contextRef="#ctx0" brushRef="#br0" timeOffset="46868.0564">4381 12720 21,'0'0'28,"26"-5"-1,-4 5-11,9-3-5,7 3-4,0-3-1,2 3-3,-2 0-3,-9-5 0,-10 5-2,-19 0-1,0 0 0,0 0 0,-18 8 0,-4 2 0,1 2 2,-1 7 0,6 5 1,0 10 2,8 5 0,8 5 1,0 3 0,6 4 0,2-2 0,2-3 0,-5-3-1,1-5 0,-12-9 0,-5-6-1,-4-4 1,-4-10 0,-2-6 1,2-3-1,0-3 1,7-1 1,12 4-2,6-12 1,10 5-3,8 0-6,10 2-19,4 5-8,-5-10 1,8 3-1</inkml:trace>
  <inkml:trace contextRef="#ctx0" brushRef="#br0" timeOffset="47273.9286">4901 12528 41,'-3'-24'32,"10"7"1,2 2-16,2 4-4,10 5-4,-3 3-2,5 6-1,-4 4-2,-2 7-2,-11 2-1,-6 10 0,-12-1 0,-6 5-2,-8-1 2,0-4-2,0 1 0,4-6 0,7 2 1,5-8 0,15 0 0,6-3 0,10-2 1,7 1 0,2-1 0,5 1-1,1-2-4,-6-1-16,-9-7-14,8 6-1,-13-10 0,4 8 0</inkml:trace>
  <inkml:trace contextRef="#ctx0" brushRef="#br0" timeOffset="47696.9341">5211 13012 35,'14'0'35,"0"19"0,-4 4-10,3-1-8,5 10-3,-5-3-6,2 5-2,-5-4-1,-1-6-2,-6-7-2,-3-8 1,0-9-1,0 0 0,3-17-1,2-5 1,6-3-1,4-5 1,7 3-1,6 2 0,7 6-1,1 0-10,1 9-26,5 10-1,-5 0 1,4 2-1</inkml:trace>
  <inkml:trace contextRef="#ctx0" brushRef="#br0" timeOffset="49250.9872">6015 12983 7,'13'0'30,"2"0"0,16 4-5,4 1-9,5 0-6,3 2-5,3-2-10,-2 5-15,-13-10-10,3 6 0,-19-15 0</inkml:trace>
  <inkml:trace contextRef="#ctx0" brushRef="#br0" timeOffset="49410.3602">6059 13118 20,'0'0'29,"37"9"0,-4-9-11,11 6-23,11 3-15,-7-9-5,11 4-3</inkml:trace>
  <inkml:trace contextRef="#ctx0" brushRef="#br0" timeOffset="49891.5908">6745 12850 25,'14'-16'32,"4"-3"0,13 3-10,3 9-6,4 2-4,2 10-3,-8 0-3,-4 10-2,-16 3-3,-6 5-1,-13 3-1,-7-4-1,-5 0-1,-3-6-1,7-4-1,2-9 1,13-3 0,12 0 3,9 0 1,8 0 1,2 10 1,6 6 3,-12 6-1,-3 10 2,-16 0-2,-6 6-1,-18-2 0,-8-2-2,-11-9-3,-6-9-2,6-6-2,0-10-3,12-9-2,3-6-10,9-7-12,13 7 0,7-6 2,15 11 18</inkml:trace>
  <inkml:trace contextRef="#ctx0" brushRef="#br0" timeOffset="50056.471">7225 13225 53,'0'0'34,"0"0"-2,0 0-14,8-12-35,-8 12-12,0 0-2,13-9-2</inkml:trace>
  <inkml:trace contextRef="#ctx0" brushRef="#br0" timeOffset="50613.0444">7656 13038 31,'18'-9'23,"-9"-8"-2,1-2-4,-7-3-4,-3-4-2,-3-2-3,-7 0-3,0 1 0,-8 3-2,-7 7-1,-2 2-1,-1 10-1,-3 5 1,3 14-1,6 4 0,4 6 0,8 4-1,10-3 0,6 4 0,6-6-1,10-5 0,0-5 0,6-6-1,-6-7 2,2 0-1,-4-3 1,-5 0 0,0 3 2,-6 0 0,-9 0 0,16 18 1,-10-1 0,1 7-1,-1 1 1,-1 2 0,-5 1 0,0 1 0,-5-4 0,-8-4-1,-5-2 0,-8-7 0,1-5-3,-2-7-6,-4 0-10,0-17-13,13 10-1,-4-14 0,15 7 11</inkml:trace>
  <inkml:trace contextRef="#ctx0" brushRef="#br0" timeOffset="50989.0581">7870 12643 22,'-6'-35'31,"14"12"0,5 4-10,6 5-4,9 14-4,-4-2-4,7 12-2,-9 3-2,-6 4-1,-10 5-2,-9 5 0,-10-3-1,-2 3 0,-4-5-1,1-3 1,1-4 0,11-2-1,6-13 0,16 12-1,6-10-2,5-2-7,5-2-22,4 8-2,-7-6-1,5 7 1</inkml:trace>
  <inkml:trace contextRef="#ctx0" brushRef="#br0" timeOffset="51260.5012">8300 13116 60,'0'0'40,"0"0"-1,0 0 0,0 0-26,0 0-27,13 0-20,-1-8-4,-9-11 0,9 2-2</inkml:trace>
  <inkml:trace contextRef="#ctx0" brushRef="#br0" timeOffset="52859.0592">8776 12904 21,'9'-8'27,"-17"-6"1,-3 14-13,-6 4-3,-3 11-5,-1 10-2,4 4-2,9 10 0,8 1-2,6 1 0,12-3 0,12-5 0,9-11 2,7-7 1,-2-15 1,3-12 0,-11-9 1,-4-11-1,-16-8 0,-16 0 0,-14-1-2,-10 3-1,-10 8-3,-1 6-5,4 13-12,4 11-16,-1 0-1,18 15 0,7-2 1</inkml:trace>
  <inkml:trace contextRef="#ctx0" brushRef="#br0" timeOffset="53069.8928">9071 13159 43,'12'5'37,"-12"-5"0,0 0 0,0 0-19,0 0-19,0 0-27,9 0-7,0 0-1,-3-14-1</inkml:trace>
  <inkml:trace contextRef="#ctx0" brushRef="#br0" timeOffset="53436.6248">9428 12838 18,'-17'-4'28,"-12"0"0,0 12-1,1 8-17,0 11-4,10 6-2,2 6-1,10 2-1,12-4 1,12 4 0,8-14 1,13-5 1,2-15 0,2-7 0,0-13 1,-5-6-1,-13-9 0,-12-2-1,-19-6 0,-11 2-3,-10 5-3,-7-1-10,2 6-23,1 8 0,1-1-1,17 12 0</inkml:trace>
  <inkml:trace contextRef="#ctx0" brushRef="#br0" timeOffset="53949.871">9897 12768 30,'0'0'25,"-10"-4"-1,-10 4-13,-4 0-6,-1 0-5,0 0-4,-2 0 0,4 4-2,-1-4 1,5 7 1,3 1 2,5 5 2,0 3 4,-2 24 9,13-16-5,0-4 0,6 1-2,5-2-1,1-8-2,5-3-1,6-4-1,2-4 0,2-4 0,4 4 1,2 0-1,0 0 0,-3 11 1,-5 6 2,-9 2 0,-6 10 1,-13-2 0,-9 7 1,-14-8-1,-5 2-1,-6-8-2,-3-7-5,6-4-4,-3-9-9,12-12-16,9 0-2,7-9-1,13 5 1</inkml:trace>
  <inkml:trace contextRef="#ctx0" brushRef="#br0" timeOffset="54376.4438">10394 12918 30,'31'4'32,"-6"-4"0,12 0-6,3 0-11,4-4-7,-1 4-7,-2 0-9,-6 0-10,-11 0-13,-3 8-1,-21-8-1</inkml:trace>
  <inkml:trace contextRef="#ctx0" brushRef="#br0" timeOffset="54549.6329">10444 13050 32,'0'14'33,"0"-14"0,19 8-11,15-4-5,7-4-6,7 0-13,-3 0-27,3 4-3,-10-7-1,-1 8-1</inkml:trace>
  <inkml:trace contextRef="#ctx0" brushRef="#br0" timeOffset="56766.1269">11259 12854 26,'0'0'28,"-11"-13"-6,-1 13-7,-2 6-4,-1 11-3,-1 7-2,4 5-3,7 9 0,5 4-2,9 4 0,11-2 0,12-7 1,9-9 1,11-6 0,0-17 1,3-9 0,-4-16 1,-8-8 0,-17-12 1,-15-3-2,-23-4-1,-16 4 0,-14 2-1,-7 9-1,-3 8-3,0 7-7,11 17-14,13 3-11,7 1-1,15 15 0</inkml:trace>
  <inkml:trace contextRef="#ctx0" brushRef="#br0" timeOffset="57074.4446">11655 13084 28,'-3'10'28,"-7"-10"2,10 0-5,0 0-19,0 0-13,16 7-19,-16-17-3,11 10 1,-11-13 2</inkml:trace>
  <inkml:trace contextRef="#ctx0" brushRef="#br0" timeOffset="57550.0596">11811 12812 25,'0'0'30,"0"0"1,15 9-6,6 0-12,15-1-4,2-1-1,14 0-2,-4-7-2,1 0-1,-3-12-2,-9 2 0,-11-4-1,-12 2 0,-14 0-1,-6 3 1,-12 3-1,-1 6 1,-5 12 0,-1 7 0,0 11 0,5 11 1,2 5 0,8 5 0,7 2-1,3-2 2,10-3-2,-1-7-1,8-9-5,-3-11-5,4-11-10,-1-5-12,-11-15 1,4 0-2</inkml:trace>
  <inkml:trace contextRef="#ctx0" brushRef="#br0" timeOffset="57707.2858">11929 13062 61,'12'0'29,"10"0"-9,9 0-6,7 0-15,8 5-25,-5-10-1,9 5-3,-12-5-1</inkml:trace>
  <inkml:trace contextRef="#ctx0" brushRef="#br0" timeOffset="58098.8179">12321 12867 13,'0'0'29,"3"-10"1,21 10-4,1-3-11,10 3-5,5 0-3,1-4-1,-1-1-2,-3-4-1,-6 3-2,-9-6-1,-7 2 0,-15 10 0,7-12-1,-7 12 1,-20 8 0,6 6-1,0 9 2,-3 10 0,3 6 0,2 3 0,7 5 1,5-2-1,0 0 0,8-4 0,-2-10-1,4-2-1,-2-15-7,3-5-8,-11-9-15,0 0-1,6-15 0,-17-8 2</inkml:trace>
  <inkml:trace contextRef="#ctx0" brushRef="#br0" timeOffset="58240.9737">12358 13058 60,'19'10'28,"12"-10"-11,6 4-7,7-4-15,-4 0-20,16 3-3,-4-9-1,9 6 2</inkml:trace>
  <inkml:trace contextRef="#ctx0" brushRef="#br0" timeOffset="58850.5862">13155 12793 45,'0'0'33,"17"18"1,-10 12-13,1 8-7,10 15-4,-6-2-2,9 7-1,-2-4-2,3-3-1,-8-14-1,7-10-1,-6-12-1,1-11 0,-2-11 1,-1-11-1,2-12-1,-2-14 1,1-6-1,3-4 0,-4 3 0,-2 2 0,2 8 0,-3 9 0,-4 17 1,-6 15-1,16 24 1,-8 8 0,-2 10-1,4 5 1,1 4 0,0-1 0,4-1 0,-2-4 0,-1-16 0,3-9-1,0-11 1,1-15 0,4-11-1,7-17 1,1-18-1,3-16 0,3-8 1,1-3-1,-1 5 0,-7 3-2,-6 15-16,-8 12-21,-19 15 0,3 16 0,-9 13 0</inkml:trace>
  <inkml:trace contextRef="#ctx0" brushRef="#br0" timeOffset="62111.584">2805 14420 41,'10'31'33,"-10"1"-2,0 10-10,6 15-7,-1 11-2,8 10-4,-3 2-2,1 2-3,3-11-2,-5-7-1,0-5-5,0-18-6,-2-13-11,1-9-13,-8-19 0,0 0 0</inkml:trace>
  <inkml:trace contextRef="#ctx0" brushRef="#br0" timeOffset="62419.2695">2700 14601 37,'12'-23'34,"4"-7"2,18 0-13,9 7-4,7-1-6,11 11-3,3 4-4,3 9-2,-8 10-2,-4 9 0,-20 9-1,-19 5 1,-20 4-1,-11 3 0,-22 2-1,-11-9-5,5 3-17,0-9-16,-6-20 0,18-2 0,5-12 0</inkml:trace>
  <inkml:trace contextRef="#ctx0" brushRef="#br0" timeOffset="62878.2547">3540 14817 27,'22'0'34,"2"-5"-1,8 5-2,8-3-19,3-2-8,2 1-9,-4-3-18,3 9-9,-18-5-1,1 6 0</inkml:trace>
  <inkml:trace contextRef="#ctx0" brushRef="#br0" timeOffset="63081.7872">3599 14948 32,'0'0'35,"26"7"0,4-3-2,11-4-20,1 4-20,11 3-20,-13-12-5,10 5-2,-13-17-1</inkml:trace>
  <inkml:trace contextRef="#ctx0" brushRef="#br0" timeOffset="64168.8792">4395 14393 32,'0'0'32,"10"27"2,-10 21-12,3 13-8,9 20-4,-5 8 0,5 4-3,-5-8-4,5-5-3,0-15-6,-5-17-6,-2-18-15,-1-11-8,-4-19 0,-4-18 0</inkml:trace>
  <inkml:trace contextRef="#ctx0" brushRef="#br0" timeOffset="64432.0581">4324 14470 27,'32'-28'33,"17"13"1,4 8-9,-1 2-9,6 15-3,-11 7-3,-8 12-3,-18 8-2,-15 5-2,-19 2 0,-14-2-3,-10-3-1,-7-11-8,1-4-10,6-10-16,4-14-1,15-4 0,4-8-1</inkml:trace>
  <inkml:trace contextRef="#ctx0" brushRef="#br0" timeOffset="65028.061">4638 15098 46,'16'5'34,"-16"-5"1,8 23-15,-1 1-6,-7-2-4,8 5-3,-8-7-2,4-1-2,-4-10-1,0-9 0,0 0-1,-7-14-1,4-8 0,3-8 0,0-5-1,4-3 1,8 0 0,3 2-1,7 7 1,0 7 0,3 9 0,2 9 0,-4 8 0,-1 8 1,-9 7-1,-13 5 1,0-2-2,-13 3 1,-7-3-1,-1-7 0,2 0 0,-2-3 0,8-5 0,13-7 0,-3 9 0,12-6 2,9 3 0,5 1 0,4 0 1,6 2 0,-3 1 0,0 1-1,-2 0-3,-8-5-17,-4-3-17,-1 1-1,-15-4 1,0 0-1</inkml:trace>
  <inkml:trace contextRef="#ctx0" brushRef="#br0" timeOffset="65500.682">5451 14579 41,'0'0'34,"8"12"-1,-8 11-12,9 15-6,-4 3-4,6 13-2,-5-6-4,-2 0-4,3-1-5,-7-9-6,6-7-10,-6-8-14,-14-15-2,2-8 1,-9-11 5</inkml:trace>
  <inkml:trace contextRef="#ctx0" brushRef="#br0" timeOffset="65644.4696">5294 14746 16,'-6'-19'34,"16"14"1,4 5 0,10 0-13,12 10-9,6-5-7,7-2-14,2-3-24,8 4-1,-1-16-3,7-2 1</inkml:trace>
  <inkml:trace contextRef="#ctx0" brushRef="#br0" timeOffset="66065.8545">6084 14353 48,'-4'-10'34,"4"10"-2,0 32-12,0 6-6,7 17-5,-5 11-2,5 11-1,-1 2-2,6 0-3,-3-5-1,-2-8-4,2-10-6,-9-16-8,0-16-16,0-9-2,-12-22 1,2-5-1</inkml:trace>
  <inkml:trace contextRef="#ctx0" brushRef="#br0" timeOffset="66284.0547">5981 14388 25,'23'-46'32,"22"15"0,2 11-11,6 8-7,9 12-4,-3 10-2,-1 14-2,-17 8-2,-11 11-1,-23 8-1,-20 5-1,-21-8-2,-13-4-5,-5-4-12,2-5-14,-3-18-1,23-5-1,5-19 1</inkml:trace>
  <inkml:trace contextRef="#ctx0" brushRef="#br0" timeOffset="66642.8323">6356 14863 26,'10'12'35,"-4"0"1,6 10 0,1 8-17,-5-1-8,5 8-1,-6-5-3,1 0-2,-5-7-2,-3-8 0,0-17-1,0 0-1,0 0 0,3-22 0,10-1 0,0-3-1,2-3 1,7 0-1,3 6-1,1 1-2,1 11-20,1 5-16,-10-1 1,3 7-1,-8-2 1</inkml:trace>
  <inkml:trace contextRef="#ctx0" brushRef="#br0" timeOffset="67012.6474">7073 14719 36,'24'-7'31,"-6"2"1,15 5-4,-3 0-20,6 0-7,-1 0-8,-4 2-13,4 7-11,-20-9-1,4 9 0</inkml:trace>
  <inkml:trace contextRef="#ctx0" brushRef="#br0" timeOffset="67229.5257">7125 14848 24,'0'0'35,"21"13"0,-1-7-4,4-6-13,11 8-7,5-2-15,6 3-26,-11-15-3,5 6-1,-13-4-1</inkml:trace>
  <inkml:trace contextRef="#ctx0" brushRef="#br0" timeOffset="68809.6554">8083 14533 15,'18'0'30,"-18"0"1,5 21-3,-18 1-13,-9 9-5,-3 2-3,-3 2-1,3 2-3,4-7 0,8-4-2,10-6 0,10-4-1,8-5 1,12-2-1,5 0-1,2-5-4,6 5-7,-5 0-10,-5-2-11,2 1 1,-11-11-1</inkml:trace>
  <inkml:trace contextRef="#ctx0" brushRef="#br0" timeOffset="69011.6317">8300 14619 17,'0'0'33,"-22"10"0,14 16 1,-5 12-16,1 9-7,8 14-3,-5 0-2,9 5-3,-3-3-4,3-7-2,0-8-6,0-11-9,0-16-16,6-4-1,-6-17 0,12-6 8</inkml:trace>
  <inkml:trace contextRef="#ctx0" brushRef="#br0" timeOffset="69427.0085">8552 14555 10,'0'11'31,"0"-11"1,7 25 0,4-9-14,15 2-9,9-1-1,4-7-2,2 0-3,0-10 0,-4-5-1,-6-5-2,-6-7 0,-11 3 0,-10-5-1,-11 1 0,-7 6 1,-3 7-1,-4 9 2,-1 8 0,0 11 1,4 9 0,3 15 1,6 4-1,5 8 1,4-1-1,0-2 1,6-2-2,0-4-1,1-9-1,-2-11-4,2-6-8,-7-12-17,0-12-5,0 0-1,-10-24 1</inkml:trace>
  <inkml:trace contextRef="#ctx0" brushRef="#br0" timeOffset="69577.4917">8568 14912 24,'0'0'33,"19"-4"1,2-2-1,10 6-19,7 0-7,9 6-13,1 2-23,-6-8-3,7 2-1,-11-2-1</inkml:trace>
  <inkml:trace contextRef="#ctx0" brushRef="#br0" timeOffset="69840.4557">9124 15129 50,'0'0'34,"5"14"-1,-5-14-10,0 0-39,0 0-13,0 0-3,16-6-1</inkml:trace>
  <inkml:trace contextRef="#ctx0" brushRef="#br0" timeOffset="70320.0614">9412 14880 16,'9'-11'27,"-12"-12"-5,3-5-7,0-3-3,0-2-1,0 4-1,0 0-1,0 8-1,-7 3-2,7 6-1,0 12 0,-5 12-1,5 7 0,0 10-2,0 6 0,0 11 2,0 2-2,3 8 1,-3-5 0,0-1 0,-4-4-1,-1-8 0,-8-9-1,1-7 0,-1-10 0,-2-7 1,3-5-2,12 0 1,0-11-1,14 3 0,9 1 1,7 3-2,4 4-1,3 0-5,4 4-24,-6 2-6,-10-6 1,-2 6-1</inkml:trace>
  <inkml:trace contextRef="#ctx0" brushRef="#br0" timeOffset="70878.1539">7115 14470 26,'13'-13'27,"3"7"0,2-6-13,4 2-5,6 6-1,2-1-1,2 10 1,-5 4 0,-1 8 0,-8 2-2,0 6 0,-4-8 0,1 4 0,1-13 0,-1-6-1,3-11-1,1-4-1,-1-4-1,-2-4-7,-3-1-30,-5 7-2,-11-2 0,3 6 0</inkml:trace>
  <inkml:trace contextRef="#ctx0" brushRef="#br0" timeOffset="71682.7187">10140 14611 41,'12'5'31,"13"24"3,-9 10-15,-1 14-8,4 12-2,-4 3-2,4 3-3,-3-8-1,-1-9 0,-3-15-2,2-12 1,-3-19-1,2-16 0,-1-15 0,0-15 0,-2-9 0,-1-8 0,0-5 0,1 4 0,3 3 0,1 7 0,0 12 0,4 21 0,3 15-1,5 22 1,-2 15 0,1 12-1,-1 6 1,-1 7 0,2-4-1,-4-5 2,-2-9 0,-1-11 0,-3-22 0,2-13 1,-2-20 0,4-16 0,-4-16 0,3-11-1,-2-4 0,5-1-1,-1 5 0,-3 6-3,5 17-12,-3 9-26,-4 9 1,5 10 0,-3-8-1</inkml:trace>
  <inkml:trace contextRef="#ctx0" brushRef="#br0" timeOffset="82623.6083">15034 12610 22,'-27'19'14,"-10"6"-1,-6 12-2,-8 4-7,-8 7-14,3 15-10,-20-6-1,3 9 9</inkml:trace>
  <inkml:trace contextRef="#ctx0" brushRef="#br0" timeOffset="82886.0726">13856 13658 13,'-25'39'21,"-21"-3"-5,-5 10-18,-10 12-11,-11-5-7,5 8 6,-8-11 14</inkml:trace>
  <inkml:trace contextRef="#ctx0" brushRef="#br0" timeOffset="83196.349">12628 14592 34,'-31'19'27,"-18"27"-3,-33 10-18,-26 18-21,-15 14-9,-25-4-3,2 14 3</inkml:trace>
  <inkml:trace contextRef="#ctx0" brushRef="#br0" timeOffset="83512.5013">10671 16104 18,'-16'14'27,"-11"20"-3,-24 5-9,-20 10-36,-13 23-5,-27-1-2,-3 11 20</inkml:trace>
  <inkml:trace contextRef="#ctx0" brushRef="#br0" timeOffset="83774.9105">8987 17173 4,'-31'20'14,"-9"11"-10,-13 15-9,-19-4-11</inkml:trace>
  <inkml:trace contextRef="#ctx0" brushRef="#br0" timeOffset="83999.3236">7996 17735 14,'-62'81'4,"13"-32"-10,-4 5-5,-24-23 11</inkml:trace>
  <inkml:trace contextRef="#ctx0" brushRef="#br0" timeOffset="84882.0651">15533 12671 10,'54'-8'26,"33"4"-22,14 4-8,2-9-11,18 9-5</inkml:trace>
  <inkml:trace contextRef="#ctx0" brushRef="#br0" timeOffset="85840.6667">14944 13213 2,'9'16'27,"0"4"-1,-9 4-7,6 9-5,-2 4-1,0 2-4,1 4-2,-2-9-3,3 0-1,-6-7 1,6-7-1,-6-9 0,0-11 0,-4-11 0,4-7 0,0-13 1,4 2 0,0-8-1,6 1 0,9 2 0,7 10-1,5 7 0,7 8-6,5 9-15,5 3-14,-6-3-2,8 10 1</inkml:trace>
  <inkml:trace contextRef="#ctx0" brushRef="#br0" timeOffset="86757.071">15561 13006 53,'18'-26'35,"-5"14"-2,-13 12-11,-10 12-9,-10 12-15,-12 3-27,4 14-4,-8-7-1,10 7-1</inkml:trace>
  <inkml:trace contextRef="#ctx0" brushRef="#br0" timeOffset="87149.9831">15612 13366 39,'17'0'32,"-8"-6"-1,13 6-9,6 0-12,1 0-6,6 0-9,2 0-14,5 5-11,-15-10-1,6 5 0</inkml:trace>
  <inkml:trace contextRef="#ctx0" brushRef="#br0" timeOffset="87344.2767">15646 13484 29,'0'0'32,"26"13"-1,-4-10-6,10-3-13,2 3-14,-1-6-24,9 11-3,-8-11-2,9 7-1</inkml:trace>
  <inkml:trace contextRef="#ctx0" brushRef="#br0" timeOffset="87930.1817">16473 13369 32,'-37'-4'17,"9"-2"-2,-3-12-2,6-4-3,7-4-1,6-6-1,12 1 0,15-1 1,7 8-1,5 5 1,7 14 0,-2 10 0,5 14 0,-13 8-2,-5 11-2,-17 8-1,-9 5-2,-17 2-1,-6 1-2,-7-6-2,-9-10-1,5-6-1,-2-14 0,9-7 0,6-11 0,11-11 2,6-5 1,11-6 3,7 6 1,7 0 2,9 10 1,4 2 0,7 8 0,-3 5-1,3 8 0,-3 5-4,-2-5-10,-2-5-25,1 3-2,-9-15 1,6 0-1</inkml:trace>
  <inkml:trace contextRef="#ctx0" brushRef="#br0" timeOffset="88353.0611">17116 13187 38,'-20'0'29,"20"0"-6,-15 14-5,9 1-4,6 6-4,6-3 0,12 3-3,2-4 0,12-2-1,-4-11-1,5 2 0,-8-10-1,-2-6-1,-15-5-1,-12-3 0,-12 1-1,-12 2-2,0 1-4,-8-1-9,4 4-17,5 11-5,2 0 0,10 14 0</inkml:trace>
  <inkml:trace contextRef="#ctx0" brushRef="#br0" timeOffset="88586.3115">16960 13462 27,'0'0'36,"0"12"1,10-6 2,9 1-14,10-7-10,22 9-4,7-2-18,14 2-28,2-9-1,22 0-2,7-15-1</inkml:trace>
  <inkml:trace contextRef="#ctx0" brushRef="#br0" timeOffset="115767.6041">13697 14238 9,'-10'-4'22,"20"13"-2,9-5-2,10 7-5,9-3-2,7 1-3,4-5-4,1-4-3,0 0-3,-7 0-3,-13 0 0,-10-4 0,-20 4-1,0 0 0,-12 0 1,-10 7 1,-4 0 2,-1 0 1,2 2 2,1 1 1,7 2 1,5 1 1,0 24 8,12-10-4,0 3 1,0 9-1,0-3 0,0 6-2,0-2-1,-6-1 0,-4-3-2,-2-5 0,-9-6-2,-2-7 1,-8-7-2,3-3 1,-2-8 0,2 0-1,6-5 0,3-2 1,19 7-1,-9-10 0,22 6 0,11 4-1,10 0-1,9-2-3,16 2-12,13 3-15,-7-6-1,9 3 2,-9-4 5</inkml:trace>
  <inkml:trace contextRef="#ctx0" brushRef="#br0" timeOffset="116008.3723">14352 14512 8,'0'0'29,"22"-8"-1,3 4-5,12 4-10,6 0-6,2 4-9,0 1-13,-9-5-12,4 12-1,-19-12 0</inkml:trace>
  <inkml:trace contextRef="#ctx0" brushRef="#br0" timeOffset="116167.1215">14392 14633 31,'0'0'28,"34"0"-7,-2 0-17,4-4-22,17 5-3,-7-6-5,19 5 8</inkml:trace>
  <inkml:trace contextRef="#ctx0" brushRef="#br0" timeOffset="116600.5929">15007 14708 7,'-21'-9'27,"21"9"2,17-3-9,21 3-5,26 0-2,24-3-3,27 6 0,23-3-1,23 4-2,8-4-5,7 0-11,-2-4-22,-4-1-1,-26-9-1,-12 5 0</inkml:trace>
  <inkml:trace contextRef="#ctx0" brushRef="#br0" timeOffset="117241.4189">15862 14147 19,'-37'-2'23,"-6"-4"-7,5 9-4,2 2-3,7 7-1,10 5-1,8 4-2,11 5 0,16-2 0,5 4 0,7-4 1,5 0-2,2-5 0,-4-2-1,-6-7 0,-7-3-2,-18-7 1,0 0-1,-28 0 0,-5-2-1,-5 2 0,-6 2 1,0 6-1,4 5 0,7 5 1,12 4 1,14 2 0,15 0 1,17-1-1,13-2 1,11-2-4,5-6-20,-1-9-11,6 3-1,-17-10 0</inkml:trace>
  <inkml:trace contextRef="#ctx0" brushRef="#br0" timeOffset="117668.8204">15148 14918 40,'0'14'31,"0"11"-9,0 11-4,-3 11-4,3 7-3,-6 2-4,6-1-3,-6-6-2,0-8-5,3-4-3,-7-15-8,3-10-9,7-12-9,-21-5-2,16-13 2</inkml:trace>
  <inkml:trace contextRef="#ctx0" brushRef="#br0" timeOffset="117925.9586">15152 15001 39,'43'-22'30,"10"11"-4,-10 11-7,-9 5-7,-12 12-3,-15 5-3,-16 8-1,-17 0-3,-13 1-1,-8-5-1,1-4 0,4-5-1,11-5 0,16-5 0,15-7 2,0 0-1,34 12 1,0-4 1,6 1 0,5 5-1,-3 1-7,-2-3-25,-1 6-2,-12-9 0,0 2 0</inkml:trace>
  <inkml:trace contextRef="#ctx0" brushRef="#br0" timeOffset="118287.0638">15672 15061 42,'12'-15'33,"-5"2"-1,-7 13-9,9 7-6,-9 11-5,8 12-3,-8 5-4,0 6-1,0-1-1,0-3-2,0-4-3,-6-9-5,6-2-6,-11-10-9,2-8-11,-1-4-3,-10-10 0,4 1 5</inkml:trace>
  <inkml:trace contextRef="#ctx0" brushRef="#br0" timeOffset="118443.1825">15562 15228 37,'17'-7'31,"0"-4"-4,11 5-5,8 6-9,1-7-11,1 7-16,-7-5-15,6 9-2,-15-7 1,0 7 3</inkml:trace>
  <inkml:trace contextRef="#ctx0" brushRef="#br0" timeOffset="118684.1959">15879 15175 28,'12'-5'33,"6"10"-1,-3 2-8,-2 4-5,-1 9-6,-6-3-3,-2 7-3,-4-5-1,0-1-2,-4-6-2,1-3 0,3-9-1,0 0 0,0-12-1,4-3 1,8-1-1,1-3 1,2 2-2,6 0 2,-1 3-3,1 3-2,3 7-10,-4 4-23,-5 0 1,3 6-1,-5-6 1</inkml:trace>
  <inkml:trace contextRef="#ctx0" brushRef="#br0" timeOffset="118850.206">16463 14975 38,'0'0'37,"0"0"-1,-21 23 0,6 6-36,-4 14-26,-14-4-7,2 13-1,-13-17-2</inkml:trace>
  <inkml:trace contextRef="#ctx0" brushRef="#br0" timeOffset="119874.6279">16930 14625 22,'29'0'25,"15"0"-4,-4 0-12,4 2-7,0 1-12,-10-6-13,7 6-1,-21-6 3</inkml:trace>
  <inkml:trace contextRef="#ctx0" brushRef="#br0" timeOffset="120047.6513">16975 14727 8,'15'0'27,"21"10"1,0-10-10,8 0-33,15 9-5,-12-9-5,12 4 5</inkml:trace>
  <inkml:trace contextRef="#ctx0" brushRef="#br0" timeOffset="122076.2017">17768 14586 37,'10'-25'24,"4"-4"-3,11 1-2,13 7-3,3 4-2,12 17 0,-13 10-2,-2 18-2,-24 4-3,-14 14-1,-17 5-2,-15 4-2,-14-3-1,-9-9-2,1-7-2,8-14 1,9-11-1,11-11 0,15-9 0,11-9 1,6 1 1,9 1 0,4 4 2,6 10 1,3 4 1,-1 10-1,-1 1 0,-1 7-1,-4 4-6,-2-5-14,-4-5-17,4 1 1,-3-12-2,4 5 1</inkml:trace>
  <inkml:trace contextRef="#ctx0" brushRef="#br0" timeOffset="122244.3625">18243 14861 77,'0'0'34,"0"0"-5,-13 0-34,2-6-24,11 6-3,0 0-2,11 0-1</inkml:trace>
  <inkml:trace contextRef="#ctx0" brushRef="#br0" timeOffset="122559.6772">18564 14486 54,'10'-9'35,"0"15"0,-10 6-14,-13 5-8,-1 12-5,-8 0-1,3 8-3,1-5 0,5 3-3,3-6 1,10-4-2,13-6 0,2-9-2,9-3-4,-2-11-8,5-2-14,3 2-8,-9-14-1,-1 4 1</inkml:trace>
  <inkml:trace contextRef="#ctx0" brushRef="#br0" timeOffset="122715.9061">18707 14555 51,'-4'10'36,"4"9"0,-8 10-10,-2 1-10,7 11-6,-2 0-3,5 0-11,-3-2-22,9-1-10,-6-11-1,0 0 0</inkml:trace>
  <inkml:trace contextRef="#ctx0" brushRef="#br0" timeOffset="123175.6383">19240 14547 32,'0'0'32,"-5"22"2,-7 0 0,-1 10-21,1 12-5,-7 0-1,6 4-2,-4-6-1,6-7-1,0-10-1,5-11-1,6-14 0,0-17-1,6-12 1,4-17 0,1-12-2,2-5 2,6 0-1,1 2 0,-1 6 0,0 11 1,1 13 0,2 21 0,-1 17 1,4 17 0,-1 10 1,2 12 0,-3 7 0,5 10-1,-1-2 0,-3-1-1,-2-5 0,-5-6-2,1-7-2,-10-11-3,3-2-4,-11-19-9,0-10-18,0 0-1,0-12 0,-10-5 1</inkml:trace>
  <inkml:trace contextRef="#ctx0" brushRef="#br0" timeOffset="123329.8912">19146 14727 47,'14'5'35,"14"-5"-2,29 0-19,23 0-36,6-10-7,30 1-2,1-16-3</inkml:trace>
  <inkml:trace contextRef="#ctx0" brushRef="#br0" timeOffset="129454.0717">12156 15850 10,'0'12'28,"-15"0"1,-7 13-14,-8 10-2,-3 7-3,5 0-1,0-2-3,11-6-2,7-13-1,10-12-2,0-9 0,20-23 1,-3-11-1,1-6-1,-1-9 0,1 0 1,-3 1-1,-4 7 0,-2 7 0,-3 8 0,0 12 0,-6 14 0,21 0 0,-8 15 1,5 11-1,7 8 0,2 6 1,9 4-1,7-4 1,-1 5-1,-1-3 1,-1-5-1,-11-4 0,-12-5 1,-17-2 0,-14-6 1,-24-3-1,-11-3 1,-13-2 0,-8-4-1,-3-2 0,10-6-1,8 3-4,12-6-5,21 3-7,22 0-15,0 0-1,19-3-1,8-3 11</inkml:trace>
  <inkml:trace contextRef="#ctx0" brushRef="#br0" timeOffset="129852.3662">12537 15838 17,'-2'-11'30,"2"11"1,7 21-8,-2 3-5,4 12-4,-3 7-4,7 12-1,-1 1-2,4 1-2,-4-5-1,4-7-1,-4-10 0,3-10-1,-2-20 0,2-14 0,2-15 1,1-13-1,1-8 0,3-8 0,-5 2-2,2-1 1,-3 5-1,-11 9-2,2 11-5,-12 8-10,-6 9-20,11 10 0,-21 8-1,15 6 0</inkml:trace>
  <inkml:trace contextRef="#ctx0" brushRef="#br0" timeOffset="130183.8443">13084 16020 14,'0'0'31,"18"10"0,7-4-5,6-2-10,6 0-6,3-4-5,1 2-8,-4-2-10,-5 0-12,-1 0-6,-20-2-1,-2 4 4</inkml:trace>
  <inkml:trace contextRef="#ctx0" brushRef="#br0" timeOffset="130341.2474">13177 16180 31,'18'3'28,"20"7"-11,1-5-26,-1-9-10,8 9-5,-11-14 1</inkml:trace>
  <inkml:trace contextRef="#ctx0" brushRef="#br0" timeOffset="130935.5555">14029 15816 32,'-33'-21'30,"1"9"-6,-11 4-4,-1 8-7,8 8-3,-2 7-3,19 8-3,10 6-1,12 3-1,12-1-1,16 0 1,7-5 0,3-4-1,0-6 1,-2-6-1,-12-3 0,-8-3 0,-19-4 0,0 0-1,-34-8 1,-3 8-1,-7 0 0,-5 8 0,2 3 0,1 3 0,9 9 0,9 4 1,12 5 0,16 3 0,12-5 1,16-1 0,7-5-1,12-5-4,9-6-19,4-4-12,-6-18-1,5-4 0</inkml:trace>
  <inkml:trace contextRef="#ctx0" brushRef="#br0" timeOffset="131222.0683">14244 16121 29,'0'10'32,"14"-10"-1,14 5-14,3-1-17,1-4-23,15 5-2,-11-11-4,11 6-2</inkml:trace>
  <inkml:trace contextRef="#ctx0" brushRef="#br0" timeOffset="131753.5501">14703 15906 57,'31'0'21,"4"0"-5,3 0-5,6 3-3,-4-3-1,-4 0-3,-3 0-2,-11 0 0,-12-3-2,-10 3 0,-14-10 0,-1 5 0,-1 5-1,-4 0 1,3 9 0,1 4 0,7 6 0,1 6-1,8 7 2,0 4-1,0 2 0,0 3 1,0 0 0,0-3 0,-11-1 0,-1-8 1,-11-5 0,-4-2-1,-6-7 1,1-5-1,4-5 0,3-5 0,10 4-1,15-4 1,11-4-2,12-1-5,16 2-10,7 8-16,-1-10 1,14 10-1,-11-11 9</inkml:trace>
  <inkml:trace contextRef="#ctx0" brushRef="#br0" timeOffset="132124.0159">15141 16148 45,'17'14'29,"-3"3"-3,-2 3-5,-1 8-5,-6-4-5,4 5-3,-9-9-3,0-3 0,0-17-3,-4 14 0,4-14 0,5-23-1,2 1 0,2-10 0,3 3 0,5-1-2,8 3-2,0 1-6,4 11-13,1 9-14,-10 1 0,8 8 0</inkml:trace>
  <inkml:trace contextRef="#ctx0" brushRef="#br0" timeOffset="132326.4204">15662 15826 17,'0'0'33,"0"0"1,-5 10-1,-8 16-15,-2 9-22,3 9-23,-13-7-3,15 10-2,-5-16-1</inkml:trace>
  <inkml:trace contextRef="#ctx0" brushRef="#br0" timeOffset="132793.1924">15875 16087 21,'10'0'32,"8"0"0,3 0-3,5 0-13,7 3-7,4-3-5,1 4-7,-1 1-8,-6-2-10,-9-3-11,-1 2 0,-21-2-1</inkml:trace>
  <inkml:trace contextRef="#ctx0" brushRef="#br0" timeOffset="132965.6777">15921 16220 22,'35'17'28,"-5"-14"-3,11 0-4,3-3-11,0-5-30,7 8-4,-17-12-4,0 9-1</inkml:trace>
  <inkml:trace contextRef="#ctx0" brushRef="#br0" timeOffset="134724.4453">16534 16041 21,'21'0'27,"-1"-7"-2,18 0-13,3-2-5,8 0-1,6-2-1,-4 1-1,-3 0-1,-12-2-2,-9 3 0,-14 3 0,-13 6 0,0 0 0,-16 12 1,-2 4 0,1 7 2,-1 9-1,3 9 1,3 3 0,5 3 0,1-2-1,6 1 0,0-5-3,3-7-4,1-5-6,-4-7-14,0-22-7,-13 17-1,-3-24 0</inkml:trace>
  <inkml:trace contextRef="#ctx0" brushRef="#br0" timeOffset="134888.477">16591 16225 17,'12'6'29,"4"-3"1,19 11-3,4-8-21,5-6-20,15 15-10,-10-21-3,10 9-1</inkml:trace>
  <inkml:trace contextRef="#ctx0" brushRef="#br0" timeOffset="135054.4871">17155 16350 18,'-10'0'26,"10"0"-6,0 0-16,0-14-21,10 5-8,-10-13 0</inkml:trace>
  <inkml:trace contextRef="#ctx0" brushRef="#br0" timeOffset="135461.477">17486 16130 55,'-21'0'31,"-10"-17"-1,0-4-20,10-1-3,8-4-3,13-2 0,10 0-2,12 3 1,8 12-1,7 7 1,2 9-1,-1 9 1,-10 12 0,-8 12-1,-14 7 1,-14 4-1,-11-1-1,-9 0 1,-6-6-2,-4-3 1,0-12-1,7-8 0,6-10 0,12-7 0,13 0 1,4-20-1,14 8 2,7 3-1,7 3 1,2 6-2,3 6-7,-4 3-23,-4-4-5,1 8-1,-10-6 0</inkml:trace>
  <inkml:trace contextRef="#ctx0" brushRef="#br0" timeOffset="135836.9448">18083 15983 32,'3'-17'34,"12"24"1,-3 3 1,6 13-21,6 15-4,-4 3-3,4 10 0,-4 0-4,-2 0 0,-3-6-1,-2-11-1,-4-10 0,1-20-1,0-17 1,3-14-1,3-15 1,6-9-1,2-6 1,1-6-1,-3 5 0,1 5-1,-3 13-9,0 12-30,-15 3 0,-5 25 0,5-17 0</inkml:trace>
  <inkml:trace contextRef="#ctx0" brushRef="#br0" timeOffset="143726.073">9914 17123 30,'4'28'29,"2"11"-6,-6 15-5,0 4-2,0 10-4,-7-5-3,7 5-3,-6-10-7,6-8-6,-3-14-18,9-12-8,-6-24 0,0 0-1</inkml:trace>
  <inkml:trace contextRef="#ctx0" brushRef="#br0" timeOffset="143975.0963">9904 17005 13,'44'-25'31,"3"6"-2,8 9-8,1 13-4,0 7-4,-9 16-3,-16 3-2,-12 7-2,-23 3-3,-14 7-1,-22-5 0,-5-4-6,-4-5-3,-3-9-12,4-10-15,18-2-2,-1-18 2</inkml:trace>
  <inkml:trace contextRef="#ctx0" brushRef="#br0" timeOffset="144341.7379">10187 17552 21,'13'18'31,"-13"-4"-1,4 8-10,-4 2-6,0-1-6,4 5-6,-4-3-7,0-7-11,0-6-7,0-12-7,-11-5-1,7-7 11</inkml:trace>
  <inkml:trace contextRef="#ctx0" brushRef="#br0" timeOffset="144583.7593">10214 17498 32,'31'-9'26,"-5"9"-3,-1 0-5,-3 13-5,-9 3-3,-8 5-3,-10-4-2,-6 5-3,-8-2-1,-2-4-2,2 0 0,-2-6 0,11-5-1,10-5 1,0 16 0,13-12 0,9 1 2,5-1 1,4 3-5,0 6-13,-9-4-14,12-4 0,-16-8-1,10 3 10</inkml:trace>
  <inkml:trace contextRef="#ctx0" brushRef="#br0" timeOffset="144922.8453">10723 17403 13,'0'0'31,"31"-3"-1,-5 3-3,8-6-13,5 6-9,1 7-9,-2-4-16,-10-3-10,2 7 1,-19-2-3</inkml:trace>
  <inkml:trace contextRef="#ctx0" brushRef="#br0" timeOffset="145094.77">10755 17530 32,'14'7'33,"3"-3"-2,14-4-9,8 0-10,5-2-29,5 2-10,-15 0-5,4 2-1</inkml:trace>
  <inkml:trace contextRef="#ctx0" brushRef="#br0" timeOffset="146501.0718">11303 17227 15,'23'-5'25,"19"10"0,-2-5-13,8 0-3,2 0-1,-7 0-3,-3 0-3,-16 0-1,-12-3 0,-12 3-2,-17-5 3,-6 5-3,-6 5 1,2 2-1,1 6 1,3 5 1,7 12 2,7 8-2,4 6 2,5-2 0,3 4 2,-3-6-2,0 2 3,0-4-3,-8-10 1,-4-9-1,0-5 0,-5-7-1,8-3-1,9-4 0,0 0 0,0 0-1,29-9-3,3 14-7,7 0-20,-2-5-3,10 6 2,-10-6-2</inkml:trace>
  <inkml:trace contextRef="#ctx0" brushRef="#br0" timeOffset="146892.4873">11769 17060 5,'8'-22'28,"1"-4"0,10 12-9,10 6-3,4 8-3,1 9-2,-7 4-3,-6 12-2,-13 0-1,-11 4-1,-13 0-2,-8-2 0,-7-4 0,1-2-2,4-4 1,7-6-2,9-8 2,10-3-1,16 0 0,8 0-3,5 0-6,4 5-15,-4-5-9,11 7 1,-5-7-1</inkml:trace>
  <inkml:trace contextRef="#ctx0" brushRef="#br0" timeOffset="147125.2971">12156 17183 61,'-18'10'36,"14"9"-9,4 13-9,-3 5-4,7 15-5,-4-4-2,6 9-2,-6-6-1,4-3-2,-1-10-1,-3-9-2,0-11-4,0-18-7,-10 9-14,3-20-10,-8-15-2,3-9 1</inkml:trace>
  <inkml:trace contextRef="#ctx0" brushRef="#br0" timeOffset="147411.3177">12100 17179 16,'44'0'32,"-6"-5"0,11 11-9,-3 7-6,-6 1-3,1 8-6,-22-1-1,-6 7-3,-20 1 0,-8 0-2,-18-3 0,-3 1 0,-4-5-2,0 2 1,10-5-2,4-4 1,16-3-1,10 0 1,13-3 0,11 1 2,7-2 0,3 1 1,1 3-3,3 3-4,-2-3-27,1-5-3,-9-7-2,9 4 1</inkml:trace>
  <inkml:trace contextRef="#ctx0" brushRef="#br0" timeOffset="147810.0692">12910 17316 23,'24'3'29,"1"-3"-2,3 2-11,9-2-6,1 0-12,-4 6-15,-12-6-10,7 4-3,-18-4 2</inkml:trace>
  <inkml:trace contextRef="#ctx0" brushRef="#br0" timeOffset="147997.5687">12888 17451 33,'25'12'32,"3"-4"0,10 1-16,4 0-16,-4-5-24,8 2-4,-15-16-3,3 4 2</inkml:trace>
  <inkml:trace contextRef="#ctx0" brushRef="#br0" timeOffset="148383.0792">13502 17270 44,'12'-31'23,"1"4"-1,-5 10-1,-8 17-4,0 0-4,0 12-3,0 19-2,-4 9-1,0 11-3,1 1 0,3 7-1,0-8-3,0-3-2,6-3-11,-2-10-22,-4-21-2,0-14 1,12-3-1</inkml:trace>
  <inkml:trace contextRef="#ctx0" brushRef="#br0" timeOffset="148703.4278">13716 17212 19,'9'9'31,"13"4"1,-1-3-7,11 0-11,6-3-4,2-7-2,3 0-3,-9-8-3,-3-4 1,-7-2-2,-8 2 1,-10-3-2,-6 15 2,-5-11-2,5 11 3,-20 21-1,11 1 1,-3 9 0,6 12 0,2 2 1,4 4-2,0 0 1,7-6-1,-1-8-5,-6 1-5,7-8-15,-1-15-13,-6-13 0,-10 0 0</inkml:trace>
  <inkml:trace contextRef="#ctx0" brushRef="#br0" timeOffset="148873.4239">13760 17389 31,'15'11'35,"13"-2"0,3-3 0,10-6-18,11 0-9,0 4-20,8-4-20,-14 0-3,3-7 1,-14-2-2</inkml:trace>
  <inkml:trace contextRef="#ctx0" brushRef="#br0" timeOffset="149103.4352">14255 17642 41,'16'6'34,"-6"-6"-1,5 0-11,-3 3-44,-12-3-6,13-11-3,-13 1-2</inkml:trace>
  <inkml:trace contextRef="#ctx0" brushRef="#br0" timeOffset="149576.5226">14501 17268 21,'16'-15'30,"3"-4"2,14 5-14,8 4-1,4 5-6,3 5-3,-3 0-2,-6 14-3,-12 1 1,-14 5-4,-13 2 2,-18 1-1,-12-6 0,-1 3 1,-3-8-1,6-1 0,13-3-1,15-8 0,0 0-1,26 13 0,7-4 1,3 3 1,2 6-1,-10 3 3,-14 2-2,-14 0 2,-17 3 0,-12-5-1,-13-5-4,-6-4-8,0-12-25,10-3 0,7-11-1,19 1 1</inkml:trace>
  <inkml:trace contextRef="#ctx0" brushRef="#br0" timeOffset="150163.1913">15212 17198 49,'0'0'35,"19"14"-6,-9 12-6,0 8-8,7 15-4,-5 0-2,8 3-2,-2-8-2,2-2 1,-2-10-4,1-7 0,-4-17-1,4-12 1,-4-12-1,3-10 0,-2-12 0,1-3-3,1-3 2,-6-2-3,-1 7 3,-2 8-2,-4 10 1,-5 12-1,0 9 2,6 15 3,-6 11-3,6 8 3,3 3-2,1 1 1,2-4-1,7 0 1,-1-11-2,1-3 1,3-20-1,-1-12 1,1-12-1,-2-11-1,1-10 1,-5-8 0,-4-2 0,-5-6-2,-5 14-3,-8 1-10,-6 11-24,-1 14 1,-6 12-1,3 9-1</inkml:trace>
  <inkml:trace contextRef="#ctx0" brushRef="#br0" timeOffset="150945.6697">16315 17522 34,'25'17'36,"-3"7"0,-13 0 0,-15-7-20,-4 15-13,-11-10-24,2-3-12,-12-6 0,9-9-3</inkml:trace>
  <inkml:trace contextRef="#ctx0" brushRef="#br0" timeOffset="151231.4726">16936 17060 40,'18'0'34,"-12"10"2,0 11-7,-6 17-16,-4 3-1,4 13-3,-9-3-2,4 10-3,-1-8-2,1-4-4,5-6-7,-7-12-13,0-12-17,7-6 2,0-13 0,-15-8 1</inkml:trace>
  <inkml:trace contextRef="#ctx0" brushRef="#br0" timeOffset="151522.9404">16908 17031 22,'29'-26'33,"12"7"-3,1 3-7,0 7-4,6 9-5,-3 9-4,-1 11-3,-10 4-3,-10 3 0,-16 4-2,-8-2 0,-17 2-1,-11-2-2,-14-7 0,-8-7-5,1-1-5,-1-5-22,9-9-2,12 0-1,5-13 1</inkml:trace>
  <inkml:trace contextRef="#ctx0" brushRef="#br0" timeOffset="152116.5544">17179 17391 29,'7'24'34,"-7"-7"1,6 8-8,-1 4-8,-5 2-4,5 8-5,-5-7-3,0-1-2,0-9-2,0-3-2,-3-10-3,3-9-2,0 0-4,-16-6-4,16-9-6,-7-7-1,7 0-2,-4-7 2,7 4 0,0-5 4,4 5 5,3 0 8,2 9 6,18-20 17,-9 27-6,1 6 1,4 3 0,-1 0-2,2 0-1,-7 5-3,-2 2-2,-8-2-3,-10-5-2,0 12 0,-8-9-2,-6-3-2,-6-3-11,-5-9-22,10 4 1,-5-10-1,10 9 1</inkml:trace>
  <inkml:trace contextRef="#ctx0" brushRef="#br0" timeOffset="152510.324">17709 17253 43,'0'0'35,"0"0"-1,-23 15-9,1 7-18,-22 9-32,14 13-3,-9-3-5,11 5 0</inkml:trace>
  <inkml:trace contextRef="#ctx0" brushRef="#br0" timeOffset="153096.5019">17948 17212 30,'17'0'30,"16"9"1,2 0-14,5-5-5,7 6-4,-4-7-7,-3 0-9,-4-3-14,-5 4-9,-22-12 0,-9 8 0</inkml:trace>
  <inkml:trace contextRef="#ctx0" brushRef="#br0" timeOffset="153271.4683">17976 17341 23,'36'12'25,"-7"-5"-9,0-5-32,11 5-1,-13-11-6,9 8 16</inkml:trace>
  <inkml:trace contextRef="#ctx0" brushRef="#br0" timeOffset="153862.7549">18555 16985 18,'27'0'27,"-5"-9"0,11 6-13,5 0-4,-1-1-3,-1 1-3,-6 1-1,-5-5-1,-9 0 0,-16 7-1,0 0 0,0 0-1,-11 0 1,-2 11-1,3 9 0,0 8 0,7 9 0,3 11-1,8-1 1,3 5 1,4-1 1,-1-1-1,-3-10 1,-7 0-1,-9-13 2,-12-9 1,-8-4-3,-11-4 0,-4-6 1,-2-4-1,2-4 0,7-1 0,8 1 0,13 4-1,12 0 2,14 0 0,11 6 0,10 1-1,9 0-2,5-1-12,-1-6-17,14-5 0,-11-6-2,5 5 0</inkml:trace>
  <inkml:trace contextRef="#ctx0" brushRef="#br0" timeOffset="154472.4088">19058 16796 8,'25'-8'28,"-4"2"-1,9 6-11,2 11-4,-4 2-1,-5 11-2,-12 1-3,-11 10-2,-16 2-1,-7-3-1,-5-5 0,-2-1 0,3-10 2,13-4-1,14-14 0,11 10 1,15-10-1,13 0-2,5 0-6,2 0-17,-4-3-10,1 6-1,-13-3 0</inkml:trace>
  <inkml:trace contextRef="#ctx0" brushRef="#br0" timeOffset="154846.9852">19399 17209 15,'0'0'32,"15"22"1,-6-6 0,-1 2-15,5 8-1,-3-1-7,2 9 0,-7-7-4,4-4-1,-6 0-1,-3-9-2,0-14-1,0 0 0,0-10 1,0-11-3,0-2 1,9 1-2,1-3 2,4 1-2,5 7 1,4 0-2,6 12-6,-3 5-24,-1 0-4,8-4 0,-8 1 1</inkml:trace>
  <inkml:trace contextRef="#ctx0" brushRef="#br0" timeOffset="155375.8043">19928 16893 54,'7'-12'25,"-7"12"0,-12 21-7,-8 11-11,-3 17-25,-6-8-10,11 11-3,-2-15 0</inkml:trace>
  <inkml:trace contextRef="#ctx0" brushRef="#br0" timeOffset="155744.2382">20156 17205 27,'11'7'31,"0"-7"0,15 3-11,10 1-7,3-4-2,11 5-4,-1 0-8,-4-5-11,-5 0-13,-2 5-7,-20-10 0,-7 5 0</inkml:trace>
  <inkml:trace contextRef="#ctx0" brushRef="#br0" timeOffset="155928.4892">20170 17328 19,'11'10'33,"7"-3"2,22-2-12,10 2-8,3-7-34,14 3-3,-13-11-7,6 8-4</inkml:trace>
  <inkml:trace contextRef="#ctx0" brushRef="#br0" timeOffset="157692.1499">20870 17365 8,'4'-15'28,"-4"-14"-3,3-2-6,2-5-5,2-3-2,3 1 0,-1 1-3,0 5-1,-2 5-2,1 8 1,-5 5-3,-3 14 1,4 10-2,-4 11-1,0 8-1,0 9 0,0 3 0,0 9 1,5 1 0,-1 0-1,0-8 1,-1-2-1,-3-10 1,-7-8 0,-6-9 0,-6-14-2,-4-5 1,1-2 0,2-3-1,3-3 0,10 1 0,7 3 0,16 3-2,5 6-3,14 9-10,3-2-19,-2-7-2,8 0 1,-7 0-1</inkml:trace>
  <inkml:trace contextRef="#ctx0" brushRef="#br0" timeOffset="158097.6201">21308 17258 6,'-13'-39'27,"13"3"-1,-5-1-4,1 2-5,4 8 0,-4 5-5,4 9 1,0 13-5,0 11-2,0 8-3,4 15-1,0 2 0,-1 8 1,-3 0-1,5 5 0,-5-5 0,0-2 0,-10-8-1,-1-9 1,-5-11-3,-1-7 0,3-5 0,-1-5-1,4-7 2,6-2-1,10-4 0,8 7 2,7 5-1,8 4 0,5 0 1,2 6-4,6 8-11,1 1-20,-14-10-1,2-1 1,-12-4-1</inkml:trace>
  <inkml:trace contextRef="#ctx0" brushRef="#br0" timeOffset="158277.6333">21608 17437 29,'10'12'33,"-10"-12"1,9 9-2,-9-9-24,0 0-28,10 13-8,-10-13-3,5-9 0</inkml:trace>
  <inkml:trace contextRef="#ctx0" brushRef="#br0" timeOffset="158797.5174">22132 17094 19,'16'-8'22,"1"8"-2,-17 0-2,0 0-5,-23-9-4,-5 9-2,-6-5-2,-1 1-3,1 4 0,0 0-1,4 0 0,5 4-1,5 1 1,9 5 0,4 3 1,1 2 0,3 0 1,-1 2 1,4 2-2,0-4 3,6 2-2,-1-7 1,4-3-3,5-3 1,5 1-2,4-5 1,4 3 0,5 2 0,3 3-1,1 2 1,0 6 1,-7 4 0,-3 1 2,-15 3-1,-11 0 2,-11-2-2,-13-2 2,-14-5-2,-9-5-1,-1-7-5,-5-8-10,10-3-17,10-4-8,6-9 1,19 4-2</inkml:trace>
  <inkml:trace contextRef="#ctx0" brushRef="#br0" timeOffset="159517.6954">22669 17065 3,'12'-7'30,"9"16"2,-15 3 2,5 10-16,-3 14-4,-5 0-1,10 12-1,-6-1-3,2 6-2,-3-3-1,2-5-3,-6-12 0,7-5 1,-5-13-3,-4-15-1,0 0 2,13-9-2,-9-16 0,7-8-1,3-10 1,0-3-1,5 5 0,-1-1 1,0 4-1,2 11 0,-4 10 1,-6 11 1,1 15-2,-4 7 0,0 6 2,1 10-2,3 2 3,-5 2 0,1 2-1,3 4 1,1-6 0,-4 0 1,0-7-2,-7-4 2,3-8-2,7-6 0,1-11 0,3-11-1,-3-11 1,4-13-2,7-5 1,5-10-2,-4-2 3,-1-1-2,2 0 1,-9 8 0,5 9-1,-3 5-6,-12 8-32,0 8 1,-2-5-1,8-1-1</inkml:trace>
</inkml:ink>
</file>

<file path=ppt/ink/ink7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2:25:07.167"/>
    </inkml:context>
    <inkml:brush xml:id="br0">
      <inkml:brushProperty name="width" value="0.05292" units="cm"/>
      <inkml:brushProperty name="height" value="0.05292" units="cm"/>
      <inkml:brushProperty name="color" value="#FF0000"/>
    </inkml:brush>
  </inkml:definitions>
  <inkml:trace contextRef="#ctx0" brushRef="#br0">15745 6106 36,'-13'-35'33,"-19"14"-3,-6 24-5,-9 19-5,-7 19-6,1 23-4,-3 14-4,4 18-2,6 16-1,10 12-1,12 7-1,15 2 1,18-5 0,18-14-1,14-22 2,18-24-1,13-37 0,10-31 1,9-42 0,7-42 0,0-42 0,-2-35 0,-12-22-1,-16-4 1,-27 7-1,-29 17 0,-34 36-2,-26 44 1,-24 54-5,-15 53-12,-13 51-23,7 42-2,0 29 1,18 32-1</inkml:trace>
  <inkml:trace contextRef="#ctx0" brushRef="#br0" timeOffset="1288.5438">23592 6152 39,'-14'-7'27,"2"3"-1,-3 4-4,2 1-4,-14 9-5,0 12-4,-6 14-1,-6 17-4,1 22-1,11 18-2,10 21-1,10 8 0,21 5-1,13-7 0,12-11 0,26-20 0,9-31 0,2-29 2,5-45 2,6-38 1,-6-44 0,7-37 1,-10-34 0,-21-13-1,-23-8-1,-23 11 1,-42 29-2,-23 46-1,-24 56-9,-22 54-30,-16 46 0,2 50 1,-11 33-1</inkml:trace>
  <inkml:trace contextRef="#ctx0" brushRef="#br0" timeOffset="24668.2629">17328 13362 49,'16'-23'35,"-2"-12"0,4-14-11,6-1-5,-6-12-5,3 6-5,-8-2-3,2 9-2,-10 8 0,-5 15-2,-4 11 1,4 15-1,-20 15 0,10 15 0,1 10-1,4 6 1,1 7-1,4 3 1,0-1-1,7 0 0,-3-5 1,2-5-1,-2-8 1,-1-3-2,-3-10-1,3-4-3,1-2-4,-4-18-12,0 0-21,0-14 0,4-8 0,4-4 1</inkml:trace>
  <inkml:trace contextRef="#ctx0" brushRef="#br0" timeOffset="25186.4441">17894 13125 23,'-21'3'29,"7"-1"-4,-8-2-3,-5-9-3,4-7-2,-3-7-3,9-1-2,1-9-2,16 2-2,0-4 0,20 5-2,4 5-1,10 9-1,1 7 0,4 12 0,-6 13-1,-7 12 1,-13 11-2,-13 11 0,-6 7 0,-17 4-1,-7 4-1,-8-6 0,0-7-1,0-8-1,7-10 1,3-14 0,9-11-1,6-15 1,8-6 1,13-4-1,6-3 2,10 2 0,7 4 0,8 8 1,6 5 1,5 15 0,2 1-1,1 3 1,3 4-15,-1-11-28,1-21-2,6-26 0,-1-37 0</inkml:trace>
  <inkml:trace contextRef="#ctx0" brushRef="#br0" timeOffset="31291.7654">17589 2665 11,'4'-21'24,"2"8"0,-6-7-7,5-6-3,1-13-3,-1-2-3,3 0-1,-2-2-1,1 11 1,-7 2 0,4 7-1,-8 6-1,4 17 0,-6 15-2,6 11 0,0 8-2,0 7 0,8 5-1,2 8-3,8 5-7,1-5-15,-3-8-7,6 1 0,-11-17-1</inkml:trace>
  <inkml:trace contextRef="#ctx0" brushRef="#br0" timeOffset="31563.5183">17227 2945 37,'8'12'34,"17"-12"2,25-7-5,19-2-12,17-13-3,26 3-5,13-13-3,10 8-4,0-6-4,-10 0-6,-13 12-13,-25 8-17,-35 10-3,-26 8 2,-36 7-1</inkml:trace>
  <inkml:trace contextRef="#ctx0" brushRef="#br0" timeOffset="31946.2911">17527 3193 16,'0'0'30,"0"0"2,4 9 0,-1 10-12,3 8-7,5 12-3,-3 2-2,6 7-1,-4-2-2,0-1-2,0-3-1,-3-5-2,0-12-2,-4-8-4,1-6-6,-4-11-8,-11-19-12,5 5-3,-12-20 1,2-2 1</inkml:trace>
  <inkml:trace contextRef="#ctx0" brushRef="#br0" timeOffset="32201.5705">17517 3200 22,'20'-34'28,"18"10"-2,2 7-3,2 8-3,-2 15-5,-10 6-4,-6 20-2,-14 4-3,-10 10-4,-9 0-2,-9-2-3,-3-4-1,-3-8 0,5-7 1,1-10-1,18-15 2,-12 9 0,12-9 2,12 0 1,5 0 0,3 3-3,2 2-6,1 1-4,0 1-7,2 2-4,-7-9-1,1 2 0</inkml:trace>
  <inkml:trace contextRef="#ctx0" brushRef="#br0" timeOffset="32848.1772">17851 3448 23,'0'0'20,"3"-10"1,-3 10 0,19-13-4,-2 7-2,5-5-3,0-4-2,5 2 0,-5-3-3,1 0-2,-7 1-3,-6 2 1,-10 2-2,-12 7 1,-6 4-2,-5 4 0,-3 6 0,1 4 0,0 1 0,5 6-1,7-2 1,6 0-1,10-4 1,6-2 0,9-3 0,4-3 0,7-7 0,3 0 0,3 0-1,2-7-1,-2 3 0,-1-2 0,-2 2 0,-8-2 0,-1 2 1,-6-1-1,-5-1 2,-12 6 1,14-16 0,-14 6 1,0 0-1,0 0 1,0 10-1,-20-16 0,7 10 0,-3-1-1,-2 7 0,-1 3-1,0 5 1,4 1-1,3 0 1,8 3-1,4-4 1,10 2-1,5-4 2,6-6-1,2-4-1,1-5 0,-1-2 1,-2 2-1,-5-1 0,-5 1 0,-11 9 1,0 0 1,5 13 1,-5 10 1,-7 1 0,7 10 0,0 4 0,0 6 0,3 1-1,4-5 0,0-1-2,0-7-1,3-7-6,-5-10-12,-5-15-16,18-10 1,-10-16-1,10-3-1</inkml:trace>
  <inkml:trace contextRef="#ctx0" brushRef="#br0" timeOffset="33134.5272">18506 2684 48,'21'0'34,"4"-9"0,8 1-8,5 4-12,1 1-10,-2-3-13,-3 0-22,0 6-2,-18-3-1,-7 3 1</inkml:trace>
  <inkml:trace contextRef="#ctx0" brushRef="#br0" timeOffset="33269.9393">18555 2806 39,'30'4'33,"2"-11"-6,15 0-27,2 0-17,-5-18-9,12 7-4</inkml:trace>
  <inkml:trace contextRef="#ctx0" brushRef="#br0" timeOffset="33736.1372">19046 2603 31,'-16'-2'32,"16"2"-6,13 0-1,12-13-5,20 7-3,14-7-4,16-2-2,5-6-3,7 2-4,-6 1-6,-13 2-11,-15 6-22,-12 10-2,-30-11 0,-11 11-1</inkml:trace>
  <inkml:trace contextRef="#ctx0" brushRef="#br0" timeOffset="33984.5813">19247 2294 23,'-27'-60'31,"7"6"3,-5-8-4,4 4-12,7 20-5,1 4-3,9 17-4,4 17-2,6 14-1,5 12-3,3 14-7,10 15-14,3 8-14,-5 3 1,5 9 0,-6-11-1</inkml:trace>
  <inkml:trace contextRef="#ctx0" brushRef="#br0" timeOffset="34413.3241">19192 2955 32,'0'0'34,"-14"-21"1,21 6 1,6 1-17,6-10-7,11 2-4,5-1-3,3 7-1,-2 4-2,-3 5-2,-8 11 0,-12-1-1,-13 6 0,-7 4-1,-7 5-1,-6-3 0,4-1 1,-1-3-1,8-1 1,9-1 1,17-2 1,8 1 0,8 1 1,2 8 1,-3 0 0,-1 10 0,-13 2 0,-11 5-1,-17-2-1,-15 0-2,-7-4-6,-13-13-8,1-13-15,7-7-4,0-20-1,17-1 1</inkml:trace>
  <inkml:trace contextRef="#ctx0" brushRef="#br0" timeOffset="34781.742">19864 2288 43,'-6'-29'33,"6"8"-6,0 21-5,0 0-4,15 18-5,-8 11-4,8 10-2,-4 2-4,6 12 1,-2-4-1,1-6-1,-2-11-2,-3-5-2,1-11-9,-9-7-16,-3-9-8,0 0-1,-16-16 0</inkml:trace>
  <inkml:trace contextRef="#ctx0" brushRef="#br0" timeOffset="34916.5876">19813 2457 26,'0'0'32,"5"-15"0,17 8-3,6 1-16,13-2-15,11 2-24,0-6-3,13 8-2,-6-6 0</inkml:trace>
  <inkml:trace contextRef="#ctx0" brushRef="#br0" timeOffset="35202.5755">20286 2331 57,'-10'-7'35,"10"7"-1,26-19-9,7-4-7,25 9-5,11-15-4,18 17-3,3-12 0,3 5-2,-6 8-2,-13-5-5,-10 14-12,-26 2-24,-25-7-1,-13 7 1,-20-13-1</inkml:trace>
  <inkml:trace contextRef="#ctx0" brushRef="#br0" timeOffset="35526.0966">20556 2008 19,'-23'-35'36,"9"1"-2,-4-9 2,6-10-15,5 11-4,-4 1-7,8 0-3,-2 10-4,5 31-2,0 0-1,6 26 1,3 20-1,4 5-8,8 7-27,3 21-3,-4-1 4,9-7-4</inkml:trace>
  <inkml:trace contextRef="#ctx0" brushRef="#br0" timeOffset="35969.5686">20802 2455 16,'-3'-20'30,"3"20"1,-24-21-3,-2 16-14,-4 8-2,-5 8-5,1 10-4,0 8 0,6 3-1,6 9-1,9 5 1,13-3 2,10 2 1,7-11 1,16-5 2,4-12-1,9-2 1,-5-15 0,2-8-2,-14-7 0,-11-5-2,-23 0-1,-19 9-3,-19 11-11,-10 0-28,-14 0 0,-1 17-1,-3 2 0</inkml:trace>
  <inkml:trace contextRef="#ctx0" brushRef="#br0" timeOffset="39621.0232">21320 1945 14,'-16'-3'28,"16"3"1,-14 0-7,14 0-1,0 0-5,0 0-3,21 5-2,-2-5-1,12-5-2,3-7-1,8 5-4,2-3-7,-3-9-6,1 9-13,-7 10-10,-11-7-4,-4 7 1</inkml:trace>
  <inkml:trace contextRef="#ctx0" brushRef="#br0" timeOffset="39801.4718">21375 2081 51,'0'0'36,"31"0"0,4-11-12,12 0-7,6 0-14,-3-3-32,8 14-4,-14-13-2,-5 13-1</inkml:trace>
  <inkml:trace contextRef="#ctx0" brushRef="#br0" timeOffset="43283.2008">21928 1874 41,'-15'0'32,"15"0"0,0 0-8,0 0-5,14 0-5,13-15-5,18 12-1,4-3-2,12-5 0,3 3-2,-2-3-3,-8 4-5,-9 3-5,-8 11-10,-15-7-19,-22 0-1,0 0 0,-10 0 2</inkml:trace>
  <inkml:trace contextRef="#ctx0" brushRef="#br0" timeOffset="43515.4895">22075 1531 24,'-28'-47'30,"8"1"-4,20 46-6,-32-82 0,32 82-2,-24-75-3,24 75-4,0 0-4,-10-15-1,10 32-4,10 4 0,2 14-5,3 14-11,1 1-22,11 4 0,-7 0 1,2 6-1</inkml:trace>
  <inkml:trace contextRef="#ctx0" brushRef="#br0" timeOffset="43929.7975">22049 2194 36,'-8'-13'34,"2"-1"1,6-1-2,16 1-16,-1-4-5,8 5-2,4-2-5,2 12-1,1 6 0,3 5-1,-9 5 0,-6 3-1,-8 7 0,-4 12-1,-6 3 1,-7-2-1,-2 0-1,-6-2 1,3-3-1,2-4 0,3-1 1,7-26 1,0 11 0,12-13 1,-1-7-2,9 4 1,-3-3 1,8-5-1,0 4-6,-7 9-37,2-15 1,7-1-1,-2-11 0</inkml:trace>
  <inkml:trace contextRef="#ctx0" brushRef="#br0" timeOffset="48968.5742">21646 13162 18,'-11'13'20,"-11"-9"0,-1 1-2,-8-5-3,4-13-4,-2-6-2,7-6-3,7-8-1,8-4 0,11 1-1,8-2 1,11 9 0,3 8 1,10 13 0,-1 8 2,3 21-1,-10 7 0,-9 13-1,-19 7-1,0 7 0,-23-5-2,-4 4-1,-11-11-1,-3-10-1,-1-6-1,8-13 0,7-10-1,5-8 1,22 4 0,-10-21 0,19 9 2,10 3 0,7 2 2,13 7 0,6 0 2,9 7-1,0 0-4,-2 3-36,-3-10-1,1-5-1,-11-19-1</inkml:trace>
  <inkml:trace contextRef="#ctx0" brushRef="#br0" timeOffset="57096.7799">19495 17261 18,'3'-42'27,"10"-3"-3,-7-9-7,-1 3-4,2 6 2,-7 7-2,6 10 0,-10 6-2,4 13 1,0 9-1,-4 18-3,0 4-1,9 13-3,-5 1-1,8 13-1,-2 0 1,3 6 0,1-2-1,-1-6-1,-1-5-3,-4-10-9,6-11-24,-3-8-4,-7-13 0,11-8-3</inkml:trace>
  <inkml:trace contextRef="#ctx0" brushRef="#br0" timeOffset="57450.099">19842 16902 54,'0'0'37,"16"21"0,-21 0-10,-6 1-10,3 11-4,-6-6-6,1 9-4,2-7-1,4-3 0,2-6-2,5-2 1,9-7-1,5-1 1,8 0 0,0-5-4,4 3-1,-3-5-7,5 7-11,-3-10-19,-12-5 3,0-4 0,-7-15-1</inkml:trace>
  <inkml:trace contextRef="#ctx0" brushRef="#br0" timeOffset="57615.8598">20006 16985 40,'0'24'38,"7"12"3,-4 6-3,-3-2-14,13 10-5,-9-10-8,7 4-2,-1-6-9,-5 1-36,2-19-4,1-11-2,-8-9 2</inkml:trace>
  <inkml:trace contextRef="#ctx0" brushRef="#br0" timeOffset="67149.7738">20561 16966 24,'-31'-18'30,"6"11"2,-11-2-9,4 9-6,4 13-4,-1 0-3,13 14-1,6-4-1,16 5-1,6-4 0,15 4 0,5-12-2,8-2 0,1-9 0,0-5-1,-8-12-2,-6 0-1,-12-3-1,-11-4-6,-4 19-7,-22-17-21,0 6-6,0 11-1,-4 0 2</inkml:trace>
  <inkml:trace contextRef="#ctx0" brushRef="#br0" timeOffset="67345.3667">20433 17295 56,'0'0'42,"13"0"0,12-5 1,10-9-21,11 10-12,5 4-15,7 3-34,-6-9-2,0-5 1,-1-15-3</inkml:trace>
  <inkml:trace contextRef="#ctx0" brushRef="#br0" timeOffset="68255.5274">18499 13063 11,'-17'0'28,"-12"-5"1,10 16-1,-2 2-10,8 4-7,10 5-3,3 3-1,18-3 0,5-6 0,11-1 0,4-11 1,6-4-1,-10-10 1,2-4-1,-13-9-1,-5 0-1,-18 1-2,-7 0-3,-11 5-3,-10-2-9,4 4-26,-3 11-1,-3 1 0,5 7 0</inkml:trace>
  <inkml:trace contextRef="#ctx0" brushRef="#br0" timeOffset="68442.7246">18414 13366 82,'41'9'41,"10"-6"2,4-3-7,-4 0-21,10 0-8,-2 4-29,-6-4-18,-7-4-2,1 1 0,-3-10-1</inkml:trace>
  <inkml:trace contextRef="#ctx0" brushRef="#br0" timeOffset="69298.5799">22198 12961 34,'-13'5'31,"-10"-5"-1,8 12-8,-2 2-6,4 1-5,9 7-3,8-1-2,14 1 0,7-10-2,10 0 0,3-12 1,4 0 0,-11-12 0,-4-3-2,-15-7 1,-12 0-1,-12 0-1,-12 2-2,-8 8-4,-7-3-9,10 12-19,4 6-6,-2 5 1,11 6-2</inkml:trace>
  <inkml:trace contextRef="#ctx0" brushRef="#br0" timeOffset="69486.0604">22070 13268 55,'-3'17'41,"12"-17"0,16 0 1,18 7-17,4-19-10,23 10-6,6 2-15,4 0-32,-5 0-4,-1 9 0,-17-1-1</inkml:trace>
  <inkml:trace contextRef="#ctx0" brushRef="#br0" timeOffset="89330.1687">2280 12821 21,'-10'12'28,"10"-12"1,10 13-8,15-7-5,12-3-4,8 4-1,4-7-4,7 4-1,-6-4-3,-1 0-1,-9-4-1,-11 4-1,-12-3-2,-17 3-1,11-7-1,-11 7-1,-7-9-1,-3 0 1,-1 5 0,-2 0 0,3 4 1,-2 0 2,-3 4 1,-4 6 2,4 4-1,-1 5 2,3 4-1,1 6 2,3 1-1,0 8 2,5 0-2,8 3 1,-1 1 1,6 3 0,-6-8 1,4 1-1,-7-6 1,8-3 0,-8-9 0,-11-1 1,-5-10-2,-3-5-1,1-4 1,-4 0-1,0-4-1,-4-1-1,5 0-1,8 1 0,4 4 0,9 0 1,9 0 0,4 7 0,10-2 0,12 1 1,3 0 0,12-4-3,16-2-31,4-2-5,6-10 0,4 4-1</inkml:trace>
  <inkml:trace contextRef="#ctx0" brushRef="#br0" timeOffset="91159.2564">3075 13066 15,'-12'6'32,"12"-6"2,14 4-1,8-4-13,7 0-7,5 0-5,9 0-4,-2 4-10,2-4-15,-7 0-12,-1 4-1,-16-8 0</inkml:trace>
  <inkml:trace contextRef="#ctx0" brushRef="#br0" timeOffset="91400.1043">3097 13208 24,'0'0'33,"25"0"3,9 0-2,6 0-12,3 0-6,7 0-5,-7 7-15,1 4-29,-19-3-1,-1 4-2,-24-12-1</inkml:trace>
  <inkml:trace contextRef="#ctx0" brushRef="#br0" timeOffset="95290.1024">4126 12664 24,'10'-5'31,"-10"5"-3,0 0-2,0 17-6,-13 4-6,4 7-4,-6 6-3,2 1-1,-3 3-3,6-6-1,-1-3-2,8-8 1,3-9-1,0-12 1,11-9-1,-4-10 0,6-8 1,-2-4-1,2-5 1,0 0-1,-1 1 0,-2 6 0,-1 5 0,0 12 0,4 3 0,-2 9 0,5 12 0,3 4 0,3 11-1,6 5 2,6 2-1,2 4 1,2-2-2,-1 1 2,-6-3 0,-6-5 0,-7-5 0,-13-5 0,-10-4 0,-13-5 0,-19-1 1,-6-2-2,-10-4-1,0-3-1,0 0-2,4-3-4,9 3-5,5-3-10,11-3-13,24 6 1,-10-7 0</inkml:trace>
  <inkml:trace contextRef="#ctx0" brushRef="#br0" timeOffset="95732.7216">4493 12685 37,'9'-14'35,"-9"-1"1,8 6-2,2 9-14,-10 0-7,19 21-4,-11 1-2,11 8-3,-4 3 0,7 3 0,-3 2-2,0 1 0,-4-4-1,4-3 0,-3-8 0,-5-5 0,2-7 1,0-3-1,-1-13 1,3-6 0,3-11 0,4-9 0,4-6-1,6-5 0,-1-1 0,-1 1-1,-8 2 0,-4 3-5,-6 11-23,-16 9-13,-14 3-1,-7 4 1</inkml:trace>
  <inkml:trace contextRef="#ctx0" brushRef="#br0" timeOffset="98337.7599">4005 13266 21,'-25'5'21,"3"-5"-1,13 2-3,9-2-2,18 7-4,19 2-1,16-6-1,19 2 0,19-5-1,19 5 0,9-5-1,6 0-1,-15-4-1,-7 4-1,-22-2 0,-17 2-3,-27 0-3,-23-3-9,-14 3-23,-16-8-1,-4-3 0,6 5-1</inkml:trace>
  <inkml:trace contextRef="#ctx0" brushRef="#br0" timeOffset="98819.768">3992 13528 32,'0'0'35,"12"12"0,-8 11-3,1 11-14,-5 5-6,0 9-1,0 0-4,5 3-5,1 0-4,-6-10-6,9-7-5,-9-14-10,-4-10-9,4-10-5,-9-8 1,2-9 4</inkml:trace>
  <inkml:trace contextRef="#ctx0" brushRef="#br0" timeOffset="99120.4462">4048 13587 49,'32'-21'33,"10"14"-6,-1 11-4,-6 6-5,-5 17-6,-14 0-3,-10 11-2,-12-2-2,-13 2-4,-6-3-3,-8-4-2,1-7 0,-2-9-1,13-5 1,2-10 0,19 0 3,0 0 2,13-7 3,12 7 3,2-4 0,7 10 1,-3-3 1,6 11-2,-5 0-1,-8 0-2,-2 1-2,-7-8-8,1-1-22,-4-6-12,-2-5 0,2 0-1</inkml:trace>
  <inkml:trace contextRef="#ctx0" brushRef="#br0" timeOffset="99857.6477">4585 14011 38,'3'-15'25,"3"0"0,-6-2-3,-6-4-4,-1 4-3,-8 0-4,-1 8-1,-9 0-3,4 14-2,-3 4 0,4 9-3,5 5 1,6 2-2,9 0 0,13 0-1,5-5 1,4-7 0,3-5-1,3-8 1,-4-10 0,-2-7 0,-3-7-1,-7-7 1,-2-3-1,4 2 1,-1 0-1,0 4 0,2 8-1,0 8 1,1 12 0,6 7-1,-1 11 2,-2 4-1,2 9 1,-1 0-1,2-1 1,0 1 0,-4-2 0,-2-7 1,-4-8-1,-2-5 0,-10-9 0,0 0-1,0-12 0,-13-1 0,4 2-1,-3-1 0,-2 6-1,-3 6 1,-6 6 1,-2 8 0,-3 1 0,0 9 0,1-4 1,-1-3-5,5-7-34,8-2 1,15-8-1,6-18-1</inkml:trace>
  <inkml:trace contextRef="#ctx0" brushRef="#br0" timeOffset="101975.8421">18610 17166 31,'-18'0'28,"18"0"-5,0 0-2,13 5-6,16-2-1,7-7-3,14 4-2,3-4-1,11-1-2,-3-4-3,-4 6-1,-9 0-2,-12-6-1,-13 4-2,-17-7-2,-6 12-1,-20-16-2,2 10 2,-3-6-2,4 3 3,5-1 0,12 10 4,8-10 1,10 10 4,7 5 1,3 0 1,4 12 1,-7-4 0,0 8 0,-14-2-1,-6-1-3,-13-3-5,-11-2-17,-12-9-15,3 0 0,-12-12-1,7 8 0</inkml:trace>
  <inkml:trace contextRef="#ctx0" brushRef="#br0" timeOffset="102427.1872">17458 17019 5,'0'0'28,"7"22"2,7 26 1,-4 5-15,-3 7-4,2 14-1,-4-8-6,-1-2-2,-1-11-4,-3-10-7,-5-21-10,-1-6-7,-10-25-1,3-21-3</inkml:trace>
  <inkml:trace contextRef="#ctx0" brushRef="#br0" timeOffset="102697.935">17485 16945 40,'48'-28'22,"2"9"-1,6 19-3,-1 15-4,-11 7-4,-7 13-3,-18 2-2,-13 9-1,-18 1 0,-11-3-4,-9-9 0,-3 1-2,4-7 2,5-1-1,9-9 3,10-2-2,7-6 4,13 1 2,3 2 0,2 2 1,0-3-1,0-1-2,-1 2-9,-4-3-14,-4-11-15,9 5-1,-7-10 0,9 5 0</inkml:trace>
  <inkml:trace contextRef="#ctx0" brushRef="#br0" timeOffset="103209.749">17922 17507 4,'-4'-17'23,"4"7"0,-12-1-10,2 0-2,-3 5-2,-2 2-1,-1 4-2,1 0-2,3 4 0,0 7-1,9 7-1,3-4 1,7-1-1,6-6 3,7 2 0,3-4 1,6-5-1,-3-12 1,4-6 0,-5 0 1,1 4-1,-8-1-2,0 4 0,-5 5 0,1 6 0,-1 14-2,-1 8 0,1 5-1,0 2 0,1-3-1,1 1-1,-2-5-1,-3-2 0,0-11 1,-10-9 0,9-9 0,-9-4 0,0-3 1,0-2 1,-4-1 1,0 4 1,-7 11 0,-3 4 1,-8 11-3,-7 10-16,-7 5-20,2 7 1,-14 1-2,4-2-1</inkml:trace>
  <inkml:trace contextRef="#ctx0" brushRef="#br0" timeOffset="105554.8694">5277 13201 27,'16'-5'30,"16"8"-1,1-3-8,10 0-15,2 0-11,-5 0-19,4 9-3,-18-9-1,2 2 0</inkml:trace>
  <inkml:trace contextRef="#ctx0" brushRef="#br0" timeOffset="105705.8121">5339 13322 36,'14'4'31,"17"6"0,2-10-18,10-3-29,13 7-6,-6-12-6,15 8-2</inkml:trace>
  <inkml:trace contextRef="#ctx0" brushRef="#br0" timeOffset="105975.027">5938 13285 27,'0'0'33,"26"13"1,25-7 3,21-1-18,21-5-7,28 8-1,11-8-2,12 0-4,-2 0-6,-8 0-13,-21-5-22,-19 5-1,-33-3-1,-26 3 0</inkml:trace>
  <inkml:trace contextRef="#ctx0" brushRef="#br0" timeOffset="106291.5778">6230 12690 40,'0'0'32,"5"19"1,-14-2-6,2 8-15,7 4-4,-5 6-3,8 0-2,8 0-1,9-3-2,7-4-4,2-12-5,5-4-11,0-5-12,-9-16-1,0-3 0</inkml:trace>
  <inkml:trace contextRef="#ctx0" brushRef="#br0" timeOffset="106449.1656">6405 12753 39,'0'0'33,"-21"17"1,12 9-11,9 11-6,-3 4-5,6 7-3,-3-2-4,6 1-6,4-4-10,-5-6-21,-2-14-2,7-4-1,-10-19 0</inkml:trace>
  <inkml:trace contextRef="#ctx0" brushRef="#br0" timeOffset="106825.4671">6604 12889 15,'-28'-39'27,"15"7"0,3-6-6,12 4-5,16 10-1,4 6 0,16 18-1,-5 8 0,5 14-2,-10 3-1,-4 10-2,-18 4-3,-6 4-2,-17-2-1,-3-4-2,-8-3-1,-3-10-1,6-5-1,1-9-1,8-10 1,16 0-1,0 0 0,10-12 1,8 5 0,6 7-1,8 7-11,-1 7-23,-2 0 1,0 5-1,-10-1 1</inkml:trace>
  <inkml:trace contextRef="#ctx0" brushRef="#br0" timeOffset="107600.2569">6232 13711 30,'13'-27'33,"-8"-5"2,-2-2-9,3 6-5,-6 1-5,4 12-3,-4 15-4,0 0-2,-9 28-2,9 7-1,0 7-2,0 6 0,0 2-1,6-2-1,0-3-4,-6-14-9,7-10-24,-2-5-2,-5-16 1,13 4-2</inkml:trace>
  <inkml:trace contextRef="#ctx0" brushRef="#br0" timeOffset="107900.5805">6520 13588 42,'0'0'37,"10"9"0,-16-1 0,-3 5-18,2 8-9,-8 1-4,6 4-1,-3 0-2,5-1-1,7-4-1,5-1 1,8-8-2,3-1 0,8-2-2,-1-9-4,7 9-7,-9-14-12,-2-5-12,3 1-2,-9-8 1,-1-3 1</inkml:trace>
  <inkml:trace contextRef="#ctx0" brushRef="#br0" timeOffset="108058.6073">6669 13575 46,'0'0'37,"-9"25"0,9 2-8,0 14-7,0-1-8,6 13-3,-6-4-4,7-1-9,4-6-21,-4-9-15,3-16 0,5-12-2,1-14 1</inkml:trace>
  <inkml:trace contextRef="#ctx0" brushRef="#br0" timeOffset="108630.4391">7401 13225 39,'0'0'36,"25"5"1,8-5-3,11 6-14,-4-6-7,4 3-5,-1 2-6,-5-5-7,-1 10-11,-10-3-15,-13-7-5,-14 0-1,0 0 0</inkml:trace>
  <inkml:trace contextRef="#ctx0" brushRef="#br0" timeOffset="108781.2986">7457 13382 36,'27'4'31,"20"7"-6,9-7-26,-4-7-17,17 3-7,-8-14-5</inkml:trace>
  <inkml:trace contextRef="#ctx0" brushRef="#br0" timeOffset="112539.5902">8098 13077 14,'10'-13'32,"17"7"1,2-5-2,8 3-11,12 8-5,-6 0-3,4 9-2,-15 5-4,-8 8-1,-14 3-2,-16 3 0,-13 0-1,-6-3-1,-3-3-2,-2-9 0,7-4-1,8-9 0,15 0 0,10-5 1,11 1 0,7 4 1,6 0 2,3 14 1,-6 1 1,-9 11 0,-13-1 0,-12 4 0,-16-4-1,-8-2-2,-13-11-2,-4-8-5,4-4-4,-1-14-11,11-4-13,11 0-5,3-6 1,10 8 1</inkml:trace>
  <inkml:trace contextRef="#ctx0" brushRef="#br0" timeOffset="113065.8659">9191 13080 37,'0'0'35,"-9"21"0,-6 2 1,2 9-19,1 9-5,-6-2-4,8 2-3,-3-6-2,4-6-1,2-12 0,7-8-1,0-9 0,4-21 0,2-7 0,3-10 0,1-13 0,3-2-1,2-5 0,3 6 0,1 2 0,0 10 0,-3 15 1,2 16 0,1 18 0,2 13 0,-2 14 1,2 8 0,-2 7 0,3 4 0,2 1-1,-1-6-1,1-6-2,-6-7-5,4-8-3,-13-12-10,1-5-14,-10-12-6,0 0 1,-19-15 1</inkml:trace>
  <inkml:trace contextRef="#ctx0" brushRef="#br0" timeOffset="113204.2991">9107 13217 53,'13'3'34,"12"-3"1,25 14-26,14-3-29,-4-8-4,17 8-6,-21-15-2</inkml:trace>
  <inkml:trace contextRef="#ctx0" brushRef="#br0" timeOffset="125938.8758">21285 6422 30,'8'-11'23,"-8"11"0,0 0-3,0 0-2,8-10-3,-8 10-4,0-12-3,0 12-2,-6-12-2,6 12 0,-11-16 0,2 5-1,2 2 0,-4-3 0,1 3 0,-3-7-1,2 5 1,-3-4-1,-1 5 0,-2-5 0,-1 5-1,-1-1 1,-2 0-1,2 0 1,-3 4-1,3 0 0,-2 0 0,2 4 0,0-3 0,-3 2-1,-1 4 1,-2-2 0,-3 2-1,0 0 1,-2 0-1,-1 2 1,1 4-1,2-2 0,1 2 0,3 2 0,2 0 0,2 1 0,0 3 0,0-1 0,-3 2 1,-2 0-1,-3 3 0,1-1 0,1 1 0,1 0 0,1-3 0,3 0 0,4 5 1,2-2-1,2 1 1,3 2 0,2-1 0,-1 2 0,2 3-1,0-5 1,0 1 0,0 0 0,1-2 0,2-2 0,-2 4 0,2-1 1,0 0-1,4 2 1,0-2 0,0 2-1,8 4 0,-1-2 1,2-3-2,5-2 1,0 0 0,1 0-1,-1 0 0,1 1 0,-3-2 1,1-3-1,0 2 1,-3-2-1,5 1 0,2-2 1,3-2-1,4 0 0,3 2 1,3 0-1,0-1 0,1 1 0,0-1 1,-2 0-2,-4-1 1,-1-1 1,-2-5-1,-1-1 0,2-3 1,-1-3-1,2 3 0,0-5 0,1-2 1,1 2-1,-1-1 0,-1-1 1,-2 1-2,-3 1 2,-1-3-1,-2-1 0,0 1 1,0 1-1,-4 3-1,0-2 2,2-3-1,-1 4 0,0 0 0,-2-2 0,0 2-1,0-5 2,-1-3-1,0 3 0,0-2-1,-2 1 1,1-3 0,0 3 0,-1-1 1,-1 1-1,-7 11-1,11-16 2,-6 5-1,0 0 0,1-2 0,2-2 0,-2-1 0,4-3-1,-3-4 1,1-3 0,-1 2 0,-2-1-1,-5 1 1,0-2 0,-10-1 1,0 2-2,-3-4-3,4-2-37,-9-2-1,-7-11 0,-2-4 0</inkml:trace>
  <inkml:trace contextRef="#ctx0" brushRef="#br0" timeOffset="128136.591">2233 14711 24,'3'-10'34,"-3"-1"0,0 11-2,0 0-13,0 0-3,8 10-5,-14 12-2,6 10-4,0 7-1,-5 11-1,1 8-1,4 4 0,-6 2-1,6-2 0,0-7 0,-4-8 0,-2-9 0,11-10 0,-5-9 1,0-7-1,0-12 0,0 0 0,0-16 0,6 1 0,5-4-1,-2 0 0,10-1 0,2 2 0,4 5 0,6 6-1,2 7 1,-10 7 0,-1 8 0,-10 7 0,-12 7 1,0 0-1,-15 1 0,-9-3 1,-5-4-1,1-7 0,2-6 0,2-10-2,9 0-1,-4-10-6,19 10-10,0-13-19,5 1-1,9 3 1,1-4-1</inkml:trace>
  <inkml:trace contextRef="#ctx0" brushRef="#br0" timeOffset="128422.9814">2853 15116 84,'0'0'41,"0"0"0,0 0-8,0 0-19,0 0-7,0 0-3,0 0-2,11 0-3,-11 0-4,15-4-16,-5 4-21,-10 0 1,19-12 0,-19 12-1</inkml:trace>
  <inkml:trace contextRef="#ctx0" brushRef="#br0" timeOffset="128693.5859">2836 15293 90,'0'0'43,"10"12"0,-10-12-11,0 0-14,0 0-9,11 8-3,-11-8-8,0 0-39,0 0-3,0 0 1,4-9-1</inkml:trace>
  <inkml:trace contextRef="#ctx0" brushRef="#br0" timeOffset="130427.5876">3581 14878 25,'0'0'28,"11"13"1,12-10-15,8-3-4,11 5 0,1-5-1,8 0-2,-4 0-4,-5 0-1,-10-3-2,-7 3-1,-13 0 0,-12 0-3,0 0 1,-10 0-1,-2 0-1,-3 0 2,3 0-1,-1 3 2,4 0 0,0 3 3,9-6 1,-16 18 2,12-4 0,1 7 2,-2 0 0,5 8 1,-3 0-1,3 9 0,0-3-1,5 6-1,-2-4 0,0 1-2,-3-5 1,0-2-1,-8-4 1,1-5-2,-9-6 1,-2-4 0,-6-4-1,3-3 0,-5-5 0,7 0 0,1 0 0,2 0 0,7-4 0,9 4 0,0 0 0,9-6 1,7 3 0,8 3 0,4 0-1,6 0 1,1 0-2,-1 0-4,2 4-14,2 0-20,-12-7 0,4 3 0,-2-12 0</inkml:trace>
  <inkml:trace contextRef="#ctx0" brushRef="#br0" timeOffset="130909.5341">4396 15098 22,'0'0'34,"0"0"1,28 11-2,-3-8-14,3-3-7,11 4-2,1-4-3,5 0-3,0 0-4,-7 0-3,-4 3-3,-12-3-4,0 3-5,-22-3-8,9-3-12,-9 3 0,0 0 1</inkml:trace>
  <inkml:trace contextRef="#ctx0" brushRef="#br0" timeOffset="131164.5793">4486 15199 33,'0'0'27,"0"0"-2,15 8-4,4-5-2,5-3-4,8 5-2,-1-5-4,8 0-4,-7 0-2,2 0-4,-4 4-7,-10-4-16,-12 0-10,2 5-2,-10-5 2</inkml:trace>
  <inkml:trace contextRef="#ctx0" brushRef="#br0" timeOffset="132855.3343">5181 14843 36,'-8'-19'31,"19"22"1,1 3-4,10 0-17,16 8-4,0-2-2,9 3-1,-2-4-2,-5-1-2,-3-3-1,-9-7-1,-9 0-1,-19 0-1,6-8 0,-15 4 0,-5 0 1,-3 4 0,-2 4 1,0 1 0,-2 10 2,5 5-1,1 5 2,6 5 0,-1 4 1,7 4 1,-1 2 1,4 5 0,0-3 1,0-2-1,-7-4 0,0-4-1,-9-7 0,-2-3-1,-4-13 0,-3-6-1,3-8 0,1-1 0,5-3 0,7 3-1,9 6 1,0-11 1,11 11-2,9 0 1,5 6 0,6-1-2,5 4-5,-1-9-14,1 0-15,8 2 0,-3-7 0,5 5 0</inkml:trace>
  <inkml:trace contextRef="#ctx0" brushRef="#br0" timeOffset="133186.2061">5691 15336 51,'0'-10'36,"0"10"1,0 10-10,-3 3-8,8 11-6,-5 3-5,3 5-3,-3-1-2,3 2-1,0-3-4,-3-9-6,6-6-24,-3 0-6,-3-15-1,0 0 1</inkml:trace>
  <inkml:trace contextRef="#ctx0" brushRef="#br0" timeOffset="133487.742">6049 15082 43,'10'-3'36,"-10"3"2,11 15-5,-4 11-14,-7 0-7,6 11-4,-2-1-1,1 3-5,-1-3-2,2-5-4,3-4-7,-9-13-11,0-14-16,0 12 0,0-12-1,-15-15 2</inkml:trace>
  <inkml:trace contextRef="#ctx0" brushRef="#br0" timeOffset="133633.7479">5957 15258 25,'12'-3'35,"3"-7"0,16 10 0,3-5-14,9 5-20,7 5-28,-2-12-4,7 7-4,-6-10 0</inkml:trace>
  <inkml:trace contextRef="#ctx0" brushRef="#br0" timeOffset="134247.0487">6397 14940 19,'12'-11'33,"18"3"0,1-4 1,14 2-14,6 1-7,-1-1-5,0 5-4,-9 0-3,-7 0-3,-10 5-3,-14-3-1,-10 3-3,0 0 0,-21-4-1,-1 4 2,2 0 2,-4 5 2,2 4 5,7 9 3,-1 4 3,10 11 1,2 4 2,4 6 0,4 1-2,6 9 0,-2-7 0,2 5-3,-4-8 1,0-1-2,-6-9-1,-6-4 0,-3-8 0,-4-8-2,-6-7 0,-2-6 0,0-3-1,4-2 0,0-2 0,4 0-1,13 7 1,0 0 0,0-10 0,13 10 0,8 0-2,5 0-2,13 0-15,4 0-18,-4-5 0,3 2-1,-5-5 0</inkml:trace>
  <inkml:trace contextRef="#ctx0" brushRef="#br0" timeOffset="134592.5706">6914 15413 17,'0'0'30,"0"0"1,12-11 0,1 4-14,5-2-5,5 3-3,-2-1-1,5 7-1,-11 5 0,0 8 0,-15 3-1,0 9-1,-18 0-2,-1 4 0,-7-3-1,2-2-1,0-4 0,4-7-1,8-5 0,12-8 0,0 0 0,16 8 0,6-8 1,2 6 0,4-1-3,-3 7-35,6-12-1,3 3 0,-9-13 0</inkml:trace>
  <inkml:trace contextRef="#ctx0" brushRef="#br0" timeOffset="136179.3945">7357 15132 41,'0'0'34,"26"-3"0,-12 3-8,14-10-11,13 6-5,0-7-4,11 2-3,-2 4-5,-7-3-8,0 8-9,-11 0-16,-16 2 1,-4 8-2,-12-10 4</inkml:trace>
  <inkml:trace contextRef="#ctx0" brushRef="#br0" timeOffset="136451.5814">7448 15250 13,'0'12'33,"0"-12"1,8 0-7,40 0 17,-10 3-26,-3-9-5,10 6-4,-2 0-13,0 3-31,-12-8-1,0 5-3,-12-16 2</inkml:trace>
  <inkml:trace contextRef="#ctx0" brushRef="#br0" timeOffset="138552.7618">8130 15046 25,'19'-9'31,"-2"-1"0,9 3-8,5 7-6,0 0-3,2 5-3,-7 7-3,-4 9-3,-13 0-1,-9 4-1,-7-3-1,-15 0-1,-2-5 0,-4-5-1,0-2 0,4-7 0,5-3-1,10-6 1,9 6 0,15-7 1,7 7-1,10 6 2,4 7 0,4 7 1,-2 7 0,-5 5 0,-13 4 1,-8 3-2,-16-2 2,-11-4-2,-14-9 0,-10-6 0,-5-7-1,1-11-1,3 0-2,-1-16-15,4 0-22,9 4 0,0 2 0,9 6 0</inkml:trace>
  <inkml:trace contextRef="#ctx0" brushRef="#br0" timeOffset="146619.8674">5039 14575 27,'0'0'28,"6"14"2,-11 23-14,1 21-3,4 22-3,-7 19-2,3 21-1,-4 12-3,0 5 0,-1-2-3,1-7 0,-4-11-2,-2-18-3,2-15-5,-3-22-6,1-20-17,10-9 0,-9-22 0,13-11 9</inkml:trace>
  <inkml:trace contextRef="#ctx0" brushRef="#br0" timeOffset="147079.5823">5101 14567 3,'105'5'53,"-18"-5"-37,24 0 0,35-5-2,27-1-1,29-5-3,28 2-1,20-6-2,17 6 0,3-4 0,9 7-1,-16 0 0,-5 6 0,-25 0-1,-20 0-4,-29 5-6,-28-5-18,-32 0-12,-16 0-1,-30-7 0</inkml:trace>
  <inkml:trace contextRef="#ctx0" brushRef="#br0" timeOffset="147507.7091">8770 14557 38,'6'-16'30,"-6"25"-3,3 19-9,-6 21-4,3 25-3,-7 20-2,4 21-2,-3 18 0,6 20-2,0 2-2,0 1-1,0-13-2,0-13-1,0-15-3,-6-19-4,6-24-26,0-13-2,-12-29 1,5-8 1</inkml:trace>
  <inkml:trace contextRef="#ctx0" brushRef="#br0" timeOffset="148259.7331">5023 15952 6,'-31'0'23,"31"0"-2,19 7-7,27-4-3,33-3-2,34 0 1,33-3-1,36-5-2,30-1 0,33-1 0,22-5-1,18-1-1,2 5 0,-1 0-1,-7 8-1,-21-3 1,-16 6-1,-28 0-1,-16 0-1,-26-3-2,-21-2 0,-23 1 0,-19-4-1,-22 3-4,-19-4-3,-19 6-12,-11 3-12,-38 0 1,12 0 0</inkml:trace>
  <inkml:trace contextRef="#ctx0" brushRef="#br0" timeOffset="148822.2139">9306 15229 12,'6'-17'28,"-6"-8"1,3-4-8,1 5-4,-1-5-3,6 7-2,-9 0-2,3 8-2,-3 4-1,0 10-3,-3 10 0,-1 6-2,-2 9-1,6 7 0,0 6 0,0 0-1,0 0 1,4-2 0,-4-4 0,-4-5 0,-4-6 0,-5-9-1,-5-8 1,-1-4 0,-2 0 0,5-3-1,4-2 0,12 5 1,3-13-2,15 8 0,10 2-3,6-2-3,11 5-8,-4-6-17,0-5-3,-1 1-1,-10-7 2</inkml:trace>
  <inkml:trace contextRef="#ctx0" brushRef="#br0" timeOffset="149213.2308">9452 14884 51,'-43'-29'22,"-1"17"-3,-15 12-6,-5 10-4,-2 17-2,-3 6-3,7 13-2,4 6 0,11 9 1,13-1 2,21 8 0,13-5 0,25 5 1,16-8 0,21-2 1,13-12-1,20-8-2,5-19-1,9-19-1,-2-22 0,-5-18-1,-14-25 0,-17-17 0,-36-9 0,-35-6-1,-31 12-10,-32 13-26,-51 10-1,-39 27 0,-51 15 1</inkml:trace>
  <inkml:trace contextRef="#ctx0" brushRef="#br0" timeOffset="210185.8944">2412 16481 28,'13'30'30,"-22"-1"-3,1 19-10,-4 8-4,-3 6-2,1-3-5,3-4-3,-3-13-1,4-13-1,7-15 1,3-14-1,8-27 0,-3-8 0,-2-5 1,-3-7-1,7 2-1,-3-2 1,-1 7 0,1 8-1,0 9 1,0 8-1,6 7 1,1 14-1,4 7 1,3 8 0,0 5 1,6 10-1,7-1 0,0 4 0,6 1 0,-5-6-1,-2-4 1,-1-2-1,-5-6 1,-14-3 2,-10-1-1,-14-4 0,-7-2 1,-13 0 0,0-2 0,-12-1-1,2-4 0,1-5-2,6 0-3,10 0-5,4-9-11,12-4-18,11 13 1,6-17 0,12 8 0</inkml:trace>
  <inkml:trace contextRef="#ctx0" brushRef="#br0" timeOffset="210669.3003">2788 16566 47,'0'-17'33,"0"17"-3,0 0-11,7 13-6,0 8-3,3 8-4,4 7-1,2 3-1,0 7 0,2-5-1,5 3 0,-6-6 0,-1-7 1,-3-9 0,-2-8 1,-11-14 0,18-11-1,-11-10 2,6-8-2,0-15 0,5-5-2,4-4 0,-1 1-2,4 3 1,-6 5-3,3 13-5,-15 4-10,-2 16-24,-5 11 1,0 0-2,-12 25 0</inkml:trace>
  <inkml:trace contextRef="#ctx0" brushRef="#br0" timeOffset="211210.4282">3137 17028 9,'0'0'28,"0"0"-1,0 0-8,0-9-5,0 9-3,6-13-1,3 9-2,-2-11 0,-7 15 1,15-21 0,-3 13-1,-12 8 0,10-14-2,-10 14-1,0 0-2,9 0 0,-9 0-1,10 21-1,-7-3 0,1-2 1,0 10-1,-1-2 0,4 4 1,0-4-1,-3 1 1,1-4-1,1-3 0,-2-4 1,1-5-1,-5-9-1,6 10-5,-6-10-34,0 0-1,0 0 1,0-15-1</inkml:trace>
  <inkml:trace contextRef="#ctx0" brushRef="#br0" timeOffset="213333.3733">3691 16737 13,'0'0'28,"25"13"0,-2-9-7,9-4-12,6 3-5,0-3-10,6 9-11,-10-9-11,3 8 0,-15-12 5</inkml:trace>
  <inkml:trace contextRef="#ctx0" brushRef="#br0" timeOffset="213550.1367">3732 16903 42,'14'10'37,"7"-10"0,10 4-12,8 1-6,-2-5-4,4 0-15,-3 0-33,2-4-3,-15-5-2,-1 9 0</inkml:trace>
  <inkml:trace contextRef="#ctx0" brushRef="#br0" timeOffset="216718.8406">4308 16576 39,'0'0'32,"20"3"1,8 2-14,15 5-11,1-3-3,8 3-3,0-1-7,-5-3-5,-6-1-7,-7-2-3,-16-3 0,-18 0 0,0 0 1,-3-14 5,-13 9 6,-2 5 7,2 0 7,-17 14 17,19 1-7,6 7 0,5 6 2,1 1-2,2 4-1,-4 0-2,4 4-2,-10-4-2,-2 2-2,-7-7-3,-2-4 0,-7-9-3,3-3 1,3-5-1,4-7 1,5 0 0,13 0 0,0 0 0,15-10 1,4 10-1,9 3-1,6-1-4,-3-2-8,7 5-20,2 1-7,-6-10 2,2 4-1</inkml:trace>
  <inkml:trace contextRef="#ctx0" brushRef="#br0" timeOffset="216914.8748">4815 16873 59,'0'0'39,"6"10"1,-4 13-10,-2 0-15,7 18-6,-7-3-3,3-1-9,4-5-29,-4-3-7,-3-12 0,0-17-1</inkml:trace>
  <inkml:trace contextRef="#ctx0" brushRef="#br0" timeOffset="217372.579">5104 16623 54,'0'0'38,"7"16"-1,-3 7-14,3 24-8,-7 1-5,6 15-2,1-2-4,-3-6-3,4-1-4,-4-14-2,3-8-7,-7-22-4,0-10-5,-5-22-6,-4-12-2,-3-9-1,-5-7 4</inkml:trace>
  <inkml:trace contextRef="#ctx0" brushRef="#br0" timeOffset="217618.7055">5141 16599 67,'36'-16'29,"4"6"-3,-1 10-1,1 13-7,-16 4-5,-5 15-3,-19 3-4,-6 8-1,-19 0-3,-6-1-1,-7-3-1,-2-8 0,4-8-1,5-4 1,10-10-1,11-4 1,10-5 0,17 0 1,4 3 0,8 7 0,9 4-2,-5-4-7,12 6-25,-9 2-6,-6-2-1,3-1 1</inkml:trace>
  <inkml:trace contextRef="#ctx0" brushRef="#br0" timeOffset="217801.7176">5505 16929 44,'0'0'39,"11"-7"1,-11 7 0,16 19-19,-16-5-8,9 14-5,-9 1-4,3 0-7,-6 4-36,6 2-1,-3-6 0,0-2-1</inkml:trace>
  <inkml:trace contextRef="#ctx0" brushRef="#br0" timeOffset="218844.591">6121 17087 19,'12'13'33,"1"15"-2,-20-8-15,-17-2-32,8 5-9,-16-15-3,8-3-1</inkml:trace>
  <inkml:trace contextRef="#ctx0" brushRef="#br0" timeOffset="219485.5">6866 16632 25,'0'0'34,"5"16"1,-14 9 0,-7 7-20,3 13-6,-5 1-3,2 2 0,-2-6-4,6-4 0,-1-9-1,10-12 0,3-17 0,0-12 0,6-14 0,3-3-1,3-8 1,1-5-1,6-1 1,-1 3-2,1 3 2,0 8-2,0 5 1,-2 6 0,-1 8 0,-3 7 0,0 7 0,2 13 0,1 5 0,4 10 1,6 4-1,5 7 1,3 3-1,3 2 1,-3-1 0,-5-6 0,-9-5-1,-10-3 1,-14-6 0,-14-7-1,-12-6 1,-11-6-1,-5-8-1,-4 0-1,8 0-1,0-8-6,14 8-8,4-5-15,8 0-4,16 5-1,0 0 1</inkml:trace>
  <inkml:trace contextRef="#ctx0" brushRef="#br0" timeOffset="219846.1644">7218 16648 33,'3'-15'34,"10"15"2,-13 0-1,15 20-19,1 8-5,-4 4-4,5 8 0,0 5-4,2 3 1,0-4-3,-1-7 1,-2-9-1,-2-8 1,-1-12 0,-1-8 0,-2-15 0,6-12 1,-1-6 0,4-7-1,0-2 1,5 3-2,-3 2 1,-1 2-2,-3 5-2,-6 11-3,0 7-8,-11 12-27,-3-15 1,3 15-1,-15-5-1</inkml:trace>
  <inkml:trace contextRef="#ctx0" brushRef="#br0" timeOffset="220468.4306">7596 17043 28,'21'-5'33,"-4"0"0,1 1-8,4 9-5,-6 2-5,-1 8-4,-9 1-4,-6 6-1,-12 2-2,-4-1-1,-6-2-1,-5-7-1,2-4-2,-1-3 1,2-7-1,7 0 1,3-4-1,14 4 0,-7-13 1,7 13 0,19 0 1,-3 0 0,6 0 0,3 7 0,2 3 0,-2-3-7,0 8-27,0-10-6,-9-5 1,-2 4 0</inkml:trace>
  <inkml:trace contextRef="#ctx0" brushRef="#br0" timeOffset="220816.3697">7975 16834 32,'15'3'33,"1"-6"1,15 3-3,9 3-21,1-3-7,1 0-11,-4-5-17,5 13-8,-21-8-1,3 9 1</inkml:trace>
  <inkml:trace contextRef="#ctx0" brushRef="#br0" timeOffset="220983.3999">8059 16983 64,'27'13'36,"-2"-13"-2,16 0-47,4 8-12,-4-20-5,18-1-3</inkml:trace>
  <inkml:trace contextRef="#ctx0" brushRef="#br0" timeOffset="223008.3679">8538 16570 28,'0'0'30,"0"0"1,21 11-15,3-4-5,7-2-2,4 0-1,2-5-3,1 0-1,-8 0-3,-2-3 0,-9-2-2,-8-2 1,-11 7 0,0 0-1,-15 3 0,1 5 0,0 2 0,-1 3 1,3 6 0,2 8 0,7 0 0,3 2 1,0 2-1,3 2 1,-3 1-1,0 1 1,-5-1 0,-5-3 0,-9-7 0,-3 1-1,1-4 1,-1-4 0,1-6-1,9-6 2,12-5-1,0 0 1,15 0 0,10 5-2,6-5-4,0 0-14,2-4-15,8 11-1,-13-14 1,6 7 2</inkml:trace>
  <inkml:trace contextRef="#ctx0" brushRef="#br0" timeOffset="223377.0563">8940 17031 13,'-9'-17'32,"15"7"1,0-7-3,3 3-12,12 2-6,0 2-2,6 10-2,-6 7-4,1 10-1,-12 2 0,-4 5 0,-12-1-1,-6 4 0,-11-4-1,-5-6 0,-3-2 0,0-3 0,4-7-1,5-3 0,7-4 0,15 2 0,0 0 1,13-7 0,5 7-1,7 0 1,2 0 0,4 0-4,3 7-7,-5-7-18,-1-8-8,7 3-1,-5-13 0</inkml:trace>
  <inkml:trace contextRef="#ctx0" brushRef="#br0" timeOffset="223654.2827">9297 16616 40,'0'0'35,"0"0"2,12 23-5,-9 2-17,6 15-3,-3 4-5,9 14 0,-8-2-6,3-5-1,0-3-4,-7-10-3,3-7-5,-10-14-6,4-17-8,-12-4-7,-4-23-3,4-3 1</inkml:trace>
  <inkml:trace contextRef="#ctx0" brushRef="#br0" timeOffset="223947.9419">9313 16607 53,'36'-15'35,"2"-1"-5,5 5-6,7 11-8,-6 0-5,-2 9-5,-14 7-3,-9 7 0,-19 5-1,-15 4-2,-14 2 0,-10 0 1,-1-2-2,-1 1 1,6-4-1,8-6 1,11-3 0,16-7 1,12-1 0,12 0 1,9 0-1,3 0 1,5-3-1,-1 4-3,0 1-9,-11-2-22,-2-7-4,-4 0-1,-12-8 0</inkml:trace>
  <inkml:trace contextRef="#ctx0" brushRef="#br0" timeOffset="224241.2807">9728 16964 46,'0'0'36,"18"0"1,1-6 0,3 1-24,9 5-4,0 0-3,2 5-2,-4 1-2,-7 3 0,-10 4-1,-6 5 1,-12 4-2,-10 1 1,-2 2-1,-4-2 1,3-5-1,5-1 0,7-2 1,7-5-1,9-3 1,9-7 0,10 0-1,13 2-2,15-2-36,9 5-1,-3-5 0,12 12 0</inkml:trace>
  <inkml:trace contextRef="#ctx0" brushRef="#br0" timeOffset="235697.538">10484 16762 6,'9'0'31,"13"3"3,6-3-6,15-3-9,13 7-4,6-4-2,7 0-5,-2 0-5,2 0-6,-4 0-11,-5-6-16,-20-4-4,-4 1 0,-20-4-1</inkml:trace>
  <inkml:trace contextRef="#ctx0" brushRef="#br0" timeOffset="235907.9326">10648 16887 50,'0'0'33,"23"-9"-10,10 6-6,11 3-6,3 0-3,6 0-7,-1 0-9,-3 0-17,-9-6-8,-4 6 1,-17-20-1</inkml:trace>
  <inkml:trace contextRef="#ctx0" brushRef="#br0" timeOffset="236073.9442">11129 16670 48,'22'0'38,"6"7"2,-4 15-2,-10 1-21,2 20-6,-16 3-8,-12 5-33,-9-13-8,-3-9 0,-15-17-2</inkml:trace>
  <inkml:trace contextRef="#ctx0" brushRef="#br0" timeOffset="236710.4503">1987 17873 23,'18'4'31,"10"-8"1,18-1-13,14 2-6,11 3 0,7 9-2,-1-5-6,8 8-12,-9-12-13,-4 0-10,-23-4-3,3-5 0</inkml:trace>
  <inkml:trace contextRef="#ctx0" brushRef="#br0" timeOffset="236936.4787">2154 17996 17,'0'0'30,"48"8"1,-3 1-6,-4-3-8,11 1-9,7 2-6,2-9-3,-8-2-9,-6 2-11,-3-13-5,-44 13 1,46-44-1</inkml:trace>
  <inkml:trace contextRef="#ctx0" brushRef="#br0" timeOffset="237106.3668">2652 17858 46,'0'0'27,"17"0"1,-17 0-6,0 0-4,58 16-3,-58-16-2,43 25-1,-43-25-7,20 46-10,-20-46-25,-13 54-8,13-54-5,-43 41 1</inkml:trace>
  <inkml:trace contextRef="#ctx0" brushRef="#br0" timeOffset="237733.3309">3550 17680 6,'-4'14'30,"4"10"1,-17-2 1,17-22-18,-24 70-3,24-70 1,-28 77-3,16-35-6,12-42 3,-12 55-1,12-55 0,0 0 0,7-19-2,2-5-4,6-13 0,-2-6 5,2-3-5,1 6-1,2 2 0,-5 12-1,2 1 2,-2 4 2,-1 13-1,1 1 1,0 7 1,1 5 0,2 2 0,6 5-1,2 8 1,7 5 0,6 1 0,-37-26-2,72 72 3,-72-72 1,61 75-8,-42-31 4,-8 2-4,-11-46 4,-14 72-1,14-72 1,-55 41-3,55-41-2,-72 24 7,72-24-9,-74-19-5,74 19-16,0 0-13,-52-35 5,52 35-3</inkml:trace>
  <inkml:trace contextRef="#ctx0" brushRef="#br0" timeOffset="238117.7706">4039 17623 41,'9'8'35,"-5"4"0,5 12-6,4 10-14,-3 7-6,11 8 3,-4 2-6,5 0-4,-22-51 1,41 61 4,-41-61-3,40 11 1,-18-29-1,3-13-3,-1-11 3,2-5 1,-2-1-2,1 9-6,0 1 1,-4 5-7,1 12-10,-9 9-19,-5-2-3,-1 5 1,-7 9-1</inkml:trace>
  <inkml:trace contextRef="#ctx0" brushRef="#br0" timeOffset="238381.1081">4470 17958 53,'0'0'39,"0"0"-10,0 0-1,47 44-16,-47-44-4,9 72-4,-6-26-5,4 9-15,-4-14-23,-3-41 6,0 61-4,0-61-5</inkml:trace>
  <inkml:trace contextRef="#ctx0" brushRef="#br0" timeOffset="239582.594">5716 17662 33,'0'0'32,"-12"7"0,4 14-8,-3 3-11,11-24-5,-29 79 2,15-32-6,3 5-4,11-52 6,-14 68-2,14-68-2,0 0 1,18 19 2,-7-45-6,5-8 3,0-12 1,0 4-6,1 1 1,-5 3 3,0 1-4,-5 12 0,0 9 3,0 7-1,-7 9 1,10 2 0,-10-2 0,21 20-1,-4-2 1,7 1 0,5 9 0,-29-28 0,62 64 3,-62-64 1,62 62-1,-62-62-4,37 70-1,-37-70 2,-4 60-1,4-60 0,-54 44-6,12-25 3,-3-3-1,1-9 2,-1-4-6,45-3-15,-59 5-16,59-5 4,0 0 4</inkml:trace>
  <inkml:trace contextRef="#ctx0" brushRef="#br0" timeOffset="239989.9955">6133 17683 22,'0'0'33,"21"6"1,-8 7-3,-13-13-13,37 58-4,-37-58-3,52 89-9,-26-39 2,3-1-2,-29-49 0,42 60-1,-42-60 1,0 0 1,44-10 3,-29-25 3,1-9-5,5-12 1,2 4-3,4 4 0,4 0-3,-6 7-12,5 15-27,-7 11 1,-11 8 0,-3 7 0</inkml:trace>
  <inkml:trace contextRef="#ctx0" brushRef="#br0" timeOffset="240523.4867">6638 18032 39,'0'0'40,"0"-58"-3,0 58-10,0 0-6,61-34 0,-61 34-17,46 29 0,-46-29-4,27 76-1,-30-30 0,-7 1 1,-11 10-3,-2-11-2,23-46 6,-52 67-2,52-67 1,-41 12 0,41-12 0,0 0-4,0 0 5,0 0 1,59-23-1,-59 23-1,91 23-17,-30-1-21,-1-12-2,8-3 2,-9-7 2</inkml:trace>
  <inkml:trace contextRef="#ctx0" brushRef="#br0" timeOffset="251925.5183">7430 17661 3,'0'0'29,"0"13"1,0-13-1,23 9-13,8-2-6,3-3-1,7-4-6,-1 6-11,4 0-14,-14-1-8,5-1-1,-17 0-1</inkml:trace>
  <inkml:trace contextRef="#ctx0" brushRef="#br0" timeOffset="252112.0855">7478 17764 31,'12'11'32,"-1"-5"-1,13-6-12,7 5-13,3-1-20,10 4-11,-10-14-4,16 6-1</inkml:trace>
  <inkml:trace contextRef="#ctx0" brushRef="#br0" timeOffset="252738.3143">8310 17663 15,'0'0'30,"0"14"1,-6 1-5,6-15-11,-29 65-1,29-65-4,-34 79-2,34-79-1,-33 77-2,33-77-1,-20 47-1,20-47 2,0-31-6,0 1 0,13-3 0,-4-9 0,4-1 0,2-1-1,-2 3 1,-1 14-1,0 8 2,0 5 2,-5 0-2,-7 14 1,12-10-1,-12 10 0,0 0 0,9 18 0,-2-5 0,3 2 0,6 8 0,5 5-1,6 3 1,-27-31 1,66 70 1,-66-70 1,60 60 0,-60-60 1,34 54-1,-34-54 2,0 0-2,-47 36 1,47-36-2,-88 6-1,39-6-1,-1-11-1,3 1-3,47 10-9,-65 5-14,65-5-9,0 0-1,0 0-1</inkml:trace>
  <inkml:trace contextRef="#ctx0" brushRef="#br0" timeOffset="253232.6077">8707 17631 18,'-3'-19'32,"3"19"1,0 0-2,0 0-13,14 19-5,-8 2-3,3 6-3,-9-27-3,31 77 3,-31-77-1,37 80 0,-37-80-1,44 59-1,-44-59 3,43 19-3,-25-27-2,4-2-1,-7-8-2,4-6 2,-4-3-2,5-5 2,-3 6-3,6-3 0,1 0 4,0-3-3,-2 6-11,3 9-28,-17 0 1,-3 5-1,-17 2 0</inkml:trace>
  <inkml:trace contextRef="#ctx0" brushRef="#br0" timeOffset="258275.5964">9536 17807 20,'0'0'28,"25"3"-1,-7-9-1,10 0-5,7 6-4,-1-10-5,9 10-3,-6 6-6,0-6-7,-6 8-12,-31-8-18,43 19 2,-27-14-4,-16-5 2</inkml:trace>
  <inkml:trace contextRef="#ctx0" brushRef="#br0" timeOffset="258461.7644">9631 17897 51,'0'0'37,"54"12"2,-54-12-9,74 6-54,-25-2-3,-2-4-6,12 0-2</inkml:trace>
  <inkml:trace contextRef="#ctx0" brushRef="#br0" timeOffset="264043.706">5123 17652 52,'0'-11'35,"0"11"-6,0 0-5,-3 12-6,3 8-5,-7 1-6,7-21-1,0 70 2,3-26-7,-3 4-1,6-2-3,0-1-4,-6-3-6,0-42-6,13 46-17,-13-46-7,0 0 7,0 0 1</inkml:trace>
  <inkml:trace contextRef="#ctx0" brushRef="#br0" timeOffset="264249.7264">4916 17823 67,'9'-7'41,"5"7"1,14-4-12,11 8-11,-3-7-7,13 11-5,1-5-7,-2 4-26,-3 2-14,-2-3-3,-12-6 1,-4 0-1</inkml:trace>
  <inkml:trace contextRef="#ctx0" brushRef="#br0" timeOffset="273839.0531">10296 17524 22,'0'0'30,"15"0"-2,7 0-10,9 8-5,5-8-2,8 7-1,-1-5-3,1 5-3,-8-7-1,-1-4-2,-13 4-1,-12 0 0,-10 0 0,0 0-1,-23 0 0,2 0 0,0 6-1,-4 0 1,5 4 0,2 4 0,5 5 1,4 1 0,6 3-1,3 6 1,3 5 1,1-4-1,-4-30 1,0 59 2,0-41-2,-9 3 0,-8-10 0,0-6 0,-5-10 0,3 5 1,0-11-2,7 11-2,12 0 4,-12-9 0,12 9-1,21 3 1,-21-3-1,44 17 1,-44-17-5,58 18-14,-58-18-16,56 22 1,-56-22 1,50 8-1</inkml:trace>
  <inkml:trace contextRef="#ctx0" brushRef="#br0" timeOffset="274019.0774">10723 17836 20,'0'0'37,"0"0"1,0 0-2,0 0-13,19 68-15,-19-68-8,-7 49-19,7-49-16,0 0-10,0 45 5</inkml:trace>
  <inkml:trace contextRef="#ctx0" brushRef="#br0" timeOffset="274269.0898">10980 17563 37,'0'0'33,"-6"10"2,3 5-6,3 8-16,3 9-4,-3 2-2,5 3-3,-2 5-4,-3-42-4,3 71-9,-3-71-15,-5 38-8,5-38 1,0 0-1</inkml:trace>
  <inkml:trace contextRef="#ctx0" brushRef="#br0" timeOffset="274540.0784">10986 17582 29,'19'-19'33,"13"9"-2,-5 6-7,-2-1-5,0 12-7,-15 3-4,-5 6-2,-12-1-4,-4 6-1,-11-3-1,-5 3-2,1 0 0,3-7-1,6-2-1,10-2 3,7 0 0,11-1 1,10 7 1,3-1 1,5-1-1,-29-14-1,55 49-5,-55-49-16,33 50-12,-33-50 0,23 18-2</inkml:trace>
  <inkml:trace contextRef="#ctx0" brushRef="#br0" timeOffset="274719.919">11300 17783 50,'7'15'35,"-7"-15"0,0 0-8,-4 67-14,4-67-11,-10 75-29,10-75-8,-4 63-7,4-63 4</inkml:trace>
  <inkml:trace contextRef="#ctx0" brushRef="#br0" timeOffset="275059.1275">11758 17677 23,'11'7'32,"-11"-7"2,8 25-4,-2-6-15,-6-19-6,10 66-1,-10-66-5,5 70-12,-5-70-21,10 60-3,-10-60 0,0 0-1</inkml:trace>
  <inkml:trace contextRef="#ctx0" brushRef="#br0" timeOffset="275243.1786">11697 17773 50,'18'0'34,"12"5"-1,1-2-15,3-3-39,12 7-6,-2-3-4,11-4-2</inkml:trace>
  <inkml:trace contextRef="#ctx0" brushRef="#br0" timeOffset="275711.942">12214 17530 14,'10'-8'33,"16"8"2,1 0-5,13-3-12,11 8-4,-9-5-3,8 3-5,-10-3-3,-8 9-3,-8-6-2,-11-1 0,-13-2 0,0 0 0,-22 9 0,4-9-1,2 0 0,-2 0 1,6 0 1,1 8 1,3 3 1,2 7 0,6-1-1,4 10 2,0 4 2,2-6-1,-6-25 0,0 65-2,0-65 1,-12 60 3,12-60 1,-29 44-2,29-44 0,-36 22-1,21-22-2,15 0 0,0 0 1,10 0-3,4-8-4,-14 8-2,50 3-11,-50-3-19,65 11 2,-65-11 0,69 6 0</inkml:trace>
  <inkml:trace contextRef="#ctx0" brushRef="#br0" timeOffset="276087.4501">12711 17905 5,'-6'-22'34,"10"-10"24,11 17-41,3 0-4,-18 15-2,0 0 0,54 12-3,-54-12 1,30 44-4,-30-44-3,0 59-2,0-59 0,-28 58-1,28-58-5,0 0 0,-53 31 5,53-31 5,0 0 1,-21-41-3,21 41 2,21-41 2,-21 41 1,44-24 0,-44 24-7,56 14-14,-56-14-15,49 44-9,-49-44-2,54 38-2</inkml:trace>
  <inkml:trace contextRef="#ctx0" brushRef="#br0" timeOffset="276435.4542">13059 17520 34,'9'-5'34,"-9"5"1,16 19-2,-7 8-18,0-2-6,3 19-1,-8-2-2,5 14-2,-6-1-6,-3-3-9,2-7-6,-2-45-16,-8 48-1,8-48 1,-12-7-3</inkml:trace>
  <inkml:trace contextRef="#ctx0" brushRef="#br0" timeOffset="276735.6878">13011 17495 22,'23'-29'35,"-1"4"1,14 7 0,6 8-15,7 3-8,1 17-3,-4 5-4,-6 6-1,-15 6-3,-16 4-1,-15-4-1,-13 6-1,-17-4 1,-3-7-1,-3-4-1,3 0 1,10-5 0,10-6 1,13 5 1,12-1 0,7-7 0,12 5 0,5 13-1,2-15-4,-32-7-14,73 39-19,-47-28 0,4-5-1,-11 6 1</inkml:trace>
  <inkml:trace contextRef="#ctx0" brushRef="#br0" timeOffset="277044.5997">13416 17812 62,'15'-10'36,"1"3"0,-1 7-11,1-16-15,6 20-2,-1-8-3,-3 8-2,-2-4-2,-7 0 1,-9 0-2,2 10 0,-2-10 0,-14 47 2,14-47-4,-25 62 1,25-62 1,-9 58-4,9-58 4,17 70-2,-17-70 1,46 19-8,-46-19-25,79-6-5,-79 6 2,67-35 3</inkml:trace>
  <inkml:trace contextRef="#ctx0" brushRef="#br0" timeOffset="285855.4226">8089 17288 22,'0'48'34,"7"20"-4,-1 19-9,0 17-4,0 29-2,-6 7-5,10 7-7,-10-7 0,0-7-4,3-20-9,-3-12-19,-7-32-6,7-69 1,0 0-3</inkml:trace>
  <inkml:trace contextRef="#ctx0" brushRef="#br0" timeOffset="286290.613">8043 17314 6,'46'14'27,"10"-3"-5,31-2-7,27-2-1,34-7-1,31 0-2,41 0-2,32-6-2,30-2-2,28-4-3,22-3-1,15-4 0,13 1 0,14-1 1,2 2-1,-2 0 1,-2 1-1,-13 3-1,-12 5-7,-21 4-16,-26-2-9,-18 6 0,-43-11 0</inkml:trace>
  <inkml:trace contextRef="#ctx0" brushRef="#br0" timeOffset="286765.6086">14150 17164 20,'3'31'33,"4"18"2,-7 16-4,0 13-15,9 30-1,-3 27-6,6 26-3,-2 8-4,6 3-9,2-15-16,0-12-17,-9-24 3,2-31-3</inkml:trace>
  <inkml:trace contextRef="#ctx0" brushRef="#br0" timeOffset="287366.6005">8099 18773 12,'0'0'26,"0"0"-8,59 15-7,12-15-1,25-9 1,31-5 1,29-2-1,30-1-3,28-5 2,23 13-4,22-2 0,17-10-2,16 14-1,9-4-1,12 0-1,9 6 0,8-2-1,9-18 1,9 1 0,6-2-1,1-5 0,-3 5 1,-14 6-1,-21-5-5,-28 11-9,-39 14-21,-29 0 0,-54-11 0,-31-12 5</inkml:trace>
  <inkml:trace contextRef="#ctx0" brushRef="#br0" timeOffset="287974.1736">15006 17599 37,'0'-16'29,"9"-6"-10,8 5-4,11 3-1,-2 6-3,9 8-1,-8 10-1,1 9 0,-17 2-2,-11 9-1,-18-2-2,-6 0-2,-11 0-2,-3-8 0,-2 1 0,4-13 0,8-2-1,13 0 1,15-6 0,0 0-1,20 4 3,5 4-2,6-1-1,2 6-6,-33-13-12,71 16-15,-45-20-2,4-1 2,-15-2-1</inkml:trace>
  <inkml:trace contextRef="#ctx0" brushRef="#br0" timeOffset="288313.5143">15139 17348 21,'-63'-12'25,"7"12"-5,-6 12-3,-2 9-6,4 7 0,4 4-5,11 10 1,11 4-3,11 10 1,15-1-2,11 3 0,14 5 0,18 8 1,8-9-2,18 6-3,6-20 5,12-18-1,3-18 7,7-18-2,-7-27-3,-6-17-1,-16-11 2,-18-22 2,-26 4-4,-23-4-1,-24 13-7,-15 3-7,-11 8-19,-9 10-9,-9 4 2,5 13-2</inkml:trace>
  <inkml:trace contextRef="#ctx0" brushRef="#br0" timeOffset="290048.404">10289 11755 33,'0'-9'29,"3"18"-4,-3 9-7,-5 17-5,1 14-8,1 12-11,0 14-16,-7 0-6,8 12-2,-8-10 1</inkml:trace>
  <inkml:trace contextRef="#ctx0" brushRef="#br0" timeOffset="290234.4219">10323 12741 41,'-9'23'32,"6"18"-1,-15 4-5,2 10-28,1 13-19,-7-2-9,9 8 0,-3-13-1</inkml:trace>
  <inkml:trace contextRef="#ctx0" brushRef="#br0" timeOffset="290429.4326">10271 13587 18,'-4'43'28,"4"14"-1,-12-7-5,-1 3-33,8 9-12,-13-14-1,11 4-3</inkml:trace>
  <inkml:trace contextRef="#ctx0" brushRef="#br0" timeOffset="290639.447">10267 14304 28,'13'61'28,"-20"-4"0,7 8-10,-3-2-26,-6-9-16,9 13-2,-12-16 0,12 10 9</inkml:trace>
  <inkml:trace contextRef="#ctx0" brushRef="#br0" timeOffset="290827.4576">10224 15279 28,'6'71'29,"-9"-8"1,3 7-15,0-3-2,0-4-2,3-5-5,-3-2-16,7 0-18,-17-21-1,10 4-2,-9-22 0</inkml:trace>
  <inkml:trace contextRef="#ctx0" brushRef="#br0" timeOffset="291292.5386">10602 16175 36,'34'-6'34,"22"12"0,4-6-6,16 0-18,14-1-8,14 1-15,11 0-17,-9-12-3,5 12 0,-17-17-1</inkml:trace>
  <inkml:trace contextRef="#ctx0" brushRef="#br0" timeOffset="291488.5576">11983 16124 49,'34'12'32,"1"-8"-1,11 1 0,6-5-35,7 0-11,12 0-16,-3-9-1,10 1 1,-10-12 2</inkml:trace>
  <inkml:trace contextRef="#ctx0" brushRef="#br0" timeOffset="291688.5693">12982 16145 58,'39'3'34,"11"7"0,-4-16-4,5 2-38,10 4-25,-2-5-2,9 5 2,-8-12-2</inkml:trace>
  <inkml:trace contextRef="#ctx0" brushRef="#br0" timeOffset="291894.5818">13821 16044 48,'37'9'31,"1"-9"-3,14 6-16,14-3-41,-8-12-3,20 9 0</inkml:trace>
  <inkml:trace contextRef="#ctx0" brushRef="#br0" timeOffset="292293.2767">14553 16273 39,'0'0'34,"-12"25"-1,5-6 1,1 12-26,6 8-9,0 8-20,6 15-9,-6-9-4,7 10 1</inkml:trace>
  <inkml:trace contextRef="#ctx0" brushRef="#br0" timeOffset="293331.6007">10749 11969 36,'-10'9'32,"-2"9"0,3 11-14,-2 12-5,-3 7-3,4 1-3,-5-5-2,6-6-1,2-12-3,1-11 0,6-15 1,0-20-2,6-16 1,3-9 0,1-9-2,2-1 2,3 1-2,1 3 2,0 7-1,-4 8 0,1 14 0,1 13 2,-1 16 0,-3 13 0,2 11 1,3 13-1,1 6 1,5 9-1,1-1-1,0-3-6,1-4-9,-3-10-15,-9-17-7,-4-6 0,-7-18 0</inkml:trace>
  <inkml:trace contextRef="#ctx0" brushRef="#br0" timeOffset="293716.1016">10673 12176 9,'13'8'26,"-1"-8"1,22 3-8,4-3-10,9 0-1,5 0-6,2-7-4,-4 2-1,-7-1 1,-7 0 0,-8 1 3,-7 5 1,-7 0 3,-5 11 4,-9 2 1,0 6 1,-7 1-1,7 4 0,-7-5-3,1-2-1,-1-7-2,7-10-2,-11 0 0,11-13-1,0-8 0,6-6-1,0 1 1,7 0-1,0 3 2,3 7 0,-1 6 0,1 10 0,-5 9 0,-2 5 1,0 9-3,-6 0-3,5 9-8,0-5-6,4-4-12,5 2-7,6-11 0,6 1-1</inkml:trace>
  <inkml:trace contextRef="#ctx0" brushRef="#br0" timeOffset="293979.0989">11526 12250 44,'0'-20'25,"0"1"-3,-8 5-4,-7-4-2,-5 9-3,-8-1-3,1 10-3,-6 0-2,9 15-2,2-3-1,10 7 0,9 5-1,9 0-1,9 2 1,6-5 0,0 0-3,3-11-3,2-1-10,-3-9-16,-10-14-3,5-3 0,-13-13-1</inkml:trace>
  <inkml:trace contextRef="#ctx0" brushRef="#br0" timeOffset="294173.1116">11473 11971 54,'-15'-11'35,"15"11"1,-11 11-4,6 2-46,8 11-16,-3-7-5,16 3 0</inkml:trace>
  <inkml:trace contextRef="#ctx0" brushRef="#br0" timeOffset="294692.5186">11817 12143 23,'0'0'31,"24"9"1,-7-9-1,4 3-17,12-3-3,-4 0-5,-4-4-2,-3-1-2,-3 0-1,-7 0 0,-12 5-1,0 0 0,0 0-1,-12 10 0,2 4 1,-5 8 0,2 6-1,1 3 1,3 1 1,6 0-1,6 0 0,6-10 0,3-6 1,7-6 0,1-10-1,4-14 1,0-6 0,-2-6-1,0-3 1,-6-5 0,-1 7 0,-5-1 0,-3 12 1,-7 16 0,0 0-1,0 0 1,0 30-1,0-4-6,-3-2-12,-1-4-17,16 1-1,-12-21 0,25 10 0</inkml:trace>
  <inkml:trace contextRef="#ctx0" brushRef="#br0" timeOffset="294895.5388">12324 12138 52,'21'0'37,"-8"9"1,0 11-1,6 2-21,-11 0-6,4 6-3,-8-3-4,-4-3-2,-9-3-6,-10-14-18,-3-10-15,-3 1-1,-3-13 1,7-3-1</inkml:trace>
  <inkml:trace contextRef="#ctx0" brushRef="#br0" timeOffset="295273.4832">12960 12101 20,'0'-21'34,"0"-5"2,0 7-1,0 6-14,-7 3-6,7 10-5,0 23-3,0 5-2,0 7-4,0 4-2,0 9-8,0-3-14,0-7-13,10-5 0,-8-19-1</inkml:trace>
  <inkml:trace contextRef="#ctx0" brushRef="#br0" timeOffset="295610.7834">12956 11821 31,'-31'-4'29,"-15"4"1,3 13-12,-1 10-5,-2 6-5,8 12-2,4 9-2,15 11 0,8 6 1,14 7-1,15-6-1,13-1 2,11-6-1,12-8 0,9-19-1,7-11 0,-2-23-1,4-17 0,-10-17-1,-6-13 0,-18-14 0,-14-3-1,-21-7 1,-16 1-2,-9 7-2,-12 6-6,0 15-18,-4 15-9,-4 7 0,11 16 1</inkml:trace>
  <inkml:trace contextRef="#ctx0" brushRef="#br0" timeOffset="295817.8606">13372 12313 53,'18'28'37,"-12"-1"0,-2 6-5,-14 0-48,-8-9-13,2-1-4,-8-15-3</inkml:trace>
  <inkml:trace contextRef="#ctx0" brushRef="#br0" timeOffset="296339.8284">13837 12187 26,'-13'0'27,"-8"-18"0,11-4-12,2-2-3,8-3-1,8 2-2,7-3 0,11 10-1,-5 1 1,10 17-1,-9 0 1,-1 17-2,-14 6-1,-7 9-2,-15 6-2,-10 2 1,-2-1-2,-1-1-1,2-2 0,7-6-1,11-4 1,8-7-1,12-9 1,9 0 0,4-5-2,6-5-6,3-3-14,1-5-15,-10-11 0,8 0 0,-8-12 1</inkml:trace>
  <inkml:trace contextRef="#ctx0" brushRef="#br0" timeOffset="296700.9061">14038 11919 60,'-36'-25'30,"-11"0"-8,-3 6-5,1 13-4,-1 6-3,4 18-3,-1 6-1,3 8-3,7 10 0,7 8-1,11 6 0,9 7-2,10 0 2,10 2-1,8-7 0,16-2 1,7-10-1,12-8 2,5-12-1,7-13 0,-3-13 0,3-18 0,-6-10-1,-9-13 0,-13-13 0,-18-6-1,-19-7 1,-10 1 0,-17 6-1,-8 3 0,1 11-3,-2 8-5,5 17-12,15 13-17,-2 5-1,18 3 1,11 16-1</inkml:trace>
  <inkml:trace contextRef="#ctx0" brushRef="#br0" timeOffset="296933.9219">14389 12054 76,'0'0'40,"14"5"1,-14-5-1,0 0-29,0 0-17,0 0-32,10-4-1,-10 4-1,0 0 0</inkml:trace>
  <inkml:trace contextRef="#ctx0" brushRef="#br0" timeOffset="297151.9341">14386 12318 76,'0'0'41,"0"22"-8,0-11-34,0-11-21,0 0-16,0 0-1</inkml:trace>
  <inkml:trace contextRef="#ctx0" brushRef="#br0" timeOffset="299326.0615">10634 13146 39,'0'0'35,"11"-9"0,5 9-9,13 0-9,8 3-6,2-3-3,8 7-4,-4 1-7,-6-8-8,-2 4-12,-8 1-12,-16-7-1,-11 2 0</inkml:trace>
  <inkml:trace contextRef="#ctx0" brushRef="#br0" timeOffset="299625.8599">10807 13155 44,'-7'23'27,"1"0"-6,6 5-4,3 7-1,1 1-2,8 10-3,-6-3-2,4 4-3,-4-3-2,-6-2 0,-3-7-1,-7-5-2,-8-12 1,-4-7-1,-5-11-1,1 0 1,1-12-1,4 0 0,5 0 1,7 3-1,9 9 1,13-12 0,5 12 0,10 2-1,7 5-3,5-7-14,-3 0-19,13 5-1,-6-5 1,1 0-1</inkml:trace>
  <inkml:trace contextRef="#ctx0" brushRef="#br0" timeOffset="299850.3875">11098 13547 90,'3'12'39,"-3"7"-3,3 8-16,-9 1-11,6 7-15,-3 1-30,3-2-1,3-6-2,3-6 0</inkml:trace>
  <inkml:trace contextRef="#ctx0" brushRef="#br0" timeOffset="300241.1446">11383 13341 69,'0'0'36,"16"7"0,7-2-16,3-5-8,12 0-5,-1 4-7,-1-4-13,-4 0-22,-1 6-1,-14-2-1,-4 5 0</inkml:trace>
  <inkml:trace contextRef="#ctx0" brushRef="#br0" timeOffset="300445.0965">11435 13459 57,'17'7'36,"4"-1"1,1-6-2,9 9-37,3 1-29,-8-8-3,7 10-1,-5-12-2</inkml:trace>
  <inkml:trace contextRef="#ctx0" brushRef="#br0" timeOffset="302726.9721">11990 13239 39,'-5'-34'32,"5"4"-7,0 2-7,-8 5-3,5 14-3,3 9-2,-6 18-2,6 11-3,5 12-3,1 5 0,-2 3 0,1 1 0,-5-4 0,0-7 0,-6-10-1,-5-10 1,-1-9-1,-2-5 1,1-5-1,-2-9 0,15 9 0,-10-16 0,10 16-1,17-14 0,0 11-3,11 6-11,5 2-23,-3-5 1,10 0 0,-4-5-1</inkml:trace>
  <inkml:trace contextRef="#ctx0" brushRef="#br0" timeOffset="303117.348">12507 13245 67,'0'0'37,"-5"12"0,-3 11-11,-4 6-14,1 10-4,-5 0-3,6 3-1,-4-9-3,6-5 0,1-11 0,7-17-1,0 0 1,7-23-1,2-4 0,4-11 0,-2-3 0,9-6 0,-5 3 0,1 6 0,-1 5 0,0 10 0,-2 6-1,0 12 2,0 10 0,-1 12 0,3 8 0,-1 8 1,0 3 0,5 6-1,0 4-2,-2-5-3,2 5-6,-13-12-18,4-8-11,-4-2 0,-12-11-1</inkml:trace>
  <inkml:trace contextRef="#ctx0" brushRef="#br0" timeOffset="303321.3882">12435 13452 35,'13'-5'34,"22"10"0,4 0-2,8 4-33,3 8-25,-17-7-3,5 12-4,-22-9-1</inkml:trace>
  <inkml:trace contextRef="#ctx0" brushRef="#br0" timeOffset="303912.8976">10562 14082 46,'21'0'32,"-1"-3"-2,10 3-13,10 0-4,-2 0-3,5 0-2,-8 0-3,-2-3-4,-8-1-3,-16-1-1,-9 5 0,-18-3-1,-1 10 0,-8-2 0,-2 10 1,1 7 1,4 6 3,8 4 1,7 4 1,9 2 1,9 1 1,3 2 1,-5-9-1,5 3 1,-12-9-2,0 2 0,-12-10-1,-6-4 0,-7-4-2,-3-2 0,3-2-2,0-6 1,6 0-1,7 0 0,12 0 0,12-7-1,10 7-2,3-5-4,15 5-10,3 6-17,-2-6 0,6 6-1,-11-2 0</inkml:trace>
  <inkml:trace contextRef="#ctx0" brushRef="#br0" timeOffset="304213.7106">10959 14541 59,'0'0'34,"-6"-15"0,6 1-13,15 10-6,0-2-5,7 6-4,-5 3-1,2 10-1,-8 5-1,-5 5-2,-6 2 1,-16 1-2,-2-3 2,-5-1-2,2-5 0,2-6 0,4-6 0,15-5-1,-9-4 1,9 4 0,19-5-2,-2 1-3,6 4-6,-5 0-18,7 0-8,6-6 0,-1-1-1</inkml:trace>
  <inkml:trace contextRef="#ctx0" brushRef="#br0" timeOffset="304426.3716">11354 14314 69,'19'-5'36,"1"0"0,9 5-12,2 5-18,2 4-10,-4 3-20,-6-6-10,4 3-2,-10-9 1</inkml:trace>
  <inkml:trace contextRef="#ctx0" brushRef="#br0" timeOffset="304637.3662">11402 14413 65,'-14'5'36,"14"-5"0,5 12-13,9-12-12,12 0-9,9 0-13,1 6-21,6-9-3,13 3-2,-4 0 2</inkml:trace>
  <inkml:trace contextRef="#ctx0" brushRef="#br0" timeOffset="304997.001">11982 14433 30,'-20'-13'30,"20"13"0,-10-22-2,10 3-18,0-3-2,10-5-1,8 5-1,4-2 0,8 10 1,-3 4-1,4 14 1,-8 7 0,-5 14-1,-15 4-3,-8 8 1,-11 2-3,-10-2-1,-5-3-2,-4-10-1,1-5-1,2-9 1,9-7-1,5-10 1,11-3 2,7-1 2,11 2 0,6 3 2,3 6 0,4 6 1,-1 8-1,3 4-5,5 6-17,2-3-17,-5-6-1,11-4-1,2-14 1</inkml:trace>
  <inkml:trace contextRef="#ctx0" brushRef="#br0" timeOffset="305424.6053">12662 14221 50,'6'-24'37,"-6"10"-1,0 14-12,0 11-6,-10 14-5,2 16-4,-11 4-5,4 9 1,-4 0-3,3-3-1,1-7 1,2-13-1,4-12 0,9-19 0,-12-5-1,15-19 1,6-12-1,3-13 0,1-11 0,2-1 0,1 4 1,5 6-2,1 9 2,-3 14-1,0 15 1,-2 18-1,6 20 0,-2 10 1,4 11 0,0 3 0,-3 4-1,3-2 0,-1 1-3,-4-13-7,-5-4-22,-3-4-7,-12-15 0,-9-5-1</inkml:trace>
  <inkml:trace contextRef="#ctx0" brushRef="#br0" timeOffset="305631.6186">12483 14470 62,'46'8'38,"6"-8"-4,29-10-34,15 5-26,-4-17-8,17 1-1</inkml:trace>
</inkml:ink>
</file>

<file path=ppt/ink/ink7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2:37:19.559"/>
    </inkml:context>
    <inkml:brush xml:id="br0">
      <inkml:brushProperty name="width" value="0.05292" units="cm"/>
      <inkml:brushProperty name="height" value="0.05292" units="cm"/>
      <inkml:brushProperty name="color" value="#FF0000"/>
    </inkml:brush>
  </inkml:definitions>
  <inkml:trace contextRef="#ctx0" brushRef="#br0">1920 10160 13,'5'18'33,"-5"-18"0,0 0 2,14-9-17,-7-13-2,5-7-4,3-17-2,8 0-4,-3-15-2,0 6-1,-3-5 0,2 8-1,-7 5 0,-1 10 0,-6 17 0,-5 20-1,0 0 1,0 29-1,8 9 0,-4 12-1,7 7 1,2 8-1,8-1 1,5 1-1,4-9-1,-8-10-2,3-8-5,-7-15-5,-4-4-10,-14-19-13,-22-5-1,-5-12 0,-17-12 5,2 0 22,-3 2 10,0-1 0,5 5 0,11-3 9,22 18 21,7-1 1,17 9-2,8 5-8,13-5-6,8 5-1,5-5-2,7 4-4,-8-4-2,-4 0-2,-9 0-2,-6 3 0,-9-3-1,-9 0 0,-13 0-1,5 12 0,-5-3 0,0 4 1,0 2-1,6-1 0,-3 0 1,-3 0 0,0-5 1,0-9 0,0 0 0,0 0 0,-7-9 0,4-9-1,3-1 1,3-1-2,4 0 0,0 1 0,8 7-2,-3 4 2,4 8-2,3 5 1,-4 5 0,-2 4-1,-1 8-3,-7-4-5,5 10-8,2-4-14,-6-4-4,4 2-1,3-9 0</inkml:trace>
  <inkml:trace contextRef="#ctx0" brushRef="#br0" timeOffset="262.8773">2876 10160 57,'4'-19'34,"-14"-4"-5,1-3-8,1 10-6,-9-5-5,5 9-3,-7 4-2,4 8-2,-4 5-2,6 7 0,4 5 0,6 3-1,7 2 0,1 0 0,10 2 0,5-3-3,3-2-5,0-9-11,-7-7-17,6-3 1,-13-8-1,0-6 0</inkml:trace>
  <inkml:trace contextRef="#ctx0" brushRef="#br0" timeOffset="390.7">2789 9847 59,'0'0'35,"0"-8"1,0 8-8,3 18-45,-3-9-12,20 13-5,-4-6-1</inkml:trace>
  <inkml:trace contextRef="#ctx0" brushRef="#br0" timeOffset="893.4681">3518 9993 35,'16'0'30,"12"4"1,0-4-6,2-9-15,5 3-4,-2 2-3,-5-5-3,-5 5-2,-11-5-1,-12 9-1,0 0 1,0 0 0,-9 9 2,-4 0 2,4 9 1,-3-3 2,5 9 0,4-2 1,3 1 0,0 0-2,7-4-1,1 2-2,2-4-5,3 1-4,-1-9-4,7 0-7,2-4-5,0-5-4,8-4 0</inkml:trace>
  <inkml:trace contextRef="#ctx0" brushRef="#br0" timeOffset="1120.0037">3980 10092 38,'-3'-15'30,"-3"7"1,-6 0-6,-4 0-8,-2 5-6,-2 3-5,2 0-3,3 7-1,2 7-1,6 1-1,7 0 0,0 2 0,13 2-1,3-5 2,5-5-1,-1-5 1,1-4 0,-3-4-1,-5-6-7,-7-7-27,0 6 1,-8-11-1,7 8 0</inkml:trace>
  <inkml:trace contextRef="#ctx0" brushRef="#br0" timeOffset="1750.2272">4926 10040 23,'-30'-11'26,"5"-2"-3,-5-14-7,12-6-4,9-4-1,9-6-3,16 2 1,10 0-1,11 18 2,3 9-1,7 18 1,-9 9-2,-2 21-1,-17 7-1,-10 14-2,-21 1-1,-16 5 0,-12-6-2,-1-3 0,-5-11-1,-1-13 0,6-10-1,10-12 0,12-11 0,13-4 0,12-4 1,10 0-1,8 1 1,9 3 0,11 9-5,1-4-8,5 4-23,3 0-1,-4-9 0,2 4 0</inkml:trace>
  <inkml:trace contextRef="#ctx0" brushRef="#br0" timeOffset="2000.0129">5389 9748 66,'-22'-10'34,"-4"0"0,5 8-17,5 9-7,2 5-4,8 3-3,6-1-1,7 3 0,6-5 0,3-2 0,3-4 0,0-4 1,-5-2-2,-3-2-4,-1 2-6,-10 0-20,0 0-6,-13 6-2,0-6 1</inkml:trace>
  <inkml:trace contextRef="#ctx0" brushRef="#br0" timeOffset="2141.3225">5279 9943 42,'0'0'35,"20"17"1,-4-15-1,4-2-21,3 6-15,0-6-22,0 10-10,-7-10-1,-3 10-1</inkml:trace>
  <inkml:trace contextRef="#ctx0" brushRef="#br0" timeOffset="2271.6023">5317 10074 51,'0'0'34,"21"12"-1,-6-8-24,-3-4-31,14 10-6,-13-10-4</inkml:trace>
  <inkml:trace contextRef="#ctx0" brushRef="#br0" timeOffset="3210.9014">5848 9853 30,'8'-9'28,"2"4"-9,-10 5-3,13-9-4,-13 9-1,9-8-4,-9 8-1,0 0-2,0 0-2,0 0-2,0 0 1,-4 13-2,4-13 1,0 0 0,0 0-1,-5 9 1,5-9 0,0 0 0,0 0 0,0 0 0,0 0-1,0 0 0,0 0-1,0 0 0,0 0 0,0 0 0,0 0 0,0 0 0,0 0 2,0 0-1,0 0 1,0 0 0,0 0 0,0 0 1,0 0-1,0 0 0,0 0 0,0 0 0,0 0 0,0 0-1,0 0 1,0 0-1,0 0 1,0 0-1,0 0 1,0 0-1,-2 9 1,2 4 1,0 6 0,0 9 1,0 5 0,0 10 0,0 4 0,0 3 0,0-1 0,2-6-1,1-9-2,3-7-5,2-15-7,-8-12-9,17-15-7,-13-15 1,4 2-1</inkml:trace>
  <inkml:trace contextRef="#ctx0" brushRef="#br0" timeOffset="3910">6149 9885 35,'0'0'21,"-10"9"-4,-12 7-1,-5-2-3,-2 8-3,-7 2-3,5 5-2,1 1 0,10 2 0,6-2-1,9 1 0,5-3-1,16 0 0,6-4-1,6-9-5,12-3-5,0-10-5,10-8-7,2-3-1,-2-6 2,-3-5 3,-6 3 6,-8 3 8,-8 3 9,-7 9 7,-18 2 6,6 10 2,-12 4-1,-4 7-4,-8-6-4,0 4-6,-5-9-4,-4-1-2,2-9-1,1 0-2,4-10 0,6-4 0,7 0 0,7-2-1,7 0 2,10 5 0,6 0 1,5 5 0,0 6 1,3 5 0,-4 4 0,-2 6 1,-3 2-1,-3 2 0,-1-2-4,-7-5-2,4 0-3,-7-12-1,5 0 0,-9-17 1,7 2 2,-4-3 4,-2-4 4,2 5 3,-7-4 4,9 11 1,4 5 9,-13 5-12,17 23-1,-10-8-4,3 2 1,0-2-2,-2 1 0,-1-3 1,-7-13-1,14 9 0,-14-9 1,13-9-1,-3-1 0,1 1-2,-4-4-4,6 4-10,-4 2-18,3-2-2,5 1-1,-3 0 1</inkml:trace>
  <inkml:trace contextRef="#ctx0" brushRef="#br0" timeOffset="4203.6669">7057 10164 59,'0'0'32,"0"0"-6,-5-8-8,-5-1-6,-4 6-5,-6-2-3,0 3-2,-4 2 0,-1 0-1,0 0-1,4 4 1,8 5 1,4 1-1,9 4 1,9 0 0,4-1-1,5 1 2,1-4-2,5 0-1,-2-4-6,-7-6-15,-5-6-13,1-4-1,-6-9 0,1-4 0</inkml:trace>
  <inkml:trace contextRef="#ctx0" brushRef="#br0" timeOffset="4331.8256">7001 9924 61,'0'-14'36,"-7"3"0,7 11-5,0 0-23,0 0-17,0 13-24,0-13-2,10 24-1,-6-9 0</inkml:trace>
  <inkml:trace contextRef="#ctx0" brushRef="#br0" timeOffset="4526.1957">7097 10109 24,'12'14'34,"4"7"2,-4-8 0,-3-1-11,4 2-9,-13-14-5,19 18-3,-19-18-3,18 2-1,-18-2-1,16-11-1,-7 0-2,1-4-6,5 5-13,-3-2-19,-5-4 0,5 6 0,0 1 0</inkml:trace>
  <inkml:trace contextRef="#ctx0" brushRef="#br0" timeOffset="4827.7361">7612 10118 46,'-9'10'35,"-1"4"1,-11 0-4,-5-1-15,2 2-7,-4-5-5,4-1-3,-2-5-1,4-4-1,4-10 0,4-3-1,7-2 1,7-3-1,5 0 1,4 7 0,4 0 1,3 11 1,2 0 0,4 12 1,0 4-1,3 5 1,-3 0-7,-4 2-29,1-6-3,8 1 0,2-13-2</inkml:trace>
  <inkml:trace contextRef="#ctx0" brushRef="#br0" timeOffset="5255.9852">8318 9723 18,'0'0'29,"0"-9"1,10 31 0,-6 14-16,3 10-5,2 12-2,-1 5-2,-1 4-3,-1-1-6,-3-3-8,-3-15-17,7 0-2,-11-26 0,9-7 0</inkml:trace>
  <inkml:trace contextRef="#ctx0" brushRef="#br0" timeOffset="5653.0016">8655 9815 35,'12'-4'28,"-12"4"-4,-24 9-8,-5 6-4,-10 7-6,1 6-2,-5 0-2,3 5 0,7 0 0,6 2 1,10-1 1,12 4-1,8-9 1,12 3 1,7-10-1,9 2 0,4-11-1,9-8 0,-1-5-2,0-9 0,-2-8 0,-7-4 0,-6-6 0,-4 4 1,-8-2 0,-6 8 1,-10 2 0,0 15 0,0 0 0,-7 15 1,5 5-1,2 6-1,0 3-1,0 2 0,5-2-2,2-5-4,-1-2-6,-3-4-22,-3-18-4,0 0 0,4-18-1</inkml:trace>
  <inkml:trace contextRef="#ctx0" brushRef="#br0" timeOffset="5797.3579">8789 9866 61,'0'-19'33,"0"19"-3,0 0-13,-4-9-39,4 9-8,9 9-2,-2 4-1</inkml:trace>
  <inkml:trace contextRef="#ctx0" brushRef="#br0" timeOffset="6058.9999">8901 10011 23,'17'20'34,"-10"-3"1,3 4 0,-1 0-13,-4-2-7,5 4-6,-7-8-3,1 2-2,-4-6-1,0-11-1,0 0 0,0 0-1,9-10 1,-1-3-1,-1-2 1,6 0-1,3 2 0,2 0 0,-3 7-3,0 2-6,7 7-16,-4 3-13,-2-6 0,3 6-1,0-6 0</inkml:trace>
  <inkml:trace contextRef="#ctx0" brushRef="#br0" timeOffset="6669.3201">9400 10062 35,'-13'-8'30,"-12"-6"0,3 9-11,-3 5-5,-2 0-5,5 9-3,0 7-2,10 5-1,5 2 0,10 1 0,7 2-1,5-5 1,5-3-1,7-7 1,0-8-1,2-8 0,-2-13-1,-3-6-1,3-8 1,-3-10-2,-2-9 0,-7-11 1,-3-6-1,-1 2 1,-5 3 0,-2 10 0,-4 7 0,-2 12 1,-3 21 1,5 13-1,-13 28 0,9 8 1,-2 15 0,3 5 0,-2 4 0,5 6 0,0-5 0,0-4 0,4-7 1,-2-10-1,-2-15 0,8-9 0,-8-16-1,17 0 0,-10-16 1,7-5-1,-5 0-1,6 3 0,1 0 0,-4 8 0,1 5-1,-4 5 1,0 9 0,-3 6-1,-2 3 1,-1 0 1,-3-1-2,6-1-1,-1 2-1,-1-8-4,9 3-6,-13-13-11,24 6-13,-1 2 0,1-8 0,5 0 1</inkml:trace>
  <inkml:trace contextRef="#ctx0" brushRef="#br0" timeOffset="7119.7596">9929 10104 30,'-12'-18'30,"2"8"-1,-5-4-7,-3 6-7,-4 8-4,4 3-4,0 11-2,3 1-1,7 5-2,8 2 0,4 2 0,7-2 0,5-3 1,2-10-1,2-4 1,-2-9 0,0-2-1,-5-8-3,-7-4-10,-3 0-22,3 3-1,-6-3-1,0 18 0</inkml:trace>
  <inkml:trace contextRef="#ctx0" brushRef="#br0" timeOffset="7407.0034">10069 10230 93,'9'9'33,"-9"-9"-9,9 10-7,1-6-5,-10-4-4,13-14-1,-7-1-2,-1-6 0,-5-9-1,3-10-1,-3-7-1,0-8-1,4-1 0,2 0-1,3 3-1,0 6-3,10 11-4,-7 4-13,8 14-17,4 14-2,-6 4 1,4 13-1</inkml:trace>
  <inkml:trace contextRef="#ctx0" brushRef="#br0" timeOffset="7570.7013">10097 9997 57,'0'0'32,"0"0"0,24 14-16,-5-4-24,-3-5-21,9 9 0,-4-6-3,4 6 1</inkml:trace>
  <inkml:trace contextRef="#ctx0" brushRef="#br0" timeOffset="7834.5417">10335 10157 67,'0'17'37,"7"1"-1,-1 0-11,4-6-9,5 5-4,-5-7-4,8-1-3,-2-9-1,2-5-1,-3-7-1,-3-8 0,-2-9-1,-1-11 0,-2-6-1,-2-3 1,2-2-1,0-2 0,1 4-1,1 2-1,1 10-1,0 1-5,5 19-12,0 5-19,-5-1-1,2 13 0,-12 0 1</inkml:trace>
  <inkml:trace contextRef="#ctx0" brushRef="#br0" timeOffset="8006.8935">10466 10016 42,'18'5'34,"14"9"0,2-10-10,-1-3-42,17 9-8,-3-16-5,18 6-2</inkml:trace>
  <inkml:trace contextRef="#ctx0" brushRef="#br0" timeOffset="10623.9975">11062 10007 64,'0'0'36,"13"9"1,-13-9-10,0 0-11,0 0-8,0 0-6,0 0-12,0 0-26,0 0 0,0 0-1,11-5 1</inkml:trace>
  <inkml:trace contextRef="#ctx0" brushRef="#br0" timeOffset="11082.0152">11070 10204 49,'0'0'39,"0"0"0,0 13-4,0-13-10,0 0-6,0 0-7,12 8-4,-12-8-4,0 0-26,0 0-18,0 0-1,-8-9-1,8 9 0</inkml:trace>
  <inkml:trace contextRef="#ctx0" brushRef="#br0" timeOffset="17229.3364">2743 11105 43,'0'0'23,"0"0"-3,-16 0-4,-12 0-1,-8 3-5,-8-1-4,-12-2-1,0 8-2,-8-4 0,3-1-2,7-3 0,10 7-1,6-5-1,8 6 2,12-3-1,18-5 2,10 13-1,13-2 1,6-2 2,8 5 0,8 3-1,9 5 0,-4-2 0,-7 4-1,-9 3 1,-9 6-1,-10 3-1,-15 6 1,-17 1-1,-16 8 1,-10 0 0,0 0-1,-7 0 0,2-3 0,3-10 0,8-3-1,9-6 0,13-10 0,15-7 0,0-12 1,24 10 0,8-10 1,12-5 0,20 0 0,17-7 0,16 6 0,9-5 1,12 1-1,1 3 0,1-1-1,-14 2 0,-9 6 0,-22 0-1,-14 0 1,-21 0-1,-15 4 1,-9-4-1,-16 0-1,14 10-6,-14-10-32,0 0-1,0 0 0,0 0 0</inkml:trace>
  <inkml:trace contextRef="#ctx0" brushRef="#br0" timeOffset="18262.3531">2157 12305 22,'5'-19'28,"6"2"-8,-3 0-1,-5-3-3,-3 4-2,-5-2-2,-3 5-3,-8 3-3,4 4-2,-6 0-1,1 6-2,-2 6 0,1 4-2,2 5 1,7 4 0,4 3-1,0 1 1,12-1 0,-1 3 1,6-8-1,8-2 1,1-9 1,3-6-1,-5-4 0,4-8 0,-3-7 1,0-3-1,-4-2 0,-11-3 0,-5 5 0,0 1-1,-3 8 0,3 13 0,-13-9 0,13 9 0,-13 17 0,20 2 1,-2 1-1,1 2 0,7 2 1,2 0-1,-1-5-3,2-2-4,5-3-10,-7-5-14,-5-9-3,11 0 0,-14-13 0</inkml:trace>
  <inkml:trace contextRef="#ctx0" brushRef="#br0" timeOffset="18741.9277">2399 12066 28,'0'-15'33,"0"15"0,0 0 1,6 10-13,-6 5-10,0 3-4,0 7-4,0 3 0,0 7 0,0-1-1,0 0 0,0-4-1,0-5 0,0-3 0,7-7 2,-7-6-1,0-9 1,0 0 0,0 0 0,0-17 0,7 3-1,-7-5 1,10 4-3,0-4 0,0 4 0,2 4 0,7 5-2,2 6 2,-5 0-1,-1 13 0,-1 3 0,-7 1 0,3 3 1,-7 1 0,-3-1 0,-9-2 0,-1-5 0,-6-3 0,2-5-2,1 0-2,-8-5-6,8 0-13,1 4-14,2-8 0,10 4 0,0 0 0</inkml:trace>
  <inkml:trace contextRef="#ctx0" brushRef="#br0" timeOffset="19164.9948">2808 12262 62,'4'-14'26,"-4"14"-2,-7-10-4,7 10-5,-21-8-5,11 8-3,-6 5-3,1 3-1,3 3-1,-1 4-1,2 3-1,11 3 0,0 0 1,5 1 0,8-5-1,2-2-1,7-1-5,0-4-18,-1-10-11,6 4 0,-7-14-1</inkml:trace>
  <inkml:trace contextRef="#ctx0" brushRef="#br0" timeOffset="19788.9475">3056 12355 27,'7'-9'39,"-7"-6"-21,0 15-3,0-19-1,0 8-2,-7-6-2,1 4-1,-4-6-2,2 6-3,-5-1 0,1 5-1,-4 0-2,3 9 0,-2 6-1,6 3-1,0 8 1,3 2 0,6-1 0,0 5 0,5-4 0,7 0 0,2-5 0,0-4 1,5-5-1,-2-5 0,-2-11 1,3-4-1,-5-10 1,-2-4-1,0-9 0,0 1 1,-7 1 0,1-2 0,-5 6 0,0 7 1,0 6-1,0 8 1,0 11-1,0 0 0,-11-4 0,11 4-1,-6 18 0,6-2 0,0 5 1,0 6 1,0 3-1,3 4 1,-3 4 0,8 1 1,-4-3-1,-4 0 0,2-6-3,-2-8-6,11-6-25,-6-5-5,-5-11-1,13 0 0</inkml:trace>
  <inkml:trace contextRef="#ctx0" brushRef="#br0" timeOffset="20442.9687">3398 12337 58,'0'-12'22,"3"2"-5,-3 0-2,0-2-4,3 1-2,-6-3-1,-4 4-2,-4-5 0,0 7-2,-5-1 0,3 5-2,-5 1-1,0 3 0,0 7-1,6 6-1,5 5 1,0 1 0,7 1 0,0 2 0,4-3 0,9-1 0,-1-4 0,3-5 0,-2-9 0,-1 0 0,0-12 0,1 1-1,-3-5 2,-1-1-1,-2 0 1,-2 5 0,-2 3 1,-3 9 0,13 0 0,-10 12 0,0 0 1,3 9-1,3 1-1,-3 2-1,7-1-14,-1 1-21,-6-12-1,10 2 0,6-14 0</inkml:trace>
  <inkml:trace contextRef="#ctx0" brushRef="#br0" timeOffset="21726.8131">4008 11371 35,'0'-16'31,"0"16"-2,0 0-8,0 0-6,5 25-4,-13 0-5,1 9-1,-5 0-3,3 7 1,-3 0-2,3-3 1,2-5-2,1-6 2,1-9-2,5-9 1,0-9 0,2-12-1,4-6 1,-3-8 0,4-6 0,2-3-1,0 0 0,0-1 0,-2 4 1,-1 4-1,0 6 0,0 7-1,1 5 1,-7 10-1,17-3 1,-7 10 0,3 8 0,5 8 0,3 4 1,4 10 0,3 3-1,9 4 2,-3-2-1,1-1 0,-2-6-1,-4-5 1,-5-8-1,-4-4 1,-12-7-1,-8-11 1,-15 12 0,-12-12-1,-8 0 0,-5 0 1,-6 0-1,-4-5 0,1 1 0,3 1-1,5 0 0,9-1-1,11 4-2,2-4-5,19 4-7,0 0-16,0 0-3,0 0-1,21-6 2</inkml:trace>
  <inkml:trace contextRef="#ctx0" brushRef="#br0" timeOffset="22177.0028">4325 11398 29,'5'-13'34,"-5"1"1,0 12 0,9 10-15,-5 4-7,9 11-5,-2 7-3,6 8-1,-2 6 0,6 3-1,-2-3-2,-1-1 1,-1-7-1,-2-5-1,-2-9 2,-5-6-1,2-10 1,-1-8 0,1-12-1,1-3 1,2-12-1,0-6 1,2-8-1,1-2 0,-1-1-1,-2 4 0,-2 0 1,-3 5-1,-3 7 0,-5 7 0,3 6-1,-3 5-2,0 10-7,0 0-20,-12-9-10,12 9 1,0 0-1</inkml:trace>
  <inkml:trace contextRef="#ctx0" brushRef="#br0" timeOffset="22636.1187">4983 11566 29,'0'0'34,"0"0"0,16 9-5,5-5-12,6-4-5,11 10-4,-1-7-3,7-1-4,-2 5-7,-7-7-8,-4 0-16,-6 7-5,-14-7 0,-2 0 0</inkml:trace>
  <inkml:trace contextRef="#ctx0" brushRef="#br0" timeOffset="22855.9904">5014 11694 9,'-10'7'32,"1"-7"2,9 0-3,19 12-11,2-12-5,11 6-3,2-6-4,4 4-7,4-4-19,2 6-16,-10-13 0,8 7-1,-7-9 1</inkml:trace>
  <inkml:trace contextRef="#ctx0" brushRef="#br0" timeOffset="23389.0034">5817 11371 36,'-30'-16'28,"6"11"-6,-6 2-7,2 3-5,3 13-2,1 2-3,6 12-1,5 5 0,5 6 1,5 4 0,11 4 1,5-5-1,9 2 2,8-9-2,10-4 0,-4-15 0,9-6-1,-2-15-1,0-10-1,-2-9 1,-9-10-1,-15-7 1,-7-4-1,-15-1 1,-9 7-1,-17 0 0,-8 8-4,-6 2-35,-4 13-1,-9 2-1,4 11 0</inkml:trace>
  <inkml:trace contextRef="#ctx0" brushRef="#br0" timeOffset="32510.4349">17658 11933 16,'0'0'18,"0"-10"-1,0 10-3,6-13-1,-6 13-2,4-15-1,-1 2-2,1 3-1,0 1-2,3-1 0,1 0-1,-1-2 0,1 0 0,0 1 0,0-3 0,3 3 0,0-7-1,4 1 0,-1-4 0,6 2 0,-1-4-1,7 2 0,-2 0 0,-1-1-1,2 5 1,-2 2-2,-3-5 2,0 6-2,6-1 1,2-2 0,3-1 0,3 3 0,3-7 0,3 7 0,0-3-1,0 5 0,-3 2 1,-3 2-1,-3 1 0,-3 2 1,0 0-1,0-1 0,4-1 1,4-2-1,-1 0 1,3 2 0,1 1-1,-2 3 1,-4-1 0,-3 5-1,-4 0 1,-4 0 0,-2 0-1,2 5 1,3-5 0,4 0-1,5-4 1,4 4-1,0 0 0,2 0 1,-4 4-1,-3 0 1,-5 3-1,-4 1 0,-5 1 1,0 0 0,1-1-1,2-1 1,5 1-1,0-2 1,4 2-1,-1 1 1,3 1-1,-2 1 0,-3 2 1,-2 4-1,-5-1 0,1 2 1,-4 0 0,2-1-1,-2 2 1,-1-3-1,1 4 0,0 0 1,0-1-1,-4 3 0,0 2 0,-2-1 1,-2 0-1,-1 2 0,2-3 0,2-1 1,-3 1-1,2 0 0,0-3 0,-1 5 0,0-1 1,1 0-1,-6 1 1,-1 2-1,-1-1 1,-4 1-1,0 1 1,0-1 0,-7 2-1,2-5 1,0 4-1,-1-2 0,-2 1 0,0-1 1,-1 3-1,-1-2 0,-1-1 0,-1-1 0,-3 2 0,0-1 1,0-2-1,-3 0 0,1-3 0,0 1 1,0-1-1,-1-2 0,1-1 1,1 2-1,-3-3 1,2 3-1,-3-2 1,-2 1-2,-1-4 2,-2 4-1,-4-2 0,-1-2 0,-2 3 0,-2-3 1,-4 2-2,5 0 2,-4 0-1,1 0 0,1-4 0,1 0 1,1-5-1,0 2 0,-1-2 0,-1-1 0,-3-3 0,-1 3 0,-5-3 0,-4 5 0,1-2 1,1-3-1,-1 0 0,4-3 0,4 0 0,2 0 0,3 0 1,3-3-1,2-3 0,0 0 0,0 1 0,1-1 0,-3 0 0,0-4 0,0 0 0,-2-2 0,2 0 0,-2 2 1,1-4-1,-1 2 0,1-4 0,0 3 0,0 1 0,1-3 0,1 1 0,1-3 0,2 0 0,3 1 0,2 0-1,3 2 2,2-1-2,2 3 1,2 0 0,1 7-1,3-4 2,-1 3-1,10 6 0,-16-14-1,16 14 1,-12-9 0,12 9 0,0 0 0,-10-12 0,10 12 0,0 0 0,0 0 0,0 0 0,0 0-1,0 0 0,0 0 1,0 0 0,0 0-1,-3 16 1,6-6-1,1 5 2,2 2-1,-1 4 0,0-1 0,-1 5 1,1-3-1,0 3 0,-5-3 0,6-1 0,-3-3 0,-3-4 0,0-2 0,3-3 0,-3-9 1,0 0-1,0 0 1,0-12-1,-6-2 0,1-5 1,-2-5-1,-2-3 0,0-2 0,-1 1 0,0 0 0,2 2 0,-1 1 0,5 2 0,-1 3 0,5 3 0,-3 0-1,3 5 1,0-1 0,0 4-1,0 9 1,0 0 0,15-5-1,-5 9 1,4 2 0,4 2-1,5 4 1,5-3 0,6-1 1,1-2-1,3-3 1,0-3-1,-6 0 1,-2 0 0,-5-1-1,-6-3 1,-7-1 0,-12 5 0,10-9-1,-10 9-1,0 0-3,-9-4-9,9 4-28,0 0 1,0 0-1,19 0 0</inkml:trace>
  <inkml:trace contextRef="#ctx0" brushRef="#br0" timeOffset="66974.331">6688 11503 52,'0'0'32,"18"11"0,23-11-17,14 0-4,16 4-2,10-4-4,7 0-2,1 0-5,-5 0-4,-9 5-10,-14-3-9,-21-2-8,-8 6 0,-23-6 0</inkml:trace>
  <inkml:trace contextRef="#ctx0" brushRef="#br0" timeOffset="67200.856">6790 11630 11,'0'0'28,"0"0"0,35 0-10,11 0-2,19 0-2,15 0-3,8-3-4,2 3-6,-4-3-8,-11 3-12,-19-6-11,-4 6 0,-33-7-1</inkml:trace>
  <inkml:trace contextRef="#ctx0" brushRef="#br0" timeOffset="67365.858">7432 11500 33,'19'10'34,"11"9"1,-7-1-4,-5 1-14,2 4-6,-15 3-13,-5-1-25,-19-10-6,2 1-1,-18-14-1</inkml:trace>
  <inkml:trace contextRef="#ctx0" brushRef="#br0" timeOffset="67553.6997">6716 11447 44,'-22'29'37,"7"4"0,17 5-3,26 4-26,9-7-34,29 2-3,9-17-4,21-5-3</inkml:trace>
  <inkml:trace contextRef="#ctx0" brushRef="#br0" timeOffset="68518.5123">1873 13406 26,'-8'8'31,"8"-8"-2,0 0-9,32 7-5,11-7-2,15 8-3,11-7-1,7 2-6,4 2-5,5-5-7,-3-5-16,-9 8-8,-23-9 0,-3 6-1</inkml:trace>
  <inkml:trace contextRef="#ctx0" brushRef="#br0" timeOffset="68757.0093">1910 13512 17,'-38'0'30,"19"10"3,3-3-8,16-7-6,23 0-4,14-2-2,19 2-4,12-5-3,13 5-1,7-4-3,0 1-5,-6 3-6,-13 0-11,-15-6-15,-14 6 0,-22-12-2,-18 12 3</inkml:trace>
  <inkml:trace contextRef="#ctx0" brushRef="#br0" timeOffset="68923.4024">2486 13382 36,'25'13'36,"-7"-2"0,3 8 0,-4 2-17,-2-5-7,4 6-5,-11 1-10,-13-5-12,-8-4-20,-5 1-1,-11-10-1,-7-1 0</inkml:trace>
  <inkml:trace contextRef="#ctx0" brushRef="#br0" timeOffset="69163.4393">1882 13386 53,'-5'32'36,"-5"0"-16,15 8-20,14 7-25,1-18-4,22 6-5</inkml:trace>
  <inkml:trace contextRef="#ctx0" brushRef="#br0" timeOffset="90405.832">3494 13171 21,'-20'-19'29,"-1"10"-4,-13-1-6,-2 5-4,-6 5-2,-4 5-5,7 5-1,5 4-2,4 5-1,8 3-2,11 5 0,11-1 0,12-1-2,13-4 1,3-1 0,6-6 0,6 1 0,-6-11 1,1-4-1,-14 0 1,-5-4 0,-16 4-1,-7-15 0,-14 8 1,-5 1-2,-10 3 1,-4 3-1,-1 11 0,4 6 0,0 12 0,6 5 1,4 10-2,7 3 2,14 3-1,19-4 2,14-6 1,22-6 0,16-17 1,23-7 0,8-10-8,6-13-30,-15-10-1,-9 5-2,-33-5-1</inkml:trace>
  <inkml:trace contextRef="#ctx0" brushRef="#br0" timeOffset="93834.6312">24081 12359 24,'0'0'29,"0"0"1,0 10-10,-9 18-2,-2 11-4,7 24-1,-8 12-3,7 22 0,5 5-2,0 13-2,0-1-1,19 2-1,-10-8-1,5-5-1,4-16 0,-5-13-1,-1-16 1,-4-9 0,-3-17-1,-11-8 0,12-10 1,-15-14-1,-4-9 0,9-6 0,-6-8 1,-5-9-1,-1-5 0,2-4-1,-10 2 1,13 1 0,1 6-1,-9 9-1,3 5 1,16 18 0,-13 3 0,13 18 0,7 8 0,-3 5 0,2 6 1,11 2 1,1-2-1,11-2 0,-5-6 1,-6-10 0,-1-8 0,8-5 0,-5-13 0,0-8 0,6-8 0,-14-4-1,7-3 0,-19 27 0,50-60-1,-50 60-5,25-53-25,-28 31-13,3 3 0,0 6-1,0 13 2</inkml:trace>
  <inkml:trace contextRef="#ctx0" brushRef="#br0" timeOffset="94502.9871">24392 13486 48,'53'-36'35,"-53"36"2,88 9-6,-33-9-16,-55 0-3,83 5-5,-83-5-3,79 5-2,-79-5-1,41-3-1,-41 3 0,0 0-1,0 0 1,0 0-1,0 0 0,-57-33-1,57 33 1,-57 10 1,57-10-1,0 0 2,-51 65-1,51-65 1,-22 81 2,27-33-1,3 4 1,-14-2 0,3 1 0,11-7 0,-8-44-1,5 69 1,-5-69-2,0 0 1,0 0 0,-40 29-1,40-29 0,-45-20 0,45 20-1,-44-22 1,44 22-1,0 0 0,0 0 1,0 0-1,0 0 1,0 0 1,0 0-1,76 19 1,-33-11-1,-43-8-2,58 7-23,-58-7-17,62-5-1,-62 5 1,0 0-1</inkml:trace>
  <inkml:trace contextRef="#ctx0" brushRef="#br0" timeOffset="95519.5872">21528 14939 10,'28'6'29,"-12"-6"0,-16 0-8,13-4-2,-13 4-1,-21 0-2,-15-3-3,-8 3-3,-23 0-3,-13 0-2,-23-5-1,-12 2-1,-18-2 0,-3-4-2,1 2 0,6 2 0,8-2-1,12 0 1,16 1-1,18 6 0,17 0 0,17 0 0,12 6 0,10-5 0,10 7 0,9-8 1,0 0-1,15 9 0,-1-9 1,3 0 0,4-7-1,3-1 0,0-5 1,-1 0-1,-3-1 0,1 0 0,-6-1 0,-4 3 0,-7 2 0,-4 10 0,-8-9 1,-9 9-1,-6 0 0,-5 7 0,-1 2 0,-5 2 0,4-1 0,2 3 0,4 2 0,10 2 1,9-2 0,17 3 0,8 0 1,15 1 0,10-1 0,6 3-1,2-1-2,-4-4-9,-11-4-29,-4 0 0,-21-12-1,-13 0 1</inkml:trace>
  <inkml:trace contextRef="#ctx0" brushRef="#br0" timeOffset="96286.6682">19127 14711 37,'12'0'21,"13"0"-1,7 2 0,10-2-2,10 9-3,-1-4-3,7 0-3,-6 0-2,-5-2-1,-12-3-2,-7 0-1,-14 0-1,-14 0-1,3-11 0,-3 11 0,-22-11-1,4 8 0,0 3 1,-2 0-1,0 0 0,1 4 0,2 5 0,0 5-1,5 8 2,1 2-1,3 8 1,5 6 1,3 4 0,6 1 1,-1-2 0,5 0 0,-3-9-1,2-3 1,-2-10 0,-7-7-1,0-12 0,-16 6-1,-3-12 0,-7 1 0,-6-3 0,-3 1 0,-2 0-1,2 3 0,7 0 0,5 4 0,10 0-1,13 0 1,9 8 0,16-3 0,8 1 1,9 1 0,3-2 0,3 2 0,-2-3-2,-3-4-4,-3 0-34,-9 0 0,-14-7-1,-4 2 0</inkml:trace>
  <inkml:trace contextRef="#ctx0" brushRef="#br0" timeOffset="96885.0152">13543 12625 30,'0'0'32,"5"21"2,2 30-7,-1 29-11,-6 26-4,10 27-1,-5 15-1,5 10-2,-4 4-1,4-3-2,-5-20-1,4-9-1,-9-21 0,0-20-1,-8-24-2,-1-21-3,-4-18-11,-7-20-24,-1-28 0,3-23-1,-4-19 0</inkml:trace>
  <inkml:trace contextRef="#ctx0" brushRef="#br0" timeOffset="97268.8164">13480 12796 25,'-18'9'26,"-13"1"-10,3 5-4,-1 5-1,5 1 0,6 2-1,8-7-1,10-4-1,0-12 0,16-8-2,-1-12 1,6-5-1,1-10-1,0 0-1,-6-5 0,-1 7 0,-5 2-1,-1 12 1,1 11-1,-1 11 0,4 13 0,8 12 0,1 12-4,5-1-12,-1 3-23,7 1-1,-2-18 0,4-7-1</inkml:trace>
  <inkml:trace contextRef="#ctx0" brushRef="#br0" timeOffset="97928.0257">13589 11850 30,'0'0'30,"0"0"-1,15-10-11,10 10-1,9 0-3,13 0-3,3 0-3,3 6-2,-4-6-2,-6 2-1,-9-2-1,-8 0-1,-17 0-1,-9 0 0,-16-8 0,-2 8 0,-1-1-1,-3 1 0,1 1 0,2 7 1,8 6 0,4 6 0,4 4 1,3 6 0,0 3 2,8 6-1,-1 1 2,3 4-1,-5-3 1,1 1 0,-6-6-1,0-2 0,-3-6-1,-6-5 0,-3-11 0,0-2-1,-2-10 0,5 2 0,9-2 0,-12-5 0,12 5 0,18-2 1,2 2-1,13 0 1,20 2-8,18-2-33,10-5-1,9 0 0,-15-4-1</inkml:trace>
  <inkml:trace contextRef="#ctx0" brushRef="#br0" timeOffset="110252.0216">3770 13410 45,'18'3'24,"12"0"0,4 0-1,1-3-3,5 7-5,-8-7-5,2 4-10,-14-4-31,-1 0-2,-15-14-2,9 2-1</inkml:trace>
  <inkml:trace contextRef="#ctx0" brushRef="#br0" timeOffset="112989.0385">4222 13038 24,'0'0'30,"18"5"-1,2-5-9,11 7-5,3-7-4,9 8-2,-3-4-3,7 2-3,-9-2-1,-3-1-2,-9-3-2,-6 0 0,-10 0-1,-10 0-1,0 0 1,0 0-1,-10-11 1,-4 11 1,1 0 1,-1 8 0,-2-5 1,1 5-1,0 3 1,2-1 0,3 4 1,4 1 0,0 2 1,3 4 1,0 4 0,3 5 1,0 1 1,0 4 0,-4-2-1,1 0-1,-4-4 1,1 0-2,-5-7 0,-2-3-1,-3-5 0,-2-4 0,3-1 0,-1-3-1,1 1 0,4-2 0,11-5 0,-10 5 1,10-5-1,11 5 1,5-5 0,2 0 1,4-9 1,3 7 0,2-2 0,4 4 0,-5 0 0,1 0-1,-8 0 1,-1 0-2,-5 6 1,-1-2-3,-12-4-2,9 9-6,-9-9-19,0 0-10,0 0 0,0 0 0</inkml:trace>
  <inkml:trace contextRef="#ctx0" brushRef="#br0" timeOffset="113441.7699">4886 13031 83,'0'0'36,"0"0"-3,0 0-19,0 23-4,0-2-4,5 12-1,-2 5 0,5 9-1,-5-3 0,3 4-2,-1-4 0,0-1 0,-2-7 0,-3-6-2,0-9 0,0-4-1,0-5-3,0-12-8,0 0-23,0-12-4,0-2-1,0 2 0</inkml:trace>
  <inkml:trace contextRef="#ctx0" brushRef="#br0" timeOffset="113915.5182">4853 13009 66,'20'-26'37,"11"7"1,4 6-17,-1 4-7,16 14-3,-6 2-4,-4 12-3,-8 5-1,-8 4-1,-10 0-1,-8 5 0,-14-1-1,-14 2-1,-8 1-1,-8-7-1,-2 1-2,-3-7 0,8-1 0,0-10 0,8-1 2,7-10 1,11 0 2,9 0 3,14 0 1,7 0 1,3 1 0,8 11 0,0-2-1,0 9 0,-3-3-3,-4-2-2,3 5-11,-6-2-27,-4-12-1,2 1 1,-1-6-1</inkml:trace>
  <inkml:trace contextRef="#ctx0" brushRef="#br0" timeOffset="114329.8417">5232 13605 26,'7'-8'29,"10"-1"-5,-5-1-3,4-4-4,1 4-3,-5-7-1,4 5-3,-9-4 0,3 8-2,-10-3-1,0 11-2,0 0-1,0 0 0,0 0-2,0 0 0,9 22 0,-9 0 0,5 4 0,-1 4 1,-4 0 0,8 3-1,-3-2 0,1-2 0,-3-4-2,-3-9-16,0-1-24,0-2-1,0-13 1,-8 11-1</inkml:trace>
  <inkml:trace contextRef="#ctx0" brushRef="#br0" timeOffset="139549.6681">5683 13338 49,'0'0'33,"8"12"-9,12-12-5,10 0-5,6 0-2,10 0-1,4-4-4,2 4-3,-7-5 0,-6 5-3,-9 0-5,-16-4-11,-14 4-21,0 0 1,0 0-1,-12-11 0</inkml:trace>
  <inkml:trace contextRef="#ctx0" brushRef="#br0" timeOffset="140631.6772">6769 13009 22,'0'0'25,"-24"-19"-4,-2 12-3,-6-1-2,-4 8-4,-4 8-2,-4 3-3,10 10-1,5 5-1,11 5-1,9 1-2,18 2 1,6-3 0,14-4-1,4-3 1,5-10-1,0-2-1,-4-7 1,-10-5-1,-9-6 1,-15-5-2,-8 2 1,-15-1-1,-7 5 0,-8 5 0,-5 0 1,-1 15-1,5 5 0,4 6 1,8 3-1,8 5 2,12-2-1,17-1 0,8-2 1,10-7 0,7-4 0,2-5-2,3-9-5,1-4-22,-5 0-9,-17-12 0,2 3 0</inkml:trace>
  <inkml:trace contextRef="#ctx0" brushRef="#br0" timeOffset="141317.5813">6800 13509 37,'6'-13'32,"0"-4"0,7 4-10,11 9-5,0 4-4,9 14-2,-9 0-2,4 12-2,-13 4-2,-3 2 0,-12 1-2,-12 2-1,-7-6-1,-5-3 0,-4-6-2,-3-9 0,2-5-1,5-6 0,6-3 1,3-6-1,7-1 1,8 10 2,0-10 0,16 10 1,3 7 1,2 3 0,6 2 0,2 7-1,-4 0-4,0-3-23,-4-3-13,0 3-1,-8-12 0</inkml:trace>
  <inkml:trace contextRef="#ctx0" brushRef="#br0" timeOffset="142677.0306">3667 13869 36,'0'-15'30,"13"-2"-5,-7 2-4,0-5-3,6 8-2,-12-5-3,9 8-1,-5-3-3,-4 12-1,0 0-3,0 0-2,0 0-1,0 0-1,0 0-1,0 17 0,0-6 0,0 5 0,0 1 0,0 4 1,0 3-1,-4 2 1,4-1-1,0 0 1,-3-4 0,0-1-1,-3-8 2,-3-2-2,-3-6 1,2-4 0,-2 0 0,3-5 0,9 5 1,-13-4-1,13 4-1,14 0-1,16 8-20,9-3-18,9-9-2,19 4 1,8-11-1</inkml:trace>
  <inkml:trace contextRef="#ctx0" brushRef="#br0" timeOffset="152642.0222">7180 13317 26,'26'5'32,"2"-5"0,15 4-8,-3-1-10,6-3-11,-5 5-28,-4-13-4,3 8-1,-10-14-2</inkml:trace>
  <inkml:trace contextRef="#ctx0" brushRef="#br0" timeOffset="153237.3003">7692 13072 8,'16'0'29,"0"-6"0,15 6-7,5 0-7,8 0-3,3 6-2,-4-3-4,0 0-1,-11-3-2,-5 6-1,-8-6 0,-9 0-1,-10 0-1,0 0 0,-16-4 0,1 4 0,-4 0 0,-2 4-1,-1 3 0,2 6 1,2 4-1,5 8 1,8 3 0,5 3 0,0 3 1,3 0 0,-1-3 1,2 1 0,-4-5 0,-4-3 1,-7-5 0,-8-4-1,-4-3 0,2-2 0,-1-1-2,1-3 1,4-2-1,8 1 0,9-5 0,13 5 1,6-5 0,9 4 0,7-4 1,5 4-1,3 0-2,0-4-9,-5-3-23,1 8-1,-13-8 0,-1 7-1</inkml:trace>
  <inkml:trace contextRef="#ctx0" brushRef="#br0" timeOffset="153574.5833">8319 13019 34,'0'-31'34,"6"21"1,-6 10-4,-3 19-12,3 18-5,0 5-4,0 18-3,0 2-2,6 8 0,-2-2-2,1-7-1,-1-10-2,-1-8-2,2-9-3,-5-17-5,4-2-12,-4-15-15,0 0-2,0-11 1,-3-8 1</inkml:trace>
  <inkml:trace contextRef="#ctx0" brushRef="#br0" timeOffset="153936.0214">8220 13058 42,'37'-8'34,"7"-1"2,11 6-15,8 11-4,0-1-4,4 8-3,-13 1-4,-14 4-1,-13 1-3,-20 4 0,-17 0 0,-20 1-2,-14 2 1,-11 0-2,-1-2 1,5-1-1,4-4 1,12-3-2,11-3 1,14-2 1,13-4 0,11 2 0,13 2 2,10 4 1,3 0-1,11 3 1,-1-2-1,0-1-2,-4 4-8,-9-5-27,-6-13-3,-3 2-1,-9-8 0</inkml:trace>
  <inkml:trace contextRef="#ctx0" brushRef="#br0" timeOffset="154312.3143">8835 13499 58,'24'-3'33,"2"3"-7,-5 0-5,10 9-3,-12-2-5,-2 10-3,-10 0-2,-4 8-3,-13-1-1,-7 1-1,-2 1-1,-5-1 0,2-4-2,7 0 1,2-6-1,8-4 1,5-11-1,18 11 0,-1-11 0,8 2-1,3 3-9,-3-5-29,-3 0 1,3 0-2,-6-5 1</inkml:trace>
  <inkml:trace contextRef="#ctx0" brushRef="#br0" timeOffset="154801.0188">9411 13278 18,'0'0'32,"3"9"2,10-9-3,9 3-12,16 5-5,1-8-4,9 10-3,0-6-3,-1-2-6,-1 3-5,-15-2-6,-5 4-9,-8 3-10,-18-10-4,0 14 2</inkml:trace>
  <inkml:trace contextRef="#ctx0" brushRef="#br0" timeOffset="154989.3409">9448 13410 21,'-15'0'32,"15"0"1,0 0-8,23 9-6,7-3-5,7-2-7,3 0-7,8 3-15,3 3-17,-4-10-1,5 9-1,-8-9 0</inkml:trace>
  <inkml:trace contextRef="#ctx0" brushRef="#br0" timeOffset="156857.6837">10395 13164 34,'3'-17'29,"-13"-3"-4,-2 6-3,-13 2-2,-12 5-5,0 12-4,-3 5-4,-4 11-1,7 11-3,2 9-1,11 5-1,10 7 0,18 0 0,15-1 0,18-9 1,10-5 0,12-18 0,10-12 1,-8-19 1,1-13 0,-16-17-1,-14-10 1,-26-9-1,-15-1-3,-17 9-17,-16 4-21,-15 1-2,-1 20 1,-13 5-1</inkml:trace>
  <inkml:trace contextRef="#ctx0" brushRef="#br0" timeOffset="160347.2023">1749 14742 21,'-12'15'29,"3"-11"1,30 1-13,12-2-6,20-3-1,18 4-1,14-4-1,5 0-6,6 3-7,-12 1-11,-17-4-13,-5 12-1,-26-12-1,-12 13 6</inkml:trace>
  <inkml:trace contextRef="#ctx0" brushRef="#br0" timeOffset="160563.3313">1804 14899 67,'23'5'22,"15"-5"-3,12 0-4,19 0-5,4 0-1,6 0-6,-7 4-7,-5-4-11,-11 8-15,-16-14-2,-9 6 0,-18-18 1</inkml:trace>
  <inkml:trace contextRef="#ctx0" brushRef="#br0" timeOffset="160698.519">2582 14848 29,'-12'17'26,"8"11"-7,-14-2-26,-4-12-12,6 8-3,-11-12-3</inkml:trace>
  <inkml:trace contextRef="#ctx0" brushRef="#br0" timeOffset="160888.5305">1739 14824 22,'-25'39'30,"6"-3"-3,19-2-33,16 6-10,12-20-5,24 3-4</inkml:trace>
  <inkml:trace contextRef="#ctx0" brushRef="#br0" timeOffset="163629.6927">3435 14604 31,'-19'-21'30,"4"8"-1,-10 2-10,-6 9-5,0 8-3,-3 6-4,-3 10-2,5 10-2,5 10-1,8 9-1,10 7 1,9-2-2,12-2 1,6-6 0,12-6 1,3-11 2,4-12 1,-6-19 0,-1-5 1,-17-16 1,-5-1-2,-16-6 1,-9 4-2,-16 2-2,0 4-5,2 11-18,-1 7-18,2 0 1,14 10-1,3-4-1</inkml:trace>
  <inkml:trace contextRef="#ctx0" brushRef="#br0" timeOffset="164088.0196">3766 14870 37,'0'0'35,"4"11"0,10-5-6,12-6-14,14 7-9,8-7-25,6 0-12,-4-14-3,12 4-1</inkml:trace>
  <inkml:trace contextRef="#ctx0" brushRef="#br0" timeOffset="164808.8439">4353 14657 37,'0'0'33,"8"-10"1,2 6-3,12-1-17,12 5-6,1 0-2,7 5-2,-1-5 0,-2 4-2,-4-4 0,-7 5-2,-7-5 1,-8 0-1,-13 0 0,0 0 0,0-12-1,-12 12 0,-1-2 1,1 2-1,-3 2 1,2 3 0,0 7 0,4 3 0,2 6 1,1 4 0,4 7 0,2 5 2,0 1-1,0 7 0,2-2 0,-2 1 1,-5-6-1,-5-2 0,-8-9-1,2-5 1,-6-8-1,-1-5 0,0-5 0,5-4-1,1 0 0,17 0 0,-9-6 0,9 6 0,22-6 0,0 6 0,9 0 0,6-3 1,-2 3-1,2 0 1,-4 0-1,-5 0 0,-6 3-3,-22-3-14,10 0-22,-10 0 0,0 0 1,-13 5-1</inkml:trace>
  <inkml:trace contextRef="#ctx0" brushRef="#br0" timeOffset="166096.5974">4836 14922 64,'13'4'37,"-13"-4"0,11 0-10,-11 0-30,0 0-29,19 6-3,-10-12-1,8 6-1</inkml:trace>
  <inkml:trace contextRef="#ctx0" brushRef="#br0" timeOffset="166532.2241">5215 14683 29,'-11'-12'35,"11"12"1,0 0 1,8 19-15,17 4-11,0 4-3,14 9-2,-4 0 0,2 4-2,-5-2-1,-8 2-2,-13-3-1,-18-6-1,-15-4 0,-17-6-2,-4-5 0,-6-9-1,5-7 1,0-11-1,15-13 2,13-7 1,16-10 1,16-5 2,10-2 1,7-1 0,-2-1 1,0 8 0,-10 5-2,-8 9 0,-13 6-1,-14 7-2,-6 9-5,-8 3-8,4 6-21,4 8-3,0 2 0,15 8-1</inkml:trace>
  <inkml:trace contextRef="#ctx0" brushRef="#br0" timeOffset="166848.9989">5763 14904 61,'31'15'37,"-3"-9"0,7-6-10,12 5-13,-5-5-8,3 0-13,-7-9-28,2 9-2,-16-5 0,0 2-1</inkml:trace>
  <inkml:trace contextRef="#ctx0" brushRef="#br0" timeOffset="167343.5179">6428 14783 31,'-7'-37'34,"7"7"0,0-2-11,-6 0-5,6 10-3,0 2-4,0 20-3,0 0-2,0 0-2,12 30-1,-6 2-2,7 5 0,-2 8 0,4 3 0,-1 2 0,-4-2 0,-2-6 0,-8-5 0,-5-8 0,-11-8 0,-6-8 0,-5-5 0,-1-6 0,0-2 0,3 0-1,8 0 0,6-3 0,11 3 0,0 0 0,21 0 0,2 0-1,5 2-3,2-4-7,10 2-23,4 0-4,-2-6 0,9 0-1</inkml:trace>
  <inkml:trace contextRef="#ctx0" brushRef="#br0" timeOffset="167765.1554">6768 14833 25,'-14'-15'31,"-3"-8"2,17-1-8,10 7-7,5-8-3,16 14-2,1-4-2,11 11-3,-3 0 0,3 12-2,-11 4-2,-4 10-2,-19 7 1,-9 3-1,-16 4-2,-9 2 0,-9 1-1,-5-5 0,-1-3-1,-1-6 0,9-6 0,11-9 0,8-6 0,13-4 2,13 0 1,8 0 1,7 0-1,10 0 0,1 9-1,-4-5-10,-4 0-28,3 6 0,-13-10 0,-1 5-1</inkml:trace>
  <inkml:trace contextRef="#ctx0" brushRef="#br0" timeOffset="168893.9393">7287 14904 54,'0'0'32,"14"4"-6,17-4-5,7-7-3,12 7-3,3 0-10,6 7-34,-1-7-5,8 2-1,-4-4-2</inkml:trace>
  <inkml:trace contextRef="#ctx0" brushRef="#br0" timeOffset="172788.5936">7956 14892 15,'3'-77'45,"-3"30"-26,0 1-2,4 6-2,-8 1-3,4 10-1,-3 4-2,3 14 0,0 11-3,0 0-2,-4 21-1,4 5-3,7 4 1,-3 8 0,-1 6 0,3 2 0,-1 0-2,-2-5-5,4-1-9,-1-5-19,-3-15 0,7-6-1,-10-14 0</inkml:trace>
  <inkml:trace contextRef="#ctx0" brushRef="#br0" timeOffset="173143.6749">8359 14627 37,'-24'-17'30,"4"8"-3,-7 5-11,-1 4-4,3 14-4,1 4-2,2 12-2,6 2-1,7 14 0,5 0-1,8 1 1,11-2 0,7-2 2,9-10-1,10-7 1,-1-15 0,3-11 1,-6-17-1,-3-7-1,-12-13-1,-10-6-1,-15-6 0,-9 1-1,-7 5-1,-5 0-3,1 16-7,-4 3-12,9 7-16,8 15 1,10 2-2,0 0 1</inkml:trace>
  <inkml:trace contextRef="#ctx0" brushRef="#br0" timeOffset="173700.0363">8680 14519 33,'17'-2'33,"3"-6"-1,14 8-8,3 0-5,0-4-6,7 8-4,-10-4-3,1 3-2,-11-3-2,-6 6-1,-18-6 0,0 0-1,0 0-1,-16 0 0,4 4 0,-2-4 0,1 5-1,-3 4 0,7 6 1,-1 4 0,5 10 1,1 2 0,1 6 0,3 4 1,0 5 0,7 0 0,-5-3 0,-2-3 1,0-4 0,-2-4 0,-11-7 0,0-8 0,-8-7-1,1-5 1,-4-5-1,7-3-1,1-1 1,6-4-1,10 8 1,0-10-1,13 10 0,11 0 0,4 4 0,3 0-4,4 1-22,2 4-11,-4-9 1,2 0-2</inkml:trace>
  <inkml:trace contextRef="#ctx0" brushRef="#br0" timeOffset="174074.9656">9418 14751 41,'27'-5'31,"14"5"2,-1 0-11,7 0-15,-1 5-8,1-2-14,0 11-15,-19-9-2,0 5 0</inkml:trace>
  <inkml:trace contextRef="#ctx0" brushRef="#br0" timeOffset="174257.7588">9443 14908 29,'0'0'31,"27"5"0,4-5-11,13 0-10,8 0-17,-1-5-19,17 5-3,-4-16-1,8 11 2</inkml:trace>
  <inkml:trace contextRef="#ctx0" brushRef="#br0" timeOffset="174655.8103">10354 14587 12,'-29'0'25,"-11"-5"-1,7 10-10,-1 9-5,3 1-2,6 11-2,6 3 0,13 9 0,6 3 2,19 4 1,5-3 0,14-4 2,5-9-1,7-7 0,-1-19 0,4-7 0,-13-22 0,-3-8-2,-17-13-2,-11-5 0,-22-7-1,-11 4-3,-8 10-23,-12 10-16,-14 10-2,0 19 0,-14 10 0</inkml:trace>
  <inkml:trace contextRef="#ctx0" brushRef="#br0" timeOffset="177533.0231">1704 16090 15,'0'0'31,"12"7"1,18-7-6,13 4-11,12-4-2,11 0-3,10 0-8,-2-4-6,3 1-15,-1 3-13,-18-9 0,-4 9 0</inkml:trace>
  <inkml:trace contextRef="#ctx0" brushRef="#br0" timeOffset="177757.0813">1805 16187 7,'8'14'63,"18"-12"-33,19-2-11,11 5-2,9-7-6,7 2-6,-2-5-7,-5-5-7,-6 1-12,-14 1-8,-19-9-4,-1 5 0</inkml:trace>
  <inkml:trace contextRef="#ctx0" brushRef="#br0" timeOffset="177905.0909">2401 16045 27,'26'-1'27,"-14"4"-2,4 8-5,-4 6-2,-9 3-6,-6 4-7,-6 2-15,1 6-18,-21-18-3,4 6-1,-19-18 0</inkml:trace>
  <inkml:trace contextRef="#ctx0" brushRef="#br0" timeOffset="178058.0993">1789 16077 14,'-25'15'32,"5"1"0,13 14-3,7 6-15,19 1-24,10 9-14,2-17-2,20 5-3</inkml:trace>
  <inkml:trace contextRef="#ctx0" brushRef="#br0" timeOffset="178817.5501">3081 15952 50,'27'2'32,"-1"-2"-1,8-2-15,3 4-7,0-2-2,-2 5-3,-2-5-3,-5 3-2,-9-3-2,-9 0-1,-10 0 0,0 0 0,-10-12 0,-2 4 1,-4 8 0,-3-1 1,4 2 2,2 7 1,1 3 1,4 8 1,1 4 0,7 11 0,5 1 1,2 6 0,0 4 1,1 3 0,-4-2-2,-1 0 1,-3-5-1,-7-7-1,-8-7-1,-3-7 0,-7-7 0,3-6-1,1-4 0,-1-3 1,6-3-1,4-1 1,12 4 0,0 0 0,21-5 0,1 5-1,5 0-3,4 3-21,1-6-11,14 3-1,-8-12 1</inkml:trace>
  <inkml:trace contextRef="#ctx0" brushRef="#br0" timeOffset="179218.0243">3791 16119 53,'19'-6'36,"0"1"1,12 5-3,5 0-23,-1 0-6,7 2-6,-3 6-9,-7-7-9,-2-1-15,-3 12-2,-14-7-1,2 1 0</inkml:trace>
  <inkml:trace contextRef="#ctx0" brushRef="#br0" timeOffset="179449.5343">3841 16225 27,'0'0'36,"24"18"2,-5-9-1,9-4-17,13 7-6,2-8-14,10 2-32,-4-15-3,4 5-1,-6-10-2</inkml:trace>
  <inkml:trace contextRef="#ctx0" brushRef="#br0" timeOffset="182144.9275">4498 16220 37,'0'0'34,"16"5"0,8-5-7,10 5-15,6-5-14,8 10-25,0-18-4,15 8-3,-11-3 1</inkml:trace>
  <inkml:trace contextRef="#ctx0" brushRef="#br0" timeOffset="182507.5193">5087 16235 35,'12'0'36,"11"3"-1,8-3-3,10-7-16,11 7-6,6-2-4,3 2-8,3 6-8,-8-3-18,-12-3-8,-4 0 1,-15-6-2</inkml:trace>
  <inkml:trace contextRef="#ctx0" brushRef="#br0" timeOffset="182784.0351">5353 16073 40,'-9'-44'35,"6"1"1,-5-6-11,0-3-7,8 8-4,-8 1-4,3 11-2,-5 11-3,10 21-1,0 0-2,-6 33-2,11 9-5,-1 0-12,1 15-22,9 7 1,-5-2-1,5 1 1</inkml:trace>
  <inkml:trace contextRef="#ctx0" brushRef="#br0" timeOffset="183295.6822">5153 16465 45,'0'0'34,"19"-17"2,-2 12-15,12 5-6,-3-5-3,10 11-4,-4-2-3,-2 8-1,-8 0-1,-9 2-1,-13-1-1,-7 1 0,-8 0-1,-7-4 0,1-5-1,-1-5 0,4 0 0,6 0 0,12 0 0,0 0 1,17 0 0,0 7 0,4 3 1,0 7 0,-2 5 0,-5 3 0,-10 3 0,-7 1 0,-10-5 0,-9-5-1,-5-1-3,-9-14-5,3-4-6,-5-9-9,7-8-14,12-3-2,-4-4 2,17 7 10</inkml:trace>
  <inkml:trace contextRef="#ctx0" brushRef="#br0" timeOffset="183935.7625">6322 15896 29,'0'0'32,"3"27"0,-10-2-3,-4 14-16,1 10-4,-5 5-1,2 1-3,-3-7-2,4-3 0,-1-11-1,5-11 0,8-23-1,-12 3 1,8-23 0,4-10 0,4-10 0,-1-8-1,1-10 0,4 0 0,4 1 0,4 6-1,-1 6 1,4 11-1,0 13 1,2 15 1,1 21 0,6 16-1,-1 11 2,3 11-1,-1 5 0,3 5 0,-1-3 0,2-1-2,-4-13-1,-7-8 0,-4-11-4,-6-15-4,-3-1-6,-9-11-13,-19-23-11,2 4 1,-16-8 1</inkml:trace>
  <inkml:trace contextRef="#ctx0" brushRef="#br0" timeOffset="184082.7746">6291 16145 75,'41'10'36,"2"-17"-17,7-1-36,15 13-8,-19-17-6,7 19-4</inkml:trace>
  <inkml:trace contextRef="#ctx0" brushRef="#br0" timeOffset="210471.8742">7280 16363 16,'22'17'31,"-22"-5"1,6 12-8,-13 0-20,-11-4-25,6 6-4,-10-16-3,7 5-3</inkml:trace>
  <inkml:trace contextRef="#ctx0" brushRef="#br0" timeOffset="211050.0273">7770 16155 49,'12'-5'31,"7"12"-7,6 3-11,-2-2-3,7 4-2,-5-3-1,-1-2-2,-6-7-1,-8 0-1,-10 0-1,0 0-1,-15 0 1,-1 5-1,-3 3-1,-2 8 1,2 3-1,9 6 0,5 2 1,8 1-2,9-5-1,6-2-1,10-4 0,7-7-1,8-6 0,-2-8 1,1-1-1,-1-5 1,-6-4 1,-8-4 2,-5 0 2,-12 0 1,-10 0 0,-7 3 1,-9 2 0,-3 6 0,-5 3 0,3 8 0,-1 3-2,6 10-1,10 1 0,6 1 0,9-1-1,6 1 0,8-5 1,2-5-1,-2-4 1,-3-5-2,-1-5-16,-5 1-18,-17-10 1,3 3-1,-18-10 0</inkml:trace>
  <inkml:trace contextRef="#ctx0" brushRef="#br0" timeOffset="211448.9422">8761 16044 33,'5'-17'29,"-5"17"-1,6 18-12,-6 3-9,7 5-12,-7 0-18,6 11-5,-8-13-1,8 5 2</inkml:trace>
  <inkml:trace contextRef="#ctx0" brushRef="#br0" timeOffset="211603.5808">8903 16075 22,'3'-16'33,"-3"16"0,0 0 1,-3 22-17,-3 5-14,0 1-25,6 11-9,-6-8-1,9 3-1</inkml:trace>
  <inkml:trace contextRef="#ctx0" brushRef="#br0" timeOffset="211796.5908">9054 16095 63,'0'0'37,"-5"9"0,5 18-9,-9 12-16,9 16-5,-3 6-4,3 6-2,0 2-5,0-9-7,0-2-14,6-10-13,-6-20 0,3-5-1</inkml:trace>
  <inkml:trace contextRef="#ctx0" brushRef="#br0" timeOffset="211949.5999">9054 16370 38,'13'-4'21,"13"4"-20,4 7-20,-5-14-4,15 7 6</inkml:trace>
  <inkml:trace contextRef="#ctx0" brushRef="#br0" timeOffset="212426.0298">9514 16108 57,'-22'-7'32,"-3"-2"-7,6 9-12,8 7-6,4 5-2,7 5-2,6 3-2,6 1 0,4 0 0,3-3-1,-4-1 0,1-8 0,-7-2-1,-9-7 0,0 0 1,-12 9-2,-3-9 1,-5 4 1,2 3-1,0 3 1,5 2-1,4 0 1,3 4 0,6 0 1,12-2 0,4 0 1,3-5 1,5-3 0,-2-6 0,5-5 0,-5-6 0,3-6-1,-7-5 0,-1-3 0,-5-1 0,0 3-1,-6 2 1,-1 7-1,-5 14 1,0 0-1,0 0 1,10 29-1,-10-2 0,7 0-3,-4 4-7,-3-6-13,0-6-13,4-2-1,-4-17 0,0 0 1</inkml:trace>
  <inkml:trace contextRef="#ctx0" brushRef="#br0" timeOffset="212579.2635">9679 15987 57,'-6'-9'32,"6"9"-10,6 22-32,-6-22-17,5 25-5,-2-12 0</inkml:trace>
  <inkml:trace contextRef="#ctx0" brushRef="#br0" timeOffset="213020.2365">9991 16262 20,'-22'-22'30,"8"13"0,-6-2-10,-1 2-5,4 9-5,-4 5-2,3 12-1,-1 4-2,10 11 0,3-5-1,6 4 0,10-5 0,5-3-1,3-9 0,8-2-1,-2-12-1,-4-6-1,0-5-1,-7-4-1,2-7-1,-8-2 0,2 2 1,-3-2-1,3 2 3,-2 6 0,5 4 1,0 9 2,0 9-1,2 5 1,-4 6 0,7 8 0,-5 1 0,1-2-1,0-2 0,-1-4 0,0-8 1,5-10-1,-3-7 1,2-7 0,-4-3 1,1-2-3,-2 2-7,-7 3-31,-4-4-1,0 18-1,-4-19 0</inkml:trace>
  <inkml:trace contextRef="#ctx0" brushRef="#br0" timeOffset="213268.8424">10475 16020 25,'0'0'28,"9"9"0,0 6-12,1 3-4,-3 5-2,2 0-4,-4-2-6,-5-2-12,0-19-16,7 17-2,-7-17-1,0-15 8</inkml:trace>
  <inkml:trace contextRef="#ctx0" brushRef="#br0" timeOffset="213427.8552">10605 15997 70,'0'0'36,"16"19"-6,-6 9-9,-10-2-12,6 13-37,-6-15-4,5 4-3,-5-18-2</inkml:trace>
  <inkml:trace contextRef="#ctx0" brushRef="#br0" timeOffset="213864.4944">11092 16245 48,'0'0'37,"22"12"1,-14 17-4,-4 12-19,7 14-6,-6 6-4,4 4-6,-3 2-11,-3-10-21,-3-16-5,2-9 0,-4-22-1</inkml:trace>
  <inkml:trace contextRef="#ctx0" brushRef="#br0" timeOffset="214375.2702">11126 16487 15,'25'7'27,"-7"-7"0,16 18-8,-2-10-27,0-8-8,10 3-2,1-12 2,7-6 4,3-10 5,-2-5 3,-3-4 9,39-20 39,-61 34-16,-11 11-3,-15 9-4,-12 10-5,-14 12-3,-18-3-3,3 4-3,-4-8-4,1 0 0,7-12-3,8-3 1,15-5-1,14-5 0,9-2 0,11 6 0,6-1 0,5 7 0,4 8 0,-3 1 1,1 4-1,-1 1 1,-4 0 0,-2-4-1,-4-7 0,-1-6 0,-2-7-1,-1-9 1,-2-2 0,0-6-1,0 3 2,-4 4-1,0 2 0,5 12 1,-10 11 1,5 5-1,-6 8 0,-6 5 0,0 1 0,-6-2-1,0 0-12,0-9-26,-11-13 1,7 0-1,2-9 0</inkml:trace>
  <inkml:trace contextRef="#ctx0" brushRef="#br0" timeOffset="214782.0361">12431 16069 66,'14'-38'36,"12"13"-15,6 19-2,0 15-2,5 20-1,-6 13-7,-6 14-3,-3 4-2,-6 3-1,-7-3-1,-1-6 1,-5-11-2,-3-10 1,0-15-1,0-8 0,0-10 0,-15 0 0,3-6-1,-4 6 1,-4 0-2,-6 3-1,1 9-2,1-2-4,8 6-8,3-8-21,13-8-1,0 0-2,31-29 1</inkml:trace>
  <inkml:trace contextRef="#ctx0" brushRef="#br0" timeOffset="215142.0191">13024 16216 33,'0'0'33,"-27"-15"-1,12 15-9,-1 5-8,1 7-6,5 8-2,3-1-3,7 0-1,7-3-1,2-4 0,4-4-1,0-3 0,-2-5 1,-11 0-1,10-5-1,-10 5 0,-11 0 0,0 5 0,-4 7-1,3 0 1,2 6 0,6 1 0,4 0 0,11 0 1,1-6-2,2-6-2,5 0-8,-6-7-15,-1-14-8,1 1-1,-10-18 1</inkml:trace>
  <inkml:trace contextRef="#ctx0" brushRef="#br0" timeOffset="215300.8052">12978 16009 42,'-13'-26'33,"13"26"-5,0 0-28,-2 15-20,10 12-9,-4-7-5</inkml:trace>
  <inkml:trace contextRef="#ctx0" brushRef="#br0" timeOffset="215886.8844">13269 16257 27,'0'-12'31,"0"12"1,-16 0-6,4-4-14,3 11-3,-3-1-5,5 3-1,4 0-1,3 5-1,7-5 0,2 3-1,3-2 1,-2-4 0,2-2 0,-3-4 1,-9 0-2,10 0 1,-10 0 0,0 0-1,-18 0 1,5 6-1,0 4 0,-2 6 0,2 0 0,4 3 0,6-1 0,3 1 0,12-5 0,1-1 2,8-5-1,2-8 0,1 0 1,4-9 0,-3-5 1,-4-9 0,1-5 0,1-1 0,-6-2 1,-1 9-1,-7 1 2,1 13-1,-10 8 0,12 17 0,-12 9 0,0 11-1,7 2-2,-5-1-3,5-5-37,1-2-1,2-18 0,9-6 0</inkml:trace>
  <inkml:trace contextRef="#ctx0" brushRef="#br0" timeOffset="216693.8049">1958 17619 5,'0'0'28,"0"-15"0,-2 5-5,2 10-8,-17-19-2,1 13-1,-4 2-4,-2 4-3,1 7 0,2 2-2,4 9 0,1-1 0,10 6-3,4 5 1,17-4-1,0-2-1,8-7-3,-1-6-5,7-9-13,3-6-10,-19-11 0,5-6-1</inkml:trace>
  <inkml:trace contextRef="#ctx0" brushRef="#br0" timeOffset="216856.9496">1934 17391 28,'-9'-20'29,"9"20"1,-12-9-8,12 9-30,7 9-20,-7-9-1,26 10-4</inkml:trace>
  <inkml:trace contextRef="#ctx0" brushRef="#br0" timeOffset="217235.0407">2094 17561 33,'0'21'33,"-5"-1"0,21-10-2,7-10-18,3 0-4,5-5-1,3-3-2,0 0-3,1-1 0,-4 0-3,-11 1 0,-10 4 0,-10 4 0,0 0-1,-9 18 1,0-9 0,0 4-1,-1 2 1,-1 5-1,7-1 1,8-1 0,6-1 0,5-3 0,3 2 1,0-4-1,4-4 1,-1-8 0,1-3 0,-3-6-1,-7-3 1,0-8-1,-2-3 0,-1-2 0,-3 0 1,0 4-1,-6 9 0,0 12 2,0 0-2,0 0-1,0 17-8,-7 5-26,14-3-1,-7 0 1,16 3-1</inkml:trace>
  <inkml:trace contextRef="#ctx0" brushRef="#br0" timeOffset="217656.3543">3192 17570 15,'26'18'29,"-15"1"0,6 5-10,-11 3-8,-6 1-2,0-6-2,0-8-4,0-14-1,0 0-2,-5-16 1,10-3 0,6-3 1,3-2 1,1 2 0,3 4 2,4 14-1,-4 4 2,-1 10 0,-1 9-2,-8 3-8,2 2-25,-1 7-4,-9-9-1,9 2 0</inkml:trace>
  <inkml:trace contextRef="#ctx0" brushRef="#br0" timeOffset="218145.1022">4141 17556 42,'-28'0'31,"6"3"1,-10 3-15,5 9-7,7 7-4,6 7-2,12 1-1,7 3-2,9-4 1,7-3-1,7-9 0,6-9 0,0-8 0,-3-5-1,-7-5 0,-6-9 0,-7-2 0,-11-3 0,0 12 0,-12 3 3,-1 9-1,-3 7 0,4 17 0,12-24 0,-22 81-3,22-27-15,4 1-24,-2-6 4,14 2-2,-16-51 7</inkml:trace>
  <inkml:trace contextRef="#ctx0" brushRef="#br0" timeOffset="218476.2743">4528 17640 22,'-14'20'22,"-6"-1"-11,8 3-2,4 4 2,8-9 1,6-2 0,3-8 1,12-7 1,-2-7-3,5-3 0,-10-4-4,0-2-5,-4 1-8,-10 2-17,-7-6-12,4 9 1,-8 0 0</inkml:trace>
  <inkml:trace contextRef="#ctx0" brushRef="#br0" timeOffset="218763.3087">4709 17691 23,'24'10'33,"-8"0"1,10-2-1,-8-4-16,3-4-7,1 0-4,1-8-1,-2-1-3,-2-6 0,-3 1-1,-7-1 1,-9-6-2,-3 3 2,-11 2-2,-7 6 0,0 10 1,-8 5 0,4 9 0,4 8 0,6 10 0,2 4 0,10 14-1,3 1-7,0 3-19,0-10-12,12-1-4,-12-43 3</inkml:trace>
  <inkml:trace contextRef="#ctx0" brushRef="#br0" timeOffset="219169.4133">5344 17638 12,'-25'20'25,"2"2"-2,-13-7-9,1-1-4,-3-5-2,4-7-3,6-2-1,7-5 1,8-7 1,9-5 0,8 3-1,9 0 0,8 8-1,3 2 1,4 4 0,-1 7-2,3 9-2,-2 4-8,-3 8-18,-11-7-7,3-4 0,-15-5-1</inkml:trace>
  <inkml:trace contextRef="#ctx0" brushRef="#br0" timeOffset="219336.2369">5191 17341 43,'0'0'35,"12"4"-4,3 18-23,-1 7-32,-7 0-9,19 6 2</inkml:trace>
  <inkml:trace contextRef="#ctx0" brushRef="#br0" timeOffset="220133.06">5832 17512 7,'31'9'31,"-12"-6"-1,16 9 0,-6-4-16,0-3-5,1 2-3,0-1-1,-3-6-3,-9 0-1,-6-6 0,-12 6-1,0 0-1,-22-10 0,1 10 0,-3 0-1,-1 6 2,0 3-1,8 9 0,7 2 1,10 0 0,7 3 0,10 0 0,11-2 0,6-5-1,9-6 1,0-7 0,1-9-1,-4-2 0,0-6 1,-8-6 0,-7-2 0,-10 3 1,-6 0-1,-9 5 1,-7 5 0,0 5 0,-8 4-1,-3 0 2,0 5-1,2 7-2,2 0 2,1-5 1,7 6-2,6-2 2,3 3-1,9-3 0,6 1 1,3-5-1,2-7 0,0 5 0,-2-8 0,-2-4-1,-7-5 1,-3-1 0,-4 1-1,-5 3-1,0 9 2,-3-13-2,3 13 1,0 0 0,-5 16-1,8-2 1,5 3 1,3-2-1,7-2 1,1-2 2,2-5 0,4-6 0,-4 0 3,2-12-2,-9-5 0,0-1 0,-7 1-9,-7 2-29,-11-5-1,5 6-1,-10-1-2</inkml:trace>
  <inkml:trace contextRef="#ctx0" brushRef="#br0" timeOffset="220741.0324">7234 17283 28,'40'0'31,"-3"4"-1,4-4-13,2 3-2,-3-3-6,-2 5-3,-7-5-2,-10 3-1,-8-3-1,-13 0-1,0 0 1,-13-11-1,0 11-1,-3 0 1,-2 3-1,3 8 2,0 8-1,8 6 1,1 9-1,6 6 2,0-1-2,7 8 3,-1-1-2,0-3-1,-6-4 1,0-5 0,-16-9-1,0-1 0,-9-9-1,-2-6 0,-4-7 0,1-2 0,1-5-1,11 1 0,5-6 2,13 10 0,10-11 2,11 11-1,4-6-1,12 6 1,6 0-1,-2 5-11,-4-5-27,7 0 0,-13 0 0,3-11 1</inkml:trace>
  <inkml:trace contextRef="#ctx0" brushRef="#br0" timeOffset="221416.3618">8472 17490 44,'-29'0'16,"1"5"-2,0 2-2,7 2-4,11 7-2,10-2-2,10-1 0,8-2-2,7 2 0,0-4-1,3-2 1,-6 0 0,-6-7-1,-16 0 0,0 0 0,-15-8-1,-6 8 0,-7 0 1,1 0-1,1 6 0,2 5 1,9 3 1,11 4-1,8-2 2,8-3 1,11-5-1,6 0 2,-1-8 0,6-8 0,-3-6-1,0-3 1,-7-1-2,3-1 0,-11 2-1,-3 3-1,-4 4 1,-9 10-1,15 0 0,-12 14 0,1 6 0,-2 0-1,2 4-3,-4-2-7,7-1-14,1-6-12,-8-15 1,0 0-1</inkml:trace>
  <inkml:trace contextRef="#ctx0" brushRef="#br0" timeOffset="221586.9902">8596 17365 33,'9'0'23,"-9"0"-18,0 0-8,19 6-20,-19-6-7</inkml:trace>
  <inkml:trace contextRef="#ctx0" brushRef="#br0" timeOffset="221770.999">8848 17508 41,'11'31'37,"-1"3"-1,-10 0 0,0-8-22,0 3-5,0-12-3,0-17-3,10 7-2,4-10 0,2-9-1,3-9-3,2 2-6,-4-2-22,0-1-7,2 4 1,-10 0 0</inkml:trace>
  <inkml:trace contextRef="#ctx0" brushRef="#br0" timeOffset="222176.1724">9448 17577 35,'-27'22'29,"-1"2"1,-9-4-11,-4-8-9,5 0-4,-1-12-3,9-5-2,8-9 0,9-4 1,11-5-1,5 1 0,5 2 1,8 1 1,1 6 1,2 13 0,2 0 1,-1 9 0,-2 5 0,2 4 0,-3-2-2,1 3 1,0-4-1,0-3 0,0-8-2,-1-4 1,-4-7-1,1-4 0,-3 0 0,0-8-1,-5-3 1,-4 3-1,-4 4 0,0 15 0,0 0 1,0 0-1,0 0 1,-4 29-1,4-1-6,0 8-24,0-13-8,10-3 0,8-12 0</inkml:trace>
  <inkml:trace contextRef="#ctx0" brushRef="#br0" timeOffset="222671.8774">10493 17495 22,'-3'16'30,"-5"7"2,-17 6-4,-10-2-17,-1 5-3,-5-12-3,0-4-3,4-9-2,7-11 1,5-9-2,12-9 2,7-2 1,6-5-1,9 6 2,7 5 0,3 8 1,5 10 1,0 8-1,2 11-1,-2 6-1,-4 8-6,4 5-13,1-9-18,-10-5 0,4-8 0,-3-11-1</inkml:trace>
  <inkml:trace contextRef="#ctx0" brushRef="#br0" timeOffset="222868.3282">10569 17556 26,'0'0'32,"0"0"0,15 19-7,-9 5-10,0-7-4,5 0-1,0-2-4,5-5 0,-2-10-2,5-6-1,0-3 0,-1-8-2,-1 0-5,-4 3-27,-5-8-4,5 7-2,-10 5 1</inkml:trace>
  <inkml:trace contextRef="#ctx0" brushRef="#br0" timeOffset="223385.7731">10931 17479 11,'0'0'29,"0"0"1,4 12-9,10-4-6,6-2-1,5-1-3,2-5-3,-2 5-3,-2-2 0,-6 0-3,-17-3 0,0 0 0,-6 11-2,-13 5 1,-6 2-1,-1 2 0,-1 0 0,9 4 1,6-3-1,12 2 1,6-5 0,12-4 1,10 0 0,6-7 0,1-7 0,2-9 1,-5-1-1,-2-7-1,-7-3 1,-3-6-1,-8 0-1,-2 2 1,-1 7 0,-6 4-1,-3 2 0,0 11 0,0 0 0,6 19 0,-6-1-1,3 1-1,0 0-6,-3 0-8,0-5-20,5-5 0,-5-9-1,0 0 1</inkml:trace>
  <inkml:trace contextRef="#ctx0" brushRef="#br0" timeOffset="223559.0578">11252 17309 5,'0'0'5,"0"0"-5,0 12 2,0-12-13</inkml:trace>
  <inkml:trace contextRef="#ctx0" brushRef="#br0" timeOffset="223868.8876">11589 17489 15,'-24'6'23,"8"10"-6,-7 5-3,5 3-3,2 2-1,7-4-2,9 0 0,9-3-2,12-2 0,1-5 1,6-6 0,-2-6-1,-4 4-1,-11-4-1,-11 0-3,0 0-4,-22-10-11,-5 1-19,10 5 0,-2-4 0,13 0 2</inkml:trace>
  <inkml:trace contextRef="#ctx0" brushRef="#br0" timeOffset="224192.7233">11752 17524 28,'0'0'33,"24"9"1,-4-5 0,11-8-20,4 4-5,1 0-5,4 4-7,-4-4-7,-10 0-9,-5-5-8,-7 2-1,-14 3 1,0 0 3,-21-5 7,1 5 17,-1 6 0,-26 16 29,24-8-5,7 2 0,2 4-2,8 2-6,6-3-8,0 3-18,17-5-16,-17-17-4,23 14-1,-23-14 5</inkml:trace>
  <inkml:trace contextRef="#ctx0" brushRef="#br0" timeOffset="224523.4721">12014 17680 29,'26'11'29,"-8"-11"-3,7 0-9,0 0-5,-4-5-4,3-2-4,-8-1 0,-4-5-1,-4-3-1,-4 3 0,-7 0-1,-5 1 0,-2 2 1,-6 3-1,-2 7 0,-1 4 0,0 7 1,2 7 0,3 7 1,4 2 0,4 5-2,6 11 0,6 5-10,1 3-24,-7-2-3,12-8-5,-12-41 6</inkml:trace>
  <inkml:trace contextRef="#ctx0" brushRef="#br0" timeOffset="224906.7002">12438 17569 30,'-37'-4'30,"12"8"-1,-1 5-11,7 3-4,16 7-5,5 0-2,16-2 0,5 0-1,10-6 0,-2-4-1,5-3 0,-7-4-3,-6-10-10,-14-3-26,-3 0-1,-18-2 0,5 1-1</inkml:trace>
  <inkml:trace contextRef="#ctx0" brushRef="#br0" timeOffset="225373.0287">12886 17533 15,'-25'0'31,"-15"4"1,5 3-7,-6 2-7,4 3-5,10 7-5,4-1-3,15-1-1,10 2 0,14-6 0,9-2-2,10 1 0,1-5 1,2-4-1,-5-3 1,-7-3-2,-8-1 1,-8 4-1,-10 0 1,-10 13 1,-6 1-1,-2 6 1,18-20-2,-28 60 2,28-60-2,-12 74-13,15-30-21,-3-44-3,16 56 1,-16-56-2</inkml:trace>
  <inkml:trace contextRef="#ctx0" brushRef="#br0" timeOffset="225657.5394">13011 17628 58,'17'0'38,"-5"0"1,0 8-7,1 4-19,-13 5-6,3-3-2,-3-2-1,0-12-2,0 0-1,0 0-1,0 0 2,18-22-2,-2 1 1,0 6 0,5 5-1,1 3 0,-3 7 1,0 6 1,-8 8-2,-1 4 1,-7 8-2,-3-2-9,0-9-29,0 1-1,0-16 0,15 6-1</inkml:trace>
  <inkml:trace contextRef="#ctx0" brushRef="#br0" timeOffset="226381.046">13803 17515 28,'20'9'27,"13"0"-5,0-3-10,-1-6-2,2-3-3,-9-6-3,-1-3-1,-11 0-2,-7 2 0,-6 10 0,-21-4 0,2 8 0,-6 6 1,0 7-1,3 9 1,4 1 1,9-1 2,9-4-1,6 2 1,12-8-1,5 0 0,1-7 1,5-9-2,1-4-1,-5-4 0,-1-1-1,-4-8-1,-3 0 0,-4-2-1,2 1 1,-5 4-1,-10 14 2,15-12-3,-15 12 3,16 5 0,-14 10 1,5 3-1,-4 0 1,3-1 0,0-3-1,1-4 1,-7-10-1,18 8-1,-9-18 2,4-5-1,-4-3-1,1 0 0,2 0 0,-3 7 0,0 3 1,1 3 0,-10 5-1,16 12 1,-7 3 0,-2-1-3,4 3-3,-5-4-12,1-3-18,6-7-1,-3-9 0,4-1 1</inkml:trace>
  <inkml:trace contextRef="#ctx0" brushRef="#br0" timeOffset="226558.9223">14494 17556 48,'9'10'36,"7"3"0,-1-1-8,-5 1-8,4 4-4,-14-2-6,4-1-3,-11-2-8,-15 0-37,-11-6-1,-4 0-1,-6-15 1</inkml:trace>
  <inkml:trace contextRef="#ctx0" brushRef="#br0" timeOffset="228720.6296">15313 17448 30,'8'10'31,"-3"11"1,-15 9-11,-15-2-9,-3 3-1,-9-7-5,1-7-4,1-10-2,1-7-1,10-9-1,8-12 1,9-3 0,7-1 0,9 5 2,7 6 1,2 14 0,6 6 0,-5 9 1,3 13-6,-4 3-19,8 8-10,-14-16 1,8-5-1</inkml:trace>
  <inkml:trace contextRef="#ctx0" brushRef="#br0" timeOffset="229036.0298">15482 17573 40,'0'12'35,"12"-2"1,-1-1-11,1-6-8,9-3-4,-1 0-3,4-8-4,-5-4-1,1-13-4,-9 2 1,-7-7-1,-11 2-2,-2 7 1,-8 6 1,-4 8-2,-5 7 1,-3 20 0,4 8 0,2 10-1,4 7 1,8-2-1,4 3 0,7-5 0,13 4-7,-3 3-7,-10-48-21,28 50 1,-28-50 0,24 24-2</inkml:trace>
  <inkml:trace contextRef="#ctx0" brushRef="#br0" timeOffset="229225.5031">15703 17539 58,'27'2'37,"-9"9"1,6 5-4,1 11-22,-6-2-3,3 0-5,-3 4-10,-7 9-18,0-8-13,0-13-1,-8-7 0</inkml:trace>
  <inkml:trace contextRef="#ctx0" brushRef="#br0" timeOffset="229418.7119">15943 17559 53,'-12'7'34,"-19"2"1,3 6-5,-10 2-18,-5 9-9,-1-2-12,-1-4-26,11 9 0,-2-12 1,14 2-2</inkml:trace>
  <inkml:trace contextRef="#ctx0" brushRef="#br0" timeOffset="229660.679">16107 17503 18,'16'12'30,"-13"6"-1,4 7-4,-13 3-38,-8-10-10,14 6-2,-15-9-4</inkml:trace>
  <inkml:trace contextRef="#ctx0" brushRef="#br0" timeOffset="230073.297">16257 17474 31,'15'-5'31,"7"10"2,-16 4-3,-3 6-17,-3 11-4,-3-6-3,-6 8-2,-3-5-1,1-2-2,0-7 0,11-14 0,-10 9-1,10-9-1,12-13 1,1 1 0,9-4-1,-3 0 1,5-1 0,-3-2 1,-2 6 1,-8 4 1,-11 9 1,0 0 0,-10 10-2,3 4 2,-2 3-1,6 6-2,12 0-10,5-3-9,19-3-12,14-7-7,4-10 1,15-4 0</inkml:trace>
  <inkml:trace contextRef="#ctx0" brushRef="#br0" timeOffset="230456.0474">16597 17503 39,'18'12'34,"-11"3"0,1 1-13,-8 8-6,-5-6-4,2 1-5,-9-6-3,12-13 1,-10 6-3,10-6 0,13-20 2,8-1-2,5 2 1,7-6 1,2 8-2,-1 8 1,0 9 0,-6 9 0,-7 1 0,-5 10 1,-9 6-3,-7 8-1,4-3-8,-12-7-21,-1-11-8,3 0 2,-6-13-2</inkml:trace>
  <inkml:trace contextRef="#ctx0" brushRef="#br0" timeOffset="230641.0608">16806 17287 45,'-10'-15'30,"10"15"-6,-15-6-21,-1-2-28,16 8-7,0 0-1</inkml:trace>
  <inkml:trace contextRef="#ctx0" brushRef="#br0" timeOffset="230991.5936">17172 17415 45,'-11'0'37,"11"0"2,-18 10-2,18-10-14,0 22-10,0-10-4,18 7-4,2 1-2,5 9 0,-1-4-1,-3-2 2,-11-3-3,-10-1 0,-9-2-2,-13-7 0,-9 0-1,-4-10-3,5 0-5,-2-3-7,15-3-11,7-3-11,7-5-2,3 14 2</inkml:trace>
  <inkml:trace contextRef="#ctx0" brushRef="#br0" timeOffset="231172.7965">17399 17633 73,'16'3'40,"-16"-3"-38,0 0-2,0-8-14,-16-30-24</inkml:trace>
</inkml:ink>
</file>

<file path=ppt/ink/ink7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2:43:46.951"/>
    </inkml:context>
    <inkml:brush xml:id="br0">
      <inkml:brushProperty name="width" value="0.05292" units="cm"/>
      <inkml:brushProperty name="height" value="0.05292" units="cm"/>
      <inkml:brushProperty name="color" value="#FF0000"/>
    </inkml:brush>
  </inkml:definitions>
  <inkml:trace contextRef="#ctx0" brushRef="#br0">23309 12380 10,'0'0'21,"0"0"-5,-9-12 7,9 12-14,-10-9-1,1 3 0,9 6 0,-11-11-1,2 6 0,-5-1 0,-3 0-1,-6-1-1,12-1 0,-5-3-1,2 3-1,-7-2 1,0 2-1,1-1 0,4 2 0,1-5-1,-8 7 0,-3 0 0,-2 0 0,7 0 0,3 1 0,-5-1-1,2 0 0,2 5 1,3-5-1,2 0 0,5 1 0,-4-1 0,-6 2-1,4-1 1,-5-1-1,0 0 0,2 2 0,-5 0 0,-5 0 0,1 3 1,9-3-1,1 3 0,-1 0 1,1 0 0,0 0-1,-1 4 0,5-4 1,-1 5-1,-3-5 0,-3 6 1,3-6-1,1 6 0,3-3 0,-2 1 0,-1-1 0,-3 4 0,2-2 0,2-3 0,1 6 0,2-3 0,-5-1 0,3 1 0,5-3 0,9-2 0,-18 9 0,18-9 0,-23 17 0,8-9 1,2-1-1,-1 2 0,-4 2 0,1-3 0,1 1 1,1-1-1,3-1 0,3-1 0,-5 2 0,-1 0 1,3 1-1,-5 1 0,0-1 0,2 3 0,-4-2 0,1 0 1,5-1-1,3-4 0,1 0 0,9-5 0,-13 14 0,13-14 1,-12 13-1,12-13 0,-8 15 0,-1-6 1,2 1-1,7-10 0,-9 17 0,6-8 0,3-9 1,-8 19-1,8-19 0,-5 15 1,5-2-1,0-4 1,0 2-1,0 2 1,0-3 0,0 0 0,7 2-1,-4-3 0,-3 4 1,0-13-1,12 17 0,-12-17 0,15 19 1,-10-8 0,0-2 0,0 0-1,5 1 1,-4-1 0,5 1 0,-1-1-1,-1 0 1,1-1-1,3 0 1,0 1-1,-4 0 0,1 1 1,1-2 0,-2-1-1,4 1 1,-3-1 0,1 1-1,1-3 1,3 1-1,-1-1 0,2 0 0,1 2 1,-6 0-1,1-4 0,0 1 0,-2 1 0,-10-5 1,16 6-1,-6-6 0,3 0 0,1 0 1,1 4-1,3-4 1,-4 6-1,1-6 1,-1 5-1,1-1 0,-3-4 1,1 4-1,-2-4 1,4 0-1,1 0 0,2 0 0,1 0 0,-4 0 0,-4 0 0,5 0 1,-3 0-2,-3 0 1,-1 5 0,-9-5 1,17 4-1,0-4 0,4 0 0,-3 3 0,2-3 0,2 0 0,-1 0 0,5 3 0,-3-3 0,-8 4 0,-5-1 0,1-3 0,-11 0 0,23 0 1,-10-3-1,-3 3 0,1-7 0,3 4 0,0-1 0,4 4 0,0-5-1,-18 5 2,12 0-1,-12 0-1,16 0 1,-16 0 0,18 0 0,-18 0 0,9 0 1,11-4-1,1 4 1,-4 0-1,-3 0 1,-4 0-1,0 0 1,10 0-1,-5 0 0,-15 0 1,10 0-1,0-3 0,2-2 0,1 4 0,2-5 0,-15 6 0,8-9 0,-8 9 0,20-10 0,-20 10 0,11-7 1,-11 7-2,9-10 2,-9 10-1,21-15 0,-9 11 0,-1-5 0,-11 9 0,12-16 0,-12 16 0,19-15 0,-2 8 0,-17 7 0,0-13 0,0 13 0,10-12 0,4 5 0,-14 7-1,7-13 1,-7 13 0,14-15 0,-14 15-1,10-13 1,-10 13 0,-7-14 0,7 14 0,10-14 0,-10 14 0,0-11 0,0 11 0,0-13 1,0 13-1,17-12 0,-17 12 0,0-10 0,0 10 0,-3-15 0,6 6 0,7-1-1,-14 0 1,4 1 0,-4 1 0,6-1-1,9-4 1,-11 13-1,3-16 1,-3 16 0,0-15 0,0 15 0,-10-17 0,10 8 0,-14 0 0,7-4 0,7 2 0,-6-3 1,-2 0-1,5-3-1,-12-2-3,3-5-36,-7 9 0,-26-3-1,-11 0 0</inkml:trace>
  <inkml:trace contextRef="#ctx0" brushRef="#br0" timeOffset="6662.9994">1767 8848 42,'0'-12'33,"0"12"-1,12 24-7,-9 7-5,6 22-4,-4 10-5,3 16-2,-2 4-1,-3 12-3,-3-5-4,3-9-1,-3-10-5,0-17-6,0-11-7,0-17-12,0-26-7,0 0-1,13-22 2</inkml:trace>
  <inkml:trace contextRef="#ctx0" brushRef="#br0" timeOffset="6925.8156">2077 9105 48,'18'-11'31,"-15"2"-6,-3 9-5,-17 5-5,-6 6-5,-1 11-4,-9-2-2,-1 6 0,-8 8 0,11-1-1,2 2 1,5-1 0,10-7 2,8 2-1,12-3-1,11-2 0,9-6 0,1-2-2,5 1-8,3-7-18,2 0-14,1-2 0,-3-8-1,3 6 1</inkml:trace>
  <inkml:trace contextRef="#ctx0" brushRef="#br0" timeOffset="7218.8929">2470 9397 53,'-5'-10'32,"-8"-4"-3,-7 1-10,7 4-7,-5-1-4,-6 7-2,1 3-2,3 3-1,1 7-1,5 4-1,7 1 0,7 6 1,0 1 0,15-2 1,1-1 0,3 0 0,4-10-2,-5-3-5,2-6-15,1-2-15,-4-17-2,-6-1 1,-5-12-1</inkml:trace>
  <inkml:trace contextRef="#ctx0" brushRef="#br0" timeOffset="7324.3139">2457 9185 46,'-12'-13'25,"12"13"-12,0 0-24,-15 6-10,21 4-6,-6-10 3</inkml:trace>
  <inkml:trace contextRef="#ctx0" brushRef="#br0" timeOffset="7542.4056">2550 9261 40,'-4'15'36,"4"7"1,0 4 0,4 6-20,6 14-7,-7 9-1,7 6-4,-7-1-2,5 1-1,-1-1-1,0-12-1,-1-6-5,-6-16-6,0-9-23,0-17-4,0 0 0,3-12 0</inkml:trace>
  <inkml:trace contextRef="#ctx0" brushRef="#br0" timeOffset="7691.3881">2560 9529 40,'0'-16'35,"9"11"0,1-3 0,12 2-20,5 2-15,4-4-30,1 12-3,-5-8-1,8 8 0</inkml:trace>
  <inkml:trace contextRef="#ctx0" brushRef="#br0" timeOffset="7979.3419">2793 9166 49,'15'12'35,"-10"16"1,0 10-10,1 16-14,-6 5-1,6 10-2,-6 1-3,0-2-4,-2-8-3,-5-13-4,4-4-4,-2-19-12,5-15-15,0-9-1,-18-16 0,15-4 2</inkml:trace>
  <inkml:trace contextRef="#ctx0" brushRef="#br0" timeOffset="8286.7371">2740 9140 60,'28'-16'33,"2"0"1,8 7-16,0 9-8,-4 2-3,-3 10-4,-10 0-2,-5 3-2,-16 1-1,0-3-2,-13-4 0,-1 1-1,3-5 0,2-5 0,9 0 2,0 0 2,18 4 1,-5 5 1,1 2 2,3 8-1,-11 6 2,-6 4-4,-6-2-14,3 7-17,-18-16 1,10 7-1,-3-15-2</inkml:trace>
  <inkml:trace contextRef="#ctx0" brushRef="#br0" timeOffset="8798.0052">3292 9379 40,'3'-10'32,"-6"-3"-8,-3-2-4,0 6-4,-10-4-3,4 11-2,-11-2-2,6 6-3,-6 2-3,8 13 0,-4-2-1,7 3-1,0 2 2,9 2-1,3 1 0,3-2 1,5-4-1,5-7 1,3-6-1,2-4 0,1-4-1,3-6-1,2 0 1,-2-3 0,-6 2-1,2-1 1,-5 3-1,-4 3 0,3-1 1,-12 7-1,4-10-1,-4 10 1,0-9 0,0 9 0,0 0-2,-17-12-4,17 12-12,-14 0-20,2 0 0,12 0-1,-17-8 0</inkml:trace>
  <inkml:trace contextRef="#ctx0" brushRef="#br0" timeOffset="9805.999">3525 9314 22,'0'0'29,"-32"4"-3,16 0-8,-1 2-5,1 2-3,13 4-2,3 0-2,9-2 0,15 5-2,10 1 1,2 0 1,3 3 0,-7-2 0,-2 5 0,-17-3-1,-4 0-1,-21-4 0,-11-5 0,-7-2-2,-4-8-3,6 0-7,0-9-18,3-6-11,13-1 0,8-4-1</inkml:trace>
  <inkml:trace contextRef="#ctx0" brushRef="#br0" timeOffset="10242.1139">4384 9306 60,'-22'-8'35,"6"8"-2,-5 0-10,-7 0-10,-1 7-4,-1 1-3,1 6-1,2 5-1,8 4 0,1 2-1,15 7 1,6-5 1,12 1-1,7-6 0,6 3-1,0-11 0,6-5-4,2 0-7,-10-9-32,1-10 0,4-2-1,-5-4 1</inkml:trace>
  <inkml:trace contextRef="#ctx0" brushRef="#br0" timeOffset="10528.5833">4718 9353 65,'0'0'42,"-9"0"-1,9 0 1,0 0-20,0 0-11,0 0-8,0 0-4,0 0-8,20 0-20,-20 0-12,11 3-1,-11-3 1,13 8-1</inkml:trace>
  <inkml:trace contextRef="#ctx0" brushRef="#br0" timeOffset="10694.007">4746 9481 74,'0'0'40,"0"13"0,0-13-4,0 16-29,3-7-39,-3-9-5,-7 13-2,-4-8-1</inkml:trace>
  <inkml:trace contextRef="#ctx0" brushRef="#br0" timeOffset="12823.8192">5969 8988 26,'0'-10'28,"0"10"-4,0 0-3,-21-3-6,2 3-3,-9 0-4,-5 0-2,-7-4-2,-2 4-1,-3-5-1,3 5-1,2-2 0,6-1 0,7 3-1,7 0 0,6 0 1,14 0-1,0 0 1,0 0 0,22 13 1,-2 1 0,4 5 0,2 6 1,0 4 0,-1 4 0,-5 1-1,-3 7 1,-10-4-1,-7 1 0,-7-1 0,-10 0-1,-8-2 0,-9-3 0,-3 0 0,-3-2-1,3-8 1,-1-2-1,7-6 0,6-2 0,10-4 0,15-8 1,-6 9-1,16-4 1,11-5 0,11 4 1,10-4 0,12 5 1,10-5-1,12-5 1,8 1-1,4-1 1,-2-2 0,-2 0-1,-12 2 0,-9 1-1,-12-2 0,-13 6 1,-14-3-1,-9 3 0,-15 0 1,10 0-1,-10 0 0,0 0 1,0 0-1,0 0 0,0 0 0,0 0-1,0 0 0,-12 0 0,12 0-1,0 0-3,0 0-7,-10 8-30,10-8 0,0-18 0,0 0 0</inkml:trace>
  <inkml:trace contextRef="#ctx0" brushRef="#br0" timeOffset="13929.9995">6586 9109 28,'18'0'32,"0"0"1,11 5-6,1-1-10,3 1-4,3 0-4,-1-2-3,-5 3-3,-6-3-1,-5-3-2,-9 0 0,-10 0-2,0 0 1,0 0-1,0-9 0,-12 6 0,2 3 0,-3 0 1,0 0 0,-1 9 1,1-1 0,0 4 0,-1 5 1,4 2 1,4 5 1,3 5-1,3 1 2,0 2-1,0 1 1,9 2-1,-6 0 1,0-3-2,-6-3 0,-3-4 0,-9-4 0,-4-2-1,-3-7 0,-2-6 0,-2-6 0,2 0 0,5-8-1,6-1 1,5 0-1,8 9 1,0-14 0,11 14-1,6 0 1,1 4 0,7 0-1,2 2-3,6 3-16,0-1-19,-3-13 0,5 1 1,2-11-2</inkml:trace>
  <inkml:trace contextRef="#ctx0" brushRef="#br0" timeOffset="14239.6205">7184 9281 51,'0'0'36,"16"2"2,2 5-4,0-7-16,16 5-8,-2-5-3,5 10-6,1-5-9,-7-5-14,-4 0-15,1 0 0,-13 0 0,3 0-1</inkml:trace>
  <inkml:trace contextRef="#ctx0" brushRef="#br0" timeOffset="14466.0026">7188 9392 58,'0'0'36,"6"10"-1,9-5-10,16-1-9,2-4-7,8 5-10,2-5-32,4 0-1,-6 0-3,2 0 1</inkml:trace>
  <inkml:trace contextRef="#ctx0" brushRef="#br0" timeOffset="14946.5762">8000 9249 57,'-28'-23'34,"8"17"-2,-4 1-15,-7 1-6,4 4-3,-5 11-3,2 6-1,4 8-1,5 6-1,8 8 1,8 2-1,8 1 2,12 3-1,6-10 1,11 0 0,5-12-1,6-10 0,4-13 0,5-9 1,-6-13-1,-5-6 0,-7-9 0,-13-6-1,-14-1-1,-16 0 1,-10 9-4,-15 0-7,-6 8-31,-3 13 0,-7 1 0,7 13-1</inkml:trace>
  <inkml:trace contextRef="#ctx0" brushRef="#br0" timeOffset="15755.9168">8621 9314 44,'18'5'32,"10"2"1,3-5-11,13-2-8,8 10-5,4-3-7,0-1-8,0-1-12,-4 4-14,-14-9-1,-3 0 0,-15-5 0</inkml:trace>
  <inkml:trace contextRef="#ctx0" brushRef="#br0" timeOffset="16051.0021">8633 9407 29,'0'0'34,"0"0"0,10 9-6,9-4-6,8-5-6,11 5-4,4-5-3,12 8-2,1-6-4,2 2-2,-2-1-2,-6-3-4,-5 10-4,-13-10-6,-3 4-15,-7-1-7,-21-3 0,16-7 1</inkml:trace>
  <inkml:trace contextRef="#ctx0" brushRef="#br0" timeOffset="16269.0378">9093 9318 37,'25'8'33,"-5"0"-1,2 4-8,0 7-6,-10 1-4,0 6-4,-12-1-3,-8 1-5,-2 2-9,-12-5-15,-6-9-13,8-3 0,-8-11-1</inkml:trace>
  <inkml:trace contextRef="#ctx0" brushRef="#br0" timeOffset="16495.6592">8704 9276 44,'-13'23'33,"13"10"1,-5 0-10,8-1-7,9 2-6,1-3-15,6-3-26,-6-10-2,7-3-2,-10-10-1</inkml:trace>
  <inkml:trace contextRef="#ctx0" brushRef="#br0" timeOffset="46113.5005">9461 9160 6,'12'0'30,"7"0"1,15 0 1,51 0 2,-30 5-22,-5-5-4,3 7-3,-10-7-1,-6 0-2,-6 0-2,-10 0 1,-8-6-2,-13 6 1,8-10-1,-8 10 0,-8-10 0,8 10 0,-19-3 0,6 3 0,1 3 0,-3 1 0,0 1 1,2-3-1,2 1 1,0 2-1,11-5 0,-15 13 1,8-3-1,7 5 1,-3 2 1,3 6-1,0 1 0,0-1 1,3 5 0,1-1 0,-4-3 0,0-1 0,-4-4 0,-5-1 0,-6-4-1,-1 1 1,-5-1-1,-1-5 1,-2-4-1,4 3 1,6-8-1,14 0 2,0 0 0,0 0 0,13-8 1,10 8 1,5-5-1,6 5 1,-2 0-1,-1 1-3,0 7-12,-4-1-23,-11-7-1,2 3 0,-9-7-1</inkml:trace>
  <inkml:trace contextRef="#ctx0" brushRef="#br0" timeOffset="46534.0035">10031 9458 62,'0'0'33,"4"-15"-7,-4 15-5,0 0-5,0 0-5,0 24-2,0-2-2,7 8-3,-7 1 0,8 2 0,-5-1-3,3-8-4,1-4-10,0-8-23,-7-12-2,14-10 1,-10-12-1</inkml:trace>
  <inkml:trace contextRef="#ctx0" brushRef="#br0" timeOffset="46842.8993">10373 9243 37,'0'0'32,"12"0"1,-12 0-6,0 12-9,0 7-5,0 0-4,6 6-2,-3 0-1,3 5-2,0-2-1,-1-1-1,0-5-3,-2-4-2,6 0-4,-9-18-6,0 0-15,0 0-8,0 0-1,0-14 1</inkml:trace>
  <inkml:trace contextRef="#ctx0" brushRef="#br0" timeOffset="47016.4876">10295 9365 66,'0'0'33,"0"0"1,23 8-14,-6-8-9,9 5-10,4-5-19,5 4-14,-5-7-2,11 3 0,-4-12-1</inkml:trace>
  <inkml:trace contextRef="#ctx0" brushRef="#br0" timeOffset="47623.7599">10631 9165 36,'22'-5'32,"-2"1"1,14 4-11,4 0-5,2 0-6,1 4-3,-5-4-3,0 4-3,-10-4-2,-8 0-2,-18 0-1,0 0 0,0-11-2,-8 5 0,-5 2 1,-4 1 0,0 3 2,-1 0 0,2 3 1,1 6 1,-1 3 1,1 1 0,6 7 2,3 3 0,2 1 1,8 6 0,-1 1 0,6 0 0,-3-2-1,4 0 0,-5-6-1,-1 0 0,-7-6 0,-6-2-1,-4-2 0,-6-7 0,-3 3 0,1-6 0,2-3-1,0 0 1,10 0-1,9 0 1,0 0-1,22-9 1,-1 9-1,5-3 0,4 3-5,-2 0-8,0 0-21,2 0-1,-7 0 0,3 0 0</inkml:trace>
  <inkml:trace contextRef="#ctx0" brushRef="#br0" timeOffset="47999.0032">11049 9500 37,'0'0'33,"-10"0"1,10 0-5,0 0-10,0 0-7,17 0-4,-17 0-1,21 0-4,-6 3 0,-3 3-1,-1-2 0,0 5 0,-5 1-1,-3 5-1,-6-1 1,-3 3-1,-6 2 1,-2-1-1,0-2 1,0 1-1,3-3 0,2-4 0,9-10 1,0 13-1,9-8 0,7-3 1,7-2-1,1 7 1,3-6-4,-2-1-6,-1 4-28,-2 3 0,-9-4 0,4 9-1</inkml:trace>
  <inkml:trace contextRef="#ctx0" brushRef="#br0" timeOffset="57917.6382">11316 9332 20,'0'0'33,"0"0"1,15 9-2,2-9-12,12 0-5,2 0-3,9 0-4,1 0-11,-1 0-22,-6-5-9,3 5-1,-8-2-1</inkml:trace>
  <inkml:trace contextRef="#ctx0" brushRef="#br0" timeOffset="58502.0111">11731 9169 28,'0'0'31,"15"-9"2,5 9-5,2-4-9,3-2-7,4 6-4,1-3-2,1 3-2,-6 0-2,-5 0 0,-6 6-2,-14-6 0,9 12-1,-9-12-2,-9 13 0,-1-6 0,-1 1 0,-2-4 0,2 2 0,-2-2 2,2 2 0,11-6 3,-14 22 0,14-5 0,-5 2 1,5 9-1,4 0 1,-1 5-2,0-1 1,-3-1-1,0-4-1,-6-1 1,-1-6 0,-8-3 0,1-8 0,-1-2 1,2-7 0,1 6-1,12-6 1,-16 0 0,16 0 0,0 0 0,19-3-2,-2 3-7,6 4-7,5 1-21,-1-9-1,10 4 0,-1 0 0</inkml:trace>
  <inkml:trace contextRef="#ctx0" brushRef="#br0" timeOffset="58922.732">12011 9490 55,'17'0'30,"0"-2"-6,4 2-5,0 0-4,8 8-3,-7-4-3,-1 2-3,-6 1-3,-5 2-1,-10 1 0,0-10-2,-15 10 0,2-5-1,1-1 0,2 1-1,10-5 1,0 0-1,0 0 1,19 12 0,0-2 1,-1 1 1,-1 7 0,-8 1 1,-9 4 0,-6-1 0,-7 1-1,-12-7-2,3-6-15,1-7-18,0-17-1,14-3 0,7-12 0</inkml:trace>
  <inkml:trace contextRef="#ctx0" brushRef="#br0" timeOffset="59217.1223">12489 9332 35,'0'0'35,"13"0"1,2 0 0,12-4-16,6 4-6,2 0-7,5 4-5,1 0-8,-6-4-15,-8 0-16,1 0 1,-16 0-1,0 2 1</inkml:trace>
  <inkml:trace contextRef="#ctx0" brushRef="#br0" timeOffset="59375.5367">12542 9415 35,'0'10'34,"0"-10"0,30 6 0,1-2-17,10-4-14,5 5-26,6-7-9,8 4-1,1-4-1</inkml:trace>
  <inkml:trace contextRef="#ctx0" brushRef="#br0" timeOffset="59743.8058">13245 9299 33,'-17'-16'33,"2"9"0,-9-5-2,-3 6-13,1 6-7,-3 3-4,-1 12-3,3 3 0,5 7-1,1 7-1,7 4 0,11 3 1,6 2 0,11-8-1,13-1 1,7-5 0,9-8 0,4-16-1,5-8 0,-5-15 1,-4-8-1,-9-11 0,-15-7 0,-19-3-1,-12 1-5,-10 6-33,-15 5-1,-16 0-1,-8 13-1</inkml:trace>
  <inkml:trace contextRef="#ctx0" brushRef="#br0" timeOffset="65361.1933">1863 10522 29,'0'0'31,"0"0"-2,34 10-8,12-10-6,15 5-4,9-5-3,1 5-4,2-5-4,-5 0-4,-8 4-5,-11-4-9,-21 0-13,-6 8 0,-22-8-1,0 0 10</inkml:trace>
  <inkml:trace contextRef="#ctx0" brushRef="#br0" timeOffset="65570.7724">1882 10611 28,'0'0'29,"0"10"-3,24-10-6,20 0-3,13 0-3,10 5-3,2-5-4,1 8-6,0-3-5,-13-1-13,-10-7-14,-4 3-3,-21-14 1,-4 3 0</inkml:trace>
  <inkml:trace contextRef="#ctx0" brushRef="#br0" timeOffset="65737.0842">2465 10505 24,'0'0'31,"21"17"-1,-9-3-4,3 4-10,1 6-4,-13 0-5,-3 4-5,-3-1-6,-13-3-13,-11-8-13,1 2-2,-13-18-1,8 3 2</inkml:trace>
  <inkml:trace contextRef="#ctx0" brushRef="#br0" timeOffset="65893.3298">1842 10490 31,'-29'10'32,"17"17"0,12 6-12,9 4-12,13 9-30,-1-12-3,15 12-2,-7-14-3</inkml:trace>
  <inkml:trace contextRef="#ctx0" brushRef="#br0" timeOffset="67029.8944">3072 10379 32,'21'4'30,"14"6"-3,-1-2-8,6 2-5,4-1-4,-4-3-4,-1-2-1,-14-4-2,-2 0-2,-11-10 0,-12-2-1,0 2 0,-13 1-1,-5 3-1,3 2 1,-4 8 0,0 6 0,1 8 0,5 10 1,1 6 1,8 6 0,1-2 0,3 5 1,-4-6 0,4 4 0,-5-7 0,-4-2 1,-2-9-1,-9-5 1,1-4-1,-2-9-1,2-1 1,6-4-1,13 0-1,0 0 1,0 0-2,16-9 1,9 12-2,0-1-1,8 7-5,-2-8-6,1 3-8,-1-4-4,-4-5 0,-1-5 2,-5-4 5,-5-5 7,2 2 11,-2 0 10,0-10 34,-16 27-16,8-6-1,-8 6-3,10 21-7,-10-3-4,0 6-4,0 3-2,3-2-4,-3 6-6,0-11-12,0-3-20,10-3 0,-10-14-1,15 5 0</inkml:trace>
  <inkml:trace contextRef="#ctx0" brushRef="#br0" timeOffset="67294.0091">3832 10476 73,'0'0'36,"8"24"-4,-8-5-14,7 13-7,-7-4-2,10 10-3,-7-2 0,6-3-5,-4-5-3,2-7-5,2-5-8,-9-16-11,0 0-11,0 0 0,-22-22 0</inkml:trace>
  <inkml:trace contextRef="#ctx0" brushRef="#br0" timeOffset="67428.4663">3753 10626 47,'0'0'31,"0"0"1,16 4-13,3-4-8,10 0-7,4 1-7,13-1-19,4-6-9,12 6-1,-6-11-1</inkml:trace>
  <inkml:trace contextRef="#ctx0" brushRef="#br0" timeOffset="67909.9999">4132 10444 51,'15'0'31,"3"-5"-2,11 1-13,12 4-5,2-5-3,4 5-3,-2-5 0,-4 5-2,-13-5 0,-9 5-2,-19 0 0,0 0 0,0 0-1,-25 0 0,3 5 0,0 5-1,1 7 1,2 2 0,7 5 0,3 7 1,6-1 0,6 7 1,0-5 1,2 0 0,0-4 1,-3-3-1,-4-7 0,-5 0 1,-5-9-2,-7 0 1,0-6-2,3-1 0,-2-2 0,6 0-1,12 0 0,0 0 0,0 0-1,28-2-1,-4 2-3,-2 0-7,9 0-11,0 0-14,0-3-1,7 3 1,-4-9 0</inkml:trace>
  <inkml:trace contextRef="#ctx0" brushRef="#br0" timeOffset="68231.3964">4560 10723 43,'0'0'34,"16"-5"-2,-4 1-11,10 8-4,-1-4-4,4 10-3,-10-1-3,-2 6-1,-13 2-2,-3 3-1,-10-1-1,-1 2 0,-6-2-1,2-4 0,3-5 0,1-1-1,14-9 1,0 0-1,0 0 0,16 9 1,-1-9-1,2 0-1,8 0-5,2-5-9,1-3-23,16 1 0,2-11 0,6 4 0</inkml:trace>
  <inkml:trace contextRef="#ctx0" brushRef="#br0" timeOffset="68489.0134">4939 10536 22,'0'0'32,"13"7"1,7-7-1,5 4-15,4-4-7,8 0-3,4 0-8,-6-2-10,1 2-11,-3 0-11,-9 0 0,-7 6 0</inkml:trace>
  <inkml:trace contextRef="#ctx0" brushRef="#br0" timeOffset="68818.6683">4978 10657 35,'-17'11'34,"17"-11"1,16 8-4,2-8-13,12 5-8,2-1-7,5-4-15,-6 0-21,7 1-2,-4-2 0,3 1-1</inkml:trace>
  <inkml:trace contextRef="#ctx0" brushRef="#br0" timeOffset="69381.7604">5479 10338 28,'19'0'32,"2"-10"0,14 10 1,2 0-18,0-6-6,3 6-5,0-7-3,-6 4-2,-6 3-1,-12-8 0,-6 3-2,-10 5 1,0 0 0,-12-9 0,-2 9 1,0 4 2,-4 1 1,3 5 2,0 0 0,5 9 1,0 0 1,5 8 2,0-3-1,9 12 1,-4-6-1,8 6-1,-5-1 1,3 0-2,-6-4 0,3-2-1,-9-2-1,-2-8-1,-5-8 1,-3-4-1,-3-3-1,4-4 1,-1 0-1,4-5 0,2 1-1,10 4 1,0 0-1,17-4 1,2 4-2,3 0-3,9 4-7,1-4-19,7 0-7,3-5 1,1-2-2</inkml:trace>
  <inkml:trace contextRef="#ctx0" brushRef="#br0" timeOffset="69789.7467">5958 10602 51,'20'-1'35,"-4"1"-2,4 0-10,6 5-7,-7 0-5,-1 7-3,-15-1-3,-3 5-2,-6 1 0,-6-3-2,-5-3 0,-2-3 0,1-3-1,5-2 0,13-3-1,0 0 1,14 0 0,2-3 0,5 3 0,6 9 2,-2 0 0,-6 5 0,-6 1 0,-7 4 1,-15-2-1,-9 2 1,-7-8-2,-7-3-2,-2 0-8,-1-7-29,2-10-1,8 0 0,5-6-1</inkml:trace>
  <inkml:trace contextRef="#ctx0" brushRef="#br0" timeOffset="70791.0277">2780 10133 25,'0'0'29,"0"0"1,13 14-12,-11 17-4,2 13-4,2 19-2,-3 12-1,4 17-1,-1 11-3,1 9 0,-5-1-1,-2-9-2,0-7-2,0-16 0,-2-8-6,-5-21-9,-2-18-16,5-6 0,-9-23 0,13-3 7</inkml:trace>
  <inkml:trace contextRef="#ctx0" brushRef="#br0" timeOffset="71173.762">2812 10151 47,'31'-4'26,"21"-2"-8,29 6-1,24-4-1,34 4-2,22 0-2,32 4-2,24-4-3,28 6-2,13-2-2,18 1-1,10-5-1,-1 4 1,3-4-1,-4 0-1,-6 0 0,-21-4-3,-15 4-14,-28 0-18,-48-6-1,-32 6 1,-53-7-1</inkml:trace>
  <inkml:trace contextRef="#ctx0" brushRef="#br0" timeOffset="71723.1158">6583 10226 36,'0'0'30,"0"0"-1,8 22-8,-8-2-4,4 24-4,-4 6-1,9 21-1,-2 6-3,2 17-1,-1 1-3,5 2 0,-3-8-3,-1-9-2,0-10-6,-9-19-17,0-15-12,0-8-2,-12-22 1,-1-6-1</inkml:trace>
  <inkml:trace contextRef="#ctx0" brushRef="#br0" timeOffset="72279.8464">2997 11243 25,'53'0'18,"40"-3"-2,31 2 0,34-5-1,35-1 0,33-2-3,25-2-1,22-7-3,21 8 0,-1-4-2,0 3 0,-16 0-2,-15 5-1,-32 2-3,-32-1-10,-44 0-22,-33 5-1,-53-4-1,-25 4-1</inkml:trace>
  <inkml:trace contextRef="#ctx0" brushRef="#br0" timeOffset="72864.4264">7206 10631 52,'9'-29'23,"-9"-3"-2,6 4-3,-2 5-4,-4-1-3,0 24-2,0 0-1,0 0-2,0 31-1,3 3-3,3 3 0,3 5 0,-3-3 0,3 1-1,-5-11 0,-4-2 0,0-11 0,-13-9 0,0-7 0,-5-4-1,3-1 1,2-4-2,13 9 1,-12-18-1,12 18 0,12-9-3,4 9-4,3 0-5,2 0-11,4 4-8,2-9-3,8 0 1</inkml:trace>
  <inkml:trace contextRef="#ctx0" brushRef="#br0" timeOffset="73173.9506">7423 10338 52,'-43'-29'28,"-10"-3"-9,-7 15-6,-1 17-3,3 11-4,1 17-1,1 16-1,6 14 1,4 5 1,15 16 1,12 3-1,16 6 0,13-8 0,21-1 0,19-14 0,23-9-1,17-19-1,16-20-1,11-25 1,1-20-2,-12-23 0,-16-15-1,-35-16 0,-38-7-1,-45 0-10,-38 1-28,-54 4-1,-38 14 1,-44 2-2</inkml:trace>
  <inkml:trace contextRef="#ctx0" brushRef="#br0" timeOffset="157753.8372">17379 15273 30,'-41'-18'29,"-2"-9"-6,8-14-4,12-12-4,13-18-1,20-10-2,14-18-3,26-6-2,14-14 0,19-1-2,12 1 0,16 14 0,3 12-1,2 18-1,-1 19 0,-2 20-1,-4 19 0,4 22 0,0 16-2,-2 16 1,2 16-1,-3 10 1,-7 14 0,-8 5-1,-19 8 1,-20 5-2,-26 2 2,-27-1-1,-23-7 0,-21-2 0,-15-6 0,-11-8 1,0-12-1,1-9 0,6-15 1,10-9-2,11-15 1,9-9 0,12-4 0,5-12 0,6 3-1,2 1 1,5 8-1,0-12 2,0 12-2,0 0 2,0 0-2,0 0 1,0-10 0,0 10 0,4-18 0,0 7 0,0-5 0,2 1 0,1 0 0,-2-1 1,0 4-1,-5 12 1,8-12 0,-8 12 0,0 0-1,-18 21 2,0-1-1,-7 5 0,-3 3 0,0 3 0,-4 1 0,6-1-1,4-5 2,8-1-1,14-8 1,10-8 1,12-4 0,12-4 0,8-1 0,9 0 1,5-1-2,-2 1 1,-4 0-2,-6 0-5,-3 8-15,-10-4-23,-19-4-1,-12 0 0,-3-15 0</inkml:trace>
  <inkml:trace contextRef="#ctx0" brushRef="#br0" timeOffset="159991.0202">1756 11734 42,'0'0'32,"4"-15"1,-4 15-11,7 20-5,-7 0-6,3 10-2,0 6-3,1 11 0,-4 0-1,7 5-5,-2 2-5,-5-8-11,0-9-18,6 1-2,-6-19-1,2-4 1</inkml:trace>
  <inkml:trace contextRef="#ctx0" brushRef="#br0" timeOffset="160351.0183">1740 11710 63,'19'-17'31,"1"0"-10,14 8-8,3 13-5,4 5-2,-3 12-2,-5 5-3,-11 8 0,-10 2-2,-12 1 0,-17-4 0,-6-4-1,-8-6 1,-6-9-2,2-5 0,8-9 2,5-9 0,9-1 2,11 0 1,2 10 1,18-12 1,1 19 1,2 4 1,-2 13-1,-8 6-1,-7 5-1,-8 7-5,-3-5-10,-8-10-21,1 5 0,-6-20-1,11 0 0</inkml:trace>
  <inkml:trace contextRef="#ctx0" brushRef="#br0" timeOffset="160718.1893">2008 12118 10,'21'10'31,"8"8"1,-1-9 1,3-1-15,4-1-5,-4-7-4,-2 0-2,-8-5-2,6-5-2,-11-4-1,-8-5-1,-8-2-1,-13 0-1,-8-2-1,1 3 0,-5 5 0,-6 3 0,2 10 0,1 4 1,5 10 1,8 5 1,10 8 1,0 7 0,5 1 0,0 4 1,8 1 0,1 1-1,0-3-4,3-5-4,-2-4-14,7-3-14,-3-14 0,5-2-1,-3-16 1</inkml:trace>
  <inkml:trace contextRef="#ctx0" brushRef="#br0" timeOffset="161028.4279">2498 12085 43,'-3'-13'34,"-9"-4"0,-1 1-11,1 4-8,-7 1-4,5 7-4,-7 4-2,7 0-2,0 13-1,0-1-1,6 5 0,5 5 0,3 2 1,12-2 0,2 2-1,4-4 2,-1-6-2,3-3-1,0-5-6,-2-14-14,-8-6-16,5-4-2,-15-11 1,10-2-1</inkml:trace>
  <inkml:trace contextRef="#ctx0" brushRef="#br0" timeOffset="161152.2504">2452 11872 41,'-16'-14'32,"16"14"-7,-10-8-14,0 1-33,10 7-5,0 0-3</inkml:trace>
  <inkml:trace contextRef="#ctx0" brushRef="#br0" timeOffset="161314.2573">2553 12001 61,'29'38'36,"-4"3"-1,-6 1-11,8 6-7,-9-5-7,-1 1-4,-2-5-5,-6-8-2,4-3-6,-10-14-9,-3-14-10,9 6-10,-9-22-1,0-4-1</inkml:trace>
  <inkml:trace contextRef="#ctx0" brushRef="#br0" timeOffset="161487.2671">2743 12085 75,'0'0'35,"-16"-9"-8,4 16-8,-4-1-7,1 9-5,-6 3-2,-5 7-2,1 6-3,-1-1-4,6 7-10,-5-2-16,1-7-6,8 1-1,1-13 1</inkml:trace>
  <inkml:trace contextRef="#ctx0" brushRef="#br0" timeOffset="161951.8703">3007 12114 41,'-7'-16'32,"4"7"0,-13-2-10,2-3-8,-3 9-5,-4 0-2,3 5-2,-2 3-2,3 4-2,1 6 0,9 4 0,2 3-1,8 2 1,3-3 0,9 1 1,1-6 0,6 1 1,-1-9 0,3-6 1,-4-9-1,-2 0 1,0-7-2,1 0 0,-3-5 0,-1 1-1,-2 2 0,3 3-2,-3 6 1,1 4 0,2 5-1,-4 6 0,0 6 1,-5 3 0,-1 3-1,-6 2-1,6-2-14,-4 1-21,-13-12-1,11-7 1,-9 0-1</inkml:trace>
  <inkml:trace contextRef="#ctx0" brushRef="#br0" timeOffset="162600.0083">4046 11936 30,'0'11'33,"0"11"0,-20 2-5,-2 0-14,-5 4-3,-10-7-4,2-2-5,2-8-1,1-11-1,4-4 0,3-8-1,7-4 1,6-4-1,6-2 2,6-1 1,2 7 0,11 6 1,2 6 1,8 10 0,2 3 0,3 10 0,-4 3-1,4 7-3,1 0-8,-8 2-23,-6-14-6,4 3 0,-10-11 0</inkml:trace>
  <inkml:trace contextRef="#ctx0" brushRef="#br0" timeOffset="163057.7881">4147 11644 43,'4'-20'34,"5"17"1,-9 3-5,5 19-15,0 17-5,-5 3-4,6 13-2,-6 6 0,5 3-1,-5-1-1,3-7 0,-3-7 0,0-8-1,0-13 0,0-13 0,0-12 0,0 0 0,10-26 0,-1 5-1,3-4 1,7 3-1,3 3 0,2 5 0,4 4 0,1 10 0,-2 10 0,-5 9 0,-7 4 0,-8 1 1,-7 3-1,-9 1 0,-6-3-1,-7-9-1,1-2-3,-8-14-2,8 0-5,-4-12-7,9 1-10,6-6-8,2-3 0,11 8 1</inkml:trace>
  <inkml:trace contextRef="#ctx0" brushRef="#br0" timeOffset="163402.6308">4753 12036 21,'0'0'29,"-11"-19"-2,0 10-5,-2 2-6,-8 2-3,2 5-3,-5 0-1,4 11-2,-6-2-1,12 10-1,-1 0-1,10 4 0,5 1-1,5-2 1,7 1-2,5-4 0,9-4-4,-4-6-13,3-9-21,3 3 0,-4-10-1,1 4 0</inkml:trace>
  <inkml:trace contextRef="#ctx0" brushRef="#br0" timeOffset="163938.3981">5073 12104 43,'0'-15'31,"0"15"1,0-16-13,-3 1-7,-4 5-3,-7-7-3,0 8-1,-10-3-1,0 9-2,-2 3 0,-3 1-1,2 10 0,7 6 0,6 4 0,11 2 1,6 1-1,11-5 1,6 1-1,8-8 1,1-7 0,4-5-1,-5-12 0,-2-7 1,-4-9-2,-3-9 1,-7-11-1,-3-8 0,-4-6-1,-1 0 1,-4 0-1,0 6 1,0 5-1,0 10 1,0 11 0,0 11 0,0 19 0,0 0 1,-9 15-1,9 11 1,0 8 0,0 10 0,0 11 1,0 6 0,0 2-1,0-1 1,0-3-1,0-7-3,9-2-11,-7-10-24,-2-18-1,10-7 0,-10-15 0</inkml:trace>
  <inkml:trace contextRef="#ctx0" brushRef="#br0" timeOffset="164516.4553">5476 12128 9,'0'-14'28,"12"5"2,-12-4-8,6 1-3,-6-2-6,-6-2-3,-1 3-2,-4-2-2,-3 3-1,-7 1-2,1 5 0,-2 6-1,-1 0 0,2 10-1,2 4 1,6 4-1,4 1 1,9 0 0,0 0-1,10-2 1,5-4 0,5-6 0,0-3-1,2-8 1,0-3-2,0-6 1,-4-2-1,-1 1 1,-3 0-2,-6 2 1,-8 12 0,11-10-1,-11 10 1,7 15 0,-3-1 0,0 5 0,3 3-1,2 1-6,-1-8-12,-2 0-16,4-2 0,-10-13-1,22 0 0</inkml:trace>
  <inkml:trace contextRef="#ctx0" brushRef="#br0" timeOffset="164712.044">6049 11908 76,'7'0'37,"-7"0"-1,0 0-17,5-11-27,-5 11-24,0 0-4,0 0 0,0 11-1</inkml:trace>
  <inkml:trace contextRef="#ctx0" brushRef="#br0" timeOffset="164871.0389">6028 12068 60,'0'0'40,"0"18"1,0-18-2,0 12-23,0-2-49,0-10-4,0 0-2,0 0-1</inkml:trace>
  <inkml:trace contextRef="#ctx0" brushRef="#br0" timeOffset="165994.4762">7683 11526 9,'9'-7'26,"-40"2"17,-8 0-30,-14-1-2,-9-5-3,-10 4-1,-8 2-3,2 1-1,-3 4-1,10 0 0,6 0-1,13 4 2,8 3-1,16 6 2,13-1 0,15 2 0,15 7 0,13 1 1,9 7-1,10 6-1,-1 0-1,0 5 0,-11-1-1,-8 3 0,-15 3 0,-15-1-1,-15 0 1,-12-4-1,-8 1 1,-2-5-1,0-2 0,3-3 0,8-6 0,10-7 1,13-2 0,16-4 0,18-3 1,18-4-1,17 0 1,20-1 0,20-4-1,11 6 1,7-6 0,6 3 0,-3-3 2,-6 9-1,-12-6 0,-14 0 0,-20-3 0,-16 8 0,-16-8-2,-15 0-3,-9 5-10,-16-5-27,-16-6 0,1 2-1,-11-5 0</inkml:trace>
  <inkml:trace contextRef="#ctx0" brushRef="#br0" timeOffset="167027.0219">6933 12601 45,'8'-13'18,"-8"-5"-2,0 2-3,-6 0-2,-5 3-4,-5 4-1,-3-1-1,-3 10-2,-3 4-1,4 7-1,2 5 0,7 7 0,3-3 0,9 2-1,6-2 1,4-3 0,8-6 0,0-5-1,5-9 1,-6-9 0,3-4-1,-5-4 0,-2 3 0,-5-5 1,-4 6-2,-1 3 2,-3 13-1,0 0 0,0 0 1,5 20 0,-1-3-1,2 2 0,1 1-1,5-3-2,1-3-2,-2-5-2,6-9-1,-1-10 0,-1-3 0,-3-9 1,-3-4 3,1-5 4,-4 1 3,0 0 3,-6 2 2,6 8 1,-6 3 0,6 7 0,-6 10-1,0 0-2,6 15-1,-3 6-1,-3 3 0,4 6-1,-4-1 0,0 0 0,0-3 0,3-3 0,-3-6 0,0-7-1,0-10-1,0 0 1,18-11-2,-8 0 1,2-2 0,6 2-1,1 6 0,-1 0 0,-1 5 0,-8 10 0,-7 4 0,-2 0 0,-8 3-1,-8-2-2,-2-1-4,-7-6-7,6-4-15,4 1-5,2-5-2,13 0 1</inkml:trace>
  <inkml:trace contextRef="#ctx0" brushRef="#br0" timeOffset="167319.5611">7504 12579 25,'-19'-32'55,"3"23"-33,-3 6-5,1 5-2,-3 8-5,5 5-2,0 2-2,4 7-2,5-2 0,7 3-1,10-4 0,3-1-1,5-8-1,0-4-3,5-5-7,1-3-16,-2-5-10,8-1 0,-5-7-1</inkml:trace>
  <inkml:trace contextRef="#ctx0" brushRef="#br0" timeOffset="167794.0447">7789 12662 30,'0'0'28,"0"-22"1,-4 7-13,-1 1-4,-6-4-3,0 5-2,-5 2-3,-2 6 0,-2 5-1,2 0-1,2 12 1,5 3-2,1 2 1,10 2-1,7-3 2,5 0-1,7-4 1,5-5-1,-2-7 0,6-10 1,-3-5-1,-2-7-1,-4-7 0,-2-7 0,-8-4-1,0-5 1,-9 3-1,0 0 0,-6 11 0,-3 5 0,0 11 0,9 15 0,-14 12 1,9 13 0,2 6-1,3 10 2,5 2-1,2 2 1,-1-3-1,4-4-2,-1-1-6,0-12-7,0-5-17,7-1-4,0-13-1,12 0 0</inkml:trace>
  <inkml:trace contextRef="#ctx0" brushRef="#br0" timeOffset="168222.8211">8139 12703 21,'7'-16'28,"-7"16"0,11-15-6,-11 5-4,4-1-3,-4-1-3,0-2-3,-7 0-3,5 2-1,-8 1-3,0 2-1,-4 1-1,-5 3 0,0 3 0,3 2 0,-2 10 0,5 0 0,4 5 1,3 1-1,6 3 0,7 2 0,1 0 0,8-2 0,1-5 0,0-3 1,4-6-1,-1-5 0,-2-5 0,0-6 0,-5-3 1,1-3-1,-7 5 0,0 0 1,-7 12 0,0 0 1,0 0 0,0 0 0,-3 24 0,3-2-1,6 0-6,-6-3-18,7-8-13,17-3 0,11-15 0</inkml:trace>
  <inkml:trace contextRef="#ctx0" brushRef="#br0" timeOffset="168952.0127">8724 11635 27,'0'0'28,"-23"11"-2,11 10-10,-4 5-4,-1 3-5,4 5-1,-5-1-3,5-3-1,4-9 0,-1-4-1,10-17 1,0 0-1,6-14 0,3-8-1,4-10 1,3-6 0,2-3-1,0-1 0,0 4 1,-2 2-1,-3 7 0,-3 10 0,-2 6 1,-8 13-1,16 13 1,-6 10 0,-1 12 0,9 5 1,7 6 0,4 3 0,4 5-1,1-4 1,-3-7 0,-3-5-1,-6-7 0,-11-6 0,-11-8 0,-14-7 0,-17-10 0,-10 0-1,-8-6 1,-4-2-1,-3 3 0,3-4-1,7 3-5,9-1-4,16 7-12,21 0-10,0 0-1,9-14 0</inkml:trace>
  <inkml:trace contextRef="#ctx0" brushRef="#br0" timeOffset="169297.9589">9080 11682 58,'-6'-18'34,"6"18"-6,0 0-10,6 19-4,3 13-4,0 4-2,4 10-3,1-3-1,6 3 0,-4-10 0,5-6-1,-3-11 1,4-12-1,-3-19-1,-1-8 1,2-13-1,1-8 0,0-9-1,-2 1-1,-3-1 0,-1 10-1,-3 10-3,-5 7-5,3 18-17,-10 5-12,3 10-1,0 5-1</inkml:trace>
  <inkml:trace contextRef="#ctx0" brushRef="#br0" timeOffset="169612.8553">9684 11761 33,'16'-6'35,"12"10"-1,3-4-1,0-4-15,13 4-7,-4 0-5,0 0-8,1 0-6,-17 0-8,-2 0-9,-1 6-10,-21-6 0,9 7 0</inkml:trace>
  <inkml:trace contextRef="#ctx0" brushRef="#br0" timeOffset="169786.2401">9734 11850 27,'-19'10'33,"4"-7"2,15-3-6,19 9-8,5-9-8,16 0-6,8 0-11,1 3-19,3-9-11,13 4-1,-6-11 0</inkml:trace>
  <inkml:trace contextRef="#ctx0" brushRef="#br0" timeOffset="170170.2213">10558 11546 65,'-33'-17'28,"2"10"-11,-1 11-4,-2 12-5,4 11-2,5 9-3,3 9-1,9 5-1,13 1 3,10 1 1,15 0 0,6-13 1,17-8 0,3-18 0,11-5 0,-6-21-1,-1-11-2,-13-17-1,-12-13 0,-21-9-2,-14-3-1,-18 11-23,-14 0-13,-19 3-1,-3 12 1</inkml:trace>
  <inkml:trace contextRef="#ctx0" brushRef="#br0" timeOffset="172762.0191">11331 11742 47,'0'0'31,"33"9"-1,7-9-16,8 0-3,15 6-3,7 1-3,1 0-3,-1 2-4,-10-2-5,-8 0-10,-11 6-13,-19-13-1,-6 7-2,-16-7 6</inkml:trace>
  <inkml:trace contextRef="#ctx0" brushRef="#br0" timeOffset="173077.9533">11497 11863 27,'24'-3'27,"20"3"-7,1-3-5,1 3-6,1-7-2,-7 7-3,-3-6-2,-7 1-1,-4 0-1,-7-3 0,-3 3 0,-4 1 0,0 4 2,0 0 1,-2 5 1,-1 7 1,-1 4 1,-8 2 0,4 1-2,-4-1-3,-6-1-5,-2-4-10,-2-2-12,-6-11-6,2-4 0,-12-10-1</inkml:trace>
  <inkml:trace contextRef="#ctx0" brushRef="#br0" timeOffset="173235.1291">11508 11768 17,'-35'0'31,"14"17"2,-3 2-6,4 7-8,14 6-5,-1-3-6,11 7-16,8-8-21,16 4-2,-3-16-2,22 6-2</inkml:trace>
  <inkml:trace contextRef="#ctx0" brushRef="#br0" timeOffset="173982.8982">1658 13608 20,'16'0'31,"19"8"-2,9-8-1,19-4-15,15 0-6,10-7-5,-3 2-7,2 0-7,-12 3-5,-21-1-7,-9 12-7,-34-5 1,-18 18 20</inkml:trace>
  <inkml:trace contextRef="#ctx0" brushRef="#br0" timeOffset="174313.6677">1683 13716 40,'0'0'30,"0"0"-2,12 6-10,19-6-5,14 0-5,10 0-5,10 0-3,-6-6-6,6 1-8,-6-2-6,-10-3-2,-9-3 1,-8-1 1,-15-4 6,-5 3 7,-1 3 6,1 2 11,-2-1 6,24 11 23,-19 10-20,7 5-4,-6 0-3,-8 6-4,-8-1-6,-13 2-7,-10-5-18,1 0-7,-22-17-1,1 7-1</inkml:trace>
  <inkml:trace contextRef="#ctx0" brushRef="#br0" timeOffset="174458.3199">1661 13583 56,'-22'41'33,"5"-3"-1,17 11-30,6 6-24,4-13-4,20 6-4,-3-24-1</inkml:trace>
  <inkml:trace contextRef="#ctx0" brushRef="#br0" timeOffset="181786.2519">16839 12537 58,'0'0'18,"0"0"-1,-6-11-4,6 11-2,-13-8-2,13 8-3,-17-8-1,17 8-1,-20 0-2,9 0-1,1 0 0,0 4-1,-1 0 1,11-4-1,-13 14 2,13-14-1,-4 18 2,4-8-1,0-10 2,6 16-1,4-9 1,-1 0-1,4-4 0,-1 0 0,0-6-2,1 3 1,-1-10-1,1 3 1,-7-3-1,0 1 1,-6-1-1,3 0 1,-3-1-1,0 11 1,-8-17 0,8 17-1,-16-10 0,7 5 0,-1 5-1,-3 0 1,2 0-1,1 3 0,0 1 0,1 0 0,9-4 0,-15 14 0,15-14 0,-7 18 0,7-8 1,0-10-1,4 19 0,2-6 0,3-4 1,-9-9-1,18 14 1,-2-14-1,-4 0 0,5 0 1,-3-6-2,-1 0 2,-1-2-1,-3-3 2,-2 0-2,-1 1 2,-6-2-2,0 4 2,-9-1-1,9 9 1,-16-17-1,4 12 0,0-2 0,-1 7-1,0 0 0,-1 0 0,1 0 0,0 9 0,4 0 0,-1 2 0,2 0 0,4 4 0,4 0 1,0 2-2,4-3 2,4 1-1,2-2 0,2-2 0,4-3 0,0-4 0,3-4 1,-2 0-1,0 0 0,-2-5 1,-2-4-1,-2-1 1,-5-2-1,-2-2 0,-4 2 0,-4-4 0,-4 1 0,-2 1 0,-3 0 0,1 4-1,-3 2 1,0 3 0,-1 5 0,1 0 0,2 8 0,3 2 0,2 2 0,4 3 0,4 1 0,-3 2 0,6-4 1,3 3-1,0-5 0,4 0 0,5-3 1,-2-5-1,3-4 0,2 0 0,-3-8 0,0-2 0,-2-4 0,-4 1 1,-2-1-1,-7-3 0,-4 3 0,-5 0 0,-6 6 0,-1 1 0,-8 2 0,2 5-1,2 0-1,-1 5-5,9-1-31,0 1-3,12-5 2,0 0-1</inkml:trace>
  <inkml:trace contextRef="#ctx0" brushRef="#br0" timeOffset="189321.0327">15493 14241 37,'6'-12'32,"-6"12"-4,0-10-5,0 20-5,0 4-5,0 15-4,0 3-4,0 4-1,0 6-3,0-6-4,6-3-7,-6-4-10,0-14-13,11-4-3,-11-11 1,15-6 3</inkml:trace>
  <inkml:trace contextRef="#ctx0" brushRef="#br0" timeOffset="189500.3241">15637 14273 16,'0'0'31,"0"0"2,9 0-7,-9 16-5,0 8-6,0 3-3,0 2-3,0 7-2,0-5-8,0-4-14,-5-7-19,8-3-1,-3-17 0,5 12-1</inkml:trace>
  <inkml:trace contextRef="#ctx0" brushRef="#br0" timeOffset="190095.295">15641 14715 34,'0'0'31,"-23"-15"0,1 6-12,-6 4-5,-7-1-4,-2 6-4,-2 4-1,3 5-2,4 7-1,8 6 0,9 4-2,10 0 2,14 2-1,7 0 0,9-5 0,7-3 1,3-8-1,2-5 1,-6-7-1,-5-2 1,-10-7-1,-12 0 0,-13-2 0,-10 3 0,-9 1-1,-10 7 1,-3 10-1,0 5 1,0 4-1,6 4 1,10 5-1,11 1 1,10 0 1,14-3 0,10-6 0,11 1 1,5-7-1,4-3-2,0-3-6,-5-8-17,-8-4-14,1 4-1,-6-9 1</inkml:trace>
  <inkml:trace contextRef="#ctx0" brushRef="#br0" timeOffset="190352.0089">15742 15037 42,'0'0'36,"0"0"1,0 0-2,0 0-16,-3 17-6,-1-5-6,4 10-1,0-1-1,0 6-1,0-1-1,0 2-1,3-3 0,1-2-1,-4-4 0,5-6-4,2-1-20,-7-12-17,0 0 0,0 0 0,-15-16 0</inkml:trace>
  <inkml:trace contextRef="#ctx0" brushRef="#br0" timeOffset="191172.6868">18046 6445 39,'0'0'32,"0"0"1,15-5-9,-11 18-7,-4 0-6,4 7-3,-4 5-2,4 6-2,-4 2-4,0-5-7,7 3-9,-7-5-15,-4-10-3,8 0-2,-4-16 1</inkml:trace>
  <inkml:trace contextRef="#ctx0" brushRef="#br0" timeOffset="191345.2419">18172 6441 58,'0'0'38,"0"0"0,0 16-3,0 10-16,-4 1-9,4 9-7,3 1-7,-3-7-18,7-3-16,6-5-1,-1-17 1,0-9-1</inkml:trace>
  <inkml:trace contextRef="#ctx0" brushRef="#br0" timeOffset="191937.4863">18030 5750 65,'-24'-16'32,"-3"6"-11,-5 10-5,-4 0-4,2 14-3,0 4-3,6 10-2,7 4-2,12 4-1,9 1 0,11-2-1,13-6 1,7-4-1,2-8 1,4-5 0,-7-3 0,-5-9-1,-12-5 1,-13 5 1,-7-16-2,-17 9 1,-3 7-1,-5 0 1,-1 2-1,0 12 0,7 0 1,7 10 0,9 1 1,10 2-1,4-3 1,9 0 0,7-3 1,8-4-2,1-4-2,2-7-5,8 2-7,-2-8-21,1-5-2,2-4-1,-8-4-1</inkml:trace>
  <inkml:trace contextRef="#ctx0" brushRef="#br0" timeOffset="192247.6557">18135 6118 57,'0'0'34,"6"-10"0,7 5-13,-1-2-6,8 7-5,-5 0-3,3 8-1,-18-8-2,15 24-1,-15-10-1,-4 10-1,-7-4 1,1 5-1,-2-5 0,5-2 0,5-6 1,4-1 1,9-5 0,7-6 1,3 0 0,7-5 0,0 1-1,3 4-3,-3 0-39,-7 0-1,-5 0-1,5 6-1</inkml:trace>
  <inkml:trace contextRef="#ctx0" brushRef="#br0" timeOffset="193598.0227">3149 13358 27,'0'0'32,"-15"-24"0,-4 12-9,-2 7-5,-13 0-5,2 10-3,-5 3-4,9 10-1,3 4-3,6 8 0,14 4 0,11-1-1,15 1 0,8-5 0,10-4-1,-1-7 1,-1-7 0,0-7 0,-12-4-1,-6-7 0,-14-3 1,-5 10-1,-27-19 1,-1 12-1,-6 4 1,-6 3-1,-4 5 1,3 12-1,8 4 0,5 7 0,13 4 0,9 3 1,14-2-1,11 0 0,9-5 1,3-6-1,9-5-2,-3-8-4,3-4-3,-2-9-4,0 1-1,-14-10 0,4 4 2,-11-5 3,0-1 5,-2 1 5,-7 1 5,0-8 18,-8 21-10,6-10-2,-6 10-1,0 0-1,11 17-2,-11-5-1,0 11-1,0-2-2,4 3-6,-4 4-35,-5 7-2,-4-5-1,-1 7-1</inkml:trace>
  <inkml:trace contextRef="#ctx0" brushRef="#br0" timeOffset="203965.747">3632 13551 27,'0'13'30,"0"-13"-5,0 0-4,17 9-3,-5-9-3,15 0-2,2-5-3,11 5-3,1-7-2,2 5-2,-3-3-1,-3 5-1,-9 7-1,-12-2-5,-8 9-8,-8 3-23,-9-13 1,4 7-1,-8-11 0</inkml:trace>
  <inkml:trace contextRef="#ctx0" brushRef="#br0" timeOffset="204596.6979">4210 13304 13,'0'0'30,"18"-8"1,10 12 0,7 0-16,5-4-5,6 8-1,-1-8-3,-3 0-2,-4 0-1,-4-8 0,-10 2-2,-3 0 0,-8 1-1,-13 5 1,0 0-1,0 0 0,0 0 0,-24 8 0,4-3 0,3 3 0,-6-4 0,6 6 0,0-1 0,1 3 0,5 2 0,4 4 1,1 8-1,6 6 1,3 4 0,4 4 1,-2 5-1,-1-2 1,-4-1 0,0-4 0,-3-6 0,-10-4 0,-4-7 0,-6-6 0,-2-6 0,0-3-1,4-4 0,1-2 0,9 0-1,11 0 0,0 0 1,15 0-2,6 0 1,5-2-1,4 4-4,4-2-5,1 0-11,-4 3-13,-4-3-2,-2 0-1,-9-2 2</inkml:trace>
  <inkml:trace contextRef="#ctx0" brushRef="#br0" timeOffset="204831.2783">4684 13684 62,'0'0'38,"0"0"-2,0 0-8,10 16-12,-15-3-7,5 11-4,0 0-2,5 4 0,-5-4-1,5 0-1,-5-3-1,3-6-1,1-1-2,-4-14-6,0 0-20,0 0-10,0 0 0,0 0 0</inkml:trace>
  <inkml:trace contextRef="#ctx0" brushRef="#br0" timeOffset="205252.3178">4954 13329 34,'2'-12'35,"-4"3"-1,2 9-7,6 10-8,-6 10-6,2 20-3,-2 1-4,7 12-2,-4 0 0,2 2-1,-2-6-1,3-3-1,-3-10-2,-3-10-2,3-6-5,-3-20-10,0 0-17,-3 9-3,3-9 0,-3-15 1</inkml:trace>
  <inkml:trace contextRef="#ctx0" brushRef="#br0" timeOffset="205687.8561">4936 13359 41,'19'-25'34,"3"0"1,10 11-11,8 8-6,-2 6-5,8 13-4,-9 3-4,-1 12-2,-10 4-1,-12 6 0,-14-4-2,-10 3 1,-11-2-2,-10-6-1,-2-2 0,-7-12 0,6-3-1,2-6-1,7-6 2,6-4 1,19 4 0,0 0 3,0 0 0,19 0 1,6 11 0,3 5 1,0 2-1,3 2-1,-3 4-4,-5-7-10,-3-4-24,0 3-1,-9-8 0,1 4-1</inkml:trace>
  <inkml:trace contextRef="#ctx0" brushRef="#br0" timeOffset="206832.0363">5428 13776 44,'5'-14'35,"-5"14"-1,0 0-7,0 0-10,6 18-4,-6-2-5,2 13-2,2 2-2,2 5 0,-6-2 0,3-2-6,3-3-29,-3-5-7,-3-14 1,0-10-2</inkml:trace>
  <inkml:trace contextRef="#ctx0" brushRef="#br0" timeOffset="207867.8244">19309 13246 47,'16'8'31,"9"2"0,8-3-15,-1-5-7,4 3-8,-1-5-15,1 11-16,-13-14-1,2 3 0,-15-8 3</inkml:trace>
  <inkml:trace contextRef="#ctx0" brushRef="#br0" timeOffset="208041.132">19340 13355 43,'0'0'32,"27"11"-1,-5-7-9,5-2-12,6 4-15,-4-6-23,9 2-3,-13-10-1,9 8 0</inkml:trace>
  <inkml:trace contextRef="#ctx0" brushRef="#br0" timeOffset="208286.8853">19761 13159 39,'0'-13'37,"-3"-3"1,3 16 0,0 0-15,0 0-8,4 29-6,-4-1-3,3 7-2,-3 7 0,5 6-2,-5 0-1,0 0-3,4 1-2,-4-16-5,0-1-9,0-10-15,0-22-8,0 0 1,0-10 1</inkml:trace>
  <inkml:trace contextRef="#ctx0" brushRef="#br0" timeOffset="208602.4732">19762 13152 60,'20'-16'36,"0"1"0,8 5-15,14 10-4,-6 5-7,3 9-4,-8 3-3,-8 7-1,-15 4-1,-13 2-1,-17-2 0,-9-2-2,-6-1 2,-4-7-2,2 2 1,4-7 0,13-2 1,10-2 0,12-9 1,17 18-1,2-9 1,7 1 0,5 3-2,-1-3-5,5 8-7,-5-6-17,-5-2-7,3 1 0,-9-5 0</inkml:trace>
  <inkml:trace contextRef="#ctx0" brushRef="#br0" timeOffset="208777.3989">20113 13458 73,'0'0'38,"0"0"2,0 0-13,10 9-9,-10 3-6,5 12-5,-5 4-2,5 5-2,-5 1-3,-3-5-15,-3 2-26,6-5 0,-10-9-1,5-7 0</inkml:trace>
  <inkml:trace contextRef="#ctx0" brushRef="#br0" timeOffset="209404.0263">19446 17340 56,'24'0'32,"11"5"0,-5-2-15,-1 1-12,-3 3-8,-3-4-17,-2 3-10,-21-6-4,17 9 2</inkml:trace>
  <inkml:trace contextRef="#ctx0" brushRef="#br0" timeOffset="209571.1011">19389 17463 70,'10'13'38,"8"-8"-2,13-5-15,4 5-18,1-8-31,10 3-5,-2-6-3,9 6-1</inkml:trace>
  <inkml:trace contextRef="#ctx0" brushRef="#br0" timeOffset="210194.808">19891 17186 62,'7'9'34,"1"8"-2,-1 15-15,-7 2-5,0 16-2,-4-1-3,4 5-3,-5-8-2,0-4-2,1-5-5,-3-9-3,4-6-4,3-22-3,-11 0-2,2-24 0,5-6 3,-3-13 0,7-3 7,0-6 4,15-53 18,4 58-2,6 12-1,3 9 2,9 11 1,-1 8-5,3 14-2,-8 3-2,-2 9-3,-18-2 0,-8 7 0,-12 3-1,-10 3-1,-8-4-1,-4-2 2,3-4-3,3 0 2,11 0-1,10 0-1,12-2 1,13-4 0,7 0 0,4 1-4,5-1-10,-2-2-19,-8-7-3,1-5 3,-13-3-3</inkml:trace>
  <inkml:trace contextRef="#ctx0" brushRef="#br0" timeOffset="210508.8273">20237 17541 52,'0'0'36,"0"0"1,14-2-3,-1 2-22,-2 0-3,6 0-4,-1 0-2,-1 7-1,-4 1-1,-5 7 0,-6 0 0,-6 0-1,-5 5 0,-4-3 1,-1 1-2,0 0 1,4 0 1,6-7-1,6-11 2,10 14 0,7-10 1,7 0-2,2 0 3,3 0-3,2-4-7,-7 9-29,-2-6-3,2-9-1,-8 1 0</inkml:trace>
  <inkml:trace contextRef="#ctx0" brushRef="#br0" timeOffset="211388.8689">16697 10436 55,'0'0'34,"9"8"0,3 0-14,7-8-8,15 6-5,0-3-5,4-3-7,8 0-9,-5 3-14,-9-3-6,0 0 0,-16 0-1</inkml:trace>
  <inkml:trace contextRef="#ctx0" brushRef="#br0" timeOffset="211553.8743">16778 10551 48,'0'0'30,"24"4"-6,1-4-6,6 0-17,7 10-25,-10-15-3,12 10-2,-15-13-1</inkml:trace>
  <inkml:trace contextRef="#ctx0" brushRef="#br0" timeOffset="211771.8736">17170 10225 65,'-9'-27'37,"7"13"0,2 14-4,0 0-21,-3 20-4,6 11-4,5 12-2,1 7-1,1 6-2,0 3-3,-4-7-9,5 0-16,-4-6-8,-7-18-2,0-6 1</inkml:trace>
  <inkml:trace contextRef="#ctx0" brushRef="#br0" timeOffset="212253.9355">17139 10204 63,'20'-29'35,"11"14"0,2 2-13,2 8-10,4 14-4,-6 5-5,-5 14-1,-13 8-1,-7 3 0,-14 2-1,-9 1 1,-8-4-1,-1-7 0,-4-7 1,3-2 0,5-10 2,7-4 0,13-8-1,-10 3 1,10-3 1,0 0 0,10-6-1,-10 6 0,16 0-1,-16 0 0,12 4-1,-12-4 1,0 0 0,10 0-2,-10 0 1,0 0-2,0 0 0,0 0 0,0 0 0,0 0 0,0 0-1,17 8 1,0 2-1,4-1 1,6 4-1,1 5 0,3 2-2,-6-6-6,1 4-21,-8-1-8,-18-17 2,17 14-2</inkml:trace>
  <inkml:trace contextRef="#ctx0" brushRef="#br0" timeOffset="212742.1926">17537 10539 77,'0'0'37,"18"-11"-1,-2 11-16,2 0-8,6 4-5,2-4-4,0 10-2,-5-5-1,-8 4-1,-6 3 0,-7-2-1,-6-1 0,-5-2 1,-2 1 1,2-2-1,1 1 2,10-7-1,5 11 1,7-3 0,4 1 0,0 6 1,-1 3-1,-5 5 1,-10 0 1,-7-2 0,-13-3-1,-6-3 0,-2-2-8,-5-6-31,-4-15-2,9-2 1,-3-9-2</inkml:trace>
  <inkml:trace contextRef="#ctx0" brushRef="#br0" timeOffset="221781.7421">20188 16019 12,'-13'0'14,"-12"0"-1,-8 3 0,-17-3-3,-14 3-2,-13-3 0,-11 6-2,-7-1 0,-2-1-2,2 0-2,10 0 0,11 1 0,15 0-1,14-1 0,15-1 0,10-3 0,10 0-1,10 0 1,0 0 0,14-7-1,2 2 1,-2-3-1,6 1 0,1 0 0,4 1 0,1-3 0,-1 1 1,-3 0 0,-4 1 0,-4 3 0,-14 4 0,9-6 1,-9 6-1,-22 0 0,3 5 0,-6 0 0,-2 2-1,-1 2 0,0 1 0,3 0 0,3 1 0,3 2 0,5-4 1,14-9-1,-13 13 2,13-13 0,0 12 0,0-12 1,22 7 1,-3-2 0,3-2 0,9 3 1,3-1-1,4 2-1,-2-3 0,-4 2 0,-3-3-1,-7 4 0,-11-2 0,-11-5-1,-4 10-4,-13 2-29,-9-12-2,4 10 0,-11-21 0</inkml:trace>
  <inkml:trace contextRef="#ctx0" brushRef="#br0" timeOffset="225654.9776">5721 13639 2,'0'0'29,"0"10"2,0-10-2,25 0-11,2 6-5,3-6-2,9 0-1,1 0-2,-2 0-7,2-5-30,-7 10-3,-21-5 0,-12 0-2</inkml:trace>
  <inkml:trace contextRef="#ctx0" brushRef="#br0" timeOffset="227284.0303">6328 13341 14,'0'0'27,"18"0"0,-5 0-12,15 0-4,9 0-4,0 0 0,1 0-1,-2 5-1,-4-5-3,-10 2 0,-7 3 0,-15-5-2,-11 10 1,-5-4 0,-4 0-1,-4-1 0,3 2 1,-1-3-2,5 4 1,3 1 1,8 4-1,2 6 2,4 7-1,3 4 2,1 8-1,-1 3 1,2 4 0,-5-2 0,0 0-1,0-6 0,-7-1 0,-4-13 0,-2-3 0,-5-8-1,0-5 0,-1-7 0,3 3 0,-2-3 0,6-4-1,12 4 1,-10-3 0,10 3-1,18-3 1,5 3 0,7-3-2,5 3-6,1 0-15,-3-4-12,6 7 0,-8-3 0</inkml:trace>
  <inkml:trace contextRef="#ctx0" brushRef="#br0" timeOffset="227841.7801">6694 13754 22,'5'-12'31,"10"7"0,-1-3-10,5 1-6,6 7-3,2-6-2,2 11-3,-4 0-2,-8 4-2,-10 4-1,-7 3-1,-10 2 0,-8-2-1,-7-4 0,-3 0-1,4-5 0,6-2 0,9-5-1,9 0 1,9-5 0,9 5 1,6 0 0,4 5 2,-3 5 0,-1 5 1,-10 2 1,-6 7 0,-16-2 0,-9-1-1,-13-6 0,-4-2-4,-3-4-8,0-5-27,-1-13 0,7-1 0,-4-5 0</inkml:trace>
  <inkml:trace contextRef="#ctx0" brushRef="#br0" timeOffset="229387.702">7184 13401 40,'0'-15'33,"-9"-2"1,9 17-10,0 0-8,-9 29-5,12 11-2,-3 6-5,0 10 1,0 4-2,-3-2-2,3-3-4,-7-9-4,7-7-7,0-12-15,-3-15-7,3-12 0,0 0 0</inkml:trace>
  <inkml:trace contextRef="#ctx0" brushRef="#br0" timeOffset="229701.7488">7135 13423 18,'24'-26'31,"-2"-2"0,15 14-8,6 14-6,-5 3-3,2 15-3,-15 7-4,-7 12-1,-15 5-3,-9 5-1,-13-1-2,-9-5-1,-5-2-1,3-8-1,4-6 1,8-8-1,11-6 2,7-11 2,10 8 2,8-3 0,6 0 1,2 6 1,1 2-1,-1-1-4,2 2-17,-1 3-17,-11-9-1,2-1 0,-8-7-1</inkml:trace>
  <inkml:trace contextRef="#ctx0" brushRef="#br0" timeOffset="230048.0266">7501 13718 34,'12'-5'33,"13"8"1,-4-1-10,3-2-7,5 10-4,-7-5-4,-1 8-2,-12 0-2,-5 7-1,-11-6-2,-5 4 0,-7 0-1,-2-4 1,2-1-1,3-3 0,1-5-1,15-5 1,0 0-1,13 4 1,8-4-1,4 0 0,3 0-4,-4 3-28,5-3-4,2 4-2,-10-7 1</inkml:trace>
  <inkml:trace contextRef="#ctx0" brushRef="#br0" timeOffset="230733.4367">8062 13531 46,'25'9'34,"-6"-9"-1,14-3-11,8 3-8,-1 0-5,7 3-5,-4-1-8,-9-2-11,-3 0-14,-6 6-5,-14-10-1,-1 4 0</inkml:trace>
  <inkml:trace contextRef="#ctx0" brushRef="#br0" timeOffset="230906.8726">8089 13677 21,'0'10'32,"0"-10"1,29 12 0,2-12-15,7 2-16,7 7-28,-2-15-4,13 6-2,-12-4 0</inkml:trace>
  <inkml:trace contextRef="#ctx0" brushRef="#br0" timeOffset="231358.2859">8966 13334 57,'-33'-22'33,"3"14"-1,-7 8-13,-6 10-6,8 17-3,1 14-5,10 16-2,12 7-1,12 1 0,12-2 0,18-4 1,14-11 0,10-13 0,7-22 2,4-19 0,-10-23 0,-5-13-1,-25-19 0,-19-9-4,-22-3-10,-18 4-29,-43 8 0,-26 22-1,-39 15-1</inkml:trace>
  <inkml:trace contextRef="#ctx0" brushRef="#br0" timeOffset="280489.9442">9774 13493 8,'-21'-3'31,"21"3"1,0 0-3,25 6-12,15-3-4,12-3-3,13 2-2,3 2-4,1 0-4,-7 5-4,-9-5-4,-13 3-7,-12 4-11,-18-7-7,-10-4 1,0 0-1</inkml:trace>
  <inkml:trace contextRef="#ctx0" brushRef="#br0" timeOffset="280820.9277">9801 13641 29,'0'9'32,"0"-9"-1,35 0-9,9-2-5,13-5-4,9 7-4,-3-7-6,-1 4-4,-7 3-5,-14-5-5,-10 1-6,-16-1-5,-12-7-1,-9-1 0,1-3 2,-1-1 5,6-1 8,3 5 8,5 4 10,25 6 29,-15 12-15,-7 7-1,-2 9-2,-9 1-5,-7 2-6,-10 0-14,-2 2-26,-14-14-1,4-2-3,-7-14 0</inkml:trace>
  <inkml:trace contextRef="#ctx0" brushRef="#br0" timeOffset="280992.9497">9743 13573 32,'-25'12'35,"16"11"0,9 3-3,4 5-18,8 3-21,3-5-20,10 9-4,-3-13-2,7 2-2</inkml:trace>
  <inkml:trace contextRef="#ctx0" brushRef="#br0" timeOffset="281647.3508">1607 14671 35,'-17'8'35,"1"-8"0,16 0-2,16 12-14,9-12-5,23 0-5,12 0-4,18 0-1,10 0-3,-3-4-3,2 8-7,-14-2-7,-9 6-15,-19 7-6,-25-4 0,-14 6 0</inkml:trace>
  <inkml:trace contextRef="#ctx0" brushRef="#br0" timeOffset="281970.3111">1680 14852 42,'-19'6'33,"19"6"1,17-5-14,19-7-5,17 0-3,10-2-2,7-5-4,11-3-5,-10-5-4,-1 2-4,-15-6-5,-9 3 0,-22-6-2,-3 3 1,-18 2 2,-3 5 3,0-1 5,0 13 5,4-9 4,-4 9 3,16 17 2,-9 0 0,11 5-1,-9-1-2,-2 4-5,-7 2-9,-6 0-21,-11-11-5,-1-1-1,-15-15-1</inkml:trace>
  <inkml:trace contextRef="#ctx0" brushRef="#br0" timeOffset="282144.3255">1711 14700 42,'-31'22'33,"6"15"1,6 2-8,12 6-48,17 14-6,4-7-1,19 7-4</inkml:trace>
  <inkml:trace contextRef="#ctx0" brushRef="#br0" timeOffset="284730.0339">2839 14616 37,'-10'-41'33,"10"13"0,-6 7-12,1 10-7,5 11-3,0 19-4,5 6-2,2 5-2,-1 7-1,-3 4 1,6 3-1,-5-4 1,1 1-2,-5-9 1,-8-3-1,-8-7 0,1-10 1,-4-7-1,-3-5 0,0 0-1,7-9 1,5 1-1,10 8-1,13-10 1,6 10 0,9 7-2,6 1-4,10 8-7,2 0-23,-4-7 0,12 2 0,-8-11 0</inkml:trace>
  <inkml:trace contextRef="#ctx0" brushRef="#br0" timeOffset="285061.9844">3323 14638 22,'-41'-28'52,"14"22"-33,-1 6-3,0 6-4,0 11-3,6 4-4,4 11-1,9 3-1,9 4-1,9-1-1,13-3 1,6-4-1,5-8 1,4-11 1,-1-6 1,-3-15 1,-3-9-1,-14-11 1,-9-3 0,-12-6-1,-3 2-4,-4 2-13,0 8-22,-10 1-2,6 18 0,1 1 0</inkml:trace>
  <inkml:trace contextRef="#ctx0" brushRef="#br0" timeOffset="285475.1618">3738 14778 35,'9'5'32,"17"-1"-1,2-2-11,8 1-9,8 2-12,-3-5-25,10 10-2,-9-15-4,7 5 0</inkml:trace>
  <inkml:trace contextRef="#ctx0" brushRef="#br0" timeOffset="286024.0368">4222 14508 6,'25'1'28,"-4"-5"1,16 4-4,-3 0-11,1 0-5,-1 0-2,-3 0-4,-6 0-1,-7-5-2,-9 0 1,-9 5-1,0 0 0,-8-9 1,-2 9-2,-5 0 1,2 9 0,-3 5 1,2 6 0,4 5 1,1 5 0,2 2 1,7 7 1,-2-1 1,2 6 0,0-11-1,0 2 0,-6-6 0,-1-2 0,-5-10-1,-1-4-1,1-7 0,3-6 0,9 0-1,0 0 0,0-10 0,15 3 0,4 2-1,3 5 0,5 0-3,1 0-5,0 9-9,-4 3-18,-7-9 0,4 5-1,-8-8 1</inkml:trace>
  <inkml:trace contextRef="#ctx0" brushRef="#br0" timeOffset="286362.2234">4644 14827 46,'0'0'33,"12"10"1,-12 3-9,0 2-9,4 12-5,-4-1-3,0 7-1,0-2-2,2-1-1,-2-5-3,0-1-3,0-5-6,0-19-13,-2 10-16,2-10-1,0 0 0,11-10 0</inkml:trace>
  <inkml:trace contextRef="#ctx0" brushRef="#br0" timeOffset="286611.088">4942 14858 63,'0'0'40,"12"0"0,-12 0-5,0 0-19,0 0-10,10 11-20,-10-11-23,0 0-2,0 0-1,-3-19 0</inkml:trace>
  <inkml:trace contextRef="#ctx0" brushRef="#br0" timeOffset="287220.033">5550 14607 30,'-39'-10'29,"6"14"0,-11 2-13,3 12-3,5 9-5,3 7-2,16 13-2,9 3 0,14 4-1,9-4 0,14-1 1,9-12 0,9-5 1,-2-12 0,0-13 1,-13-14 0,-8-7 0,-21-10-1,-16-1-1,-19-4 0,-12 5-3,-2 5-6,-7 4-15,2 10-18,14 10-1,9 0 1,19 11-1</inkml:trace>
  <inkml:trace contextRef="#ctx0" brushRef="#br0" timeOffset="287640.255">5994 14778 25,'0'12'32,"11"-12"1,18 10-5,4-5-21,2-5-30,11 7-3,-8-8-4,14 8-1</inkml:trace>
  <inkml:trace contextRef="#ctx0" brushRef="#br0" timeOffset="288226.0339">6549 14529 23,'24'0'28,"-3"0"-2,10-4-12,7 0-3,0 0-2,-1-1-2,-6 1-3,-7 1-1,-15 3-1,-9 0-1,0 0 0,-12 3-1,-6 6 1,-1 6-1,-2 3 1,5 7-1,6 7 1,5 4 0,5 5 1,3 6-1,3 0 2,0-3 0,-3-3 0,-3-3 0,-4-7 0,-7-6 0,-6-13 0,-4-5 0,0-7-2,2-5 0,4-3 0,2-1-1,10 0 0,6 0 0,10 6 0,5 3-1,7 0-1,2 0-8,7 0-22,1 8-2,-8-8 0,8 4 0</inkml:trace>
  <inkml:trace contextRef="#ctx0" brushRef="#br0" timeOffset="288602.7476">6948 14863 69,'16'-2'35,"0"-1"-12,2-3-7,9 6-5,-5 0-4,0 6-2,-9-2-2,-7 6 0,-6 0-2,-9 0 0,-7 2 0,1-3-1,-1-1 1,3-3-1,13-5-1,0 0 0,0 0 0,16 10 0,9-7 1,2 5 0,-4 3 0,-1 4 1,-6 3 1,-11 2 0,-10-1 1,-8-2-1,-12-5-2,-7-8-6,2-4-24,-1 0-6,-3-12-1,12 4 0</inkml:trace>
  <inkml:trace contextRef="#ctx0" brushRef="#br0" timeOffset="289446.0361">7355 14744 48,'0'10'34,"0"-10"-2,0 0-9,-13 10-36,13-10-16,0 0-2,0 0-3</inkml:trace>
  <inkml:trace contextRef="#ctx0" brushRef="#br0" timeOffset="289897.3362">7697 14722 15,'-24'-19'30,"10"0"0,-6-10-2,11-3-12,13 0-2,5 0-4,13 11 0,3 5-2,9 16 0,-3 11 1,0 15-2,-13 4 0,-8 14-2,-16 6-2,-7 0-1,-12 0-1,-6-9-2,-4-10-1,-1-6-1,7-11 0,5-9-1,12-11 0,3-7 1,9-4 1,15 0 1,3 4 2,7 4 1,6 9 0,0 3 0,-2 10 0,1 5-4,-5 8-12,1 0-23,-8-10 0,0-1 0,1-11-1</inkml:trace>
  <inkml:trace contextRef="#ctx0" brushRef="#br0" timeOffset="290161.0349">8341 14636 53,'0'0'35,"22"0"0,2 6-14,4-6-9,9 0-7,-1 0-7,1-4-12,-6-1-19,3 8-1,-19-6-1,-2 6 0</inkml:trace>
  <inkml:trace contextRef="#ctx0" brushRef="#br0" timeOffset="290344.8386">8343 14734 53,'9'12'35,"11"-10"-3,16-2-11,5 6-17,-3-6-30,12 6-5,-13-6-2,7 4-2</inkml:trace>
  <inkml:trace contextRef="#ctx0" brushRef="#br0" timeOffset="290723.3543">9107 14533 34,'-27'-16'31,"3"11"-1,-8 5-10,-2 0-6,6 17-5,1 4-3,8 5-3,4 5 0,12 5 0,8 1 1,13 1-1,7-9 2,16-3 0,-3-11 0,7-8 0,-4-12 1,-1-7-1,-15-15-1,-9-6 0,-16-9-2,-7 2-2,-9 11-15,-5-2-22,-13 8-2,5 13-1,-4 4 2</inkml:trace>
  <inkml:trace contextRef="#ctx0" brushRef="#br0" timeOffset="291543.9969">2483 14173 40,'0'44'29,"12"28"-5,-2 21-11,-2 18-4,-4 15-1,-4 9-2,0 1-4,0-13-7,-9-7-3,-5-26-21,9-5 0,-7-34-1,12-9 1</inkml:trace>
  <inkml:trace contextRef="#ctx0" brushRef="#br0" timeOffset="292025.0369">2449 14225 5,'24'-6'22,"26"16"-4,18-3-7,31 4-3,26 0-1,41 1-1,33-5 0,40 0 0,46-7-2,37-5 0,33-4 1,26-4 1,38 0 0,25-5 2,24 7-1,-3 2 0,6 5 1,-6 4-2,-9 4-5,-13 4-20,-29 7-12,-52-6-2,-24 8-1</inkml:trace>
  <inkml:trace contextRef="#ctx0" brushRef="#br0" timeOffset="292761.8651">2397 15247 17,'-13'0'25,"24"15"0,10-7-4,28-2-14,24 6-3,33-4 1,33 4 1,38-5-1,34-2 0,43-5 0,37 0-1,32-7-1,27-1 0,20-3-1,22-7 1,13-3-1,17-1 2,3-4 0,5-1 1,-1-1-1,-11 5 0,-21-1-3,-25 8-14,-45 2-19,-30 8-2,-61-6-1,-42 7 0</inkml:trace>
  <inkml:trace contextRef="#ctx0" brushRef="#br0" timeOffset="293303.3606">9473 14291 38,'-6'-11'30,"6"11"-7,-19 29-4,11 12-4,-2 17-3,4 10-3,6 15-1,0 3-1,6 6-1,4-8-1,2-6-2,0-15-2,0-14-8,-2-14-28,2-10-1,-12-25 0,9 0 0</inkml:trace>
  <inkml:trace contextRef="#ctx0" brushRef="#br0" timeOffset="293858.9917">10292 14787 44,'-22'-16'25,"-2"-11"-7,8-6-6,7-1-1,9-4-3,12 7-1,4 3 0,15 11 0,-4 12-1,11 16 0,-10 3 1,-3 14-2,-16 6-1,-9 5-1,-13-1 0,-10 4-2,-12-9 0,1-5 0,-1-7-1,5-2 1,7-7-1,23-12 0,0 13 0,16-13 1,10 0-2,7 0-1,7 0-6,2-8-7,3 1-7,-2-10-5,-5-4-4,2-5 1</inkml:trace>
  <inkml:trace contextRef="#ctx0" brushRef="#br0" timeOffset="294160.7246">10624 14521 44,'-31'-45'26,"-10"6"-1,-8 3-6,-10 10-5,-6 10-4,-3 10-4,-1 12-2,6 14-2,5 18 0,9 11 0,12 18 0,13 10 0,16 8 0,12 3 1,17-1 0,13-3 0,16-9 0,15-14-1,10-15 0,5-24 0,10-18 0,0-25-1,-5-23 0,-11-23 1,-21-18-1,-25-14-1,-25 0 1,-26 2-1,-33 6-11,-34 17-25,-17 23-1,-40 15 0,-21 31 0</inkml:trace>
  <inkml:trace contextRef="#ctx0" brushRef="#br0" timeOffset="364253.6762">18572 10285 33,'-44'-46'28,"17"-9"-5,11-15-2,19-18-3,25-5-4,18-8-3,28 7-2,17 0-1,23 14-2,10 12 0,15 17-2,2 17-1,4 24-1,-3 17-1,1 24 0,-4 21 0,-2 21 0,-13 22 0,-12 15 0,-16 14-1,-15 5 1,-22 3 1,-22-5-2,-25-7 0,-20-7 1,-13-12-1,-13-17 0,-5-14 0,-1-14 0,2-14 0,0-17 0,5-13 0,5-12 0,0-14 0,3-4 0,0-5 0,1-2 0,2-2 0,2 4-1,6 0 1,4 4-1,4 1 1,6 4-1,-3 3 0,3 11 0,0 0 2,0 0 0,-17 16-1,3 8 2,-5 7-1,-3 8 1,-2 2 0,5 4 1,7-8-2,18-4 3,19-16-2,23-11 2,28-19-2,26-9-1,26-12-31,16-3-9,2-13-1,-3 2 0</inkml:trace>
</inkml:ink>
</file>

<file path=ppt/ink/ink7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2:49:55.335"/>
    </inkml:context>
    <inkml:brush xml:id="br0">
      <inkml:brushProperty name="width" value="0.05292" units="cm"/>
      <inkml:brushProperty name="height" value="0.05292" units="cm"/>
      <inkml:brushProperty name="color" value="#FF0000"/>
    </inkml:brush>
  </inkml:definitions>
  <inkml:trace contextRef="#ctx0" brushRef="#br0">19009 6979 62,'-28'-60'23,"19"-14"-1,19-10-1,20-14-5,30 10-2,19-4-4,24 22-1,14 12-2,14 25 0,-2 20-3,2 28-1,-8 21-1,-13 20-1,-16 13 1,-10 11-1,-16 8 0,-11 2 0,-13-4 1,-9-6-2,-11-7 1,-9-10-1,-9-12 0,-9-10 1,-3-13 0,-5-14 0,0-10-1,-2-4 0,1-9 1,2-8-1,-2-3 1,7-2-1,-2 0 1,-2 3-2,2 2 2,0 0-1,1 5-1,6 12 2,-11-12-2,11 12 1,-13 5 0,5 5 0,-2 6-1,-2 8 1,-4 5 0,-3 3 0,-2 4 0,3-6 0,1-1 0,6-6 1,11-8 0,18-8 1,13-7 0,18-5 0,17-9-1,22-3-11,19-12-30,15-3 0,-7-18-2</inkml:trace>
  <inkml:trace contextRef="#ctx0" brushRef="#br0" timeOffset="11746.9465">2351 6950 41,'-14'7'23,"-8"1"-1,-15-3-3,-10-5-4,-5 4-4,-8-8-4,12-1-2,1-1-3,10 0-1,12 0-1,16 6 0,9 0 0,31 13 0,7 6 0,4 2 0,6 8 1,-5 4 1,-10 8-1,-19 1 2,-14 2-1,-19 3 0,-21-9 1,-6 1 0,-8-7 0,7-5-2,7-6 1,13-3 0,13-8 0,14-10 0,27 14 0,13-9-1,9-1-1,-1 1-4,16-1-14,0 0-16,-3-11-1,-4 3 0,-15-9 0</inkml:trace>
  <inkml:trace contextRef="#ctx0" brushRef="#br0" timeOffset="11935.5049">2439 7230 56,'0'0'34,"0"0"1,15 0-10,11 0-15,7 0-5,11 6-3,3-6-4,2 0-9,5-6-15,0 10-8,-23-8 0,-3 4 0</inkml:trace>
  <inkml:trace contextRef="#ctx0" brushRef="#br0" timeOffset="12083.6996">2678 7268 53,'-18'18'27,"-1"-4"-4,10 5-6,9 1-5,5-2-7,5 4-7,10-3-7,1 3-7,6-7-5,8 0-2,1-5-3,8 2-1</inkml:trace>
  <inkml:trace contextRef="#ctx0" brushRef="#br0" timeOffset="12325.7787">3063 7392 37,'0'-38'57,"-13"20"-32,-3 4-3,-8-1-8,2 7-4,-6 8-5,0 5-1,4 4-3,5 13 0,10 3 0,5 1 0,11 0 1,8-3 0,3-6 0,13-5 1,-4-8 0,3-4 1,-6-12-3,-8-3-8,-7-4-29,-7 3-1,-10-11 0,1 8-2</inkml:trace>
  <inkml:trace contextRef="#ctx0" brushRef="#br0" timeOffset="13100.3932">3857 7027 34,'12'39'31,"-9"10"1,3 18-12,3 16-10,-2 9-2,1 4-1,-2-7-5,-2-10-4,5-14-2,-9-19-5,4-17-10,-4-19-7,-7-25-2,4-17 2,-7-17 5,-1-15 13,-2-14 8,1-3 0,5-1 0,7-76 46,9 92-21,11 16-4,7 16-4,4 14-5,4 11-3,-4 9-2,-10 16-2,-11 3-2,-10 9-1,-10 0-1,-6-5 0,-11-1 0,-1-3-1,1-9-1,7-6-1,20-4 1,0 0 0,13-5 1,12 5 0,5 5 0,4 4 0,-6 7 2,-6 7 0,-10 4-1,-8 2-1,-10 0-4,-10-7-4,1 0-10,-4-5-7,4-10-4,15-7-2,0 0-1</inkml:trace>
  <inkml:trace contextRef="#ctx0" brushRef="#br0" timeOffset="13408.7229">4169 7392 33,'18'3'31,"10"5"-3,-5-1-3,1-2-6,1 5-5,-4-10-5,5 4-1,-1-8-3,0-1-2,-4-8 0,-2-5-1,-7-4-1,-9-3 0,-6 1-1,-11 0-1,-6 2 0,-8 8 1,-3 8-2,-4 11 2,5 9 0,-1 9 0,9 8 0,7 10 1,6 0-1,9 5 1,11-4-1,5-4-3,5-1-3,4-13-6,7-5-19,5-4-4,0-15-1,5 0 1</inkml:trace>
  <inkml:trace contextRef="#ctx0" brushRef="#br0" timeOffset="13655.8102">4768 7382 47,'-15'-25'32,"2"0"1,-9 4-11,-2 1-8,1 10-4,-1 1-5,2 14-1,3 4 0,4 8-1,5 3-1,10 5 0,7 1 0,6-2 0,5-2 0,7-10-2,2 0-6,1-7-23,-3-10-6,0-3-1,-9-13 0</inkml:trace>
  <inkml:trace contextRef="#ctx0" brushRef="#br0" timeOffset="13784.6275">4712 7118 41,'-18'-15'30,"18"15"-5,-19-6-13,19 6-31,0 0-8,6 9-2,10 9-1</inkml:trace>
  <inkml:trace contextRef="#ctx0" brushRef="#br0" timeOffset="14068.2999">4849 7290 57,'37'45'35,"-4"2"1,0 3-9,-4 8-10,-6-9-9,-1-2-5,-6-2-7,-7-14-7,2-8-12,-11-23-5,18-3-2,-8-22 0,1-10 4,-1-9 7,2-3 13,-3-3 12,-9 4 14,0 11 8,-24-5 33,1 40-32,-5 12-7,-15 7-7,2 17-6,-3 2-4,-1 7-2,2 1-6,1-3-8,14-2-20,10 0-7,2-16-1,16-5 0</inkml:trace>
  <inkml:trace contextRef="#ctx0" brushRef="#br0" timeOffset="14370.0514">5305 7371 70,'-17'-14'33,"-9"-5"-3,-4 6-15,6 13-6,-3 0-5,9 15 0,8 5-1,10 3 0,0 1 1,19 0 0,5-6-1,5-3 2,2-7-1,1-5-1,-8-6-2,-7-8-10,-11-1-27,-6-2-1,-13-8-1,-2 5 0</inkml:trace>
  <inkml:trace contextRef="#ctx0" brushRef="#br0" timeOffset="15559.2336">6018 6915 34,'5'-25'32,"-10"5"1,5 20-6,0 12-11,-6 15-5,6 20-4,-3 4-2,3 13 0,0 5-1,6 7-1,-1-3-1,1-5 0,1-10-1,-4-10 1,1-14 0,-4-12 0,0-22-1,0 0 1,9-19-1,1-3 0,4-6 0,6 3-2,7 3 1,1 8 0,1 8 0,-2 9-1,-5 10 1,-10 8 0,-12 3 0,-12 1 1,-13 1-1,-1-1-1,-5-3-2,-2-12-5,11 2-5,-2-12-9,11-8-15,13 8 1,4-23-1,11 10 2</inkml:trace>
  <inkml:trace contextRef="#ctx0" brushRef="#br0" timeOffset="16016.3818">6508 7360 48,'-15'6'32,"15"-6"-2,15 8-12,1-8-4,9 4-4,2-4-2,8 0-3,-5-8-1,2-1-2,-8-1 0,-5-2-1,-10 1-1,-9-4 0,-13 5 0,-8-1 0,-7 9 0,-7 2 0,-4 6 0,4 8 0,1 4 1,6 5 0,8 3 1,12 4 1,8-5 0,13 6 0,7-6 2,7-1-1,3-5 0,4 0 0,-5-7-1,2 0 0,-7-7-2,-5-5-2,-3 0-8,-5-2-29,-4-11-1,3-1 1,-2-3-2</inkml:trace>
  <inkml:trace contextRef="#ctx0" brushRef="#br0" timeOffset="16454.097">6948 7565 62,'10'5'36,"11"-1"0,-6-4-10,2-18-11,1 4-5,-5-11-4,-4-6-2,-6-10-1,-3-6-2,-6-9 0,3-4-1,0-1 0,3 1 0,0-1-1,6 8 1,5 9-2,3 6-4,10 19-7,-6 6-19,0 7-5,2 15-1,-7 2 0</inkml:trace>
  <inkml:trace contextRef="#ctx0" brushRef="#br0" timeOffset="16633.6263">6908 7246 51,'0'0'37,"19"6"1,8-6-2,6 6-20,0-6-7,9 3-7,0 3-15,2 1-23,-14-7-1,1 7-1,-9-7 1</inkml:trace>
  <inkml:trace contextRef="#ctx0" brushRef="#br0" timeOffset="16979.9982">7617 7324 27,'-21'-22'32,"2"16"1,-11 0-1,-2 6-13,2 9-6,-4-2-3,8 12-2,2 3 0,14 8-2,10-4-1,10 6-1,9-6 0,9-2-1,2-2-7,3 0-32,-2-15-2,1 0 0,-4-9-1</inkml:trace>
  <inkml:trace contextRef="#ctx0" brushRef="#br0" timeOffset="18038.0018">7761 6874 54,'0'-32'33,"-3"7"1,3 25-16,0 0-4,3 38-5,2 11-3,-5 7-3,0 9 1,0 7-1,0 0-1,0-5-1,-3-7 1,3-11-1,0-14 1,-2-12-1,2-9 1,0-14-2,12-5 1,0-7 0,4-5 0,5 3-1,5-1 0,4 8 0,2 7 0,-1 4-1,-3 8 2,-10 8-1,-6 4 0,-12 1 1,-9 0 0,-12-4 0,-8-4 0,-2-5-2,0-9-3,10-3-6,-1-6-12,11-8-15,11 2 0,8-3 0,8 4 0</inkml:trace>
  <inkml:trace contextRef="#ctx0" brushRef="#br0" timeOffset="18270.4169">8363 7270 76,'9'2'38,"-9"-2"1,0 0-6,9 5-20,-9-5-9,0 0-6,6 9-14,-6-9-22,0 0 0,7 13-1,-7-13 1</inkml:trace>
  <inkml:trace contextRef="#ctx0" brushRef="#br0" timeOffset="18429.0546">8387 7425 64,'0'0'39,"0"12"0,0-12-5,0 0-44,9 4-19,-9-4-6,0 0-2</inkml:trace>
  <inkml:trace contextRef="#ctx0" brushRef="#br0" timeOffset="20294.6511">10016 6813 61,'9'0'22,"-9"0"-3,-28-3-3,-5 3-2,-14-7-4,-9 7-5,-15 0-1,-6 0-2,-1 4-1,4 1-1,8 0 1,13 4-1,14-1 0,19-3 0,20-5 0,20 14 1,17-6 0,9 5 1,13 3 0,5 6 0,2 4 0,-6 10 1,-12 1-1,-13 5 0,-26 2 0,-18 5-1,-26 0 0,-20 2 1,-14 2-1,-8-5 0,-4-2-1,7-3 1,13-6 0,14-6 0,18-6 1,23-9-1,23-9 1,26-1 0,20-6-1,18 0 2,17 0-1,13 0 0,3 0 0,2 0-1,-11 3 1,-12 1 0,-16-4 0,-14 5 1,-17-5-1,-15 0 1,-10 0-1,-8 0 1,-13 0-1,12-8-1,-12 8-2,0 0-5,12-9-34,-12 9-1,0 0 0,0 0 1</inkml:trace>
  <inkml:trace contextRef="#ctx0" brushRef="#br0" timeOffset="21061.9837">9123 7807 20,'9'-4'30,"-9"4"2,0 0-5,0 0-7,0 22-6,0 2-5,-7 5-2,7 7-2,-7 2-2,3-1-1,1-1 0,3-4-1,0-7 0,0-5 0,0-10 0,0-10 1,0 0-2,12-12 1,-3-2 0,1-2 0,6-5 0,-1 1 0,4 8-1,2 2 0,-2 6 0,-5 4 0,-3 12-1,-5 0 1,-6 6 0,-4 3-1,-9-2 0,-5-5 0,1-1-2,-6-6-1,8 0-2,0-9-2,15 2-6,-13-12-5,13 2-12,18 6-3,-8-7 2,15 9 6</inkml:trace>
  <inkml:trace contextRef="#ctx0" brushRef="#br0" timeOffset="21445.0091">9390 8045 14,'12'9'29,"4"-5"-1,-1-7 1,7 3-15,-1-4-4,1 0-3,1 1-3,-9-6-1,-4 3-1,-10 6-1,-6-16-1,-6 11 2,-4 5-2,-7 0 1,-1 9 0,0 1 0,2 7 1,6 0 0,10 5 2,0-3-1,13-1 0,3-2 1,13-1-1,-1-6-3,2-4-4,3-3-14,2-2-15,-10-2 0,6-3 0,-13-2 0</inkml:trace>
  <inkml:trace contextRef="#ctx0" brushRef="#br0" timeOffset="21685.9622">9638 8182 46,'0'0'32,"10"9"1,-10-9-10,18-9-6,-6 3-4,-6-10-3,4-1-2,-7-7-3,3-6-2,-2-5-1,2 1-1,-4-3-1,1 0 1,1 5-2,2 4 0,3 9-2,-3 1-3,10 13-7,-6 1-14,-1 4-9,6 4 0,-7 0 0</inkml:trace>
  <inkml:trace contextRef="#ctx0" brushRef="#br0" timeOffset="21842.3982">9678 7998 32,'-9'13'32,"9"-13"0,0 11-2,9-7-20,8-1-21,10 6-15,-12-9-4,13 9-2</inkml:trace>
  <inkml:trace contextRef="#ctx0" brushRef="#br0" timeOffset="22129.6178">9951 8035 27,'-3'-13'29,"3"13"2,-16-5-10,2 5-4,0 6-5,-3 0-1,0 7-2,-1 0-2,8 6-1,4 2-2,9-1 0,3 1-1,7-4 0,5-5-1,5-1-2,4-5-7,2-6-12,-2-12-17,4 2 1,-9-10-2,9 4 1</inkml:trace>
  <inkml:trace contextRef="#ctx0" brushRef="#br0" timeOffset="22533.9974">10106 7836 49,'0'0'33,"0"-17"-1,0 17-9,0 0-7,-3 20-5,6-1-3,-3 8-3,0 5-2,0 0-1,0 2 0,3-2-1,-3-2 0,0-9 0,0-2 0,0-9-1,0-10 1,0 0 0,15-9 0,-8-1 0,8 0-1,1-1 1,5 1-1,-1 4 0,4 6 0,-2 0-1,-1 8 1,-2 3 0,-7 5 0,-8 0 0,-4 1 0,-7 0 0,-8-5 0,-4-1 0,-6-2-1,1-5-3,-1-4-8,6-4-24,4 1 0,-1-7-1,16 10 0</inkml:trace>
  <inkml:trace contextRef="#ctx0" brushRef="#br0" timeOffset="23332.7276">10835 7007 55,'10'0'34,"-10"0"-5,-3 16-8,-4 13-6,-12 3-3,1 11-4,-4-1-2,3 6-2,4-9-1,3-4-2,6-10 1,6-9-1,0-16 0,11 0 0,2-19-1,2-5 0,1-12 0,-1-6 0,1-3 0,2 3 0,-2 4 0,-4 1 0,-2 13 0,2 9 0,-3 15 0,4 7 0,2 16-1,1 5 1,7 10 0,3 2 0,7 6 1,0 0-1,1-5 1,-7-5-1,-3-4 0,-7-5 0,-14-6 1,-12-4-1,-16-4 0,-10-7 0,-8-1 1,-6-5-1,-4 0 0,3 0-1,10-5-2,6-2-2,18 3-6,16 4-13,0-18-13,22 9 1,3-2-1,9 3 1</inkml:trace>
  <inkml:trace contextRef="#ctx0" brushRef="#br0" timeOffset="23647.7952">11180 7082 64,'8'-13'35,"-5"3"1,6 13-11,7 19-11,-7 3-6,7 13-3,-5 7-1,3 2 0,1 0-2,1-4 0,-1-5-1,-1-7 1,0-12 0,0-9 0,0-10 0,5-15-1,-2-11 1,1-8-1,-1-7 0,2-3 0,-4 1-2,-1 2 0,-1 8-5,-13 1-10,3 10-23,0 12 0,-3 1 0,14 3-1</inkml:trace>
  <inkml:trace contextRef="#ctx0" brushRef="#br0" timeOffset="23919.6711">11808 7170 55,'11'3'33,"12"-3"-2,14 0-13,3 0-4,10 0-6,0-4-9,-1 4-9,-4-4-15,-4 7-9,-17-8 1,-8 11-2</inkml:trace>
  <inkml:trace contextRef="#ctx0" brushRef="#br0" timeOffset="24067.9852">11900 7246 45,'-10'3'32,"21"6"0,9-9-12,13 5-11,7-5-17,1 0-19,17 0-3,-1-4-1,11 4-1</inkml:trace>
  <inkml:trace contextRef="#ctx0" brushRef="#br0" timeOffset="24393.2225">12731 7120 32,'-14'-14'33,"-7"-6"0,-1 11-1,-2 3-17,-5 6-5,2 9-5,-1 7-2,3 8-1,0 9 0,9 6 0,5 2 0,11 3 1,0-3 1,18-5-1,4-7 1,12-5 0,3-16-1,9-8 0,-2-13-2,-1-10 1,-11-11-2,-11-5 1,-17-2 0,-18-3-1,-13 12-9,-13-1-29,-17 2 1,-5 9-2,-15 1 2</inkml:trace>
  <inkml:trace contextRef="#ctx0" brushRef="#br0" timeOffset="26001.6625">13316 7253 18,'15'0'32,"23"3"-1,5-3 1,20 0-18,10 0-4,8 0-5,0 5-8,-3 1-7,-14 1-8,-17 1-8,-10 2-4,-28-2-2,-9 5 10</inkml:trace>
  <inkml:trace contextRef="#ctx0" brushRef="#br0" timeOffset="26189.0002">13347 7382 48,'0'0'31,"25"7"-7,12-7-4,13 0-5,12 0-4,10 0-9,4-6-13,0 6-18,-14-9-3,-4 5-1,-18-12 1</inkml:trace>
  <inkml:trace contextRef="#ctx0" brushRef="#br0" timeOffset="26325.9932">14008 7319 17,'0'16'27,"0"9"-1,-6-6-9,-4 2-12,-6 1-16,-12-9-12,7 2-2,-13-11-1</inkml:trace>
  <inkml:trace contextRef="#ctx0" brushRef="#br0" timeOffset="26514.9749">13384 7224 41,'-24'18'32,"17"14"-2,7 7-10,9 2-5,10 3-14,0-10-26,15 6-3,-3-22-2,10-7-2</inkml:trace>
  <inkml:trace contextRef="#ctx0" brushRef="#br0" timeOffset="27398.0106">1776 9140 38,'-9'7'32,"9"-7"2,9 0-16,20 9-3,24-9-4,15 4-2,14-4-2,12 4-4,2-4-7,-6 0-9,-13 0-15,-3 5-6,-27-9-1,-13 8 0</inkml:trace>
  <inkml:trace contextRef="#ctx0" brushRef="#br0" timeOffset="27615.4835">1801 9264 49,'0'0'30,"35"0"-6,6 0-6,16 3-6,13 1-2,9-1-6,1-3-8,1 4-10,1-1-17,-18-13 0,-5 10-2,-22-17 0</inkml:trace>
  <inkml:trace contextRef="#ctx0" brushRef="#br0" timeOffset="27768.7099">2498 9156 31,'0'0'31,"13"0"-1,-4 13-10,0-3-7,4 12-3,-7 1-1,-3 2-4,-8 2-12,-9 5-22,-17-16-2,6 1-1,-19-10-1</inkml:trace>
  <inkml:trace contextRef="#ctx0" brushRef="#br0" timeOffset="27963.6825">1850 9082 34,'-28'27'34,"-3"7"2,11 11-3,13 2-14,7-1-7,15 5-40,14-18-3,29 3-2,15-18-2</inkml:trace>
  <inkml:trace contextRef="#ctx0" brushRef="#br0" timeOffset="39665.326">15107 6348 41,'0'-34'31,"7"19"-1,-7 15-12,10 27-2,-5 22-2,-1 18-4,5 23-3,-3 13 0,1 9-2,-7 4-2,4-5-2,-4-11 0,-4-13-4,4-9-4,-10-23-7,4-18-17,3-8-5,3-29 0,0 0 1</inkml:trace>
  <inkml:trace contextRef="#ctx0" brushRef="#br0" timeOffset="40072.359">15159 6428 26,'0'0'31,"-18"0"-1,-6 7-3,1 5-14,-2 4-4,-1 0-4,4 3-3,1-3-1,5-1 1,5-9-1,11-6 0,0-11 0,8-3-1,9-8 2,2-3 0,2-7 1,3 0 0,-3 0 1,3 7 0,-7 4 0,-2 10 1,-6 11-1,3 11 0,1 10-3,3 10-14,4 4-23,20 2 0,13-13 0,27-3-1</inkml:trace>
  <inkml:trace contextRef="#ctx0" brushRef="#br0" timeOffset="41902.2553">19183 3495 30,'15'0'21,"22"0"-3,13 0-2,19-6 2,21 6-4,18-8-1,20 5-4,2-4-1,1 7-3,-7-4-1,-13 4-3,-21 4-1,-19-2-1,-24 1 0,-18 2 0,-14-2 0,-15-3 0,0 0 0,0 0 1,-10-11-1,-1 5 0,-1-2 0,-4-2-1,2 2 0,-3-2 0,4 4 0,1-2 0,3 1 1,9 7 0,-5-14 0,5 14 0,18-7 1,-1 7 1,7 0 1,4 4 2,3 1 1,4 5 1,-4-2 2,-1 6 1,-13-3 1,-4 10-1,-13-7-1,-9 10-1,-13 4-13,-7 0-29,-24-4-3,-12 2-1,-34-7-1</inkml:trace>
  <inkml:trace contextRef="#ctx0" brushRef="#br0" timeOffset="83489.5545">3106 9197 32,'9'9'30,"4"-9"-2,5 0-7,13 5-4,6-5-3,5 2-2,0-2-3,4 4-3,-11-4-3,1 0-4,-4 0-12,-10 0-22,-10-6 1,3 2-2,-11-6 1</inkml:trace>
  <inkml:trace contextRef="#ctx0" brushRef="#br0" timeOffset="84624.8111">3711 8918 32,'21'5'29,"-5"-5"-7,13 4-6,3 1-2,5 2-3,1 1-2,0 0-3,-2 1-2,-5 1-2,-5-3-2,-11-3 0,-3-4 0,-12 0-1,0 0-1,2-9 0,-2 9 1,-8-12-1,8 12 0,-16-10 1,4 10 0,3 0 1,9 0 0,-16-3 1,16 3-1,-15 0 0,15 0 1,0 0-1,-10 0 0,10 0 0,0 0 0,0 0 0,0 0 0,0 0 0,0 0 0,0 0 0,0 0 0,0 0 1,0 0-1,0 0 0,0 0 1,0 0-3,0 0 0,0 0-1,0 0 0,0 0-2,-12 4-1,12-4 0,0 0-1,0 0-1,-10 6-1,10-6-2,0 0-1,0 0-3,0 0-1,0 0-1,0 0 3</inkml:trace>
  <inkml:trace contextRef="#ctx0" brushRef="#br0" timeOffset="106083.3726">3905 9044 12,'0'0'24,"0"16"-7,-2 1-2,2 7-4,-4 6-1,1 8 0,3 4-1,0 2-1,0 0-2,-4-2 0,4-4-1,0-6-1,-5-3 0,-1-7-1,-4-8 1,-8-5-1,2-4-1,-6-5 0,1 0 0,2-4-1,-3-1 0,8 0 0,14 5 0,-10-9 0,10 9 0,24-10 0,0 8 1,0 2-1,9-2-4,2 2-15,4 5-15,-11-6-1,6 1 0,-8 0-1</inkml:trace>
  <inkml:trace contextRef="#ctx0" brushRef="#br0" timeOffset="106465.1078">4083 9440 27,'0'0'33,"-6"-15"0,6 15-2,27-14-13,-8 10-6,9 4-3,-1 4-1,0 8-3,-7 4-1,-2 3-1,-12 4-2,-12 2 1,-9 1-1,-9 1 0,-4-3 0,-1-5 0,1-6-1,3-4 2,5-4-2,9-5 1,11 0 0,-3-11 0,13 4 0,3 3 0,5 4 0,4 0 0,2 3-3,-4-3-7,7 8-19,-1-2-10,-8-6 1,4-3-1</inkml:trace>
  <inkml:trace contextRef="#ctx0" brushRef="#br0" timeOffset="106751.3689">4407 9249 53,'0'0'38,"0"0"0,0 9-1,0-9-19,0 0-7,0 0-9,0 0-14,0 0-25,4-9-2,-4 9 1,25-19-1</inkml:trace>
  <inkml:trace contextRef="#ctx0" brushRef="#br0" timeOffset="107332.0424">4677 8987 46,'0'0'31,"0"-16"-7,0 16-4,0 0-5,-11 11-3,11 10-2,-4 5-4,4 12-1,0 8 0,0 3-1,3 0-1,-3 1-1,4-5-2,-4-8-5,9-2-7,-9-16-13,0-19-11,0 11 0,0-22 0</inkml:trace>
  <inkml:trace contextRef="#ctx0" brushRef="#br0" timeOffset="107677.5507">4637 9064 34,'13'-23'33,"-1"-3"-1,13-1-8,10 10-5,2 1-5,12 12-3,-4 4-4,-2 13-1,-6 5-3,-11 7-1,-16 9-1,-17 3 0,-14 4-1,-13 0 0,-6 2 1,-4-7-1,4-2 0,10-3 0,6-8 1,17-3 0,16-7 2,13 0-1,8-6 2,10 1-1,4-2 1,-1 1 0,-6-4-1,-4 1-1,-9-1 0,-8 1-1,-16-4-6,0 0-34,0 0-1,-18 2 0,2-8-1</inkml:trace>
  <inkml:trace contextRef="#ctx0" brushRef="#br0" timeOffset="108719.0141">17109 6176 28,'0'-9'31,"0"9"2,15 13-10,-15 5-4,3 6-7,-6 4-4,3 6-5,-5-1-7,2-2-12,-1-6-17,4-2 0,0-11-1,5-4 0</inkml:trace>
  <inkml:trace contextRef="#ctx0" brushRef="#br0" timeOffset="108890.2377">17185 6170 29,'7'-20'33,"-7"5"0,0 15-8,5 12-4,-5 12-7,0 15-4,0 1-6,4 5-6,2 2-16,5-2-16,-5-16-1,6-2 0,-12-27 0</inkml:trace>
  <inkml:trace contextRef="#ctx0" brushRef="#br0" timeOffset="109433.7223">16937 5518 50,'0'-22'33,"0"22"-3,11 0-9,-11 24-5,6 10-4,-9 6-5,3 11-1,-6-1-3,2 2-1,0-5-3,-1-8-3,5-4-5,-6-12-4,6-4-8,0-5-12,0-14-1,0 0-1,-9-6 6</inkml:trace>
  <inkml:trace contextRef="#ctx0" brushRef="#br0" timeOffset="109712.017">16886 5608 49,'22'-34'31,"2"2"-6,4 7-5,8 11-4,-2 7-5,5 12-3,-6 7-3,-5 8-1,-13 13-2,-15 0 0,-11 3-2,-11 2 0,-5-5 0,-6-3 0,-1-4-1,5-9 1,8-2 1,21-15-1,0 14 1,20-6 0,4-1 0,4 0 0,1 3-4,-1-1-14,-4-4-17,5 5-1,-7-10 1,5 5-2</inkml:trace>
  <inkml:trace contextRef="#ctx0" brushRef="#br0" timeOffset="110102.9779">17237 5811 57,'-10'-15'33,"10"15"-7,17-12-7,-3 6-6,10 6-4,-3 0-2,3 0-2,-3 4-1,-4 1-1,-17-5-1,8 16-1,-16-6-1,-6-2 0,-3 1-1,0-1 1,4-1 0,4-3-1,9-4 1,12 8-1,11-3 1,5 1 0,5 2 1,-5 2 0,-6 4 1,-11 1 1,-14-1 0,-14-1-1,-12 1-1,-12-9-9,-3 0-27,3-1-1,-1-11 0,13 5-2</inkml:trace>
  <inkml:trace contextRef="#ctx0" brushRef="#br0" timeOffset="111098.5398">5147 9315 21,'0'0'31,"5"-10"0,3 0-7,7 2-5,4-1-4,7 9-3,-3-4-3,8 11-2,-6-2-2,-2 8-3,-9 1 0,-8 2-2,-9 1 0,-7 1-1,-7-6 0,-5-3-1,0-2 1,0-2-1,8-5 1,14 0 0,0 0 1,0 0 1,28-10-1,-1 12 2,4 6-1,1 6 2,-5 3 0,-9 4 1,-9 2-1,-9 6 0,-15-7 0,-7 2 0,-10-10-2,-5-6-4,2-3-23,1-9-11,-3-11-1,5-8 0</inkml:trace>
  <inkml:trace contextRef="#ctx0" brushRef="#br0" timeOffset="124417.8937">5736 9310 26,'0'0'33,"25"8"2,0-2-7,9-6-8,12 2-4,1-2-4,3 0-5,-8 0-3,2 0-2,-13 0-5,-9 0-13,-22 0-20,13 10 1,-13-10-2,-10 15 2</inkml:trace>
  <inkml:trace contextRef="#ctx0" brushRef="#br0" timeOffset="126144.8361">20571 4013 51,'14'0'29,"5"4"-5,6 6-13,5-3-10,6 4-9,-6-9-17,10 10-2,-15-12-2,1 9 3</inkml:trace>
  <inkml:trace contextRef="#ctx0" brushRef="#br0" timeOffset="126296.8458">20543 4146 25,'36'14'23,"-5"-8"-16,6-6-19,13 9-4,-4-14-5,12 5 16</inkml:trace>
  <inkml:trace contextRef="#ctx0" brushRef="#br0" timeOffset="126747.5204">21396 3892 7,'-23'-19'26,"4"13"-1,-9-5-1,-3 11-16,0 3-2,0 11 0,4 4-3,3 6 0,8 4 0,7 3 1,9 0 0,12-3 1,5-2 0,6-4-1,7-3 1,1-12-1,-2 0 0,-4-7-2,-5-5 0,-20 5-1,7-17 0,-22 10 0,-8 1-1,-10 6-1,-1 6 1,-6 5-1,5 7 2,2 9 1,11 6 1,10 0 1,12 4 2,12-4-1,13 3 1,6-10-2,8-4-13,1-8-24,22-5-2,0-18-2,17 2 0</inkml:trace>
  <inkml:trace contextRef="#ctx0" brushRef="#br0" timeOffset="130446.0114">21498 4371 36,'9'-5'32,"-9"-5"-1,12 0-8,1 6-6,2-2-4,7 6-4,-3 2-2,2 12-3,-7 0 0,-2 6-1,-12 4-1,-7 1-1,-8-1 0,-3-1 0,-2-5 0,2-4-2,4-1 2,14-13-1,0 11 1,8-7 0,9-4 1,6 5 0,1-5 1,6 8 1,-4-7-3,-2-1-7,-5 0-31,0 4 0,-8-12-1,2 2 0</inkml:trace>
  <inkml:trace contextRef="#ctx0" brushRef="#br0" timeOffset="132178.0129">17144 10021 27,'0'0'31,"11"18"0,-15-3-4,2 12-13,2 6-5,-7 3-9,7-2-6,-5-2-15,12 0-10,-7-22 0,12 0-1</inkml:trace>
  <inkml:trace contextRef="#ctx0" brushRef="#br0" timeOffset="132335.7917">17254 10052 55,'0'0'34,"0"0"-1,10 2-10,-4 16-7,-6-1-6,3 7-6,4 5-12,2 3-26,-9-12 0,8 7-1,-8-9-1</inkml:trace>
  <inkml:trace contextRef="#ctx0" brushRef="#br0" timeOffset="132996.857">17252 10517 61,'0'0'27,"-4"-17"-8,-17 11-4,-5 2-4,-10 4-4,2 0-3,-6 10-1,5 3 0,3 2-2,5 8 0,8 2-1,13 1 1,9 0-1,10-1 1,9-6 0,8-2 0,2-5 0,0-5 0,-5-1 1,-6-6-1,-12 0 1,-9 0-1,-22-11 0,-3 7-1,-8 4 1,-4 4-1,-1 1-1,0 5 2,5 7-2,10 3 1,7 3 0,9 2 0,7-2 0,10 1 1,11-2 0,7-5-1,6-7 1,8-5 0,0-9 0,4-2 0,-3-8 0,-2 1 0,-7-6 1,-6 2 0,-7 3 2,-4 4-1,-17 10 1,15-5 0,-15 5 1,2 16-1,-2 1 0,7 9-1,-3-1 0,1 7-1,-1-2 1,4 0-2,-2-2-5,-6-4-32,4-10-4,1-4 0,-5-10-1</inkml:trace>
  <inkml:trace contextRef="#ctx0" brushRef="#br0" timeOffset="134150.1948">6701 9063 43,'0'-24'23,"-7"9"-4,-9 3-2,-11 7-5,-6 8-2,-5 6-4,3 11-1,-2 4-1,9 7-2,7 0 0,8 4-1,13-2 1,13-6 0,11-3 0,8-4-1,2-6 2,2-6-1,-5-8 0,-3 0 0,-12 0-2,-16 0 1,0-15-1,-19 10 1,-11 0-1,-3 5 0,-6 10 0,2 4 0,-1 5 1,6 4 0,5 7 1,9 2-1,11 4 2,7-3-1,10-5 1,9-4 0,11-5-1,5-7 0,6-4-4,-2-8-9,0-8-24,0 5 0,-11-3-1,0 6 0</inkml:trace>
  <inkml:trace contextRef="#ctx0" brushRef="#br0" timeOffset="134494.9053">6759 9570 50,'-12'-6'35,"12"6"2,0-17-1,6 5-19,13 9-9,-4-4-3,7 7-3,2 3 0,-2 6-1,-6 1-1,-1 4 0,-8 3 0,-7 2 1,-13-1-1,1 1 0,-7 0 0,0-2 1,-2-2-1,5-1 1,1-7-1,15-7 1,0 0 0,0 0-1,22 5 1,2-5-1,1 0 0,3 3-6,3-3-31,-3 12-1,-6-2 1,-1 5-1</inkml:trace>
  <inkml:trace contextRef="#ctx0" brushRef="#br0" timeOffset="140044.6557">18213 8560 3,'0'-10'12,"0"10"0,0 0-2,0 0-1,3-10-2,-3 10 1,0 0-2,-10-4 0,10 4-2,-18 0-1,7 0-3,0 6 2,0-3-2,0 3 1,11-6-1,-13 16 1,10-6 0,3 2 1,0 0 0,6 0 0,3-1 0,0 0 1,4-3 1,0-2 1,2-3-1,-2-3 2,4 0 0,-4-9 0,2 2 0,-5-4 0,2 1 0,-7-4-2,0 5 0,-5-4-1,-3 4 0,-5-1-2,8 10-1,-20-15 1,8 9-1,0 6 0,-3-3 1,4 3-2,-2 4 1,2 1 0,1 1 0,1 3 0,9-9 1,-13 20-1,8-8 0,5-1 1,0-2-1,7 3 1,-1-1-1,5-3 1,2-1-1,2-4 0,1 1 0,0-4 1,-1-3-1,-2 1 1,-1-5 0,-12 7 0,13-15 0,-13 5 0,0-2 0,-3 2-1,-2 1 1,-3-3-1,-1 4 0,-1-1 0,-3 0 0,0 3 0,-1 4-1,0 2 1,-2 0 0,2 0 0,3 5 0,-1 2 0,12-7 0,-13 19 1,13-9-1,-3 4 1,6 1-2,2 2 2,2-4-1,4-3 1,0 3-1,3-6 0,3-2 0,-2-5 0,1 0 1,-1-5-1,0-2 0,-3-2 1,-2 1 0,-2-2-1,-3 1 1,-5-1-1,5 1 1,-5-1-1,0 10 0,-9-18 1,9 18-1,-15-14 0,5 5 0,-1 6 0,-3-2 0,0 5-1,1 0 1,-1 5 0,2 2 0,0 3 0,2-2 0,3 3 1,3 2-1,4 1 0,0-1 0,4 1 1,1-4-1,3-1 0,4 3 0,3-8 0,-1 0 0,1-4 1,2 0-1,-2-1 0,3-3 1,-3-1-1,-5-5 1,-1 1-2,-4-1 2,-5-2-2,-3 2 2,-4-3-2,-3 2 2,-1-1-2,-3 3 1,1 3 0,-1 2-1,-1 4 1,2 0 0,-2 9 1,1-2-3,3 8-10,2-1-24,-7-4 1,11 5-1,-6-6 0</inkml:trace>
  <inkml:trace contextRef="#ctx0" brushRef="#br0" timeOffset="149120.6778">7342 9157 39,'6'-17'25,"-6"17"-4,0 0-2,0 0-3,0 0-4,4 16-4,-4 2-2,0 2-1,3 6-1,-3 6 0,0 1-1,5 0-1,-5 0-1,4-2 0,-1-6-1,0-6-3,-3-6-1,9-4-4,-9-9-4,0 0-6,0 0-7,0-20-7,0 20 0,-6-26 1</inkml:trace>
  <inkml:trace contextRef="#ctx0" brushRef="#br0" timeOffset="149322.876">7214 9339 25,'11'0'30,"13"4"-1,0-4-5,8 4-4,5 2-4,-2-6-7,-2 7-14,-11-7-25,6 5-1,-10-5-3,1 8 0</inkml:trace>
  <inkml:trace contextRef="#ctx0" brushRef="#br0" timeOffset="151340.7741">7824 9061 26,'5'-16'28,"14"10"-4,5 2-5,11 4-6,5-4-2,6 4-3,-2 4-1,-1-4-3,-5 4-1,-8 0-1,-8-2-1,-7-2 0,-15 0 0,0 0 0,0-16 0,-9 11-1,0 0 1,-4 2-1,-5 3 0,-4 3 0,4 13 0,-5 2-1,2 9 1,2 4 0,-2 3 0,2 5 1,1 2-1,2-2 0,3-3 1,1-4-1,0-4 0,5-6 1,2-3-1,-1-9 0,6-10 2,-7 10-1,7-10 1,0 0 0,0 0-1,-3-10 1,3 10-1,3-10 0,-3 10 0,15-7 0,1 7 0,3 0 0,4 7 0,4-1 0,3 2 0,2 0 0,0-2-1,-2 0 1,-3-1 0,-5-2 0,-4 1 0,-5-4 0,-13 0 0,10-4-1,-10 4 1,0 0 0,0 0-1,-10-8 1,10 8-1,-9-4 0,9 4 0,0 0 0,0 0 0,0 0 1,0 0-1,-5-10 0,5 10 0,0 0 0,11-14 1,-11 14-1,14-18 0,-14 18 0,11-16 0,-11 16 0,9-8-1,-9 8 1,0 0 0,3 8-1,-3 7 1,-3 4 0,0 3-1,1 6 1,2 3 1,-5-1-1,5 1 0,0-2 0,0-5 0,0-5 1,0-6-1,0-13 0,3 9-4,-3-9-8,10 0-23,-10-9-1,0 9 0,7-23 0</inkml:trace>
  <inkml:trace contextRef="#ctx0" brushRef="#br0" timeOffset="151590.8873">8515 9346 80,'0'0'40,"0"0"-1,10 5-6,-10-5-22,0 0-32,3 9-16,-3-9-1,0 0-2</inkml:trace>
  <inkml:trace contextRef="#ctx0" brushRef="#br0" timeOffset="152936.02">19227 9644 17,'3'-18'27,"7"16"-1,-10 2-9,0 0-5,0 24-2,-5-4-4,1 9-2,-2 0-2,1 2-5,1-5-6,0 2-10,-2-17-8,13 2-2,-7-13 1</inkml:trace>
  <inkml:trace contextRef="#ctx0" brushRef="#br0" timeOffset="153092.535">19330 9639 35,'14'-9'29,"-14"9"-1,0 0-6,10 6-6,-13 11-6,3 7-4,0 3-6,0 2-10,0-1-20,3 9-1,-3-10 0,4 5-1</inkml:trace>
  <inkml:trace contextRef="#ctx0" brushRef="#br0" timeOffset="153408.0152">19276 10057 16,'0'0'30,"0"15"1,-4 2-4,-3 12-9,4 7-6,-5 4-4,5 10-1,-4-2-2,1 0-3,1-9-3,-1-5-3,6-8-6,-8-10-7,8-16-10,0 0-5,-17-8 0,17-9 0</inkml:trace>
  <inkml:trace contextRef="#ctx0" brushRef="#br0" timeOffset="153784.3013">19291 10115 40,'43'-19'32,"-2"4"-5,0 6-4,-3 9-6,-10 8-5,-10 7-5,-18 4-2,-17 4-3,-14 4-4,-10-3-2,-3 5-3,-4-7 0,9 3-1,4-8 1,19 1 1,10-3 2,21-3 3,8 0 3,8 1 2,5-2 1,1-1 0,1 2 1,-8-3-2,-2-3 0,-7-4 0,-3 3 0,-7-5-1,0 0 0,-11 0-1,13-5 1,-13 5-1,0 0 1,9 14 0,-6-3 0,-3 2-1,4 5 1,-4 1-1,-4-1-6,4-5-30,0 6-2,-6-9 0,6 0-1</inkml:trace>
  <inkml:trace contextRef="#ctx0" brushRef="#br0" timeOffset="154521.0178">8814 9072 51,'0'0'32,"18"-5"-8,-9 20-5,-3 12-6,-2 10-4,-4 5-3,5 6-1,-5 2-1,-4-4-3,4-5-2,-7-6-5,0-7-6,-3-7-10,0-14-11,10-7 0,-24 0-1</inkml:trace>
  <inkml:trace contextRef="#ctx0" brushRef="#br0" timeOffset="154964.9435">8863 9072 43,'28'-37'31,"12"12"-4,-2 12-7,1 13-6,-2 10-4,-9 8-5,-9 14-1,-13 5-2,-9 2-2,-15 3-2,-10-2-2,-7-3 0,-2-8 0,1 0 0,4-7 0,11-7 3,11-2 3,10-13 1,13 10 2,8-4 0,7 3 1,0-2-1,4 2-1,1 1-2,-5-1-3,0 0-1,-6-3 0,-3-6-2,-1-4 1,-3-1-1,1-5 1,-4 0 3,1-2 2,-7 0 1,3 5 2,-9 7 1,9-2 2,-9 2-1,0 16 1,0-1-1,0 7-2,0 5-1,0 1-4,0 1-35,-3 8-2,-5-6-1,4 2 0</inkml:trace>
  <inkml:trace contextRef="#ctx0" brushRef="#br0" timeOffset="157613.6374">18254 8639 21,'0'0'14,"0"0"-15,0-14-8,0 14-10,0 0 14</inkml:trace>
  <inkml:trace contextRef="#ctx0" brushRef="#br0" timeOffset="164664.5863">9534 9226 60,'0'0'22,"9"13"-1,11-12-2,14 5-3,4-6-2,11 3-4,-3-3-2,1 0-7,-6 0-29,-4 12-5,-21-6-2,-4 8 0</inkml:trace>
  <inkml:trace contextRef="#ctx0" brushRef="#br0" timeOffset="166318.6657">10435 9056 30,'-10'-21'30,"1"8"-3,-9 1-6,-9 5-6,1 7-4,-8 4-3,6 13-2,3 3-3,6 8 0,7 4-2,12 1 1,10-1 0,8-3 0,7-2 1,6-6-1,6-3 0,-3-6-1,-6-7 0,-7-5 0,-8 0-1,-13 0 0,-3-14 0,-16 8 0,-9 4 0,-8 2 0,-8 12 1,3 3-2,-1 4 1,4 4 0,7 5 0,12-2 0,11 3 0,14-1 1,12-7-1,10-5 1,6-6 0,7-6 0,4-4 0,3-8 0,-8-5 0,-3-3 0,-10-2 1,1 3 1,-12-1 0,-4 6 0,-12 10 1,0 0 0,0 17-1,0 10 0,-3 7-2,1 2 1,2 3-1,2 2-1,5-5-1,-1-7-5,9-5-16,7-16-17,-6-12 0,11-7 0,-1-15 0</inkml:trace>
  <inkml:trace contextRef="#ctx0" brushRef="#br0" timeOffset="166620.0151">10923 9244 53,'0'0'33,"17"5"2,11-5-14,4 0-7,4 0-8,3 0-10,3 3-14,3 4-15,-10-7 0,-1 7-2,-15-7 1</inkml:trace>
  <inkml:trace contextRef="#ctx0" brushRef="#br0" timeOffset="166785.0301">11001 9351 38,'-18'3'34,"18"7"2,0-10-5,22 5-13,10-1-9,7 2-19,7 0-21,-6-6-3,12 4-1,-4-4 0</inkml:trace>
  <inkml:trace contextRef="#ctx0" brushRef="#br0" timeOffset="167168">11693 9174 58,'-18'-10'29,"-13"1"-7,3 4-8,-3 11-4,1 7-4,4 7-2,5 11-1,6 4-1,11 5 2,12 4-1,9-3 2,12-1 0,5-7 0,11-9 0,2-11 1,1-9-1,-3-13 1,-5-9-2,-11-14-1,-12-6 0,-13-3 0,-14 2-2,-11 3-3,-10-1-19,-1 8-17,2 10-1,-1 1 0,9 14-1</inkml:trace>
  <inkml:trace contextRef="#ctx0" brushRef="#br0" timeOffset="167700.0152">12590 9175 52,'-9'0'34,"22"0"1,12 3-15,11-3-6,17 0-3,7 0-5,7 5-4,5-3-3,-1-2-7,-5 8-8,-14-3-11,-16 0-7,-6 0-2,-18-5 2</inkml:trace>
  <inkml:trace contextRef="#ctx0" brushRef="#br0" timeOffset="167912.0223">12644 9249 49,'0'0'33,"0"0"-3,12 5-10,28-1-4,9-4-5,13 3-3,7 3-3,0-6-8,1 4-7,-8-4-13,-9-4-11,-9 4-1,-17-12 1</inkml:trace>
  <inkml:trace contextRef="#ctx0" brushRef="#br0" timeOffset="168056.0343">13286 9203 37,'11'5'31,"2"12"-5,-1 1-4,-5-2-6,5 6-5,-12-1-7,-10-4-14,-11-4-20,-1-4-1,-15-12-2,3-3 1</inkml:trace>
  <inkml:trace contextRef="#ctx0" brushRef="#br0" timeOffset="168220.0391">12748 9118 44,'-46'10'36,"9"12"1,3 6-5,6 5-14,18 10-4,10 2-6,17 2-27,17-8-15,19-1-2,8-18-1,19-1-1</inkml:trace>
  <inkml:trace contextRef="#ctx0" brushRef="#br0" timeOffset="168992.6753">1729 10703 71,'17'12'35,"13"-8"0,10-4-18,19 8-7,12-6-4,10 1-5,6 3-9,-8-6-11,-9 4-16,-7 5 0,-18-8-1,-12 11 0</inkml:trace>
  <inkml:trace contextRef="#ctx0" brushRef="#br0" timeOffset="169196.308">1764 10770 53,'12'4'32,"9"-4"-3,17 0-11,15 4-6,10-4-6,10 7-5,5-3-9,-12 0-11,-8-4-13,-4 4 0,-19-8-1</inkml:trace>
  <inkml:trace contextRef="#ctx0" brushRef="#br0" timeOffset="169338.2112">2395 10730 18,'20'6'32,"-8"5"0,0 6-5,-6 6-8,-6-2-6,-6 7-10,-8-5-22,-3 4-11,-14-14-2,-2 2-1</inkml:trace>
  <inkml:trace contextRef="#ctx0" brushRef="#br0" timeOffset="169483.2204">1804 10617 51,'-27'26'34,"7"6"-1,17 16-25,10 13-31,11-9-6,11 17-2,-1-9-2</inkml:trace>
  <inkml:trace contextRef="#ctx0" brushRef="#br0" timeOffset="172046.9688">3047 10686 77,'8'1'37,"9"6"-4,5-7-15,21 7-9,4 0-9,2-1-20,4-6-15,5 4-1,-11-4-2</inkml:trace>
  <inkml:trace contextRef="#ctx0" brushRef="#br0" timeOffset="172340.4308">3599 10453 69,'15'6'34,"-15"-6"-4,4 17-16,-4 5-4,-8-1-2,3 11-3,-5-7 0,2 5-3,4-6-1,4-1-1,7-4-2,8-9-4,7 2-4,-1-12-8,4-5-13,3 2-3,-6-14-1,1 3 1</inkml:trace>
  <inkml:trace contextRef="#ctx0" brushRef="#br0" timeOffset="172491.119">3773 10510 45,'0'0'34,"-10"-10"1,4 20-7,2 14-8,-1 7-7,5 14-6,-9 5-2,6 4-4,-1 6-5,1-8-12,3-6-21,9-8 0,0-17-1,15-6 0</inkml:trace>
  <inkml:trace contextRef="#ctx0" brushRef="#br0" timeOffset="172973.0162">3887 10505 71,'16'-5'36,"12"5"0,11 7-18,3-7-9,5 0-3,1 0-4,-4 0-3,-4-2-3,-9-3-4,-7 5-1,-24 0 0,0 0-1,-6-15 2,-9 15 2,-6 2 3,1 6 3,-1 4 3,0 7 4,8 6-1,4 6 2,6 6 0,3-1-1,3 8-1,-3-1-1,9 2-1,-9-8 0,3-4-1,-9-5 0,-3-7-2,-7-7 0,3-6 1,-2-8-2,1 0 1,4-10-1,10 10 0,0-17-1,15 8-2,10 6-6,0-6-5,8 5-20,11 4-3,-4 0 0,3 4 0</inkml:trace>
  <inkml:trace contextRef="#ctx0" brushRef="#br0" timeOffset="173281.1393">4356 10914 34,'0'0'33,"0"0"1,18-5-1,1 5-19,-1 0-6,10 5-3,-9 3 0,0 7-1,-10 0-1,-4 8 1,-10-1-2,-5 2 1,-11-2-1,-1-1 0,3-5-1,1 0 0,3-7 0,15-9 1,0 0-1,0 0 0,21 3-1,0-3-1,5 4-10,-1-1-26,-1-3 0,1 0-2,-6-5 1</inkml:trace>
  <inkml:trace contextRef="#ctx0" brushRef="#br0" timeOffset="173966.0477">4783 10676 51,'31'5'34,"1"-5"0,13 0-11,0 5-33,-1-5-18,12 3-3,-16-3-2,0 8-1</inkml:trace>
  <inkml:trace contextRef="#ctx0" brushRef="#br0" timeOffset="174567.4989">5426 10583 47,'9'-19'34,"-9"0"-6,6 6-5,-6 13-4,0 0-6,7 32-3,-10-2-4,3 15-3,-4 5-2,4 3-1,0 7-7,-6-11-15,6-10-14,6-7-1,1-21 0,8-11 1</inkml:trace>
  <inkml:trace contextRef="#ctx0" brushRef="#br0" timeOffset="174936.0133">5727 10610 56,'0'0'37,"0"0"0,0 0-1,-11 16-21,6 6-9,-7 2-3,6 0-2,3 3 0,3-3-1,8-3 0,5-5 1,11-3-1,-1-8-2,5-5-2,-5-5-5,2-4-6,-5-5-7,-1-5-4,-8-7-3,-1-3 4,-3-2 7,0 2 10,-5 4 9,-2 3 9,0 8 33,0 14-14,-5 28-4,5 8-5,0 6-7,0 9-6,0 6-14,12 3-28,-12-13-1,7 3 0,-7-15-2</inkml:trace>
  <inkml:trace contextRef="#ctx0" brushRef="#br0" timeOffset="176388.5778">6427 10576 42,'0'0'31,"7"-11"-8,-7 11-3,0 0-5,0 0-2,0 20-3,5 2-3,-5 5-2,0 6-1,0 4 0,0 6-3,-2 3-2,-1-5-6,3-3-9,-2-9-12,-3-11-7,5-4-1,0-14 1</inkml:trace>
  <inkml:trace contextRef="#ctx0" brushRef="#br0" timeOffset="176576.2794">6291 10729 29,'0'0'33,"15"0"0,4 0-7,9 6-10,6-6-8,12 3-10,1-5-22,6 6-6,-9-8-2,1 6-1</inkml:trace>
  <inkml:trace contextRef="#ctx0" brushRef="#br0" timeOffset="178139.8353">7252 10514 49,'-10'-14'30,"-11"14"-9,-6 5-4,-4 9-4,0 9-6,-1 8-1,4 7-3,6 6-1,11 5-1,11-2 0,13-2 0,10-6 1,11-7 1,1-13 1,2-6 0,-3-13 1,-6-7 0,-12-9 0,-13-5-1,-19-5 0,-9 4-2,-8-2-2,-5 1-6,3 5-19,8 6-11,2 0-1,16 8 0</inkml:trace>
  <inkml:trace contextRef="#ctx0" brushRef="#br0" timeOffset="178734.0167">7459 10542 31,'0'0'32,"31"-6"0,-5 6-3,5 0-16,15 6-3,-3-6-3,1 5-5,-6-5-1,-11 0-3,-9 0 0,-8-5-1,-10 5 0,0 0 1,-18-6 0,1 6 1,-4 6 1,1 3 2,3 8 2,5 8-1,0 3 2,5 8-1,4 3 0,3 5-1,0-1 1,0-2-1,0-4-1,-9-6 1,-3-5-2,-1-7 1,-3-8-1,-2-7 0,3-4 0,15 0-1,-12-12 1,12 12-1,18-16-1,3 10-1,7 2-5,3-1-6,7 5-6,-1-9-4,0 5 0,-1-7 3,-1 3 7,-3-2 8,-5-4 9,14 0 26,-26 14-6,-15 0 0,16 24-3,-16-7-6,3 12-7,-3 5-18,6 7-24,-9-8-3,3 2 0,0-11 0</inkml:trace>
  <inkml:trace contextRef="#ctx0" brushRef="#br0" timeOffset="180526.017">8400 10752 46,'18'4'37,"10"4"0,8-1-4,7-2-19,9-1-16,1-4-28,14 0-3,-4 0-3,15 0-1</inkml:trace>
  <inkml:trace contextRef="#ctx0" brushRef="#br0" timeOffset="181690.6607">9101 10803 20,'10'-16'28,"-7"-7"1,6 1-10,3-7-3,1-8-2,2 4 0,-5 0-2,2 6 0,-6 1-3,1 15-1,-7 11-3,0 0-1,0 28 0,-3 5-2,3 7-1,0 5-2,0 5-3,3-4-9,0-8-24,9-1-1,-4-15 1,3-1-1</inkml:trace>
  <inkml:trace contextRef="#ctx0" brushRef="#br0" timeOffset="182057.3463">9563 10592 24,'-20'-24'31,"3"11"0,-14 4-2,-1 5-14,2 10-5,-1 11-4,7 15-3,5 5-1,9 5-1,10 5-1,16-2 1,9-5 1,10-5 0,5-11 1,6-13 2,-3-13 0,0-10 1,-12-13 0,-3-7 0,-18-14-1,-10 0 0,-9-2-2,-6 7-3,-11 8-7,-8 5-25,1 10-6,10 13-1,0 5 1</inkml:trace>
  <inkml:trace contextRef="#ctx0" brushRef="#br0" timeOffset="182374.6676">10100 10653 27,'16'9'32,"6"-9"0,14 5-2,4-5-17,1 0-4,2 2-9,-3 1-11,-2 10-16,-16-13-4,-1 10-1,-21-10-1</inkml:trace>
  <inkml:trace contextRef="#ctx0" brushRef="#br0" timeOffset="182532.5191">10153 10785 43,'0'0'34,"9"11"0,12-11-4,10 0-16,10 0-13,4-3-25,10 8-8,-4-7-2,9 2 0</inkml:trace>
  <inkml:trace contextRef="#ctx0" brushRef="#br0" timeOffset="182900.7759">10991 10630 56,'-6'-15'35,"-8"-1"-1,-2-3-12,-1 7-6,-8 0-7,-1 7-3,-5 5-3,-3 9-1,0 10-1,1 4 0,7 11-1,5 6 0,14 6 1,7-4-1,18 6 1,11-7 0,11-7 0,7-7 0,7-17 1,0-10 1,-3-15 0,-4-9 1,-16-15 0,-14-5 0,-17-11 0,-8 8-2,-15 4-3,-18 7-37,-8 7-2,-2 10 0,-10 6 0</inkml:trace>
  <inkml:trace contextRef="#ctx0" brushRef="#br0" timeOffset="202106.0184">11766 10597 29,'0'0'34,"13"14"0,5-14-1,16 0-16,13 6-6,10-6-3,15 4-6,0-4-5,-1 0-6,0 2-6,-18-2-5,-12 3-8,-13 6-6,-28-9 0,0 13 10</inkml:trace>
  <inkml:trace contextRef="#ctx0" brushRef="#br0" timeOffset="202421.0203">11808 10714 47,'0'0'31,"37"0"-8,5 0-4,12 0-5,13 4-6,0 0-5,-1-3-7,-3 4-4,-11-5-2,-9 7-4,-14-7-2,-14-5 1,-15 5 1,5-16 5,-5 16 5,-6-15 2,6 15 2,-7-13 12,7 13-5,7 13 1,-1-3-2,-2 4-2,2-1 0,-6 0-4,0-2-12,3 3-11,-16-14-2,13 0 0</inkml:trace>
  <inkml:trace contextRef="#ctx0" brushRef="#br0" timeOffset="202609.4988">11777 10669 12,'-11'7'29,"11"12"0,0 0-4,0-1-12,8 9-5,0-1-13,3 5-19,-4-13-4,14 1 0,-8-9-1</inkml:trace>
  <inkml:trace contextRef="#ctx0" brushRef="#br0" timeOffset="202761.514">12364 10708 37,'25'22'33,"-18"-1"-1,-5 11-19,-2 2-33,-22-8-5,8 7-4,-17-10-3</inkml:trace>
  <inkml:trace contextRef="#ctx0" brushRef="#br0" timeOffset="203414.9539">1681 11999 59,'14'0'32,"19"-3"-4,9 3-12,18 0-6,10 0-3,11 0-6,-2 3-5,0 1-11,-14 3-9,-16-7-9,-5 9 1,-29-9-2</inkml:trace>
  <inkml:trace contextRef="#ctx0" brushRef="#br0" timeOffset="203724.4113">1754 12114 26,'0'0'27,"10"8"-6,21-8-1,21 1-3,9-1-5,8 0-4,3 0-6,-2 0-8,-4-5-3,-8-4-1,-17-3-1,-14-2 1,-12-3 3,-7 5 4,-3-3 4,-5 3 5,0 12 2,0 0 2,0 0 0,11 12-2,-2 6-2,-3 5-5,-6 1-5,-3 0-12,0 3-12,-22-13-2,0 4 0</inkml:trace>
  <inkml:trace contextRef="#ctx0" brushRef="#br0" timeOffset="203876.4104">1688 12054 42,'-5'29'31,"10"-2"-2,15 6-27,11 6-26,0-11-4,14 7-2</inkml:trace>
  <inkml:trace contextRef="#ctx0" brushRef="#br0" timeOffset="204784.8609">2932 12059 61,'21'0'37,"11"7"-2,5-7-14,6-3-47,4 8-5,0-9-4,6 4-1</inkml:trace>
  <inkml:trace contextRef="#ctx0" brushRef="#br0" timeOffset="205188.8063">3515 11821 15,'16'5'31,"-7"0"2,7 14 1,-13 7-16,-3-1-7,0 7-4,0-3-2,0 2-2,-3-5 0,9-1-3,6-8-5,3-10-3,6-3-6,1-12-3,3-2-2,-5-13 4,1 0 3,-9-6 8,-5 1 6,-1 2 6,-6-8 25,0 34-12,-12 13-2,2 6-4,10 18-5,0 4-3,0 8-4,0 5-3,7-3-12,1-5-18,2-6-6,-4-14-2,8-7 1</inkml:trace>
  <inkml:trace contextRef="#ctx0" brushRef="#br0" timeOffset="205649.1206">3829 11875 53,'11'0'36,"2"-3"0,21 3-4,7 4-20,2-4-7,7 4-3,-1-2-5,-8-2-3,-5 0-2,-14-6-2,-7 2 1,-15 4-1,0-9 3,-14 4 3,-3 5 3,-4 0 5,-1 5 2,4 9 2,0 3 2,4 7-1,3 1-1,11 8-1,0-1-1,8 5-1,2-2-1,0-1 0,-4-2-2,-1-3 1,-5-3 0,-11-5-1,-2-5-1,0-4 0,-5-4 0,6 0 0,12-8 0,-9 3-1,9-3-1,21-2-4,6 4-12,-4-2-16,7-3-6,4-3 0,0-2 0</inkml:trace>
  <inkml:trace contextRef="#ctx0" brushRef="#br0" timeOffset="205963.697">4274 12247 40,'0'0'35,"0"0"1,10 0-8,8 3-10,-2-3-7,7 8-4,-5 2-2,0 8 0,-12 1-1,-6 7-1,-9-1-1,-6 4 0,-3-3-1,-1-3 1,3-4-2,4-4 1,5-6-1,7-9 0,16 6 0,2-8-2,4 2-6,0 2-30,0-9 0,6 2-1,-4-8 0</inkml:trace>
  <inkml:trace contextRef="#ctx0" brushRef="#br0" timeOffset="206669.1801">4989 11868 35,'0'0'37,"0"0"-1,3 33 1,-3-1-19,5 15-7,-5 2-5,7 2-2,1-2-5,0-7-6,1-7-10,-3-11-18,-6-24-2,0 0 0,-26-8 0</inkml:trace>
  <inkml:trace contextRef="#ctx0" brushRef="#br0" timeOffset="206826.1809">4755 12054 45,'15'-6'34,"11"3"-1,18 3-8,9 0-18,8 0-29,8 9-7,-5-9-3,9 9-1</inkml:trace>
  <inkml:trace contextRef="#ctx0" brushRef="#br0" timeOffset="207136.6973">5691 11872 32,'-28'-5'33,"-7"0"1,4 10 0,-2 8-18,2 8-6,12 8-5,3 9-3,9 6-1,12 3 1,10 3-1,9-4 1,7-4-1,5-9 1,2-11 1,-3-12 0,-5-10 1,-13-10-1,-9-7 0,-17-7 0,-11-3-1,-13-2-1,-4 3-7,3 7-19,-1 5-13,2-2 0,13 9-1,5-2 0</inkml:trace>
  <inkml:trace contextRef="#ctx0" brushRef="#br0" timeOffset="207730.9779">5888 11867 56,'22'0'34,"6"-7"0,15 7-14,10 0-9,-3 0-5,2 2-2,-6 2-3,-9-1-1,-12-3-1,-12 0-1,-13 0 1,0 0-1,-25-6 0,4 6 0,0-1 2,-2 2 1,2 8 1,4 8 1,3 3 1,14 11 0,0 2 1,12 9-1,-3 1 1,4 4-1,-5-4 0,5 3-1,-10-5 0,-3-5-1,-16-8-1,1-8 1,-10-10-2,4-2 0,-2-8 0,6-8 0,7-2-1,10 1 0,7-1 0,11 1-3,12 9-1,-1-9-5,11 9-4,1-2-8,5 4 1,-7-6 0,9 4 7,-12-10 7,-1 0 8,-4 4 6,13-6 28,-37 7-13,4 9 0,-11-4-6,6 28-7,-6-2-5,-6 6-5,6 5-29,0 9-8,0-2-1,7 3-1</inkml:trace>
  <inkml:trace contextRef="#ctx0" brushRef="#br0" timeOffset="208543.0013">6908 12117 32,'0'0'35,"19"-13"1,12 13-1,9 0-18,9 0-16,10 10-30,-2-15-3,7 10-2,-11-11-1</inkml:trace>
  <inkml:trace contextRef="#ctx0" brushRef="#br0" timeOffset="209007.0228">7724 12090 56,'-20'-12'31,"-4"-2"-11,3-6-6,1-6-1,8-4-3,12 2-1,3-3-2,16 8 0,9 6-2,6 13-1,1 6 1,-3 19-1,-12 8-1,-11 13 0,-18 6-1,-9 3-1,-11-1 0,-8-3-1,0-11-1,-3-6 1,12-9-1,6-10 0,22-11 1,0 0-1,19 6 1,5-6 1,9 3-1,1 3-4,11 5-16,-4 0-17,-10-8 0,0 3-1,-10-15 1</inkml:trace>
  <inkml:trace contextRef="#ctx0" brushRef="#br0" timeOffset="209391.5768">7993 11923 44,'13'5'35,"-13"5"0,0 4-5,0 7-17,-3-1-4,3 3-1,0 0-3,0 1-2,8-7-1,5 1-1,0-6 0,6-5-1,-2-7-1,5-3-1,-3-7 0,0-7-1,-3-2 1,-4-5-1,-3-1 1,1 3 2,-3 4 1,-5 5 0,-2 13 2,0 0 1,0 0-1,0 31 0,0-3 0,0 8-1,0 3-1,3 4-1,3 1-4,0-6-10,7-9-24,5-3 1,4-15-1,14-6 1</inkml:trace>
  <inkml:trace contextRef="#ctx0" brushRef="#br0" timeOffset="209655.7778">8546 12016 71,'0'0'37,"17"0"-1,10 0-12,10 3-14,6-3-8,4 6-8,3-5-15,2 3-15,-12-4-1,-1 0 0,-19 0 0</inkml:trace>
  <inkml:trace contextRef="#ctx0" brushRef="#br0" timeOffset="209823.1221">8624 12136 46,'13'0'30,"23"10"0,2-10-17,15 0-16,5 0-12,5-5-13,11 5-3,-8-12 1</inkml:trace>
  <inkml:trace contextRef="#ctx0" brushRef="#br0" timeOffset="210128.6095">9442 11929 18,'-37'-21'31,"6"11"1,-12-1-3,-1 11-12,5 14-6,1 9-4,7 13-3,10 5 0,8 8-2,13 2 1,13 5 2,11-9 0,16-4 0,10-14 1,12-9 0,-3-17 0,0-11 0,-8-14-1,-9-8-3,-17-12 0,-19-5 0,-16 1-2,-17-1-9,-8 6-29,-5 9-1,-3 3-1,5 9 0</inkml:trace>
  <inkml:trace contextRef="#ctx0" brushRef="#br0" timeOffset="210595.522">10295 12061 61,'25'-7'33,"21"4"-1,7 3-15,15 0-6,14 0-7,2 3-8,-3 0-12,-8-3-17,-7 0-1,-25-3 0,-10 3 0</inkml:trace>
  <inkml:trace contextRef="#ctx0" brushRef="#br0" timeOffset="210909.2753">10419 12137 41,'40'20'33,"4"-16"-1,8 2-10,11 2-6,2-8-6,1 0-5,-5-5-9,-12-5-8,-7-4-8,-12-4-1,-8-6-1,-7-4 4,-4 2 4,-7 1 7,-1 7 8,4 8 25,-1 20-8,-6 10 0,5 14-1,-10-1-6,0 10-5,-6-4-7,-4-4-8,-7-11-19,-1 1-3,-13-18-1,2-5 0</inkml:trace>
  <inkml:trace contextRef="#ctx0" brushRef="#br0" timeOffset="211073.0808">10391 11979 62,'-15'14'35,"5"11"-1,17 20-14,8 3-29,3-2-21,14 5-1,-8-9-3,11-1 0</inkml:trace>
  <inkml:trace contextRef="#ctx0" brushRef="#br0" timeOffset="211690.4293">1678 13389 64,'0'0'36,"0"0"1,30 6-10,8-10-14,17 4-7,14 0-4,4 4-3,10 0-7,-4-4-13,-7-4-16,-5 4 1,-20-4-1,-10 4 1</inkml:trace>
  <inkml:trace contextRef="#ctx0" brushRef="#br0" timeOffset="211915.4595">1764 13499 40,'0'0'34,"18"0"0,10 0-5,9-3-14,16 6-6,9-3-4,0 2-4,6 4-7,-12-6-7,-4-11-19,-5 11-2,-18-12-1,-1 2 1</inkml:trace>
  <inkml:trace contextRef="#ctx0" brushRef="#br0" timeOffset="212088.4748">2331 13369 63,'11'13'32,"-11"6"-2,3 3-20,-6 2-9,3 0-17,-6 6-13,-15-13-3,3-1 0</inkml:trace>
  <inkml:trace contextRef="#ctx0" brushRef="#br0" timeOffset="212261.4852">1673 13359 54,'-15'28'32,"15"1"-1,6 13-27,25 9-27,-7-4-3,14 13-3,-5-9-2</inkml:trace>
  <inkml:trace contextRef="#ctx0" brushRef="#br0" timeOffset="215245.5239">2830 13395 26,'0'0'35,"19"15"2,0-9-1,11-4-17,11 3-10,8-5-27,13 0-13,-7-10-4,5 3 0</inkml:trace>
  <inkml:trace contextRef="#ctx0" brushRef="#br0" timeOffset="215838.7815">3620 13336 45,'-15'0'25,"-13"-12"-3,0-4-6,4-6-5,3-5-2,11 2-1,10-8-1,11 7-1,8 1 0,13 12 0,2 9-1,6 8 1,-3 11-1,-3 12-1,-18 6-1,-7 10-1,-15 7-1,-13 0-1,-12 1-3,-7-5-1,-7-7-2,-2-8 1,7-3-1,3-18 1,12-4 1,6-8 2,19 2 3,0-14 1,19 6 1,9 8 0,5-2 1,8 8-2,3 2-8,-3 11-26,-5-14-2,4 5-1,-12-13 0</inkml:trace>
  <inkml:trace contextRef="#ctx0" brushRef="#br0" timeOffset="216312.7773">3841 13194 46,'18'0'35,"4"0"0,18 0-5,4 3-18,2-6-4,4 3-3,0 0-4,-7-1-3,-6-4-2,-12-4-2,-9 5 0,-16 4-1,-7-13 1,-11 10 0,-4 3 3,-3 6 3,-3 7 2,3 7 1,2 7 3,12 9-1,1 1 1,7 6-1,3 0 0,7 2-1,-1-6-1,0 1 0,-6-8 0,0-4-1,-12-9-1,0-5 0,-7-8 0,4-6-1,-1 0 0,7-6 0,9 6 0,0-14-1,17 10-1,3 0-8,14 0-14,6 9-12,-2-5 0,4 0 0</inkml:trace>
  <inkml:trace contextRef="#ctx0" brushRef="#br0" timeOffset="216628.0918">4374 13583 57,'0'0'35,"0"0"1,0 0-15,0 0-7,12 5-5,-12-5-4,21-3-1,-8 3-1,3 7-2,-5 1 1,-1 6-1,-5 5 1,-5 6-1,-10 4 0,-3 0 0,-4 1 0,-3-2-1,2-3 0,2-4 1,4-4-1,12-7 1,0-10 0,21 9 0,7-9 0,3 0-5,3-6-34,10 6 0,2-13 0,2 6-2</inkml:trace>
  <inkml:trace contextRef="#ctx0" brushRef="#br0" timeOffset="217175.8538">5017 13222 47,'12'7'35,"-9"8"2,4 12-6,1 8-18,-8 2-5,9 4-5,-2 4-11,-3-6-21,-4-10-7,8-4 0,-13-15 0</inkml:trace>
  <inkml:trace contextRef="#ctx0" brushRef="#br0" timeOffset="217347.223">4890 13382 68,'25'7'37,"2"-7"-1,14 3-14,11-3-23,-5-5-30,13 5-3,-4-5-1,8 5-1</inkml:trace>
  <inkml:trace contextRef="#ctx0" brushRef="#br0" timeOffset="217756.6307">5519 13216 36,'10'-19'35,"15"9"1,4-1-4,6 0-17,12 14-3,-7 0-4,1 14-3,-14 3-2,-11 8-1,-11 2-3,-13 2-1,-11-1-1,-7-5-1,3-3 0,-4-10 0,16-6-1,11-7 2,0 0 1,19-7 3,9 3 1,4 4 1,-2 2 0,1 13 2,-14 4-1,-10 5 0,-12 5-1,-12-2-2,-14 1-5,-11-9-9,0-8-22,1-3-2,3-16 0,14 1 0</inkml:trace>
  <inkml:trace contextRef="#ctx0" brushRef="#br0" timeOffset="218259.8507">5953 13244 36,'0'-10'35,"10"-2"0,16 5-10,13 7-8,4 0-5,9 7-3,-2-4-4,-1 1-4,-8 4-3,-8-8-3,-11 2-3,-12-5 0,-10 3 0,0-11-1,0 11 3,-19-12 1,4 7 4,-1 5 4,1 9 3,0 8 0,-1 6 2,7 10-1,-3 3 1,9 10-2,-1 3-1,4 2-2,-7-5 0,7 0 0,-9-8-2,0-3 1,-7-11-2,-1-10 1,-2-9-1,6-5-1,3-9 1,10-4 0,7 1 0,11-4 0,7 6-1,4 2-3,8 8-4,-6 2-16,0-2-12,0 7-1,-6-7 1</inkml:trace>
  <inkml:trace contextRef="#ctx0" brushRef="#br0" timeOffset="218436.7723">6539 13580 81,'14'27'40,"-14"-7"1,2 8-4,1 4-30,-3 3-7,-7 10-35,2-11-4,5-4-2,-10-12 1</inkml:trace>
  <inkml:trace contextRef="#ctx0" brushRef="#br0" timeOffset="218877.873">6939 13359 38,'25'4'35,"-1"-4"-1,15 0 0,1 0-26,1 4-16,4 1-22,-10-7-3,-2 2-1,-14-3 0</inkml:trace>
  <inkml:trace contextRef="#ctx0" brushRef="#br0" timeOffset="219053.1685">7010 13477 60,'22'4'34,"0"-6"-3,17 2-28,6 5-28,-6-9-5,15 10-2,-2-11-1</inkml:trace>
  <inkml:trace contextRef="#ctx0" brushRef="#br0" timeOffset="220620.037">9244 13297 57,'7'-21'34,"11"10"-2,7-3-14,3 2-6,12 7-3,-2 5-3,2 8-1,-12 5-2,-8 6-1,-16 4-1,-13 4 0,-13-3-1,-9-2 0,1-6 1,-3-5-1,12-7-1,21-4 1,0 0-1,21 0 1,12 0 0,7 0 0,0 9 0,-3 6 0,-9 3 0,-18 5 1,-14 2-2,-19-1-1,-6 0-8,-12-9-13,-6-9-13,10-2 0,1-14 1</inkml:trace>
  <inkml:trace contextRef="#ctx0" brushRef="#br0" timeOffset="220944.0692">9456 13114 25,'-32'-30'33,"-8"18"1,-16 3-2,-6 12-14,0 18-5,-9 10-6,8 13-3,7 11-2,11 11 0,13 9 0,20 6 0,20 2 1,22-5 1,21-10 0,20-6 0,17-19-1,14-18 1,-2-25 0,1-19-2,-8-23 0,-13-15-1,-23-15 1,-26-14-2,-28-3 0,-21 2-5,-9 4-32,-15 21-3,-14 11 1,2 14-1</inkml:trace>
  <inkml:trace contextRef="#ctx0" brushRef="#br0" timeOffset="221819.18">2640 12741 16,'-9'-38'32,"3"20"1,-6 18 0,3 34-14,-1 30-6,4 24-4,6 24-4,0 18 0,6 12-3,1 9-4,-4-6-2,5-7-10,-5-15-14,-6-21-7,-2-12 0,-11-30 0</inkml:trace>
  <inkml:trace contextRef="#ctx0" brushRef="#br0" timeOffset="222369.8243">2491 12799 14,'35'9'20,"83"-2"-1,-23-7-10,40 6 1,35-6 0,31 0 0,32 0-1,37-6-3,31-1-2,27 2-1,20 1 1,21-3 1,16 4 0,2-6 0,1 6 0,-16-1-1,-25 2-7,-37-9-24,-30 11-3,-65-10-2,-37 6-1</inkml:trace>
  <inkml:trace contextRef="#ctx0" brushRef="#br0" timeOffset="225278.0243">7565 13462 12,'0'-10'27,"0"-12"1,0-2-9,7-6-2,-2-5-2,5 6 0,-10-5-1,12 10-1,-12 4-2,0 20-2,0 0-3,-2 34-1,-5 6-2,4 7-2,0 8-1,1 1-3,4 3-8,-2-11-16,6-9-11,6-8 0,-2-16 0</inkml:trace>
  <inkml:trace contextRef="#ctx0" brushRef="#br0" timeOffset="225609.0027">7770 13382 28,'10'-23'35,"-4"-2"0,9 8 0,8 8-17,-5-1-5,12 16-3,-8-1-3,2 14-2,-12 3-2,-7 10-1,-12 4 0,-9 5-1,-11 1 0,-4-3 0,-3-3-1,2-7 0,7-5 0,11-5 0,14-8 0,17-3 0,8-8 0,8 4-3,7 0-19,3 1-15,0-10-1,4-3 0,-7-16-1</inkml:trace>
  <inkml:trace contextRef="#ctx0" brushRef="#br0" timeOffset="226007.557">7839 12813 40,'25'-12'27,"15"3"-6,2 1-4,5 7-6,3 1-4,-6 4-7,-7 2-9,-7 0-12,3 8-9,-23-14 1,5 11-1</inkml:trace>
  <inkml:trace contextRef="#ctx0" brushRef="#br0" timeOffset="226245.9892">8235 12830 65,'0'0'25,"-12"-4"-6,12 4-5,0 31-3,4 3-3,4 18 0,4 20-2,4 22 0,-1 19 0,5 13-1,-3 6-1,3-1 0,-5-10-1,1-9-2,-3-15-4,-9-27-18,-4-26-15,7-13-1,-7-31-1,0 0 2</inkml:trace>
  <inkml:trace contextRef="#ctx0" brushRef="#br0" timeOffset="227026.4518">2538 14005 12,'-12'-4'25,"25"9"0,11-5-13,26 5-1,28-1-2,29-4 0,37 7 0,42-3-1,43 3-1,41 1 0,37 1-2,31 0-1,21 3-1,14-4 0,9 4 1,-2-7 0,-7 0 0,-7-8 0,-5-4 1,-19-5-1,-7 2 0,-24-7-1,-19 3-1,-42 4-2,-38 3-12,-60 7-24,-43 19 0,-75-2-1,-44 19 0</inkml:trace>
  <inkml:trace contextRef="#ctx0" brushRef="#br0" timeOffset="230835.0265">1652 15690 21,'-6'13'28,"10"-4"-2,7-12-9,4-13-3,14-12-2,0-17-2,4-6-2,1-14-2,-5-7-2,-4-6 0,-5 3-1,-4 1-1,-4 13 1,-12 7 0,3 11-1,-9 16 1,3 15 1,3 12-2,-3 29 1,3 9-1,3 19-1,6 5 0,5 10-1,6 8 1,2 0-1,0-7-1,-1-6-1,1-8-4,-10-18-4,1-7-9,-18-9-9,-9-14-1,-6-11 3,-6-7 8,-10-7 8,3-1 6,1-2 6,3 3 8,7-5 10,16 9-1,6-3-2,18 4-6,8 2-7,11-3-2,3 0-1,12-2 0,-5 3 1,-1 1 2,-4 8 1,-9-5 2,-1 13 1,-10-1 0,-8 12 1,-12 2-2,8 4 1,-10-1-2,0-1-1,0-4-2,0-3-1,0-16 0,0 0-1,0 0 0,-4-16-1,10-1 1,-1-3-1,1 2 0,7-1-1,3 7 1,-2 3 0,-1 9 0,2 0 0,-5 12 0,2 1-1,-3 6-1,-6-1-3,2 5-8,-5-4-12,0-2-7,8 3-5,-4-11 1</inkml:trace>
  <inkml:trace contextRef="#ctx0" brushRef="#br0" timeOffset="231141.8707">2687 15738 18,'0'-13'27,"5"0"-6,-5-6-2,0-4-3,-4 1-1,-10-6-1,3 9-3,-8-3 0,-3 9-2,-2 3-3,2 10-1,-1 9-3,9 8 1,6 5-2,8 4-1,5 2 0,10 0 0,7-2 0,-1-7 0,4-4-1,0-6-2,-2-8-6,-9-10-13,-7-9-14,-4-2 0,-13-13 0,3-6 2</inkml:trace>
  <inkml:trace contextRef="#ctx0" brushRef="#br0" timeOffset="231324.8856">2539 15255 49,'0'0'34,"0"17"-2,7 19-27,4 10-29,-11-6-5,16 18-3</inkml:trace>
  <inkml:trace contextRef="#ctx0" brushRef="#br0" timeOffset="233172.0719">3317 15552 7,'26'-2'25,"14"7"-2,-4-5-9,5 0-4,-2 0-1,-5 0-3,-3-5-2,-9-2-1,-13 0-1,-9 7-1,-8-10 0,-8 10 1,-3 7-1,-2 5 1,2 8 0,-4 2 1,12 7 0,4-1 1,14 1 1,6-7-2,8 2 1,3-12 0,5-2-1,1-10 0,0-5-1,-1-4 0,-6-6-1,-4-2 0,-2-1 0,-7-1 0,-7 1-1,0 3 0,-3 6 0,0 9 1,0 0-1,-9 11 1,6 6 0,3 2-2,0 4-10,3-6-20,6 7-2,1-15 0,8 2-1</inkml:trace>
  <inkml:trace contextRef="#ctx0" brushRef="#br0" timeOffset="233418.5304">3909 15579 18,'13'-10'34,"4"20"-1,-3 2 0,1 2-12,1 11-5,-7-3-6,0 6-3,-9-5-1,-6 1-2,-10-10-2,-2 0-6,2-5-18,2-3-15,0-9-1,14 3 1,-15-12-1</inkml:trace>
  <inkml:trace contextRef="#ctx0" brushRef="#br0" timeOffset="233984.4413">4924 15487 23,'-6'-33'30,"9"4"0,-3-1-9,0 1-4,0 10-3,-3 6-3,3 13-2,-7 17-1,11 15-2,-4 7-3,9 6 0,-1 7-2,-1-2 1,3-2-1,0-6-1,-8-7 0,-2-12 0,-9-9-2,-7-9 1,-2-5-2,-4-7 0,5 3 0,-3-4-1,9 0 1,11 8 1,0 0-1,23-6 1,7 11-4,1-5-10,3-3-16,14 3-1,-6-11 0,4 0 1</inkml:trace>
  <inkml:trace contextRef="#ctx0" brushRef="#br0" timeOffset="234315.5905">5083 15187 18,'-69'-24'28,"-1"19"1,-11 1-4,7 15-15,3 14-4,7 10 1,14 19-2,12 16 1,17 10-2,17 0 1,17 7 0,18-3-1,25-3 0,9-9-2,16-17 0,6-18-1,6-21 1,0-20-2,-2-20 1,-13-27-1,-17-19 1,-21-17-1,-26-14 1,-29-6-2,-18 10 1,-20 17-1,-18 12-5,-7 17-23,1 31-6,2 14 1,19 27-1</inkml:trace>
  <inkml:trace contextRef="#ctx0" brushRef="#br0" timeOffset="252615.0293">5581 15686 23,'13'14'33,"0"15"-1,-13-3-8,-7-4-34,4 9-13,-19-16-4,9 0-4</inkml:trace>
  <inkml:trace contextRef="#ctx0" brushRef="#br0" timeOffset="253021.0321">5993 15504 7,'-13'-20'31,"-4"-7"0,12-1 0,5 4-12,11-1-4,15 11-4,5 7-1,8 11-2,-3 8-1,-4 13-1,-16 9-1,-10 12-1,-19 1-2,-6 1 0,-11-6-2,-4-5 0,1-5-1,3-12-2,15-9 1,15-11-1,0 0 1,22-15-1,8 8-3,2-2-5,12 3-13,4 2-10,-8-6-1,5 5 0</inkml:trace>
  <inkml:trace contextRef="#ctx0" brushRef="#br0" timeOffset="253351.4086">6251 15279 13,'-43'-36'31,"-1"14"1,-12 2-1,-9 16-14,3 18-5,-6 9-4,9 17-2,4 11-2,14 8-2,10 10-1,17 5 1,19-2 0,21-1 0,16-4 0,20-9 1,10-15 0,13-14 0,2-19-1,0-13 0,-9-19 0,-7-17-1,-21-18 1,-17-13-2,-27-9 2,-18-1-1,-16 5-1,-14 7 0,-5 15-3,-6 13-5,8 19-19,6 17-9,3 10-2,17 13 1</inkml:trace>
  <inkml:trace contextRef="#ctx0" brushRef="#br0" timeOffset="253539.4232">6576 15725 44,'17'31'32,"-15"-4"-6,1 1-38,-3 11-9,-15-10-6,2 5-2</inkml:trace>
  <inkml:trace contextRef="#ctx0" brushRef="#br0" timeOffset="254134.0191">6973 15380 5,'19'-26'58,"1"13"-37,7 3-2,6-1-3,3 11-4,-7 0-1,-3 7-2,-11 7-3,-12 6-2,-12 2-2,-7 0-1,-12 2-1,0-6-1,1-2 0,5-6-1,13-1 0,9-9 1,15 12 0,9-2 1,5 1 0,-1 7 1,-7 4 0,-8 8 0,-13 0 0,-4-3-3,-11-1-5,-13-11-6,4-7-9,2-4-12,0-19 1,19-4-1</inkml:trace>
  <inkml:trace contextRef="#ctx0" brushRef="#br0" timeOffset="254471.1558">7190 15151 20,'-34'-25'29,"-1"22"0,-19 3-8,-3 18-6,-4 11-6,-2 10-3,7 14-4,7 7 0,11 8 1,13 8-1,17 5 2,20-3-1,20 0 2,16-11-1,21-7 1,9-21-1,15-17 0,0-22-1,3-17 0,-4-28 1,-14-17-1,-20-21 0,-26-13 0,-32-12-1,-28 2 0,-24 8-1,-17 13-5,-14 26-12,-8 17-21,-11 21-1,8 23 0,6 21 1</inkml:trace>
  <inkml:trace contextRef="#ctx0" brushRef="#br0" timeOffset="255314.8339">8464 15461 38,'-8'-13'31,"-12"3"-1,2 4-13,-1 9-5,-1 5-4,7 6-4,0 4-1,10 1-2,6 0 0,3-3-1,6-1 0,1-4 1,-1-1-1,-2-3 1,-10-7-1,8 12 1,-8-12-1,-18 21 0,6-9 0,-3 4 1,2 0-2,5 3 1,3-1 0,5-2 0,10-1 0,6-3 0,5-3-1,4-6-3,2-3-5,-4 0-17,-6-16-6,-2 3 0,-15-19 0</inkml:trace>
  <inkml:trace contextRef="#ctx0" brushRef="#br0" timeOffset="255512.935">8408 15308 21,'0'-15'30,"-6"-2"-1,6 17-8,0 0-24,0 0-20,12 18-3,-12-18-4,17 17 12</inkml:trace>
  <inkml:trace contextRef="#ctx0" brushRef="#br0" timeOffset="255715.9451">8580 15457 35,'23'47'33,"10"14"1,-5 1-7,-2 6-12,1 1-10,2-4-11,-3-12-9,-1-17-17,3-6-1,-12-24 0,6-10 4</inkml:trace>
  <inkml:trace contextRef="#ctx0" brushRef="#br0" timeOffset="255746.9481">8863 15557 41,'-16'-24'35,"-11"16"0,-27 48 12,15-4-36,3 15-4,0 3-6,-1 4-7,9 2-13,4-2-16,1-14-2,12-1 1,1-19-1</inkml:trace>
  <inkml:trace contextRef="#ctx0" brushRef="#br0" timeOffset="256390.0297">9158 15620 2,'-7'-33'30,"4"8"2,-13-7-2,5 6-11,-3 4-3,-4-2-5,2 14-3,-5 6-2,3 11-2,2 5-1,2 9-2,4 7 0,6 5 0,4-1-1,7-4 0,4-3 1,6-5-1,3-9 1,0-6-1,0-10 1,-1-9-1,-3-4 0,-6 0 0,0-2 0,-5 4-1,-2 0 1,-3 7-1,0 9 0,0 0 1,3 13 0,1 0 0,4 2-1,2-1 1,5 1 1,3-3-1,2-7 1,4-5 0,-5 0-1,-1-4 1,-2-4-1,-4-2 1,-2-7-1,-4 1-1,-2-4 1,1-1-1,1 1 1,-3 3 0,4-3 1,-4 6 0,-3 14 1,10-4 1,-10 4 0,11 29 1,-8-1-1,4 8 1,-4 8-2,4 7 1,-2 3-3,-3-4-3,5 3-4,-7-14-7,4-8-17,-4-4-6,0-15-1,0-12 0</inkml:trace>
  <inkml:trace contextRef="#ctx0" brushRef="#br0" timeOffset="256584.042">9483 15689 28,'18'-3'32,"-8"-7"-1,7 10-7,3 0-34,-5-11-17,16 11-3,-8-11-1</inkml:trace>
  <inkml:trace contextRef="#ctx0" brushRef="#br0" timeOffset="257019.8539">9836 15412 14,'-28'-18'64,"7"11"-32,-1 3-14,4 4-6,-1 4-4,7 6-3,5 0-1,7 5-2,7-1-1,8 1 0,7-2-1,-1-4 0,1-2 0,-2-7 0,-2 0 0,-9 0-1,-9 0 1,0 0 0,-19-13 1,1 13 0,-5 6 0,2 1 0,2 3 0,1 4 1,3-2 0,12 6 1,3-2-1,15-3 0,3-2 0,7-3 0,0-3-4,3-9-8,-1-5-25,4 0-1,-5-12 0,4 2-1</inkml:trace>
  <inkml:trace contextRef="#ctx0" brushRef="#br0" timeOffset="257217.7523">10162 15326 60,'17'-6'37,"-17"6"-1,14 0-7,-14 0-32,0 0-29,13 16-2,-13-16-2,12 16 0</inkml:trace>
  <inkml:trace contextRef="#ctx0" brushRef="#br0" timeOffset="257413.7647">10202 15541 69,'-5'12'39,"5"1"-2,-10-3-37,10-10-25,6-10-10,-2-4-3</inkml:trace>
  <inkml:trace contextRef="#ctx0" brushRef="#br0" timeOffset="260149.4282">11011 14996 27,'0'0'31,"26"15"-7,7-6-2,11 0-5,13-1-3,0-1-6,7 0-3,-7-4-3,-6-3-3,-12 4-2,-17-4-1,-22 0-2,0 0 0,-26-7-1,-1 3-1,-2 0 1,-3 1 0,3 3 3,1 0 1,9 0 2,4 9 2,4 2 2,7 32 6,10-13-3,2 5 1,1 7-2,-1-2 0,-1 4-1,-3-2 0,-4-5-2,-11-3 1,-3-6-1,-6-8-1,-5-7 0,2-4 0,-1-4 0,6-5 0,2-3 0,16 3 0,0 0 1,0 0 0,19-4 0,6 4 0,10 5 0,2-1-1,5 2-4,0-1-12,-3 2-18,-15-10-1,5 8 0,-15-5-1</inkml:trace>
  <inkml:trace contextRef="#ctx0" brushRef="#br0" timeOffset="260556.0256">11576 15415 57,'0'0'33,"0"0"-5,0 0-7,9 11-6,-9 4-4,0 11-4,0 2-3,5 6 0,-5 0-1,7 1 0,-4-6-2,1-2 1,-4-8-2,3-5-2,-3-1-7,0-13-27,0 0 0,0 0-2,-10-10 1</inkml:trace>
  <inkml:trace contextRef="#ctx0" brushRef="#br0" timeOffset="261208.8486">12038 15252 10,'0'10'31,"0"-10"-1,15-5-5,10 10-5,4-5-3,11 4-4,-5-4-3,7 4-5,-4-4-5,-5 0-9,-4 3-14,-7 0-11,-13-3 0,1 0 0</inkml:trace>
  <inkml:trace contextRef="#ctx0" brushRef="#br0" timeOffset="261405.8661">12101 15346 29,'0'0'33,"25"8"1,2-3-6,7-2-13,3-3-9,4 7-27,-9-11-9,6 4-1,-15-4-3</inkml:trace>
  <inkml:trace contextRef="#ctx0" brushRef="#br0" timeOffset="261976.746">12928 15320 21,'-18'11'29,"-13"-11"-2,4-6-8,-4-8-5,5-11-6,10-4-2,10-7-2,13-1-1,12 1 0,12 7 2,5 5 0,11 17 0,-4 7 1,-2 17 0,-14 10 1,-11 11-1,-19 3 0,-15 5-3,-13-3-1,-9-1-2,-5-5-1,-1-7-1,6-7-1,9-8 1,12-4-1,19-11 0,0 0 2,28 6 0,3-6 1,3 6 1,7 1-3,-1 0-18,3-1-14,1 1-1,-7-7 0,0 0 0</inkml:trace>
  <inkml:trace contextRef="#ctx0" brushRef="#br0" timeOffset="262421.5015">13586 15153 37,'0'0'32,"0"26"-3,0 6-10,-13 7-5,1 7-3,-8 3-2,3-3-3,-1-5-1,5-10-2,-2-14-1,15-17-1,-13-5 1,13-17-1,3-16 0,9-7 0,-2-5-1,2 2 1,7 2 0,-1 7 0,2 7 0,-3 15 1,-1 15 0,3 11 0,3 14 1,2 9-1,-2 4 1,3 7-1,0 0 0,0-2-3,-1 0-2,-6-11-5,1-2-9,-10-14-12,-9-14-9,0 0 1,0 0-1</inkml:trace>
  <inkml:trace contextRef="#ctx0" brushRef="#br0" timeOffset="262622.1155">13541 15426 60,'0'0'31,"0"0"-5,25-11-6,8 4-6,7 7-10,3-4-32,4 12-3,-11-8-3,2 13-1</inkml:trace>
  <inkml:trace contextRef="#ctx0" brushRef="#br0" timeOffset="263375.6086">10890 16050 26,'10'-6'30,"10"12"1,0 2-12,11 0-5,8 4-5,3 0-2,3-3-2,-5-4-2,-3 1-1,-8-6-2,-10 3 0,-19-3-1,0 0 1,-11-9-2,-10 5 1,-7 4 0,3-5-1,-5 5 1,3 0 1,5 6-1,3 4 1,7 6 1,6 7-1,6 6 1,9 7 1,2 1-1,0 9 1,1-1 0,-2-1 0,-8 0-1,-6-4 0,-7-9 0,-5-5-1,-5-5 1,-2-6-1,5-4 1,6-5-1,12-6 0,0 0 1,15 0 0,10 0-1,6 0-3,1 0-10,-2-3-20,9 8-1,-13-5 1,5 0-1</inkml:trace>
  <inkml:trace contextRef="#ctx0" brushRef="#br0" timeOffset="263722.0286">11222 16552 13,'14'-7'31,"-2"2"1,12 5 0,-1 5-15,0-5-6,6 10-1,-12 0-2,-1 4-1,-11 1-3,-8 3 0,-10 2-1,-4-1-1,-4-4-1,1-4 1,-1-1-2,9-1 1,12-9-1,-5 10 1,15-10-1,7 0 1,4 0-3,3-7-9,5 2-26,7 1 1,-4-9-1,12 2 0</inkml:trace>
  <inkml:trace contextRef="#ctx0" brushRef="#br0" timeOffset="264081.2268">11821 16319 28,'15'10'31,"4"-15"0,12 5-9,6 0-10,-1 0-4,2 0-5,-2 0-5,-6 5-6,-7-3-10,-5 10-12,-18-12-1,0 11 0</inkml:trace>
  <inkml:trace contextRef="#ctx0" brushRef="#br0" timeOffset="264285.2442">11856 16402 66,'15'8'35,"3"-2"-9,7-6-7,10 5-5,-1-2-9,0-3-10,1 0-25,-3 5-5,-12-5 0,2 0-1</inkml:trace>
  <inkml:trace contextRef="#ctx0" brushRef="#br0" timeOffset="265330.7594">12963 16280 32,'12'-7'33,"-3"-3"0,13 4-12,6 6-6,0 3-3,2 8-2,-5-1-4,-2 10-1,-11-1-2,-12 2-1,-12 0-2,-11-3 1,-4-5-2,-4-4-1,3-2 0,7-7 0,11-3-1,10 3 1,15-4 1,8 4 1,7 8 0,1 6 3,-9-2 0,-4 14 1,-12-2-1,-14 8 0,-15-8-2,-10-1-6,-4-5-21,-7-3-11,-3-15 1,14-4-1</inkml:trace>
  <inkml:trace contextRef="#ctx0" brushRef="#br0" timeOffset="265842.0309">13676 16280 28,'13'6'33,"-10"8"0,-3 15-3,0 12-15,-10 1-5,0 8-2,-4-4-1,3-7-3,-3-7 0,7-9-2,-2-13 0,9-10-1,0-20 1,7-8-1,1-16 0,5-5 0,2-9-1,1-1 1,2 5-1,1 11 0,-1 8 1,1 15-1,3 20 1,0 18-1,2 14 1,1 11 0,3 7 0,0 6 1,0 0-2,-3-5-2,-1-7-4,-8-8-7,-1-9-14,-11-7-10,-16-16 0,-4-10-2</inkml:trace>
  <inkml:trace contextRef="#ctx0" brushRef="#br0" timeOffset="266047.2611">13586 16460 20,'10'9'32,"11"-9"2,24 10-5,6-6-18,8-7-33,12 10-3,-18-12-4,3 9-3</inkml:trace>
  <inkml:trace contextRef="#ctx0" brushRef="#br0" timeOffset="266742.9283">10880 17177 30,'24'0'29,"15"0"-4,3 4-12,4-4-3,3 5-3,-9-5-4,-3 5-1,-12-5-2,-12 4-1,-13-4-1,-21 8-2,-3-1 2,-9 0-2,2 5 3,-2 5-2,4 4 4,6 4 1,8-1 0,11 8 3,4-1 0,11 2 2,-4-4-1,4 0 2,-3-6-3,-3-1 0,-12-4 0,-5-5-2,-8-6 0,-5 1-2,-1-4 0,0 1-1,3-1 1,7-4-1,16 0-1,0 11 1,24-5-1,6-3 1,12 2-5,-1 0-13,-1-2-16,9 0 0,-15-6 0,3-2 0</inkml:trace>
  <inkml:trace contextRef="#ctx0" brushRef="#br0" timeOffset="267196.0309">11258 17521 30,'25'0'32,"-1"-6"-1,0 6-13,2 0-4,-3 0-5,1 7-2,-11 0-2,-6 5-2,-10 1-2,-10-2-1,-5-2-2,-4 1 0,3 0-2,1-5 0,8-2 1,10-3-1,0 0 2,14 0 0,6 8 3,5-4 1,-3 5 1,-3 4 1,-15 1-1,-4 6 0,-21 0-1,-6-8-6,-10-3-21,1-1-7,-9-8 0,14-5-1</inkml:trace>
  <inkml:trace contextRef="#ctx0" brushRef="#br0" timeOffset="267647.7812">11828 17312 12,'20'19'32,"-1"-14"1,15-2-4,0 0-14,7-3-4,2 6-7,-3-3-6,-4-3-12,-9-6-16,-2 6-3,-25 0 0,13-6 10</inkml:trace>
  <inkml:trace contextRef="#ctx0" brushRef="#br0" timeOffset="267865.8106">11881 17457 15,'22'0'30,"15"9"1,-1-9-2,4 0-24,0 12-26,-12-12-6,4 8-1,-22-3-2</inkml:trace>
  <inkml:trace contextRef="#ctx0" brushRef="#br0" timeOffset="269858.8444">12410 17386 28,'21'8'34,"2"1"0,15-1-3,11-3-19,0 2-21,14-2-18,-14-5-4,7 0-3</inkml:trace>
  <inkml:trace contextRef="#ctx0" brushRef="#br0" timeOffset="270406.5744">13117 17379 19,'0'-22'27,"-3"-11"-6,3-1-1,0 5-2,-3-1-3,3 6-1,0 6-4,0 18 0,0 0-4,0 17-1,0 9-1,0 7-2,3 4-1,0 6 1,-3 0-1,0-1 0,0-6 1,-8-9 0,-5-5-1,1-8-1,-6-4 0,1-5 0,5-5 1,3 0-1,9 0 0,10 0-1,11 0 0,10 0-3,13 9-14,11-4-18,-9-5-2,10 0 3,-9 0-2</inkml:trace>
  <inkml:trace contextRef="#ctx0" brushRef="#br0" timeOffset="270955.631">13843 17193 15,'0'0'30,"0"0"2,-15 27-7,6 3-6,-4 5-7,0 8-3,-2-1-2,2 6-2,1-10-1,3-4 2,-1-9-4,7-11 1,3-14-2,0 0 1,13-29-1,-3-4-1,4-4 1,5-7-2,0-4 1,2 2-1,-2 8 1,0 4 0,-3 11 0,-1 12 2,-3 11-1,1 16 1,2 9 1,4 6-1,0 9 0,9 4 0,2 2-1,-1-3-2,4-4-5,-8-10-5,0-6-20,-6-6-7,-19-17 1,0 0 0</inkml:trace>
  <inkml:trace contextRef="#ctx0" brushRef="#br0" timeOffset="271166.6376">13778 17409 68,'49'6'29,"20"-3"-39,14-3-6,1-12-8,24-3-6</inkml:trace>
  <inkml:trace contextRef="#ctx0" brushRef="#br0" timeOffset="281468.6457">23711 5530 59,'12'-34'21,"4"17"-1,-16 17-4,5 22-4,-5 17-3,-5 15-3,9 11-1,2 12-1,-6 12 0,0 1-2,0 2 0,0-5 0,0-9-2,4-9 0,-8-10-2,-2-13-2,6-13-4,0-11-4,0-22-9,0 0-9,-12-22-3,-1-12 0,13 1 15</inkml:trace>
  <inkml:trace contextRef="#ctx0" brushRef="#br0" timeOffset="281883.0312">23789 5583 42,'0'0'15,"0"0"-3,-9 5-3,-8 6-3,-3 7-3,0 0-1,6 5-1,-10 1 0,2-5 0,1-2-1,8-7 0,4 0 2,9-10-1,0 0 1,0-14-1,10-4 1,0-6 0,4 1 0,1-4-1,-5-2 0,-1 1 1,6 5 1,-7 4-2,3 7 1,-1 7 1,-10 5-1,22 11 0,-2 4 1,5 11-5,-3 5-20,-1-4-6,11 4-1,5-13 0</inkml:trace>
  <inkml:trace contextRef="#ctx0" brushRef="#br0" timeOffset="282552.9101">24129 5380 19,'-11'0'27,"20"0"-2,1 0-9,7-5-5,-17 5-1,73-2-1,-73 2-2,56-3-2,-56 3-2,50-9 0,-50 9-1,28-10-1,-28 10-1,-17-13-1,-4 10 1,12 3-1,-7 8 0,-6 1 0,1 7 0,11 8 1,1 5 0,6 3 1,12 2 0,-1 3 0,-5-2 1,2-3-1,-5-1 1,0-7 0,-8-3 0,3-8 0,-11-4 0,-8-6-1,14-3 1,-5 0-1,2 0-1,13 0 1,-13 0 1,13 0-1,0 0 1,24 4 0,-24-4-1,30 8 1,-30-8-1,62 8-6,-62-8-12,53 3-17,-53-3 1,0 0-1,55 4 0</inkml:trace>
  <inkml:trace contextRef="#ctx0" brushRef="#br0" timeOffset="283034.2799">24465 5679 55,'0'0'32,"0"0"-7,0 0-6,43-43-5,-43 43-3,0 0-2,0 0-3,55 8-2,-55-8 0,0 0-2,18 51-1,-18-51 1,-51 52-1,51-52 0,-33 50 0,33-50 0,-40 42 0,40-42 1,0 0 0,0 0 0,0 0 0,0 0 1,73 20 0,-30-25 0,-43 5 0,94-6-1,-39 6 0,-55 0 0,0 0-1,56 2 1,-56-2-1,0 0 0,0 0-1,0 0-1,0 0-14,0 0-25,0 0-2,-59 9 2,59-9-2</inkml:trace>
  <inkml:trace contextRef="#ctx0" brushRef="#br0" timeOffset="286591.9736">24291 8792 24,'0'0'29,"4"-19"-6,-4 19-2,0 12-3,0 10-5,0 23-1,3 7-1,9 25-1,-12 7-1,3 20-2,8 3-1,1 5-2,-5-6 0,3-7-3,4-11-5,1-19-7,-9-13-16,8-10-10,-14-46 0,10 41-1</inkml:trace>
  <inkml:trace contextRef="#ctx0" brushRef="#br0" timeOffset="287381.9458">24339 8894 40,'0'-13'24,"0"13"-4,-11-14-3,11 14-5,-12 0-3,12 0-3,-28 23-2,14-5-2,4 1 0,-6 1-1,-3 1 0,2-4 1,7-1 0,-8-10 0,18-6 1,0 0-1,-9-10 0,12-4 1,9-5-1,-4-6 1,5 0-2,5 0-1,-18 0 1,0 25 0,29-38 0,-26 25 0,8 9 0,-11 4 1,0 0 0,26 35 0,-26-35 1,52 62-11,-11-24-26,-41-38 0,58 63 0,-58-63-2</inkml:trace>
  <inkml:trace contextRef="#ctx0" brushRef="#br0" timeOffset="289006.4248">24498 8506 44,'47'-20'27,"-47"20"-9,61 0-4,-61 0-5,66 4-1,-13-4-2,-6 7-3,0-4-2,-47-3-1,50 10-1,-50-10 0,0 0-2,0 0 0,0 0 0,0 0-1,-43-11 2,43 11-1,0 0 0,0 0 2,-61-17 0,61 17 1,0 0 1,-46 22 0,46-22 2,0 0 1,-30 67 0,30-67 1,-13 67 0,13-67 0,0 69-1,0-69 0,-7 63-1,7-63-1,0 41 0,0-41-1,0 0 0,0 0 0,-56 23 1,56-23-1,0 0 0,0 0 0,-50-10 0,50 10 0,0 0 0,0 0 0,42 4 0,0-1-5,-42-3-7,66 12-16,-10-12-7,-15 0 1,12 0-2</inkml:trace>
  <inkml:trace contextRef="#ctx0" brushRef="#br0" timeOffset="289572.7781">24969 8802 36,'0'0'28,"0"0"-6,0 0-5,0 0-3,0 0-5,43-31-2,-43 31-2,0 0-1,43 18-1,-43-18-2,0 0 1,50 33-1,-50-33 0,0 0 0,-16 45-1,16-45 1,0 0 0,-52 29-1,52-29 1,0 0 0,0 0 0,0 0 0,52 22 0,-52-22 1,85 14 1,-85-14 0,48 23 1,-48-23 1,0 0-1,5 52 1,-5-52-1,-77 32-1,6-18-6,71-14-33,-87 8-1,29-20 0,14-2-2</inkml:trace>
  <inkml:trace contextRef="#ctx0" brushRef="#br0" timeOffset="378746.0461">12438 16431 32,'20'0'26,"4"0"1,4 2-2,3-2-5,7 10-4,0-8-11,10 6-32,-7-16-4,11 4-3,-12-18-1</inkml:trace>
</inkml:ink>
</file>

<file path=ppt/ink/ink7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5:38:05.097"/>
    </inkml:context>
    <inkml:brush xml:id="br0">
      <inkml:brushProperty name="width" value="0.05292" units="cm"/>
      <inkml:brushProperty name="height" value="0.05292" units="cm"/>
      <inkml:brushProperty name="color" value="#FF0000"/>
    </inkml:brush>
  </inkml:definitions>
  <inkml:trace contextRef="#ctx0" brushRef="#br0">14728 16332 23,'0'0'13,"0"-21"1,20-1-1,10-13 0,16-13-1,17-13-3,23-16 0,24-15-1,24-16-1,18-4-1,12-2-1,6 2 0,0 6-2,-7 12-1,-18 11 0,-20 19 0,-26 17-1,-21 12 0,-27 10 0,-18 11 1,-21 6-1,-12 8 0,-22-8-1,-8 8 1,-11-6-1,-6 3 1,-4-3-1,3 0 0,4 1 0,7 0 0,10-5-1,16 4 1,11 6 0,16-15 0,9 11 0,9 4 0,1 0 0,2 6 0,-6 6 1,-10 5-1,-7 5 1,-14 3-4,-6 3-14,-5 5-16,-17-10 0,7 6 0,-5-14 0</inkml:trace>
  <inkml:trace contextRef="#ctx0" brushRef="#br0" timeOffset="730.0685">17051 13834 33,'14'-3'29,"2"-6"-8,19 2-3,10 2-4,8-4-5,9 4-1,0-3-3,3 3-1,-11 1-3,-5 1-1,-11 3-3,-12-3-2,-13 3-3,-13 0-2,0 0 1,-28-14 0,10 12 0,-9-3 3,3 5 2,0 0 3,-16 24 11,22-2-3,8 10 0,-3 6 2,7 8-2,-2 2 0,2 2-2,2-3-1,4-2-3,0-8-5,0-10-9,3-11-14,10-3-4,-13-13-1,27-14 5</inkml:trace>
  <inkml:trace contextRef="#ctx0" brushRef="#br0" timeOffset="1016.6936">17778 14021 26,'-9'31'27,"-18"-4"0,4-2-12,-8-3-5,1-6-4,0-8-2,2-8-3,9-3 0,6-8-1,5-5-1,8 0 1,5-2-1,3 4 2,7 6 1,0 6 1,3 7 1,0 7 0,1 7 1,2 5-3,-2 1-9,0-6-21,11 7-2,-7-16-2,17 2 0</inkml:trace>
  <inkml:trace contextRef="#ctx0" brushRef="#br0" timeOffset="1436.8342">18579 14037 14,'0'34'31,"-19"-4"0,2 12-1,-10-2-14,-5-8-5,3-6-5,0-9-1,4-7-3,4-10-1,8-13-1,7-8 1,9-7-1,7-5 0,8 5 1,5 1 1,7 11 0,0 8 1,2 12 1,-5 12-2,-4 7-15,-9 6-19,1 11-1,-15-8-1,8 2-1</inkml:trace>
  <inkml:trace contextRef="#ctx0" brushRef="#br0" timeOffset="5471.6569">18743 14125 18,'0'0'19,"0"12"-2,0-12-1,18 17-2,-3-7-2,4-3-2,2 0-2,1-2-2,2-5-1,-4 0-2,-3-7-1,-6-4 0,-4-4 0,-7-2 0,-7 1-1,-6-3 0,-5 6-1,-2 2 0,-4 6 0,2 5 0,-2 10 0,5 7 0,3 7 0,5 6 0,5 4 1,2 7 0,4 2 1,3 0 0,1-1 0,3-4-2,-2-4-4,4-8-10,1 3-16,-10-20-1,12 2-2,-12-11 1</inkml:trace>
  <inkml:trace contextRef="#ctx0" brushRef="#br0" timeOffset="5734.7316">18924 14147 23,'10'0'31,"-10"0"2,15 17-3,-6-3-15,-4 3-5,6 3-1,-3-1-3,2 0-1,1-8-1,0-5-1,2-8-1,0-6 0,-2-5-1,3-8-1,-2 1-4,-3-6-6,4 2-14,1 5-11,-11 0-1,4 9 0</inkml:trace>
  <inkml:trace contextRef="#ctx0" brushRef="#br0" timeOffset="6035.7478">19192 14108 33,'5'10'32,"5"9"0,-4-4-11,-2-2-5,2 5-5,-6-18-4,2 11-2,-2-11-3,0 0 0,6-23-1,3 6 0,5-3 0,5-1-1,0 4 0,2 6-1,1 5 0,-1 6 1,-1 15 0,-6 2 0,-5 6 0,-4-1-2,3 6-7,-5-8-6,2-3-12,5 3-7,-10-20 1,19 16-1</inkml:trace>
  <inkml:trace contextRef="#ctx0" brushRef="#br0" timeOffset="7111.3054">19528 14076 29,'0'0'29,"0"0"0,12-14-11,6 9-8,4-2-3,4-3-4,2 0 0,-3 1-1,-3 3-1,-6 2 0,-16 4 0,0 0 0,0 0 1,-11 22 0,-4-8 0,1 8 1,-2 0 0,9 4 1,3-2-1,8 1 1,6-3-1,9-1 0,1-4 1,6-5-2,2-9 1,0-6-3,-1-6 0,-1-8-1,-2-5 0,-4-9-1,-2-1 0,-3 1 0,-5 1 0,-5 7 1,-1 4 1,-4 8 1,0 11-1,0 0 1,-13 24 0,10-2 0,3 5-2,0 1-4,8 3-5,-1-6-10,6-8-8,6-1-1,-5-12 0,5-4 4,-3-7 8,-3-6 17,-1-3 0,-2-1 5,1-15 47,-2 23-24,-9 9-3,12-12-5,-12 12-5,11 12-5,-5 1-2,-6 2-3,5 5-1,-8-3-1,0-1-1,-2-4-1,5-12-1,-7 9-1,7-9-1,2-18 0,3-1 0,5-1-1,-1-2 0,2 0 2,1 2 0,-4 5 0,-8 15 1,0 0 1,0 0 0,3 15 0,-8 2 0,1 2 0,4 3-1,0 2-1,4-3-3,13-3-5,1-8-6,12-6-2,5-4-2,9-4 1,3-12 0,7 2 3,-2-5 5,-1 2 7,-3 3 9,-10 3 6,9 11 19,-42 9-13,-15 2-1,-8 8-3,-14-4-1,2 1-4,-5-6-4,1-5-2,4-5-1,5-7-2,11-5 0,8-5-1,6-5 1,10 2-1,4 4 0,5-1 1,1 7 0,3 5 1,-1 8 0,0 6 1,-2 6-1,-1 6 1,-1 4-2,-5 2-3,0 2-14,-1-1-17,-12-12-2,6-5 1,-6-11 0</inkml:trace>
  <inkml:trace contextRef="#ctx0" brushRef="#br0" timeOffset="7256.1875">20444 13808 36,'0'0'29,"-7"-10"-7,7 10-28,16 19-16,-16-19-5,25 26-1</inkml:trace>
  <inkml:trace contextRef="#ctx0" brushRef="#br0" timeOffset="7772.3635">21085 14174 17,'18'13'28,"-12"-3"-3,4 2-9,-4 1-2,-2-3-3,-4-10-3,-4 12-3,4-12 0,-9-8-2,2-5-1,4-7 0,3 0-2,7-9 1,2 4-1,6 0 0,2 4 0,4 5 0,0 8 1,-1 8 1,-3 7 0,-6 10 0,-3 5 0,-4 6 0,1 0-3,-2 4-7,-3 0-10,0-10-11,11 3-3,-11-25-1</inkml:trace>
  <inkml:trace contextRef="#ctx0" brushRef="#br0" timeOffset="8097.2989">21472 14226 12,'0'0'32,"20"6"1,-20-6 0,18 6-14,-1-1-5,-4-5-3,6 0-3,-4-5-3,2-2-2,-6-5-1,1-4-1,-6-4-1,-6-2-1,0-3-1,-6-3-1,-2 6 0,-7 3-1,-1 7 1,-3 7 0,1 10 1,-1 11 2,6 7 1,1 9 1,3 8-1,6 6 2,3 0-1,6 4 0,2-5-2,2-7-5,5-3-17,7-4-12,-8-20 0,11 1 0</inkml:trace>
  <inkml:trace contextRef="#ctx0" brushRef="#br0" timeOffset="8405.8698">22001 14123 3,'-15'-18'27,"-35"-23"23,25 29-32,0 4-3,1 11-2,-1 7-2,7 6-1,0 4-3,12 4 0,3 0-2,9 3-1,5-3 0,7-2-1,5-7-2,2-5-4,2-6-11,-2-4-19,-6-14-3,3-6 0,-10-14 0</inkml:trace>
  <inkml:trace contextRef="#ctx0" brushRef="#br0" timeOffset="8517.1615">21953 13875 41,'0'0'27,"-22"0"-13,9 0-28,13 15-7,0-15-5,15 27 6</inkml:trace>
  <inkml:trace contextRef="#ctx0" brushRef="#br0" timeOffset="8947.6344">22213 14054 62,'-13'5'21,"-9"2"-4,4 6-5,5 4-3,3 4-3,10 4-1,0 1-1,10-1-1,2-2 0,7-4 0,0-7-1,2-2 0,-6-7-1,-2-6-1,-13 3-3,7-22-2,-10 8-7,-7-1-8,-4-8-11,6 11-1,-7-9 1</inkml:trace>
  <inkml:trace contextRef="#ctx0" brushRef="#br0" timeOffset="9210.2417">22290 14139 45,'19'19'34,"-9"-4"-8,-2-1-4,2 1-5,-6-5-5,0 0-4,-4-10-4,0 0-1,9-16-3,6 2 0,4-5 0,2 0 0,-1 2-2,4 2 2,-2 7-1,1 8 0,-5 9 2,-11 7-1,-7 6 0,0 1 0,5 2-5,-10-3-9,-1-6-19,6-1-1,0-15-1,15 8 1</inkml:trace>
  <inkml:trace contextRef="#ctx0" brushRef="#br0" timeOffset="9435.9346">22658 14022 22,'16'4'35,"-10"10"0,4 15 2,-5 6-16,-1 4-6,3 11-1,-7-2-4,6 5-3,5-7-3,-6-1-3,0-5-5,1-16-9,0-5-19,2-4-7,-8-15-1,0 0 1</inkml:trace>
  <inkml:trace contextRef="#ctx0" brushRef="#br0" timeOffset="9577.7274">22754 14248 23,'14'-10'29,"8"10"-2,2-4-4,10-4-24,4 5-14,-4-11-10,13 11-2,-15-15 0</inkml:trace>
  <inkml:trace contextRef="#ctx0" brushRef="#br0" timeOffset="9857.7183">23264 14136 49,'0'13'35,"0"6"0,-10 3-13,-15-6-4,-1 4-5,-11-8-5,9-3-3,1-9-2,-3-6-3,8-6 1,0-5-1,12-3 0,10-6 0,10 3-1,1 2 0,0 7 0,13 4 2,1 6 0,13 11 1,-6 5 0,2 12 0,-4 7-1,-3 1-7,6-3-30,-7 8-2,-9-7 1,1-1-2</inkml:trace>
  <inkml:trace contextRef="#ctx0" brushRef="#br0" timeOffset="10685.1105">17351 14899 9,'-18'19'28,"-9"-5"1,9 9-2,3 1-14,15-2-4,9 2-2,7-9-2,11-4 0,4-8-1,2-3 0,-4-7-2,-3-9 0,-10-7 0,-9-8-1,-11-5 0,-7-4-1,-7-3 1,-3 0-2,2-6 0,1 2-2,8 3-3,5 2-2,10 10-6,4 6-6,1 5-12,11 21 1,-10-3-1</inkml:trace>
  <inkml:trace contextRef="#ctx0" brushRef="#br0" timeOffset="10954.2742">17551 14977 23,'9'25'28,"-9"-12"0,5-3-12,-5-10-5,0 0-4,13-3-2,-7-8-2,0-4-1,3-1-2,1 4 1,2 3 1,1 9 0,-1 3 2,0 11 0,-1 3 0,0 10 0,-2-3 0,-1 1-4,2-5-10,-3-1-18,-7-19-5,14 4 0,-10-16 0</inkml:trace>
  <inkml:trace contextRef="#ctx0" brushRef="#br0" timeOffset="11279.9067">17742 14822 24,'3'-27'33,"14"10"2,0-4-2,1 1-14,13 14-6,-5-3-3,6 15-1,-6 3-2,1 13-1,-8 5-1,-2 9 0,-6 3-2,-1 4 0,-5-2 0,0 1-1,0-9-1,1-2 0,0-10-1,3-9 0,0-9 0,-9-3-2,13-12 0,-13-1-1,-3 2 1,-7-3-1,-4 6 0,-10 4-2,-1 8-3,-6-4-12,2 8-18,8 2 1,2-6-1,19-4 0</inkml:trace>
  <inkml:trace contextRef="#ctx0" brushRef="#br0" timeOffset="11730.222">18237 14901 40,'0'0'32,"-9"10"-5,4 2-9,1 3-3,4 8-4,0-4-1,8 6-2,-1-8-2,8 2-1,1-9-1,3-1-1,-1-9-2,2-3 1,-4-8-2,-3-5 1,-2-3-1,-4-1 0,-3 2-1,-4-1 1,0 7-1,-3 3 1,3 9 0,0 0 0,-7 14 0,11 2 1,-1 1 0,9 4 1,0-4-1,4 2 1,-3-2-1,5-5 1,-4-3-2,-1-9-2,1 0-6,-8-9-14,-6-8-15,6-5-1,-6-10 0,0-1 0</inkml:trace>
  <inkml:trace contextRef="#ctx0" brushRef="#br0" timeOffset="11868.5687">18416 14699 40,'-9'-9'36,"-6"-1"1,15 10-5,-15-5-16,15 5-11,-9 5-19,9-5-20,4 19-1,0-7-1,6 8-1</inkml:trace>
  <inkml:trace contextRef="#ctx0" brushRef="#br0" timeOffset="12128.7668">18488 14869 36,'28'8'34,"-13"-2"0,7 7-9,0 4-9,-5 0-3,3 4-3,-7-4-2,2 2-2,-9-8-1,0 2-1,-6-13 0,0 0 0,0 0-1,13-3-2,-13 3-2,5-21-5,-5 21-17,13-20-17,-13 3 1,9 3 0,2-1-1</inkml:trace>
  <inkml:trace contextRef="#ctx0" brushRef="#br0" timeOffset="12896.0449">19021 14975 40,'7'-16'20,"3"5"-2,-10-1-1,0-3-3,-8 3-4,-6-1-2,-3 4-2,-4 0-2,-1 9 0,-2 0-1,2 12-1,4-1 0,4 8 0,5 3 0,9 4 1,4-3 0,8 1 0,1-6 0,7-1 1,0-10-2,4-2 0,-1-5 0,-2-12-2,0-4 1,-5 0-1,-3-6 0,-2 0-1,-5 2 1,-2 2 0,-4 4 0,0 14 1,0 0 0,-15 4 1,11 9-1,4 6 1,0-1-1,4 5 1,2-2-1,4-4 0,-2-4 0,7-4-1,-3-6 1,1-6 0,-2-5-1,3-9 1,-1 1-1,0-6 0,-1 1 1,-1 1-1,1 3 0,1 5 0,0 6 0,0 6 0,0 8 1,-1 3-1,0 5 1,3 3 0,-5-2 0,0 3 0,-3-6 0,0-2 0,-7-12 0,10 14 1,-10-14-1,0 0 0,12-14 1,-7 2-1,-1-1-2,-4-6-3,12 5-12,-7 0-23,0-6 0,4 3 0,1-2-1</inkml:trace>
  <inkml:trace contextRef="#ctx0" brushRef="#br0" timeOffset="13315.0249">20280 14925 50,'0'-16'24,"-6"-3"-2,-7 4-4,-3 2-3,-6 3-3,-2 6-2,-5 4-3,5 10-3,2 4 0,7 7-2,8 2 0,7 3-1,12-3 0,7-1 0,6-6-1,3-8-4,4-4-9,-4-7-17,-6-14-5,2-3 0,-14-12-1</inkml:trace>
  <inkml:trace contextRef="#ctx0" brushRef="#br0" timeOffset="13428.2516">20211 14690 30,'0'0'25,"-18"-7"-5,18 7-27,6 12-13,-6-12-4,15 18 1</inkml:trace>
  <inkml:trace contextRef="#ctx0" brushRef="#br0" timeOffset="13856.936">20428 14854 51,'18'5'30,"4"6"-7,1-3-9,-5-5-6,-2 3-2,-3-6-3,-5 3 0,-8-3-2,0 0 0,0 0 0,0 0-1,-19 7 2,5 0 0,-4 2 1,3 8 1,-3-2 1,9 8 1,0-4 0,9 5 0,7-6 0,6 0-1,3-5-1,4-3-2,2-4 0,2-6 0,1-6-1,-1-2-1,-3-5 0,0-7-1,-4-4 0,-3 1 1,-3 0-1,-2 4 0,-4 5 1,-5 14 0,0-10 1,0 10 0,0 23 0,0-3 0,0 3-1,0 0-3,6 5-12,4-3-23,4-10 0,14-1 0,7-14 0</inkml:trace>
  <inkml:trace contextRef="#ctx0" brushRef="#br0" timeOffset="14323.6879">21193 14890 69,'0'14'33,"13"10"-11,-7 3-6,-3 0-5,1 2-4,-4-10-3,4-3-1,-4-16-1,0 0 0,14-14-2,-1-6 1,-1-2 0,5-2-1,3 1 0,4 5 1,-3 5 0,-1 13 2,-6 10-1,-3 11 1,-5 3 0,-1 5-2,-5 5-6,0-1-24,0-8-7,11-4-2,3-10 1</inkml:trace>
  <inkml:trace contextRef="#ctx0" brushRef="#br0" timeOffset="14851.0241">22089 14890 19,'-25'-6'26,"5"13"-3,-8 2-4,5 7-5,4 5-3,4 4-2,11 4-2,4 0-1,13-3-2,2-6-2,11-2 1,1-10-2,1-5 0,0-4-2,-7-9 1,-6-4 0,-3-4-1,-12 0 1,0 4 0,-13 2 1,-3 6 1,-3 6 1,2 11 1,1 6 0,4 12 1,4 6 0,8 3-1,2 2 1,8 4-2,2-3-1,-1-4-3,3-1-7,-3-12-16,0-9-12,4-6 0,-2-12-1</inkml:trace>
  <inkml:trace contextRef="#ctx0" brushRef="#br0" timeOffset="15135.3484">22371 14954 44,'-19'-4'31,"-9"-7"-1,3 11-13,4 4-5,2 5-3,7 9-2,2-1-2,10 7 0,7-6-1,7 5 0,3-5-1,7 1 0,-3-7-1,4-5-2,-1-4-2,-5-9-7,1 1-10,-1-5-16,-13-11 0,7 4-1,-9-6 1</inkml:trace>
  <inkml:trace contextRef="#ctx0" brushRef="#br0" timeOffset="15474.3312">22513 15032 29,'9'12'32,"14"6"1,-5-5-6,6-6-10,11 0-5,-7-7-4,3 0-2,-3-6-3,-4-2 0,-6-6-2,-5-3-1,-4-2 0,-12-4-1,-6 1 1,-7 1-1,-6 3 1,-2 5 0,-1 5 1,1 8 1,-4 12 1,8 6 0,5 6 1,6 7 1,4 6-1,8 7 1,5 2 0,2 2-1,2-3 0,3 2-3,-2-2-2,0-12-8,4 0-24,4-11-6,3-15-1,13-7-1</inkml:trace>
  <inkml:trace contextRef="#ctx0" brushRef="#br0" timeOffset="15939.5236">23172 15044 36,'-12'15'31,"-24"-8"1,7 5-9,-5-4-10,-3-8-5,7 0-4,0-6-2,8-5-2,5-4 1,8-2-1,4-2 1,10 0-1,8 2 1,5 6 1,2 7 1,3 8 0,2 7 0,5 10 0,-4 3 1,-5 9-2,-5 1-3,-8-4-11,2-6-21,0 0-2,-14-14 0,4-10-1</inkml:trace>
  <inkml:trace contextRef="#ctx0" brushRef="#br0" timeOffset="16082.802">23068 14727 44,'-14'-26'35,"14"26"0,0 0-7,-4 36-27,9 6-28,-15-3-5,15 13-1,-18-3-2</inkml:trace>
  <inkml:trace contextRef="#ctx0" brushRef="#br0" timeOffset="17045.5189">17342 15813 11,'-7'-9'27,"7"9"-4,-15-5-6,5 5-5,-4 0-2,3 5-3,2 4-1,3 4-2,6 1-1,10 3-2,5-4 0,3 2 0,4-5 0,0-1 0,-3-5-1,-4-4 0,-15 0-1,0 0 1,0 0 0,-16 0 0,-2 3-1,-4 2 1,0 4 0,5 0 0,4 7 1,5-3 0,8 4 0,8 0 1,4-4-1,6-2 1,2-2-1,4-3 1,0-6-1,1 0 0,-2-11 0,-3-2-1,-1-6 1,-2-1-2,-3 1 1,-6-3 0,-1 3 0,-4 1 0,-3 8 0,0 10 1,0 0 0,0 0 1,0 21 0,0-4 0,0 1-2,5 2-5,-2-1-14,-3-19-13,8 20 1,-8-20-2</inkml:trace>
  <inkml:trace contextRef="#ctx0" brushRef="#br0" timeOffset="17407.4977">17636 15839 35,'15'30'33,"6"9"2,-5-5-12,0-6-6,7 2-4,-9-15-3,7-3-3,-4-12-1,1-5-2,-5-9-3,-1-7-2,-1 3-7,-7-7-16,-4 0-12,7 5-2,-7-2 1</inkml:trace>
  <inkml:trace contextRef="#ctx0" brushRef="#br0" timeOffset="17856.445">18178 15900 48,'-10'33'33,"-17"-7"1,3-4-13,-5-3-9,-4-12-8,7-7-3,6-7-2,7-10-1,13-9-2,5-3 2,8 2-1,3 5 1,6 2 3,5 9 2,-5 11 2,2 10 1,-5 4 0,2 10 0,-6 3 1,4-2-2,-6 0-1,3-1-1,-4-10-1,1-3-1,1-4-1,-2-7 0,1-10-1,-3-2 0,0-5-1,-2-4 0,1-1-1,-4 0 1,1 3-1,-2 7 3,-4 12 0,0 0 1,13 3 1,-9 13 0,2 3 0,-3 3 0,2 2-2,-1-4-5,2 1-17,1-4-14,-7-17-1,-6 13 1,-5-13-1</inkml:trace>
  <inkml:trace contextRef="#ctx0" brushRef="#br0" timeOffset="18098.836">17555 15575 67,'0'0'34,"0"0"-1,10 8-30,4 20-28,-14-7-6,17 9-3,-6-14 1</inkml:trace>
  <inkml:trace contextRef="#ctx0" brushRef="#br0" timeOffset="18729.2118">19244 15895 50,'-4'24'33,"-16"-5"0,-3 3-17,-2 1-4,-7-6-4,2-2-4,0-12-2,3-6 0,4-6-1,3-8 0,8-2-1,4-1 1,8-4-2,4 4 2,8 2-1,4 9 1,5 9 0,1 7 1,2 6 0,-1 11-1,-1 5 0,-2 2-4,-2 5-6,-5-7-16,-4-9-10,6-1 0,-15-19-1</inkml:trace>
  <inkml:trace contextRef="#ctx0" brushRef="#br0" timeOffset="18941.1724">19275 15906 50,'5'-12'33,"3"19"-1,-2 5-9,0 1-7,7 11-5,-5-5-5,5 3-1,0-7-2,4-6 0,-4-9-1,2-4-1,-1-4-2,-4-5-3,4 1-9,-4 0-23,-6-7 0,3 9-1,-7-4 0</inkml:trace>
  <inkml:trace contextRef="#ctx0" brushRef="#br0" timeOffset="19413.1661">19573 15879 35,'0'0'28,"0"0"2,22 6-17,-1-6-4,1 0-4,4 0-2,-2 0-2,-3-6-1,-3 1-2,-8 0 0,-10 5 0,0 0 0,-15 0 3,2 7 0,-5 2 4,4 6 0,-2 3 3,8 5-1,-1-2 2,14 4-1,2-9-1,9 2-2,3-8 0,5-3-2,0-7-1,2-4 0,-2-5-2,0-6 0,-7-4 0,0-3-1,-3-2 0,-6 4 0,-1 3-1,-3 5 2,-4 12 0,0 0 1,0 12 0,0 7 0,0 5 0,0 1 0,2 2-4,-2-5-10,9-3-15,1-5-8,-10-14-1,9 4 1</inkml:trace>
  <inkml:trace contextRef="#ctx0" brushRef="#br0" timeOffset="19564.8834">19874 15618 57,'-11'-13'35,"11"13"-2,-12 6-18,1 0-39,16 14-6,-5-7-4,13 10-1</inkml:trace>
  <inkml:trace contextRef="#ctx0" brushRef="#br0" timeOffset="20030.5842">20196 15898 43,'-11'13'33,"11"8"1,-5-2-8,1 0-11,8 8-5,-1-9-3,7-3-3,-2-1-1,4-11-1,-2-6 0,5-14-1,-5-7-1,0-6 1,-4-9-1,-2-5 0,-4-8-1,-7-3 0,-8-6 0,-5 5 0,-5 8 0,-3 7 0,-3 11 1,-2 11-1,4 19 1,3 12 0,9 16-2,4 5-7,13 6-18,16 5-8,1-10 0,17 4 0</inkml:trace>
  <inkml:trace contextRef="#ctx0" brushRef="#br0" timeOffset="20548.5817">20488 15816 22,'-23'4'22,"16"0"-7,-4-4-1,11 0-5,-4 15-1,4-15-3,15 11-2,-2-4 1,1-7-1,1 5 0,1-5-1,-7 4-1,-9-4-1,0 0 2,-3 11-1,-10-6 1,-1 3 1,-3 1 1,1 5 0,1-4 1,5 3-1,5-2 1,8 5-1,3-1-1,8-1-1,3-3-2,4-3-5,7-3-9,0 1-16,-5-13-2,6-1 0,-8-13 0</inkml:trace>
  <inkml:trace contextRef="#ctx0" brushRef="#br0" timeOffset="21136.4812">20684 15797 24,'0'0'27,"4"18"1,-4-18-11,12 6-8,3-6-2,2 0-1,2 5-3,-2-5-2,-2 0-1,-2 0-1,-3-5-2,-10 5 0,0 0 0,0 0-1,0 0 1,-12 8 1,0-1 2,-1 2 2,2 4 2,-4 3 2,5 1 0,2 1 1,8 5 0,5-7 0,5 2-2,3-5 0,5-1-2,1-6 0,7-5-2,-5-4-1,0-4 0,-1-3-1,0-5 1,-3 2-1,-2-1 0,-1 4 0,-4 4 2,-10 6 1,17 0 0,-17 0 2,6 24-1,-6-12 0,0 5 1,0-4-1,0-2-1,0-11 0,0 0-2,0 0 1,9-6-1,0-5 0,4-6 0,-1 4-1,3-1 1,1 3 0,4 4 0,-2 7 0,-3 5 1,-3 4 0,-5 11-1,1 4 1,-5 2-3,3 8-12,0 0-22,-9-10-1,11 1 1,0-17-1</inkml:trace>
  <inkml:trace contextRef="#ctx0" brushRef="#br0" timeOffset="21978.8798">21890 15911 29,'-30'18'28,"7"10"-1,-12-7-12,3-10-6,3-2-2,1-9-3,4-8 0,6-4-1,4-7 0,6-4-1,8 0 0,4 4-1,4 4 0,7 7 1,4 14 0,2 3 2,4 11-1,0 6 2,2 5-1,-4-1 1,4 2-1,-5-8-1,1-4-1,-5-9-1,2-11 0,-3-5-1,1-8 0,-6-4-1,-2-3 0,0-3 1,-2 4-1,-1 2 0,-3 5 0,-4 12 0,0 0 1,11 0 0,-11 0 0,6 19 0,-6-5 0,0-3 1,0-1 0,0-10 0,0 0 0,0 0-1,0 0 1,-5-13-1,11-4 0,3 1 0,3 1 0,4 4-1,-2 1 2,0 7-1,1 3 0,-3 6 1,-2 7-1,-4 5 1,-6 5-1,3 0 0,-3-2-4,0 5-9,6 1-20,-6-13-2,9 4 0,0-12-1</inkml:trace>
  <inkml:trace contextRef="#ctx0" brushRef="#br0" timeOffset="23799.1764">22437 15957 34,'-18'0'17,"-3"-3"-4,0 8-3,-3-2-2,3 4-1,6 5 0,4 2 0,11 2 0,8 0 0,8 1-1,4-3 1,10-2-1,1-7-2,5-5-2,-3-3-1,-5-7-4,-8-8-6,-10-1-10,-10-13-11,-5 10-1,-20-8-1</inkml:trace>
  <inkml:trace contextRef="#ctx0" brushRef="#br0" timeOffset="23955.071">22419 15686 40,'16'9'32,"-13"2"1,4 10-13,-7 2-22,-6-3-22,14 14-4,-5-14-2,11 9-2</inkml:trace>
  <inkml:trace contextRef="#ctx0" brushRef="#br0" timeOffset="24744.9967">23188 15963 6,'-28'17'26,"6"12"-1,-8-11-1,-4-1-15,-1-7-4,-1-5-2,5-8-1,9-7 0,11-5-1,4-5 0,7-3 1,11 4 1,-1 0 0,9 3 1,1 10 2,0 6 0,3 8 0,-3 6 0,2 7 0,-7 1-1,6 7-1,-8-4-2,2-3-1,-2-6-3,-3-9-2,7-7-2,-3-2-1,3-10-1,-7-8 0,0-2 1,-2-5 0,6 5 2,-14-2 2,0 9 4,0 4 1,-12 11 7,12 13-4,0 6 2,0 0 0,14 4-1,-6-5 0,16 1-1,0-5-1,0-6 0,-4-5-2,2-3 0,-8-7-2,3-3-5,0 1-9,-17 9-15,-8-25-5,14 14 0,-9-5 0</inkml:trace>
  <inkml:trace contextRef="#ctx0" brushRef="#br0" timeOffset="25308.9176">23451 15954 28,'0'0'27,"22"0"-1,-6 3-9,1-3-6,4 3-4,-3-3-3,1 0-5,-1 0-3,0-6-4,1 6-4,-6-7-1,-13 7 0,3-10 3,-3 10 3,0 0 7,-26 4 14,9 2 0,4 9 2,3 1 0,10 6-2,-5 0-3,5 1-4,-3-2-3,9-2-2,7-3-4,2-8-8,2-4-4,3-8-2,-5-4-1,7-6 1,0-1 3,-4-3 4,-1 2 7,-3 3 7,0 3 22,6 6-10,-10 10-1,-10-6 0,10 19-5,-10-19-1,4 20-3,-4-20-1,0 9-1,0-9-1,0 0-1,4-19-1,5 7 0,2-2-1,-6 0-1,1 3 0,8 3 0,4 4 0,-18 4-1,20 9 1,-17 2 0,4 5-1,5 3 2,-3 5-1,-6 1 0,-7-2-2,4-5-6,0-1-18,5-1-10,-5-16-1,-12 0 1</inkml:trace>
  <inkml:trace contextRef="#ctx0" brushRef="#br0" timeOffset="25468.4882">23926 15758 50,'0'12'33,"-8"2"-1,8 13-22,0 0-36,0-10-3,0 10-3,-4-5 0</inkml:trace>
  <inkml:trace contextRef="#ctx0" brushRef="#br0" timeOffset="26235.6161">17235 16750 11,'10'23'27,"-10"-2"0,4 3-11,-4-2-3,5-3-3,-5-2-3,0-17-3,0 0-1,0 0 0,4-27-2,-4 5 1,8-3-1,-3-5 2,6 1-1,-1 5 2,5 10-1,-2 5 0,4 9 1,0 13-1,-1 9 0,-1 7-2,-3 2-7,3 2-10,1 1-13,-5-9-3,12-2-1,-8-19 0</inkml:trace>
  <inkml:trace contextRef="#ctx0" brushRef="#br0" timeOffset="26693.5209">17729 16772 35,'-4'-12'23,"-7"-4"-3,-2 0-4,-2 2-3,-6-1-1,2 10-4,-7 5-1,6 5-3,3 10-1,5 4-1,6 3 0,6 4 0,10-1 0,4-1 0,6-5 0,2-10 0,5-5 0,1-8-2,-4-2 1,-2-9 0,-4-2-1,-4-1 0,-6-3-1,-1 5 1,-7 1-1,-4 6 0,4 9 1,-12-5-1,8 14 1,4 6 1,3 4 0,5 3-1,7-5 2,1 0 1,8-3 0,6-4 1,-1-10 1,0-4-2,-2-11 2,-3 1-1,-8-4-1,-4 1-1,-5 0-7,-12-7-15,-6 7-18,4 6 0,-2-2 0,9 13-1</inkml:trace>
  <inkml:trace contextRef="#ctx0" brushRef="#br0" timeOffset="27128.577">18605 16716 10,'0'0'29,"-6"29"2,3-12-2,3 6-14,7 3-2,2-5-3,7 1-1,0-10-1,8 3-1,-4-15-1,2 0-2,-4-15-1,-2-2-2,-3-2-4,-9-3-7,1 1-12,-5 3-13,-5-1-1,5 5 1</inkml:trace>
  <inkml:trace contextRef="#ctx0" brushRef="#br0" timeOffset="27422.9287">18849 16794 20,'15'21'31,"6"9"2,-10-9-7,-1-1-9,1 0-6,-6-9-3,-5-11-3,0 0-2,3-13-1,-3-4-2,0-2 0,0-4 0,0-2-2,5-1 1,2 6 0,3 8 1,1 3 0,5 9 1,-2 0-1,3 12 1,-4 10 1,-1 2-1,1 0 0,-4 3-4,0-5-3,2 0-11,1-1-11,-12-21-5,28 10 0,-13-23-1</inkml:trace>
  <inkml:trace contextRef="#ctx0" brushRef="#br0" timeOffset="27971.8341">19319 16773 31,'0'0'30,"-19"-11"-4,1 6-5,-3 5-6,-4-7-3,2 12-3,-1 2-2,6 5-2,4 3-1,8 4-1,6 5-1,4-2 0,8-1-2,3-1 0,8-3-4,0-12-3,7-3-3,-3-12-1,1-2 0,-4-9 1,3 0 3,-8-4 4,-3 1 5,-4 9 4,-7 3 14,-5-1-10,0 13 0,-8 13-1,8 1-3,0 1 0,8 4-2,2-1 0,5 5-1,4-1 1,3 0-1,1-7-1,3-7 0,-3-8 0,3-4-1,-3-10 0,-3-9-1,-2-9 1,-3-10 0,-6-2-1,-6-4 0,-9-4-1,-10 3 1,-10 3 0,-9 7 0,-3 9-1,-3 12 1,1 6-1,4 12 1,7 17 1,11 4-2,15 4-1,9-1-7,17 2-24,6 3-5,0-5 0,13 1-1</inkml:trace>
  <inkml:trace contextRef="#ctx0" brushRef="#br0" timeOffset="28512.879">19972 16655 29,'-21'-3'25,"6"9"-7,-2-3-4,3 6-3,14-9-4,-6 20-4,12-8-1,8-1 1,2-2-2,2 0 1,0-4-1,-3 0 0,-3-3-2,-12-2 2,0 0-1,0 0-1,-24 5 1,4-5 1,0 7 0,2 0 2,2 4 1,4 1 0,7 5 0,5-2 1,10 4-1,1-3 0,5-2-3,0-5-4,-1-3-9,1-14-16,3 6-4,-9-24 0,7 7-1</inkml:trace>
  <inkml:trace contextRef="#ctx0" brushRef="#br0" timeOffset="28626.8868">19975 16504 20,'-21'-5'7,"21"5"-9,-10 13-13,10-13 6</inkml:trace>
  <inkml:trace contextRef="#ctx0" brushRef="#br0" timeOffset="28919.8924">20109 16687 11,'0'17'29,"8"7"0,-12-4-5,4 1-10,4-2-3,2-4-2,8 0-3,2-1 0,6-6-2,2-8 1,3 0-1,-4-6-2,2-2 0,-7-3-1,-4-2 0,-7-4 0,-7 2 0,-6 5 1,-3 2-1,-4 3 1,-2 5-2,1 6-4,-4 3-14,0-2-16,11 11 0,-5-11 0,9 5-1</inkml:trace>
  <inkml:trace contextRef="#ctx0" brushRef="#br0" timeOffset="29429.6682">20633 16694 18,'11'15'31,"-18"-1"1,2 10-5,-7-2-11,-6-4-3,1-2-5,-5-4-3,2-4-2,0-8-1,5-6-1,2-7-1,7-3 0,6-3 1,0 0-1,6 0-1,5 4 1,2 4 0,2 5 0,3 6 0,-2 12 0,1 5 0,-3 5 0,1 7-5,-7-2-8,2-8-17,2 8-2,-5-15-1,6 0-1</inkml:trace>
  <inkml:trace contextRef="#ctx0" brushRef="#br0" timeOffset="29642.4482">20816 16690 40,'20'6'36,"-6"5"0,4 8-3,-3 9-15,-6 0-6,1 10-3,-6-1-4,0 8-1,-4-3-4,0-10-3,0 1-8,-4-9-12,-1-9-15,5-5 0,0-10 0,0 0 0</inkml:trace>
  <inkml:trace contextRef="#ctx0" brushRef="#br0" timeOffset="29769.6819">20852 16820 26,'12'-4'27,"-8"-8"-1,7 9-15,2 3-17,-3-7-17,14 11-3,-7-13-2</inkml:trace>
  <inkml:trace contextRef="#ctx0" brushRef="#br0" timeOffset="30137.2623">21268 16676 37,'0'0'31,"-21"-8"-5,2-2-11,2 7-5,-4-4-4,3 7-1,-1-4-1,6 4-1,2 0-2,11 0 0,-3 14 0,3-14-1,14 17 1,-2-9 0,0-1-1,1-2 1,-13-5-1,15 10 1,-15-10-1,0 0 0,0 0 0,-15 11-1,4-5 2,2 0 1,-2-1 1,5 5 1,3 1 0,6 4 1,1 1 0,9 2 0,-1-5-1,5-4-5,6 1-22,1 1-12,-3-17-1,8 6 0</inkml:trace>
  <inkml:trace contextRef="#ctx0" brushRef="#br0" timeOffset="30851.5057">22127 16729 13,'-5'31'29,"-19"-8"0,-2 5-3,-6-5-13,-6-8-4,4-2-2,2-10-2,5-9-1,3-9-1,11-5-1,6-5 0,7 5-1,4 1 0,5 4 0,6 4 0,5 11 1,-2 11 0,4 9-1,-2 2 1,2 2 1,0 2-2,2 3 1,3-2-1,0-8 0,1-7 0,6-9 0,-3-3 0,3-8-1,-2-3 0,-5-7 0,-3-6 0,-9-2-1,-8-1 0,-7 3 0,-10 4 0,-4-1 0,-3 9 0,-3 5 1,-6 7 0,5 15 1,5 6 0,4 10 1,3 7-1,6 9 2,3-1-1,6 10 0,1-5-1,2-3-5,3-1-11,1-6-22,-6-16 2,13-8 0,-10-14-1</inkml:trace>
  <inkml:trace contextRef="#ctx0" brushRef="#br0" timeOffset="31160.5723">22514 16787 49,'22'7'34,"6"19"2,-11 1-6,-2 7-18,3 8-4,-5-2-4,2 1-4,1-6-6,-10-7-5,2-7-13,5-9-12,-13-12 0,20-11 0</inkml:trace>
  <inkml:trace contextRef="#ctx0" brushRef="#br0" timeOffset="31317.0973">22752 16785 55,'-19'16'36,"-21"7"0,0 12-11,-7 12-9,-5-2-7,6 6-6,7-1-8,3-6-19,4-12-12,18-6 0,4-15-1</inkml:trace>
  <inkml:trace contextRef="#ctx0" brushRef="#br0" timeOffset="31620.0969">22826 16741 53,'10'-8'36,"-10"8"1,0 0-10,7 21-13,-10-1-5,3 12-6,4 8-9,-10 0-25,3-11-5,10-3-1,-4-13-1</inkml:trace>
  <inkml:trace contextRef="#ctx0" brushRef="#br0" timeOffset="32084.0204">23054 16744 50,'21'6'35,"-4"4"-2,0 4-13,-7 13-6,-10-4-5,0 5-3,0-4-2,0 0-1,-11-7-1,-1-11-1,3-10-1,9-7 1,3-7-2,5-6 1,-1-2 0,-1-6-1,6 3 0,1 2 1,2 6 0,-6 9 1,-3 2 0,-6 10 1,0 0-1,0 15 1,-6 2 0,6 5 0,-10 2 0,10 0-1,0 1-1,16-4-6,3 3-10,-2-6-21,3-13-1,11 3 1,-7-8-1</inkml:trace>
  <inkml:trace contextRef="#ctx0" brushRef="#br0" timeOffset="32408.6221">23540 16917 48,'-8'10'34,"-3"4"-6,-5 0-9,-5-8-4,-5 0-5,-3-9-2,3-3-3,1-7-2,10-5-1,2-3-1,6-4 0,2-4-1,10 2 0,7 6 0,7 5 0,-1 7 0,-1 9 0,0 8 0,10 9 1,-3 6-1,-2 6 0,-4 2 1,-3 0-1,-3 0-2,1-7-6,2-2-17,-5-2-11,-10-20 0,0 0 0</inkml:trace>
  <inkml:trace contextRef="#ctx0" brushRef="#br0" timeOffset="32558.8752">23516 16639 33,'0'-10'35,"-12"-2"-1,12 12-1,0 0-28,0 0-31,0 0-5,0 0-2,14 3-1</inkml:trace>
  <inkml:trace contextRef="#ctx0" brushRef="#br0" timeOffset="32777.2869">23908 16965 56,'0'0'39,"0"11"0,0-11 1,-8 0-23,8 0-12,0 0-20,0 0-23,0 0-1,-12-18 0,9 4-1</inkml:trace>
  <inkml:trace contextRef="#ctx0" brushRef="#br0" timeOffset="34394.904">24238 16441 32,'0'0'18,"41"-39"-2,-32 10-3,-9 29 0,26-73-1,-26 73-2,30-85-1,-23 39-1,-1-5-3,-3-2-1,16-3-1,1 1-1,-10-4-1,11-6-1,-9-1 0,7-8 0,2 0-1,6-4 1,-18 1 0,-9-6-1,15 0 1,-15-1 0,10-4 0,-5-1 0,-5 0 0,-8-4-1,19 0 2,5-4-1,-2-4 0,3 4 0,-11-3 0,-1 2 0,12-2 0,2 0 0,-19 1 1,6-4-1,-2 0 0,-8 0 0,14-4 0,6 3 0,-16-4 0,0-2 0,10-1 0,-10 2 0,11 1 0,0 3 0,-15-4 0,4 2 0,3-1 0,-3 5 0,0 0 0,17-3 0,-17 3 0,0-3 0,26-1 0,-14 5 1,0 0-1,1 4 0,-1-1 0,-22 3 0,23 2 0,-6 2 0,-17 3 0,0 2 0,2 3-1,4 2 1,10 5 0,-3 2 0,-18 7 1,5 5-1,15 5 1,-5 5 0,9 7-1,-9 46 1,-11-70 0,11 70-1,-8-51 1,8 51-1,0 0 2,0 0-1,-22-47 0,22 47 1,0 0-1,0 0 1,0 0-1,0 0 1,0 0-1,-23 42 0,23-42 0,-3 41 0,3-41 1,-38 52-1,38-52 0,-29 60 0,29-60-1,-23 56 1,23-56 0,-43 45 0,43-45 0,0 0 0,0 0-1,0 0 1,0 0 1,0 0-1,0 0 1,14-46 0,-14 46 0,44-72 0,-44 72 0,9-80-1,20 39 1,-29 41-1,26-76 0,-26 76 0,6-59 1,-6 59-1,0 0 0,39-43 1,-39 43 0,0 0 1,0 0 0,0 0 0,48 53 0,-48-53 0,55 64 1,-55-64-1,70 74 0,-70-74-2,76 65-3,-76-65-17,45 33-23,-45-33-1,44-5 1,-44 5-1</inkml:trace>
</inkml:ink>
</file>

<file path=ppt/ink/ink7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16:49.160"/>
    </inkml:context>
    <inkml:brush xml:id="br0">
      <inkml:brushProperty name="width" value="0.05292" units="cm"/>
      <inkml:brushProperty name="height" value="0.05292" units="cm"/>
      <inkml:brushProperty name="color" value="#FF0000"/>
    </inkml:brush>
  </inkml:definitions>
  <inkml:trace contextRef="#ctx0" brushRef="#br0">17913 6278 5,'0'0'24,"-7"13"1,7-13-8,-10 0-6,10 0 0,-11-10-2,4-3 1,-6-6-1,1 1 0,-7-10 0,2 3 1,-8-12-1,6-5-1,-4-15-1,5 2-1,2-11-1,4-1 0,2-3-3,4 10 1,3-1-2,3 18 0,-3 8 1,3 11-2,0 5 1,0 19-1,0-12 0,0 12 0,0 0 0,0 0 0,0 0 0,0 0 1,0 0-1,0 0-1,0-9 2,0 9-1,0 0 1,0 0-1,0 0 0,0 0-1,0 0 1,0 0 1,0 0-1,0 0 0,0 0 0,0 0 0,0 0 1,0-10-1,0 10 0,0 0-1,0 0 1,0-12 0,0 12 1,0 0-1,0 0 1,0 0-1,-14 15 1,7-4 0,-5 6-1,-1 9 1,-2 0-1,0 0 0,-1-1 0,3-7 1,3 1-1,1-9 0,9-10 0,0 0 0,0-19 0,10-5 0,1-5 0,3-3-1,2-4 2,2-3-1,-2 2 0,-1 2 0,0 6 0,-3 10 0,-5 1 0,0 7 0,-7 11 0,0 0 1,12 0-1,-6 10 1,0 1 0,5 3 0,-1 3 0,5 3 0,1 1 1,3 0 0,0-4 0,-2-1 1,-1-7-1,-1 4 0,-1-8 1,-1-5 0,-13 0-1,15 0 0,-15 0-1,10-5 0,-10 5 0,0 0-1,10 0-11,-10 0-32,0 9 0,0-9 0,-20-14 0</inkml:trace>
</inkml:ink>
</file>

<file path=ppt/ink/ink7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5:39:31.813"/>
    </inkml:context>
    <inkml:brush xml:id="br0">
      <inkml:brushProperty name="width" value="0.05292" units="cm"/>
      <inkml:brushProperty name="height" value="0.05292" units="cm"/>
      <inkml:brushProperty name="color" value="#FF0000"/>
    </inkml:brush>
  </inkml:definitions>
  <inkml:trace contextRef="#ctx0" brushRef="#br0">12900 9360 9,'0'-13'14,"10"-10"14,-1 9-15,0 0-2,1 1-1,0 1 0,1-1-1,5 7-2,-7-2-2,0 8-1,4 5 0,-1-2 0,1 6-1,0 1-1,2 2 1,4 0-2,5 0 2,4-1-1,-3-5-1,6 2 0,0-6 2,0 0-1,3-2 0,-9 0 0,2-2-1,-7 2 0,0-5 1,-4 3 0,-6-1-1,2-2 2,-12 5-2,9-9 2,-9 9-1,-3-12 0,-3 4-2,6 8 1,-3-19-1,3 19-1,-6-12 1,6 12-1,0 0 1,0 0 0,0 0 0,0 0 0,0 0 0,0 0 0,0 0 0,0 0 0,4 14-1,-4-14 1,6 12 0,3-7 0,3 4 1,-5 0-1,7 2 0,6 2 0,0-4 1,9-2-1,-1-1 0,-1-6 1,2 0 0,4 0-1,2-8 1,-1-2 0,-3 1-1,-3 0 0,3 1 0,0 5 1,-7 1-2,5 2 2,-5 3-1,1 3-1,4 4 1,1 0 0,-1-1 0,-2 1 0,-3 1 0,-2-2-2,0 0-5,-13-3-10,-9-6-17,9 9 0,-9-9 0,-9 0-1</inkml:trace>
  <inkml:trace contextRef="#ctx0" brushRef="#br0" timeOffset="962.781">13220 8586 39,'0'0'26,"-6"12"-3,6 2-3,-9 4-3,2 5-1,-8 5-4,2 4-2,-5 1-4,5 3-2,-2-7-2,2 0 0,4-5-1,-1-3-1,8-7 1,2-14-1,0 0 1,15-13 0,-6-6-1,4-5 1,-1-6 0,-3-5-1,1-7 0,-1 7 1,-5 0-2,1 4 2,-2 6-2,-3 4 1,0 6 0,0 15 0,13-10 0,-13 10-1,7 10 2,-1-1-1,6 6 1,6 2-2,0 6 2,5-1-1,0 3 1,1-3-1,-2 3 0,2-1 0,-6 0 0,-5-2 1,-3 0-1,-6-3 1,-4 0 0,-7 0 0,-4-5 0,-7-1 1,-4-3 0,-3-4-1,-3-6 1,-3 0-2,4 0 1,-1-2 0,4-2-1,3 1 0,7 3-1,3 0-1,11 0-4,0 0-8,0 0-19,11-2-4,1-3 0,13 1-1</inkml:trace>
  <inkml:trace contextRef="#ctx0" brushRef="#br0" timeOffset="1488.9206">13490 8570 52,'-7'-15'33,"7"15"1,12-8-14,-12 8-5,16 8-4,-6 1-3,2 11-2,-6-1-2,10 8 0,-9 0-2,7 4 0,-4 0 0,5 1 0,-6-9-1,2 0 0,0-5-1,-4-2 1,2-4 0,1-12 0,-1-3 0,3-6-1,-4-7 2,0 0-2,4-8 1,-3 0 0,-2-5-1,2 2 0,3 3 1,-9-2-1,0 5 0,3 0 1,-6 2-1,0 4 0,0 3 0,0 0 1,0 12-2,0-9 0,0 9-6,0 0-18,0 0-13,-12 19-1,12-19 1,16 15-1</inkml:trace>
  <inkml:trace contextRef="#ctx0" brushRef="#br0" timeOffset="2143.0975">13908 8867 15,'0'0'57,"9"15"-34,-9-3-7,0 0-5,0 5-3,0-1-2,0 0-2,0-2-2,0-2-2,0-12-3,4 9-1,-4-9-1,10-9-2,-7-3-2,-3-2 1,5 1 0,-5-6 2,0 4 2,0 1 2,0 1 2,0 1 2,6-5 6,-6 17-4,13-14-1,2 7 0,-2 4-1,3-1-1,-8 4 1,5-6 1,2 6 2,-5 6 0,-1 1 1,-9-7 1,3 16 0,-6-6 0,6 7-1,-3-1-1,-3-2-2,3 4-3,-3-7-7,6 5-11,1-1-15,-4-15 0,5 10-1,-5-10 1</inkml:trace>
  <inkml:trace contextRef="#ctx0" brushRef="#br0" timeOffset="2510.8862">14178 8825 44,'0'0'32,"0"0"1,0 0-12,0 0-5,3 20-5,-3-20-4,-6 27-1,0-13-2,6 4-2,2 1 0,2-2 0,3 0-1,1-3 0,2-2-1,5-2 1,1-5-1,-7-5 1,1-5-1,2-4 1,-2-4 0,-1-3-1,2 1 1,-6-2 0,-2-2-1,2 6 0,-5 3 0,0 10-2,0-9-7,0 9-13,-19-8-14,19 8 0,0 0 0,0 0 0</inkml:trace>
  <inkml:trace contextRef="#ctx0" brushRef="#br0" timeOffset="2744.9083">14393 8840 47,'0'0'32,"0"0"1,0 15-9,0-6-8,0 9-6,3-1-4,-3 6 0,3-3-5,0 2-3,2-2-8,-5-6-13,0-14-11,0 18-1,0-18 0</inkml:trace>
  <inkml:trace contextRef="#ctx0" brushRef="#br0" timeOffset="3015.6051">14499 8890 63,'-4'14'31,"-7"-3"-9,0-2-5,1 6-5,-5-5-3,5 2-1,-2-4-4,12-8 1,-15 12-1,15-12-1,0 0 0,12 12-1,-2-8 0,5 1-4,-2 0-8,-1 4-22,-1-9-3,2 6-1,0-6 0</inkml:trace>
  <inkml:trace contextRef="#ctx0" brushRef="#br0" timeOffset="3608.6589">14638 9001 71,'0'0'40,"0"0"0,5 15-3,-5-15-20,0 0-18,0 0-35,0 0-2,0-9-1,0 9-2</inkml:trace>
  <inkml:trace contextRef="#ctx0" brushRef="#br0" timeOffset="7223.2398">21498 7905 22,'-22'0'47,"22"0"-30,12 3-2,10-3-3,15 0-1,9 0-4,17 3 0,10-3-1,12-3-1,0-1 0,5 4-2,-8-7 0,-8 5-1,-16-3 0,-11 2-1,-17 3-1,-11-2 1,-9 2 0,-10 0-1,0 0 0,0 0 1,0 0-3,0 0-1,0 0-4,0 0-4,0 0-3,-3-10-6,-4 0-12,7 10-2,-19-12 2,19 12 20</inkml:trace>
  <inkml:trace contextRef="#ctx0" brushRef="#br0" timeOffset="7686.9706">22281 7816 35,'11'5'30,"0"-5"-2,10 4-8,3 2-5,0-2-5,3 5-3,-5-4-2,-1 4-2,-11-4 0,-1 0 0,-9-5 1,0 9-1,-7-4 0,-2-1 1,-6 0-2,2 2-7,1-3-18,-6 6-11,-10-9-1,6 7-1</inkml:trace>
  <inkml:trace contextRef="#ctx0" brushRef="#br0" timeOffset="8132.1299">21616 7829 41,'0'0'27,"-14"15"-4,14-15-6,-18 20-2,3-8-4,5 2-1,-2-5-4,2 3-2,10-12 0,-10 12-1,10-12-1,0 0 1,20 9-1,-6-7-2,8 7-11,8 4-22,-7-9 0,7 6-1,-4-10-1</inkml:trace>
  <inkml:trace contextRef="#ctx0" brushRef="#br0" timeOffset="9125.0023">21671 8151 32,'0'0'63,"0"14"-43,-12 0-5,6 7-4,-10 2-4,5 6 0,-4-1-3,2 1-2,2-6 0,4 1-1,2-10 0,5-3 0,0-11 0,0 0 0,13-13 0,-5-5 0,2-4-1,0-5 0,0 0 1,-3-2-2,-2-1 2,0 4-1,-2 7-1,-3 2 1,3 7 0,-3 10 0,0 0 0,0 0 0,15 20 0,-3-1 0,2 3 1,7 2-1,3 2 0,0 2 0,2-1 0,1-4 1,-7-5-1,-2-2 0,-4-3 0,-10-2 1,-4-11-1,-13 16 1,-4-14-1,-6 5 0,-5-7 1,-5 3-1,2-3 0,1 0-1,5-3-4,5-4-4,20 7-8,-11-6-12,11 6-5,16-12-1,-1 3 1</inkml:trace>
  <inkml:trace contextRef="#ctx0" brushRef="#br0" timeOffset="9552.2253">21871 8168 67,'0'0'32,"7"-11"-7,-7 11-7,8 11-4,-4 0-4,4 7-3,0 5-2,4 4-1,0-2-1,1 3 0,-1-6-1,1-2-1,-4-4 1,1-4-1,-10-12 0,14 4 0,-14-4 0,13-18 0,-3-1 0,2 0 0,0-5-1,-2-3 1,0 0-1,0 1 0,-3 1-1,0 6-1,-4 8-7,-6-2-9,0 3-19,3 10-1,0 0 0,0 0 0</inkml:trace>
  <inkml:trace contextRef="#ctx0" brushRef="#br0" timeOffset="10237.1936">22162 8399 61,'0'0'31,"0"9"-8,0-9-7,0 21-3,0-11-4,0 4-1,0-4-3,4 4-1,-4-14-2,6 14-1,-6-14-4,0 0-4,0 0-4,0 0-5,3-10-2,-3-3-3,-3 3 2,-3-5 0,6 2 6,-4 0 5,4 2 7,0-2 6,0-6 14,0 19-8,7-9 0,-7 9-3,11-7-1,-11 7-3,17-2-1,-8 2-1,1 0-1,-10 0 0,21-6 0,-11 6-1,-10 0 2,16-3 0,-16 3 1,11-5 1,-11 5 0,0 0 1,0 0 1,0 0 1,0 16-1,0-16-1,-8 21 1,3-8-2,5 5 0,-3 1-1,3 2-1,4 0-5,0 3-26,1-11-5,5 2-1,-10-15 0</inkml:trace>
  <inkml:trace contextRef="#ctx0" brushRef="#br0" timeOffset="11546.7966">22412 8338 10,'0'0'25,"0"0"-11,0 0 0,-10 13 0,10-13 0,0 20-1,-3-8-2,3 4-1,0-4-3,6 3-1,-1-5-2,5 3 0,-10-13 0,17 14-1,-6-14-1,1 0 0,-1-7-1,-2 0 0,-3-6 0,0 1 0,-6-2-1,6 0 0,-6 1 0,4 3 0,-4 10-1,-4-12 0,4 12 0,0 0 1,0 0-1,-6 9 0,6 0 0,-2 2 1,2 0 0,0-1 0,5 1 0,-5-2 0,0-9 0,0 15 0,0-15 0,0 0 0,15 10-1,-15-10-1,0 0-4,0 0-1,13-8-2,-13 8 0,12-15 0,-6 3 0,4 2 1,5-3 2,-3 3 5,9-10 7,-11 12 0,-10 8-1,14-10 1,-14 10 0,0 0-1,0 0-1,0 0 0,-12 11-1,7-2-1,-5 0 0,1 1 2,-5-1-1,9 3 1,5-12 1,-7 21 0,7-12 1,5 4 0,3-8-1,11 2 0,0-7-1,3 6-3,3-6-11,0 0-26,-10-6 0,5 4-1,-16-8 1</inkml:trace>
  <inkml:trace contextRef="#ctx0" brushRef="#br0" timeOffset="83520.4123">20366 9399 41,'-24'17'16,"-7"-4"-1,0 1-1,-3 0-3,-5-4 0,-1 1-3,-7-3-1,-1 0 0,-5-1-2,-1-2-1,-6-2-1,1-3 0,-2 0-1,4 0 0,0-9 0,5 0-1,1-1 1,3-3 0,5-5 0,3 2 0,2-7 0,3-6-1,3 3 1,6-6-1,2-2 0,3 2 0,4-2-1,2-2 0,3 3 0,0-4-1,3 1 1,2 2 1,3-4-1,-1 2-1,5-1 2,0 1-1,0 1 0,3 3 0,3 0 0,-1 4 0,5 2 0,-2 2 0,3 3 0,1-1 0,4 1 0,0 1 0,2 0-1,6 1 1,1-2 0,5 1 0,2-1-1,2 1 1,1 1 0,3 1 0,0-1 0,2-1 0,-1 3 0,2-2 0,-1 2 0,2 1 0,4 0 0,0 0 0,4 2 0,3 1 0,-1 4 0,-1 0 0,1 2 0,-3 3 0,-4 4 0,-5 0 0,-1 8 0,-7-3 0,-2 2 0,-1 2 0,-4-2 0,2 3 0,-3-2 1,2 4-1,-2 2 0,1 3 0,-3 2 0,-3 1 1,-1 2-1,-2 5 1,-1-1-1,-3 0 1,-2 3 0,-1 2 0,-1-2 0,-1 3-1,-1 0 1,-2 2-1,2-2 1,-4 4-1,-2-3 0,5-1 1,-5 0-1,0-3 1,0 0-1,-5 2 1,1-5-1,-3-1 1,0-1 0,0-5 0,-1 0-1,-1 0 1,2-4-1,0-2 0,0-3 1,2-1-1,5-9 0,-11 17 1,11-17-1,-9 6 1,9-6-1,0 0 1,-13-6 0,13 6 0,-12-20-1,4 8 1,0-10-1,-2 1 0,-1-1 0,-1-2-1,2-3 2,1 3-1,2 1 0,2 7 0,5 0 1,0 6-1,0 10 1,0 0 0,0 0 0,9 20 0,-9 5 1,-3 5 0,-3 7 0,2 1 1,0 3-1,4-8 0,0-2 0,10-10 0,6-9 0,11-8 0,5-11-1,8 0 1,6-9-1,1-3 0,4-4 0,-1-2 0,-3 1-1,-4 2 1,-6 3 0,-6 0-1,-8 4 1,-6 3-1,-4 8 0,-13 4 1,9 0-3,-9 0-3,0 16-26,0-6-10,0-10 0,6 10 0</inkml:trace>
  <inkml:trace contextRef="#ctx0" brushRef="#br0" timeOffset="91593.6798">17049 7132 15,'-11'-4'25,"11"4"12,-10 0-24,10 0-3,0 0-2,-11 17-2,11-17-2,-4 15 0,4-15 0,3 13 1,-3-13-1,12 8 1,-4-8-1,5 0 1,-2-3 0,2-1 1,-5-1-1,4-3 0,-9-1-1,-3 9 0,0-11-1,0 11 0,-21-10-1,10 6-1,-4 1 0,1 3 0,1 0-1,1 4 0,12-4 1,-12 13-1,12-13 0,0 20 0,6-11 1,-6-9-1,20 13 1,-6-7 0,2-6 0,1-2 0,-3-3 0,0-4 1,-3-3-1,-3 0 1,-8-1 0,0 2-1,-9 1 1,-1 3 0,-4 2-1,1 5 0,-1 3 0,2 3-1,1 2 1,6 1-1,5-9-1,0 17-2,6-7-6,-6-10-17,0 0-13,18 0 0,-18 0 0,14-20-1</inkml:trace>
  <inkml:trace contextRef="#ctx0" brushRef="#br0" timeOffset="92204.4724">16948 6561 66,'0'0'30,"-11"12"-8,4-1-6,1 8-4,-1-1-4,0 10-2,-1 0 0,3 4-2,-3-4 0,5 0-2,0-9-1,3 0 0,0-9 0,0-10 0,0 0 1,0 0-1,12-17 0,-6-1 0,0-4-1,1-10 1,2-1-1,0-4 0,0 0-1,1 3 1,-3 3 0,0 3 2,-2 6-1,0 8-1,-2 5 1,-3 9 1,0 0 0,11 16-1,-5 2 0,3 4 0,5 6 1,4 4-1,0 4 1,2-2-1,-1-3 0,0 1 0,-1-3-1,-5-8-3,-4-3-3,-9-18-7,12 12-13,-12-12-12,0 0 0,-15-15 1,-3 1 0</inkml:trace>
  <inkml:trace contextRef="#ctx0" brushRef="#br0" timeOffset="92351.4828">16945 6717 54,'0'0'36,"10"-4"0,3 4-9,7-8-10,5 5-14,-2-7-33,6 10-3,-8-13-2,5 4-1</inkml:trace>
  <inkml:trace contextRef="#ctx0" brushRef="#br0" timeOffset="93880.8385">23348 7192 21,'0'0'17,"0"0"-1,0 0-3,-13 0-1,13 0-2,-10 0-1,10 0-1,0 0-2,-13 0 1,13 0 0,0 0-1,0 0 0,15 6 0,-6-6-1,-9 0 2,14 4-1,-14-4-2,15-3 0,-15 3-1,0 0 0,9-10-1,-9 10 0,-3-14-1,3 14 0,0-10 0,0 10-1,-16-4 0,16 4 0,-15 0 0,15 0-1,-6 13 1,6-13 1,-10 15-1,16-6 1,-6-9 0,17 13 0,-3-7 0,-4-2 0,-10-4 0,21 0 1,-4-5-2,-5-2 1,-3 0 0,-6-3 0,-3 0-1,0-1 0,0 11 1,-11-15-1,0 11 0,-7-1-1,2 5 1,5 0 0,0 6 0,-1 0 0,12-6 0,-3 11 0,3-11 0,7 11-3,7-2-11,-9 0-23,-5-9 0,22 8 0,-7-8-1</inkml:trace>
  <inkml:trace contextRef="#ctx0" brushRef="#br0" timeOffset="94243.9718">23539 7332 38,'0'0'35,"0"0"1,10 16-6,-10 6-11,0-6-5,-2 13-3,-2-5-2,8 5-3,-9-5-2,12 3-1,-2-7-1,5-3-2,-10-3-2,0-14-4,16 15-11,-16-15-22,0 0 0,8-11 0,-11-2 0</inkml:trace>
  <inkml:trace contextRef="#ctx0" brushRef="#br0" timeOffset="94715.5318">23566 7333 46,'11'-10'33,"6"5"-2,-1-3-9,4-2-7,8 6-4,-5-1-4,8 5-2,-4 0-1,-7 5-2,-2 5 1,-9 2-2,-9-1 0,-6 5 0,-7-4 1,-4 3-1,-5-4-1,0-3 0,4-1 0,18-7 1,-9 5-1,20-5 0,2 0 0,2 4 0,14 0 1,5 2-1,4 5 2,-14 5-1,-6 3 1,-12 0 1,1 2 0,-7 3 0,-17-5 1,-10 0-1,-12-5-1,8-3-2,2-2-4,-3-9-10,-2 3-25,4-3 0,9-9-1,7 9-1</inkml:trace>
  <inkml:trace contextRef="#ctx0" brushRef="#br0" timeOffset="95651.5524">23450 10426 36,'-19'-11'22,"9"7"-3,-2 1-3,-6 3-3,1 5-1,2-1-2,2 5-1,1 0-1,18 3-1,-6-1-1,7 2 0,7-8-1,3 4 0,-4-9-1,13 2 0,-7-4-1,-8-2-1,-1-6 0,-6-3-1,-4-1 1,-4 3-1,-6-2 1,-9 4-1,2-1 0,1 8 0,-5 2 0,7 7 0,4 0 0,1 4 0,3 0 0,6-2 0,0-9 0,17 17 0,-1-14-2,-16-3-3,18 0-22,1 0-13,-6-10 1,-3 5-2</inkml:trace>
  <inkml:trace contextRef="#ctx0" brushRef="#br0" timeOffset="96114.0548">23843 10527 43,'-12'-5'33,"-1"-7"0,-8 6-10,-5 6-4,-9-6-5,2 12-3,-2 0-4,9 6-2,-4 8-1,12 6-2,6 3 1,7 0 0,10 2 0,10-2-1,8-2 1,10-4 0,11-8-2,-8-2 1,3-9-1,10-4 0,-16 0-1,-2-11-2,-9 5-3,-17-8-12,-5 4-23,0 10 0,-23-18 0,-5 14 1</inkml:trace>
  <inkml:trace contextRef="#ctx0" brushRef="#br0" timeOffset="97032.8778">17149 10433 35,'-4'-20'26,"4"20"-4,-14-15-3,3 6-4,0 9-2,-9-4-4,5 8-1,-3 3-1,3 3-2,0 1-2,6 2 1,-1 1 0,10 0 0,0-5 0,14 0 0,-1-4 0,7 0-1,0-5 0,2-5 0,-3-2-1,0-1 0,-7-5 0,-6-1-1,-8 0 1,-9 0-1,-7 4 1,0 5-1,-5-2 0,1 7 0,1 0-1,4 5-2,10 7-6,1-3-25,6-9-7,14 12 1,-4-6 0</inkml:trace>
  <inkml:trace contextRef="#ctx0" brushRef="#br0" timeOffset="97422.3117">16937 10681 48,'0'0'35,"-2"22"1,2-3-12,-8 1-7,8 12-4,-7-3-3,7 8-3,-3-1-3,3-3-1,0-2-2,0-6-2,0-3-3,0-10-5,6 2-8,-6-14-18,0 0-3,0 0 0,0 0 0</inkml:trace>
  <inkml:trace contextRef="#ctx0" brushRef="#br0" timeOffset="97799.2923">16839 10722 25,'0'-12'71,"12"1"-34,-1 7-13,4-6-8,15 10-5,4-9-4,10 9-2,1 5-1,5 3-1,-2 3-2,-2 7 0,-8 2 0,-10 6 0,-13 3 0,-12 3 0,-13 1 0,-14 0 0,-11 0-1,-5-5-3,0-1-8,-5-8-28,2-14-1,11-1 0,2-12 0</inkml:trace>
  <inkml:trace contextRef="#ctx0" brushRef="#br0" timeOffset="99021.1861">8018 11015 54,'0'0'21,"0"0"-3,3 11-4,-6-2-2,-3 8-3,-3 0-1,3 4-2,-4-1-3,1 2-1,1-3 0,3-6-1,-1-2 0,6-11-1,0 0 1,0 0-1,6-13 0,-2-2 1,1-4-1,-1-4 0,3-2 0,1-3 0,-1 1 1,-1 3-1,0 1 1,0 5 0,-3 4 0,-3 14 0,10-8 1,-10 8 0,9 17 0,0-3 0,-2 4 0,5 6 0,3 0 0,-2 5 0,2-1-1,1-1-2,-1 0-2,-3-9-6,1 3-11,0-9-14,-13-12 0,0 0-1,-13 4 1</inkml:trace>
  <inkml:trace contextRef="#ctx0" brushRef="#br0" timeOffset="99188.074">7983 11099 20,'14'6'28,"-3"-6"1,9 0-1,1 0-19,3 0-12,4 9-21,-11-18-2,11 9-2,-10-4 0</inkml:trace>
  <inkml:trace contextRef="#ctx0" brushRef="#br0" timeOffset="99449.1062">8279 11001 24,'0'0'65,"0"0"-34,-6 12-10,6 5-7,0-4-7,0 8-2,0-4-2,0 7-1,0-7-4,0-2-4,6 3-6,-6-9-8,0-9-12,0 15-2,0-15 0,0 0 3</inkml:trace>
  <inkml:trace contextRef="#ctx0" brushRef="#br0" timeOffset="99924.7181">8242 10987 60,'0'-18'32,"8"14"-3,-8 4-12,19-15-7,-3 12-3,3 2-2,2 3-2,2 5-2,-5 2 0,-3 2-1,-3-1 1,-9 2-1,-3 2-1,-2-4 1,-8-1-1,1-1 1,0-3-1,9-5 0,-18 4 0,18-4 0,0 0 0,0 0 1,0 0-1,15 11 1,-3-2 1,0 4 0,1 3 0,-4 2 1,0 5 0,-9-1-1,0-1 1,-12-4-2,0-3-3,-3-3-9,-2-3-18,-4-8-3,8-4-1,-2-10 0</inkml:trace>
  <inkml:trace contextRef="#ctx0" brushRef="#br0" timeOffset="100313.4631">8636 11015 55,'-12'-7'26,"12"7"-5,-19-5-3,4 5-5,2 4-2,-5 1-3,5 8-2,-3 0-1,8 6-1,1 0 0,4 2-1,3 0 0,7 3 0,4-6 1,5-3-1,3-1 0,3-6-1,2-3-4,-2-5-6,6-2-12,-6-4-16,-6-8-1,-1 7 0,-5-7 0</inkml:trace>
  <inkml:trace contextRef="#ctx0" brushRef="#br0" timeOffset="100562.7887">8724 11011 70,'0'0'34,"0"0"1,5 11-18,1 6-5,-6-2-6,10 7-1,-6-2-1,1 2-1,-5-4-4,6-1-1,-2-2-7,-4-15-9,0 0-15,0 0-3,0 0 1,0-17-1</inkml:trace>
  <inkml:trace contextRef="#ctx0" brushRef="#br0" timeOffset="100788.7655">8746 10999 75,'6'-12'33,"6"3"-5,6 6-9,1-3-9,5 9-3,3 3-2,6 5-2,-2 1-1,-6 8 0,-4 3-1,-10 2 1,-5 2-1,-10-4 0,-9 0-2,-12-4-2,-2 0-7,-7-6-11,-1-6-14,4 0-2,-2-7 2,10 0-2</inkml:trace>
  <inkml:trace contextRef="#ctx0" brushRef="#br0" timeOffset="101330.5377">9080 11032 52,'-10'11'34,"7"10"-1,-2 1-13,-3-3-5,8 4-5,-5-4-2,5-1-3,0-5-1,0-13-1,10 9-1,-10-9 0,12-16-1,-3 1 0,-4-5 0,5-4-1,-4-2 1,0-2-1,5 0 0,-6-1 0,1 8 0,-3 1 0,1 7 0,-4 13 1,12-4-1,-12 4 2,12 17-1,-3 1 1,1 3 0,3 6 0,-1-1 0,1-2 0,-2 3-1,2-2 0,-4-2-2,-3-6-2,1 0-4,-7-17-11,0 8-20,0-8-1,0 0 1,-12-6-1</inkml:trace>
  <inkml:trace contextRef="#ctx0" brushRef="#br0" timeOffset="101492.7471">9098 11105 64,'23'5'35,"-6"-10"-4,11-4-40,1 9-16,-3-16-4,12 12-4</inkml:trace>
  <inkml:trace contextRef="#ctx0" brushRef="#br0" timeOffset="354420.6044">1957 1264 55,'0'0'33,"-9"28"-9,-2 12-8,-1 1-4,-8 8-2,7 6-5,-2 8 1,3-17-5,-3 4 2,6-23-1,1-7-2,8-1 0,0-19 0,0 0 1,3-13-1,2-8 1,1-17-3,4 4 2,0-6 0,-2-20 1,-2 2-2,-1 7 4,1 6-4,-6 45 2,5-59 0,-5 59 0,-6-48-2,9 58 3,6 8-1,5 20-3,5 5 3,5 3 1,7 3-2,5 15 2,8 5 1,-1-11-4,-2 6 4,-3-17-1,-8-8 0,-3 4-2,-11-9 3,-16-7-2,-19-10 1,-9-3-2,-17-7 0,-1 1 1,-11-1 0,-9-7-1,4 4 2,13-3-3,7-2-1,8 1-3,15 9-6,5-12-12,14 3-15,16-5 0,10-3-1</inkml:trace>
  <inkml:trace contextRef="#ctx0" brushRef="#br0" timeOffset="354841.7246">2284 1397 28,'-6'-31'36,"11"10"-1,-5 21-2,-3 18-13,15 7-5,-6 16-5,11 13-3,2 5-1,-1-3-3,1 12 3,2-15-3,-3-9 0,-1-1-3,-1-9 2,-5-12-1,-4-7 2,5-11-2,-6-21-1,1-7 1,5-8-1,0-10 2,1-5-2,6-11 2,-1-5-4,1 8 2,0 4 1,-4 0 0,-6 10 0,-2 9 0,-4 6-2,-6 16-4,3 10-8,-10-5-26,10 5-2,-4 25 0,11-12 1</inkml:trace>
  <inkml:trace contextRef="#ctx0" brushRef="#br0" timeOffset="355458.1051">2743 1875 70,'-6'16'33,"6"6"-10,-5 6-8,1 2-3,4-2-3,0-5-4,6-2 0,-3-7-2,-3-14 0,0 0-1,13-14-1,-13-10 1,0 1-2,0-2 0,-7-4 0,4 4-1,3 2 2,-3-4-4,6 12 3,6 3-2,1 1 3,5 3-2,10 8 0,0-6 1,-3 6-1,0 8 2,-4-5-2,-3 9 3,-5 2-3,-7 3 3,-9 1-2,-1 4 2,5 6-2,-2-6 0,4 4-5,6-3-9,-2-4-16,-4-19-7,24 19 1,-14-22 0</inkml:trace>
  <inkml:trace contextRef="#ctx0" brushRef="#br0" timeOffset="355759.3608">3020 1884 58,'12'0'32,"-12"0"-5,-4 12-11,8 5-5,-8 0-2,4 8-1,0-3-1,6 3-1,-3-7-3,4 8 1,4-9-2,2 1 1,0-11-1,5-7 1,-2-3-2,0-6 1,2-9-1,-5-6 0,-4 0 0,-3-3-2,-2 4-1,-8 0-4,4 8-10,-7 3-19,-4 5-2,11 7 0,-16-2-1</inkml:trace>
  <inkml:trace contextRef="#ctx0" brushRef="#br0" timeOffset="356164.8568">3236 1869 63,'7'7'36,"-3"4"-1,0 11-13,-4-4-8,5 14-4,-5-2-1,7 5-4,-3-8-2,2-5-2,1-3-2,-2-5-1,5-7 0,-10-7-1,21-22-1,-11-1-1,8 1 0,-8-4 1,6 5 0,-3-5 1,-2 2 1,-4 9 1,-7 15 1,6-9 2,-6 9 1,-16 12 1,3-8 0,1 14 0,-4 1 0,2 0 1,1-2 0,10 0-1,3-2-2,6-1 1,7 2-1,5-10 0,8-1-4,1-5-3,13 0-18,1 0-16,-3-18 0,7 4 0,-4-11-1</inkml:trace>
  <inkml:trace contextRef="#ctx0" brushRef="#br0" timeOffset="356374.9638">3784 1687 75,'10'-11'36,"8"11"-1,2 0-14,5-7-16,2 15-9,4-2-14,0 6-17,-12-8 0,2 5-1,-21-9 0</inkml:trace>
  <inkml:trace contextRef="#ctx0" brushRef="#br0" timeOffset="356518.8346">3847 1794 55,'0'0'34,"24"12"-1,-4-7-19,7-8-37,11 14-5,-5-15-1,10 4-4</inkml:trace>
  <inkml:trace contextRef="#ctx0" brushRef="#br0" timeOffset="356864.9131">4424 1754 44,'0'9'35,"15"0"2,4-9-1,8 3-22,11-1-14,2-9-31,12 7-2,-5 0-1,13-4-2</inkml:trace>
  <inkml:trace contextRef="#ctx0" brushRef="#br0" timeOffset="357202.9205">5022 1688 47,'13'4'36,"11"-4"1,16 5-1,22-2-19,9-3-6,16 16-1,8-6-2,10-5-4,4 5-2,-4-15-5,4 5-13,-12 0-24,-11-7 2,-9-8-1,-12-9-1</inkml:trace>
  <inkml:trace contextRef="#ctx0" brushRef="#br0" timeOffset="357812.2026">5597 1197 46,'0'0'29,"0"0"-6,45-23 1,-45 23-6,0 0-6,0 0-2,3-50-4,-3 50-1,0 0-4,-62-39 3,62 39-6,-64-32 2,64 32 0,-68 0 1,68 0-2,-53 18 0,53-18 2,0 0-2,-25 55 1,25-55 1,25 42-1,-25-42 1,50 21 1,-50-21-2,62 8 1,-62-8 0,56-14-1,-56 14-1,41-28 0,-41 28 1,0 0-1,0 0 2,0 0-2,0 0 2,0 0 3,0 0-1,0 0 2,-16 41-2,12-11 2,1 7-3,3 13 0,3 2-3,2-15-11,5-1-23,3 6-4,-5-7 0,1 14 0</inkml:trace>
  <inkml:trace contextRef="#ctx0" brushRef="#br0" timeOffset="358285.597">5702 1973 41,'-19'-5'34,"-11"-7"-1,-8 7-10,1 5-6,-8 4-5,6 10-3,-1 2-3,9 18-2,6 9 1,14 1-1,8 10 0,14 1 0,11-4 0,12-3 0,8-10-1,11-17-4,10-14-23,3-12-14,-8-24-1,-2-3-1,-11-11 1</inkml:trace>
  <inkml:trace contextRef="#ctx0" brushRef="#br0" timeOffset="359203.1498">6797 1581 29,'21'-7'33,"-6"7"1,14 10-2,2 16-14,-3 6-7,5 9-3,0 7 1,0-1-4,-8 1-1,-13 10-3,-12-5 2,-6-7-3,-13-2 2,-5-16-3,-7-6-1,-5-5 0,1-7 0,2-25 0,6-5 0,6-15 2,11-7-3,7-5 3,12-2 0,12-9 0,14-4-1,2 12 2,9-3-3,4 10 2,0 6 0,0 6 0,-7 9 0,-6 16 0,-9 6 1,-6 12 0,-13 14 0,-6-2 1,-3 8-1,-6 11-1,0-5-1,0-6-5,6 0-10,0-11-8,6-11-12,13-3 0,2-7 2</inkml:trace>
  <inkml:trace contextRef="#ctx0" brushRef="#br0" timeOffset="359488.1798">7639 1687 38,'-5'23'34,"-17"-2"0,-3-4-5,-3 4-10,-9-6-7,9-10-5,-6 0-2,9-10-3,4-14-2,4 9 0,12-7 1,5-9-2,3 3 0,6 7 2,7-1-2,2 17 1,1 10 2,2-5 0,-2 15-1,2 6 0,-1 0-1,-2 2-5,4 0-9,-1-3-22,1-17-1,3 7 0,-1-15 1</inkml:trace>
  <inkml:trace contextRef="#ctx0" brushRef="#br0" timeOffset="359947.7811">7808 1608 56,'0'0'30,"10"0"1,4 5-18,5-10-5,0 1-4,1 4-1,-3 4 0,-2-4-2,-3-2-1,-12 2 0,0 0 0,0 0 0,-18 20 1,5-10 0,-3 8 1,5 1 1,1 4 0,8 8 1,2-3 1,12-7 0,3-5-1,6 3 0,2-12-1,5-4-1,-1-3 1,-2-8-3,0-13-1,-3 7 0,-4-7 1,-2 0-2,-6 4 2,-2 1-2,-5-2 1,-3 18 1,0 0 1,0 0 0,0 17-1,-3-3 1,6 4-1,0 5 0,3 5-3,-3-11-10,4-1-21,-1 3-2,-6-19 0,9 10 0</inkml:trace>
  <inkml:trace contextRef="#ctx0" brushRef="#br0" timeOffset="360096.5431">8083 1403 67,'-31'-71'36,"31"71"1,-19-31-8,16 44-22,3 12-29,3-3-13,-3 6-1,16 14-1</inkml:trace>
  <inkml:trace contextRef="#ctx0" brushRef="#br0" timeOffset="360639.5701">9067 1678 42,'-22'0'29,"-5"0"2,12 11-14,6 3-6,9 5-3,12-3-1,9 1-3,6 4-1,4-12 1,4-5 0,-7-4 0,0-7-1,-10-12 0,-6-1-2,-12-14 1,-2-8-1,-14-8 2,1-8-3,0-12 0,-5 6 1,6 5 0,4-3-4,7 10-4,3 52-7,3-58-14,-3 58-6,0 0 1,37 3-2</inkml:trace>
  <inkml:trace contextRef="#ctx0" brushRef="#br0" timeOffset="360789.9671">9282 1537 17,'15'59'61,"-8"-27"-31,-2 4-12,-2-4-9,4-11-13,-5-4-25,8 9-2,-4-10 1,10-12-1</inkml:trace>
  <inkml:trace contextRef="#ctx0" brushRef="#br0" timeOffset="361105.2928">9690 1683 74,'-6'20'35,"-5"1"-2,-13 1-13,4-3-6,-8-7-7,3-7-3,-2-9-2,2-2-1,4-3-1,4-10-1,5-6 0,8 0 0,4 2-1,7 7 0,8 8 2,1 0 0,6 5-1,2 19 2,-2 5 0,-1 2 1,-2 7-1,0-3-1,-1-3-10,-5 1-13,0 0-11,8-14-2,-3-11 0,7 0-1</inkml:trace>
  <inkml:trace contextRef="#ctx0" brushRef="#br0" timeOffset="361729.9476">9827 1613 31,'0'0'63,"9"0"-30,13 0-19,6 3-6,-3 3-2,9-6-2,-3 0-2,-4 0-2,-5-6-2,-9 9-1,-13-3 2,0 0-1,-13-3 1,-5 7 0,-4 3 2,3-2 1,-5 14 1,9-3-1,5 2 0,7 5-1,3-2-1,10-2-2,8 1-5,1-4-8,9-12-5,3 0-5,3-4-3,6-7 0,-3 2 7,0-9 9,-6-1 9,-3 10 13,-6 5 10,12-9 37,-25 13-25,-9-4-6,19 16-5,-9-7-6,9 5-6,-5-14-3,8 0 0,-4-4-2,1 4-2,-1-7 0,-3-11-3,-4-8 0,-9-2-1,-2 7 0,-11 0-2,-6 5 2,-4-6 0,-7 13 0,-3 15 1,-2 10 2,4 6 0,4 9 2,10 5 0,3 8 2,8 17-2,4-4 1,9-4 0,1 2 0,2-1-4,1-5-4,-3-8-28,4-13-8,3-13-1,7-15-1</inkml:trace>
  <inkml:trace contextRef="#ctx0" brushRef="#br0" timeOffset="362292.2531">10900 1523 53,'-20'-14'27,"-9"11"-8,0 3-5,2 5-3,1 3-2,9 0-3,4 5-2,13 4-2,9-3-1,6 2-1,4 4 1,6-13 0,-4 1-1,-1 2-1,-6-4 1,-14-6-1,7 17 2,-17-6 0,-4-11 0,-3 15 2,-4 4 0,6 0 1,2-4-1,7-1 1,6-5-1,7 6-1,7 0-3,2-13-10,-1-11-24,10 9 1,-13-14 1,10-1-2</inkml:trace>
  <inkml:trace contextRef="#ctx0" brushRef="#br0" timeOffset="362417.7874">10850 1352 29,'-24'-67'18,"24"67"-7,0 0-17,-12-24-15,20 32-1</inkml:trace>
  <inkml:trace contextRef="#ctx0" brushRef="#br0" timeOffset="362556.809">10938 1463 39,'35'58'35,"-3"5"0,2 2-4,2-4-7,-8-1-10,1 4-7,-6-8-4,-2-19-8,-2-12-13,-9-8-13,-10-17-6,17-14 1,-11-16-1</inkml:trace>
  <inkml:trace contextRef="#ctx0" brushRef="#br0" timeOffset="362714.8151">11224 1584 82,'-16'-13'35,"-2"13"-6,-3 18-8,-11 16-9,2 7-5,-5 9-2,-1 9-5,4 5-2,-1-12-8,11 1-15,7-3-13,1-18 2,11-7-2</inkml:trace>
  <inkml:trace contextRef="#ctx0" brushRef="#br0" timeOffset="363398.9883">11585 1677 50,'-6'-28'25,"-14"9"-6,3-4-7,-5 5-3,-1 7-4,1-3 0,-1 9-3,1 15 0,5 6 1,4 5-1,6 5 2,7-4 0,6 4-1,3 0 1,7-1 1,8-8-1,-2-11-1,3-9 0,-2-10-2,-3 2 1,-2-3-1,-1-4 0,-8-4-1,-6 4 1,-3 2-1,0 16 0,-3-12 0,3 12 0,-9 0 0,4 8 1,5 4 0,0 7-1,6 0 1,3-1 1,2 1 0,6 2-1,2-7-1,4-8-2,1 3 0,2-15-1,0-6-1,-3-5 1,2-1 1,-4-6 1,-5 2 4,1 1 3,-10 2 1,3 3 1,-10 16 1,0 0-1,0 0-1,-3 30-1,-4-6-2,7 14-2,-5 4 1,5 5-1,-2 5-1,2 6-1,2-5 0,-2-7-3,5-2-1,-5-13-6,10-9-19,-3-8-12,-4-23 0,-3 9 1,11-36-1</inkml:trace>
  <inkml:trace contextRef="#ctx0" brushRef="#br0" timeOffset="363542.2084">11890 1831 47,'0'0'26,"24"-2"-3,-3-1-22,1-2-24,11 5-4,-6-12 0,12 12 8</inkml:trace>
  <inkml:trace contextRef="#ctx0" brushRef="#br0" timeOffset="363953.3895">12321 1514 61,'-16'-12'29,"-6"12"-9,1 4-5,2 1-4,1 7-4,6-4-2,12-8-2,-13 26-1,17-12 0,4 1-2,4-8 1,1 4-2,3-11 0,-1 4-1,-3 3 0,-12-7 0,0 0-1,0 0 2,-14 7-2,-5-1 3,-6 11 1,3-3 2,-2-2 0,4 13 3,5-2 0,8 4 1,7-7 1,14-1-1,7-6-1,3 7-4,11-4-16,8-16-20,-9-4-3,6-3 1,-8-8-1</inkml:trace>
  <inkml:trace contextRef="#ctx0" brushRef="#br0" timeOffset="365030.8743">1812 2844 44,'0'0'30,"15"18"0,-5-9-10,13-3-10,3 2-4,6-3-1,1 0-1,4-5-1,2 0-2,-5-8-1,-9 2 0,-3-2-1,-13 2 0,-9 6 0,0 0-1,-22 4 1,1 10 0,-1 6 1,2 2 0,0 6-1,10 5 2,10 0-1,6-2-2,13-3 0,3-4-2,15-5-2,2-6-1,10-7 1,0-6-2,-2-4 1,2-6 1,-6-2 1,-4-6 3,-8 1 2,-11-2 3,-11-4 2,-3 8 2,-27-17 11,-2 17-7,-3 7-2,-6-1-1,6 9-2,-1 4-3,3 5 0,5 5-2,3 5-1,13 3 0,8 5 0,8-1 0,5-4 1,2-6 0,8-1 1,-2-11-1,4-4 1,-8-11 0,-2-6-1,-6-2-2,-8-3-7,-1-2-21,-5 5-5,-7-3-1,7 12 1</inkml:trace>
  <inkml:trace contextRef="#ctx0" brushRef="#br0" timeOffset="365451.1459">2610 2917 16,'0'12'26,"9"15"-1,-2 1-9,1 1-4,-1 3 1,-1-5 0,4 0-1,-5-13-1,5-4 0,-10-10-2,19-17-2,-11-2 0,2-2-2,0-5-3,2 1-9,3-1-25,-6 10-4,-3-3-1,4 11 1</inkml:trace>
  <inkml:trace contextRef="#ctx0" brushRef="#br0" timeOffset="365940.6478">3491 2946 4,'9'27'56,"-9"-4"-27,5 2-14,-5 9-4,0-8-1,0 3-3,0-11-2,0-4-1,0-14-1,0 0-1,0-14 0,0-5-2,0-3 1,10-7 0,-1-1-1,4 3 1,2 1-1,1 10 0,2 7 1,4 9 0,-5 15 0,1 8 0,-4 6 0,-1 4-4,0 2-7,0 3-18,-2-15-4,5 0-1,-7-19 1</inkml:trace>
  <inkml:trace contextRef="#ctx0" brushRef="#br0" timeOffset="366204.0454">3834 2960 66,'-9'10'30,"2"4"-11,4 8-7,0-2-4,9 10 0,1-6-2,6 4 1,-1-9-1,7-1-1,-1-11 1,3 0-1,-4-14-1,-2-3-1,-2-5-1,-4-8-4,0 0-6,-6-3-13,-3-1-15,0 3-1,-6 0 0,6 7 0</inkml:trace>
  <inkml:trace contextRef="#ctx0" brushRef="#br0" timeOffset="366623.6738">4046 2966 68,'9'23'36,"-3"-5"-2,-6 5-17,12 5-3,-12-5-4,10 6-3,-7-9-4,3 1-1,-3-10-2,-3-11 0,12 0-2,-5-11-1,2-2-2,-6-8-5,10 4-2,-7-7-4,9 4-1,-5-2-1,7 5 1,-4-4 3,2 7 7,-2-2 5,0 4 5,-1 4 16,-2 0-6,-10 8 1,-7 10-1,-5-3-3,2 7-3,-6 1-1,5 3-1,-2 1-1,3 3-1,4-3-2,6 0 0,0-1 1,9-4-3,7 1-5,-1-5-14,5-10-13,5 4-1,-4-9 0,10 5-1</inkml:trace>
  <inkml:trace contextRef="#ctx0" brushRef="#br0" timeOffset="366894.219">4411 3013 39,'0'0'34,"0"17"2,9 1-2,0 6-17,-2-1-5,6 5-1,-5-6-3,2 4-1,0-13-3,2-1-1,0-12-2,-3-7 1,4-4-1,0-5-1,-2-4-2,-2-9-7,3 6-19,-2 0-11,-7-1 0,3 7 0</inkml:trace>
  <inkml:trace contextRef="#ctx0" brushRef="#br0" timeOffset="367377.1543">4718 3001 67,'-6'11'32,"-1"8"-8,2 0-9,5 8-5,0-1-2,6 5-1,0-9-2,10 2 0,-2-12-2,6-2 0,1-10-1,1-4-1,-1-10 1,-1-4-1,-3-3-1,-6-2 0,-1-3 0,-6 2 0,-4 7-1,-4 2 1,4 15-1,-16-2 1,7 12 1,6 5-1,3 6 0,0 5 1,7-2-1,6-3 1,2-5 0,5-3 0,2-5 0,-3-4 0,-1-8 0,-2-5-2,-2-3-2,-8-7-9,2-1-25,-5 1 0,-8-3 1,5 8-1</inkml:trace>
  <inkml:trace contextRef="#ctx0" brushRef="#br0" timeOffset="368098.1148">5085 3031 11,'-9'-15'58,"20"12"-27,13 3-14,0 3-5,2-3-7,4 0-1,1 3-2,-2-3-2,-6-4-1,-3 1-2,-10 3-1,-10 0 1,0 0-1,-16-8 1,1 8 3,-2 11 0,-21 13 8,21-7-2,8 5 1,4-1 0,9 7 0,-1-4-1,11-2 1,-2-6-2,11-3-1,-1-8-2,3-5 1,0-8-3,-1-3 1,2-9-1,-2-2-1,-4 1 1,-4 5-1,-6 3 0,0 4 1,-10 9 1,0 0 0,9 17 1,-9 1-1,0-1 1,0 0 0,3-2 0,-3 1 0,0-16-1,14 5 0,-14-5 0,20-15 0,-6-2-1,2-1 1,2 1-1,3-2 0,-1 4 0,-2 5 0,-1 7 0,-1 6 0,-1 12 0,-5 2 0,-1 4 1,-4 1-2,-2 5-2,-3-8-6,0-1-21,3-1-7,-3-17-1,-11 7 0</inkml:trace>
  <inkml:trace contextRef="#ctx0" brushRef="#br0" timeOffset="368250.7407">5522 2796 64,'-6'-12'33,"6"12"-1,9 12-20,-9 2-37,13 12-5,-9-3-3,13 6 0</inkml:trace>
  <inkml:trace contextRef="#ctx0" brushRef="#br0" timeOffset="369053.7772">6501 2989 44,'-11'9'30,"-5"14"1,-9-1-16,-2-3-5,1-3-4,-4-5-2,4-1-1,2-10-2,5-5-1,7-8 1,5-5 0,7 0-1,0-2 1,10 1 1,6 2 0,-2 5 1,9 12-1,-2 6 1,1 9 0,0 4-1,2 4 1,-2 4-3,-1 0 0,-1-5-3,-1-10-3,-1-2 0,-2-10-1,-2-6 0,2-7 1,-6 2 2,-2-8 2,-1 2 4,-1 4 3,-2 1 9,-4 12-6,9 3 0,-9-3-2,6 21 0,-6-11-3,3 5 0,-3-6-2,0-9-1,0 0 0,0 0 0,-6-15-2,6-3 1,0 1 0,3-7 0,4-1 1,4 4 0,2 2 1,3 4-1,-1 7 2,4 8-1,-1 7 0,-2 9 0,-1 5 0,-5 4-2,2 3-4,-5 1-5,5 0-12,-7-2-4,5-10-10,6 3 1,-2-11 0</inkml:trace>
  <inkml:trace contextRef="#ctx0" brushRef="#br0" timeOffset="369345.9777">7069 3103 36,'10'-14'30,"-10"-6"-2,3-4-7,-3 0-5,-4-5-4,-1 3-4,-8 1-1,-2 8-2,-7 3-1,3 9-1,-5 5 0,4 9-1,2 5 1,9 8-1,2 3 1,10 1-1,4-3 1,9 2 0,2-5 0,4 0-1,0-9-1,-1-5-3,1-6-4,-9-11-8,2-7-16,-3-4-7,-12-14-1,3-1 1</inkml:trace>
  <inkml:trace contextRef="#ctx0" brushRef="#br0" timeOffset="369474.5961">7017 2641 55,'0'-12'34,"0"12"0,0 0-9,3 15-14,0 8-34,6 13-8,-9-1-1,3 15-1</inkml:trace>
  <inkml:trace contextRef="#ctx0" brushRef="#br0" timeOffset="379904.3271">7723 2898 32,'-2'21'28,"-8"1"-3,4 7-8,4 8-4,2-4-3,5-1-2,5-8-1,11-11-2,3-13-1,4-13 0,3-11-2,-2-10 0,-4-8 0,-1-6-1,-14-12 0,-10 2-1,-6-8 0,-13 3 0,-9 7 0,-3 8-1,-4 5 1,-2 13-1,0 16 0,6 12 1,8 12 1,6 11-1,14 5 0,6 6 0,14 1 0,6-3-2,12-3-3,5-5-5,10 2-10,5-2-9,-5-13-4,6 1 1</inkml:trace>
  <inkml:trace contextRef="#ctx0" brushRef="#br0" timeOffset="380233.2616">8167 2784 54,'-16'4'25,"-11"-3"-6,5 8-4,3 1-5,6-1-4,7 4-2,6 2-2,6 2 0,7-6-1,3 1-1,3-1 0,2-4-1,-6 0 0,-2-3 0,-4 1 0,-9-5 0,0 0 1,-12 19 1,0-9 1,-4 6 0,1 0 1,5 6 0,3-3 0,7 0 0,13-2-1,6-8-2,9-3-3,5-6-7,5-10-10,2 3-12,-8-14 0,5 3-1</inkml:trace>
  <inkml:trace contextRef="#ctx0" brushRef="#br0" timeOffset="380686.5462">8328 2848 5,'0'0'25,"0"0"1,12-4-1,7 4-13,3 0-5,6 0-3,3-5 0,-2 5-1,-4 0 0,-4-3-1,-4 0-1,-17 3 1,0 0-1,0 0 1,-17 3 1,-1 5 0,-3 3 1,-1 5 0,4 5 1,1 1 0,7 5 0,4-2 0,6-2-1,12 0-1,4-4 1,2-5-2,5-7-1,5-7-1,-3-4-1,6-9-1,-7-3 1,-1-5-1,-5-3 0,-3 0 0,-6-2 2,-3 5 0,-6 8 1,-6 4 1,6 9-1,-14 0 1,7 9-1,1 6 0,2 4-2,4 8-6,4-3-14,2-7-13,6 3 1,1-13-1,8 4 0</inkml:trace>
  <inkml:trace contextRef="#ctx0" brushRef="#br0" timeOffset="381309.651">8825 2877 54,'0'0'35,"-3"10"-1,3-1-8,6 9-13,-6 2-6,0 3-2,-5-3-2,5 0-1,0-4-2,0-4 0,0-12-1,0 0-1,18-9 1,-7-9 0,3-5-1,1-1 1,1 0 0,-3-3 1,-2 8 0,-4 5 0,-2 3 1,-5 11 0,0 0 1,0 15 0,-5-1-1,5 6 1,0 3-1,5-1 0,2-2 0,3-3 0,4-8 0,2-3-1,3-6 0,0-5 0,0-8 0,0-5-1,5 0 1,-4-1-1,-2 4 0,0 1 1,-2 14 0,-4 5 1,-3 4 0,-3 11 0,-6 2 1,0 2 0,-6 0 0,3 2 0,0-11-1,3-15 0,0 11 1,0-11-2,16-21 0,-5 7 0,1-5 0,1 0 0,3 0 1,-5 5-2,2 5 1,0 9 0,-4 5 1,0 4-1,-2 6 0,-1 4 1,0 5-2,-2-2-3,2 5-6,-6-9-19,0-8-8,6 0 0,-6-10 0</inkml:trace>
  <inkml:trace contextRef="#ctx0" brushRef="#br0" timeOffset="381452.6541">9241 2593 51,'-13'-37'33,"13"22"0,0 15-10,0 0-34,10 14-15,-6 2-6,17 11-1</inkml:trace>
  <inkml:trace contextRef="#ctx0" brushRef="#br0" timeOffset="381919.309">9973 2820 37,'15'24'33,"-15"-9"-1,0 7-4,3-3-13,-9-2-5,6 0-4,0-8-3,0-9-2,0 0 0,0-14-2,0-5 2,7-4-2,-1-1 1,-1 0-1,3-2 1,1 6 0,2 4 0,-1 8 1,2 8 0,1 10 0,-1 5 0,0 1-3,2 13-4,-5-4-12,0-1-15,12 2-1,-5-9 1,8 0-1</inkml:trace>
  <inkml:trace contextRef="#ctx0" brushRef="#br0" timeOffset="382240.9469">10366 2922 59,'0'0'33,"13"9"-1,-4-12-16,9 3-5,-5-6-3,6-2-2,-4-6-1,-2 2-2,-4-8 0,-5 1-2,-8 0 0,-5 4 0,-4-2 0,-5 3-1,0 7 0,-4 7 0,3 9 0,1 8 0,5 7 1,3 11 1,4 3-1,6 8 0,0 0-1,6-3-1,4 2-8,-1-9-14,1-10-13,9-4 0,-2-13-1</inkml:trace>
  <inkml:trace contextRef="#ctx0" brushRef="#br0" timeOffset="382671.5318">10745 2863 61,'-19'-19'32,"7"2"-6,-7 7-8,-3 0-6,7 4-4,-5 6-2,13 6-3,-3 4-1,7 7 0,3-2-1,3 3 1,4-4 0,3-1 1,4-7-1,-1-6 0,5 0-1,0-13 1,4-1-1,3-2 0,1-2 0,0 4 0,2 2 0,1 4 0,-2 4 0,-2 9 1,-6 5 0,-2 4 0,-9 1 0,-6 4 0,-4-2-2,-8-2-5,1-1-31,-4-2-2,-2-12 0,4 0 1</inkml:trace>
  <inkml:trace contextRef="#ctx0" brushRef="#br0" timeOffset="383468.7855">11690 2755 46,'0'0'35,"0"25"-1,-6-4-12,-12 3-6,2 4-3,-10-6-3,1-1-3,-5-4-4,-1-6-2,7-8-2,-1-11-1,12-2-1,5-9 1,8 0-1,0 1 1,11 1 0,5 5 1,3 2 1,2 10 2,3 3-1,2 10 1,-1 4 0,1 4 0,4-2 0,-1 4 1,0-2-2,4-4 0,-2-5 0,2-9-1,-1-7 0,-2-5-1,-6-4 0,-3-10-1,-8 1 0,-6-3 0,-7-3 1,-10 9-1,-4 2 1,-3 3 0,-1 5 1,0 9 0,-1 12-1,3 4 2,2 10 0,6 3 0,4 8 1,4 8 1,0-1-1,0 5 0,4-2 0,6-5-1,0-1-7,-2-10-14,-2-9-15,12-6-2,-8-14 1,9-2-1</inkml:trace>
  <inkml:trace contextRef="#ctx0" brushRef="#br0" timeOffset="383723.8929">12059 2808 48,'16'0'36,"-12"9"1,7 13 0,-6 5-20,-2-3-7,6 5-2,-3 0-2,4-7-2,-2-5 0,6-6-1,-3-11-1,5-6-1,-1-9-1,1-5-1,2-3-3,-5-6-8,2-3-25,-2 8-2,-6 0 0,1 9-1</inkml:trace>
  <inkml:trace contextRef="#ctx0" brushRef="#br0" timeOffset="384010.2459">12333 2801 66,'4'19'38,"-4"-4"-1,8-1-13,-1 8-9,-7-8-5,6 4-3,-6-8-3,0-10-2,0 0 0,15-4-1,-8-9-1,5-2 0,0-2 0,4-2-1,-1 4 1,1 5 0,-1 4 0,-5 6 0,3 10 1,-8 5 0,1 3-4,-3 2-7,5 3-24,3-1-4,2-6 0,18 0-1</inkml:trace>
  <inkml:trace contextRef="#ctx0" brushRef="#br0" timeOffset="384609.9176">12683 2756 52,'13'6'26,"-1"-2"-10,7-4-4,6 3-4,0-3-3,2-3-1,-4 3 0,-2-4-2,-9 4-1,-12 0 1,0 0-1,-15-6 0,-1 10 1,-3 3-1,1 5 1,-1 2 1,8 3 0,1 3 0,10 9 1,6-3 0,5-1-1,9-4 0,5-4 0,3-8-2,-1-6-1,2-6 0,1-8-1,-2-8 0,-5-3 0,-2-3-1,-8 0 1,-4 0 1,0 3 1,-6 3 0,-3 7 1,0 12-1,0 0 0,0 0 0,-6 17 1,6 2-2,0 4 0,0 3-5,0-5-11,0-6-17,9 1 0,-9-16-1,25 0 1</inkml:trace>
  <inkml:trace contextRef="#ctx0" brushRef="#br0" timeOffset="385250.8053">13269 2750 45,'0'9'34,"7"9"3,-11 1-1,0 2-18,4 7-8,-9-2-3,3 1-3,1-8-2,2-7-2,3-12-1,0 0-1,12 0-1,-3-15 0,7-1 0,2-9 1,1 4 1,-3-1-1,2 5 2,-5 0 1,-5 3 1,-8 14-1,0-15 2,0 15 0,-15 12-1,6-3 1,0 1-1,0 5 0,5 2-1,4-2 0,3 4-1,7-8-1,5-1-1,1-8-1,8 1-1,1-8-1,4 1 0,-1-10 1,2 1 2,-3-2 1,-1 3 2,-1 2 2,-10 3 2,0 7 1,-15 0 0,16 20 0,-16-11-1,3 9 0,-3-2-2,0-1 0,0-3-3,0-12 0,0 10-1,0-10 0,12-14 0,-1 3 1,3-3-2,-1-1 1,2 1 1,5 2 0,-2 2 1,1 4 0,-1 6-1,0 0 1,-5 0 0,-1 6 0,1 4-1,-7 2 0,-2 8-3,-4-1-4,0 9-12,-4 0-19,-6-6-1,4 1 0,-3-11 0</inkml:trace>
  <inkml:trace contextRef="#ctx0" brushRef="#br0" timeOffset="385424.1035">13754 2492 59,'-9'-22'33,"9"22"23,-7 15-75,13 14-9,-9-1-5,10 8 1</inkml:trace>
  <inkml:trace contextRef="#ctx0" brushRef="#br0" timeOffset="386106.5174">14371 2824 31,'-3'12'28,"6"11"-1,-9 1-8,-1-2-5,4 2-4,-3-7-2,2-3-1,4-14-2,0 0-2,-7-9-1,7-4-1,-4-6 0,4 0-1,4-6 1,3-1 0,0 2 0,6 5 1,1 1 0,6 5-1,1 2 1,-3 9 0,4 6-1,-3 9 0,-1 6-2,-2 0-2,-2 9-5,-7-2-5,3 3-8,-4-7-4,-3-7-4,3-4 1,-6-11 4</inkml:trace>
  <inkml:trace contextRef="#ctx0" brushRef="#br0" timeOffset="386378.7832">14617 2762 62,'16'-39'23,"-1"3"-3,2 7-2,1 12-4,-2 6-1,4 16-4,-5 11-1,6 10-1,-3 3-1,8 8 1,-5 0-3,4 3 0,-5-4 0,0-2-1,-8-10 0,-4-1-1,-8-9-2,-9-1 0,-10-4 0,-4-7 0,-2-2-1,-9 3-1,8 2-2,-4-5-4,15 6-8,-4 1-18,19-7-4,0 0 0,21-11 1</inkml:trace>
  <inkml:trace contextRef="#ctx0" brushRef="#br0" timeOffset="386724.9899">15274 2883 54,'15'15'36,"-15"-3"-1,-6 0-9,-4 1-7,-11-7-6,4 1-5,-11-4-4,3 1-1,-2-9-3,3-2 0,7-7-1,2-1 0,7-3 0,3 3 0,5-2 0,10-2-1,2 4 2,4 7 0,-1 1 0,6 7 1,-2 7 0,2 1 0,2 7 0,-2 7 1,-5 1-1,-2 6 1,0 0-2,-6-8-3,4 7-10,-7-4-23,-5-14-2,6-1 0,-6-9 1</inkml:trace>
  <inkml:trace contextRef="#ctx0" brushRef="#br0" timeOffset="386881.0578">15262 2660 70,'0'-19'34,"-10"4"-3,10 15-21,0 0-27,0 0-13,10 19-1,-6-4-3</inkml:trace>
  <inkml:trace contextRef="#ctx0" brushRef="#br0" timeOffset="387242.8606">15424 2853 61,'15'22'36,"-7"6"2,0-5-11,-8 1-10,3 3-6,-9-7-5,6 2-2,-10-6-3,10-16-2,-8 10-1,8-10 0,6-14-1,1 0 0,8-5 0,-6-4 1,6-2 1,-2 6 1,-2 2 2,-4 3 0,-1-1 1,-6 15 0,4-14 1,-4 14 0,0 0 0,-7 12-1,2-1 0,5 4 0,0-2-2,5 6 1,2-3-1,5 2-1,0-1-3,0-11-4,11 8-11,-6-14-9,7 0-12,6-8-1,1-4 0,3 0 2</inkml:trace>
  <inkml:trace contextRef="#ctx0" brushRef="#br0" timeOffset="387522.4222">15958 2871 52,'10'10'37,"-13"1"1,-7-3-8,-8 16-9,-10-5-6,3 4-5,-11-5-4,1-1-2,0-12-2,1-5-1,3 0-1,6-9-1,5-8 0,6-6 0,11 1 0,3 1 0,9 5 1,7-1 0,2 4 2,8 13 0,1 5-1,2 9 1,-1 4 1,-1 3-1,-2 3-7,-12 4-34,-1-4-1,0-7 0,-12-17-1</inkml:trace>
  <inkml:trace contextRef="#ctx0" brushRef="#br0" timeOffset="396061.1646">17704 2839 22,'37'-3'24,"-3"3"-6,21-3-2,14 0-1,11 0 1,10 0-2,0-4-4,2 4-3,-7-3-2,-11 1-4,-11 3-9,-17-1-10,-19-2-13,-5 8 0,-22-3 0,12 0 3</inkml:trace>
  <inkml:trace contextRef="#ctx0" brushRef="#br0" timeOffset="396585.4878">18560 2150 23,'0'0'21,"5"-17"12,-5 17-20,0 12-1,0 10-3,-6 17-2,6 14-1,-3 19 0,6 15 0,2 12 0,5 9 1,2 1-2,5 2 2,-3-13-3,3-7 0,-4-16-1,2-13 0,-5-12-1,-5-12 0,-2-15-1,-3-9-6,0-14-18,0 0-11,0 0-1,5-19-1</inkml:trace>
  <inkml:trace contextRef="#ctx0" brushRef="#br0" timeOffset="397497.6466">20120 2142 21,'-2'-11'42,"7"20"-27,-5 11-2,7 14-1,-2 16-1,7 19 0,-1 10 0,7 21 1,-4 10-2,7 7 0,-9 0-2,4-8-1,-7-16-2,1-4-1,-4-20-1,-3-10 0,-3-15-1,0-14-3,5-4-6,-5-7-30,0-19-1,13 0 1,-4-22-1</inkml:trace>
  <inkml:trace contextRef="#ctx0" brushRef="#br0" timeOffset="398023.1569">20278 2766 10,'0'0'27,"-17"0"0,17 0-9,0 0-4,-10 0-3,10 0-1,0 0 0,10 0-1,3-4-2,12 4 0,9 0-1,20 0-1,17 0 1,17 0-2,17 0-1,9 0 0,4 4-1,-3-4-2,-4 3-10,-21 3-24,-25-12-1,-16 6 0,-36-13-1</inkml:trace>
  <inkml:trace contextRef="#ctx0" brushRef="#br0" timeOffset="398849.5918">18678 2375 9,'14'12'25,"4"-12"1,16 2-10,11-2-2,15 8 1,18-8-1,15 0-2,14 4-2,6-9-2,6 5-2,-5-7-2,-4 7-1,-11-2-2,-16 2-2,-18 0 0,-19 0-2,-17 0 0,-17-5 0,-12 5-1,-9-17 0,-7 12 0,-7-9 0,-1 4 1,1-5 0,2-1 1,6 10-1,15 6 1,-9-11 0,9 11 1,21 0 1,-5 3 1,4 11 1,-1 5 2,-4 3 2,-6-5 0,-3 7 0,-9-8 0,-4 7-2,-4-6-7,-4-3-23,-5-10-6,8 5-1,-8-9-1</inkml:trace>
  <inkml:trace contextRef="#ctx0" brushRef="#br0" timeOffset="399475.7849">18816 2734 9,'-9'3'57,"25"1"-31,7-4-8,13 4-3,7-4-2,21 0-1,8 0-2,18 7-2,1-7-1,11 3-2,-2-6-1,0 3-1,-7 0-2,-11 0-2,-12-2 1,-15-2-2,-11 4 0,-12 0 0,-11 0-1,-21 0 0,10-8-2,-20 3 1,-3 0-1,-5-4-1,1 5 0,-6-7 0,4 3 0,0-1 0,5 4 1,3-2-4,11 7 8,0 0 1,20 7 2,-5 0 1,3 8 3,-5-4 2,0 8 0,-7-6 1,-6 9-1,-7-11-3,-8-2-8,-1-4-26,-1 4-2,-6-9-4,8 4 1</inkml:trace>
  <inkml:trace contextRef="#ctx0" brushRef="#br0" timeOffset="400143.1395">18938 3142 39,'-9'5'29,"9"-5"-6,0 0-3,12 0-5,9 0-1,4 0-5,18 0 0,13 0-2,22 0 0,5-5-2,16 5 0,3 0-2,4 0-1,-3 5 0,-8-5-1,-14 0-1,-14 4-1,-14-4 0,-15 0 0,-10 4 0,-13-4-1,-15 0 0,0 0-2,-12-13 0,-6 5-3,-1 1-1,-5-4-1,2 4-1,-3-7 1,9 6 1,0-4 0,16 12 1,-12-16 3,12 16 4,15 0 2,26 12 9,-16-2-2,2 9 1,-8-3 0,0 6 0,-16-5 0,-3 3-2,-15-7-4,-7 1-4,-4-4-16,1-5-18,-7-10-1,6 5-1,-2-19 0</inkml:trace>
  <inkml:trace contextRef="#ctx0" brushRef="#br0" timeOffset="400791.7825">19109 2048 13,'12'4'27,"-12"-4"2,6 21-1,-2-2-16,2-7-3,-2 12-1,-1-4 0,1-7-2,-4-2-1,6-2 0,-6-9-1,0 11 0,0-11-1,-7-13 1,3-6-2,1 4 1,-3-1-1,-1-6-2,0-5 1,0 2 0,0 1-1,2 3 1,0 4 0,1 0 0,4 5-1,4 4 1,-4 8-2,20-10 0,-2 10-2,2 0-3,8 4-10,0 5-13,-1-9-6,6 7 2,-8-7-1</inkml:trace>
  <inkml:trace contextRef="#ctx0" brushRef="#br0" timeOffset="401061.967">19123 2217 55,'14'4'30,"0"-4"-11,8-8-3,3 3-3,2 3-8,0 2-8,-1 0-9,0 0-17,-12-10-2,2 10 1,-16-9-1</inkml:trace>
  <inkml:trace contextRef="#ctx0" brushRef="#br0" timeOffset="401220.7351">19116 2109 49,'14'-8'28,"8"4"-2,3 1-20,2 0-17,9 3-13,-12-21-4,7 17 2</inkml:trace>
  <inkml:trace contextRef="#ctx0" brushRef="#br0" timeOffset="401672.1651">18994 1789 19,'11'0'25,"-11"0"1,31-7-7,-2 5-10,7 2-2,6-4 0,0-6-1,4 10-1,-7-6-3,-5 6-1,-5 0 1,-8-4-2,-8-7 0,-13 11 1,9-18-1,-9 18 0,-5-14 0,5 0 1,-6 0-1,6 14 0,0 0 1,0 0 0,8 21 1,-8-21 1,12 19-1,-7 2 1,0-1 1,-5-6-1,0 0-3,0-2-16,-14-2-13,9 5-3,-10-8 1,10 5 0</inkml:trace>
  <inkml:trace contextRef="#ctx0" brushRef="#br0" timeOffset="403343.2362">18310 3169 46,'4'-10'32,"-4"10"-1,4 11-9,-4-1-7,0 9-4,0 2-4,9 7-1,-7-1-1,5 3-2,0-2-1,1-4-4,3-1-5,-6-9-12,-5-14-15,5 13-1,-5-13 0,-5-9 0</inkml:trace>
  <inkml:trace contextRef="#ctx0" brushRef="#br0" timeOffset="403510.0395">18236 3314 28,'0'0'33,"17"6"1,-3-6 0,5-6-16,11 6-6,-1 0-5,6-4-11,-5-2-27,7 6-2,-5-15-1,5 8-1</inkml:trace>
  <inkml:trace contextRef="#ctx0" brushRef="#br0" timeOffset="404366.6256">20416 3314 12,'0'0'59,"0"0"-34,0 0-5,15 0-2,1 0-4,5-1-2,9 1-2,2 0-3,6 0-1,-4-4-2,1 4-1,-8 0-3,-4 0-6,-4-5-30,-9 10-1,-10-5 1,0 0-1</inkml:trace>
  <inkml:trace contextRef="#ctx0" brushRef="#br0" timeOffset="407288.595">16538 2780 25,'13'-1'13,"6"1"-1,8-12-1,13 5-3,8-8-2,11 3-2,2-3-2,1 1-4,-5 4-5,-9-4-8,-7 14-5,-25-7-3,-4 14 10</inkml:trace>
  <inkml:trace contextRef="#ctx0" brushRef="#br0" timeOffset="407733.8852">16641 2816 33,'37'-13'12,"13"4"0,-2-1-1,3 3 0,-5-3-4,1-1-2,-9 2-5,-6 0-5,-9-2-3,-11 2-3,-3-6 0,-9-8 0,-5 6-1,-6-2 5,3-3 3,-5 6 6,2-2 4,4 3 13,7 3-8,0 12 2,25 4-2,-1 2 0,5-1-2,5 7 0,-1-2 1,2 4 1,-11-4-1,0 6 0,-18-8-1,-6 9-1,-12-3-1,-4 4-1,-8-1-6,0 5-31,-1-13-4,12 4-1,0-13-1</inkml:trace>
  <inkml:trace contextRef="#ctx0" brushRef="#br0" timeOffset="412582.3412">21655 2091 35,'16'15'25,"-6"-15"-10,10 0-4,6 4-3,5 3 0,5-7-2,-4 0-3,-1 0-1,-3-4 0,-8 4-1,-7 0 0,-13 0 0,0 0 0,-16 0 0,-1 7-1,0 11 0,-1 1 1,3 3 0,4 2 0,11 7 0,4 1-1,11-5-3,8-1-4,4-9-6,6-7-7,8 6-7,-7-16-1,12 0 3</inkml:trace>
  <inkml:trace contextRef="#ctx0" brushRef="#br0" timeOffset="412866.2009">22280 2213 57,'-6'8'32,"-10"-1"-7,2 0-10,-4 5-5,-8-6-2,4 3-1,-2-2-3,2-7-3,3-10-1,1 1-2,6-7 0,7-1-1,8 2 0,4-5-1,4-1 2,3 10 0,1 6 2,5 5 0,0 7 2,-3 2 0,1 6-1,-2 5 1,-2 6-2,1-6-9,0-10-20,9 4-1,-3-14-2,11 3-1</inkml:trace>
  <inkml:trace contextRef="#ctx0" brushRef="#br0" timeOffset="413272.6141">22663 2063 40,'0'0'34,"0"0"2,12 15-5,0 8-17,-7 2-4,6 6-1,-11-8-3,11 7-2,-5-6-1,4-8-1,-10-16 1,10 9-1,-10-9 0,0-20-1,-3 1 1,-1-17 0,-5 0-1,-3-3-1,-3-7 0,5 13 0,-2-2 0,3-1 1,4 4-3,5 15 2,8 1-2,5 3 1,11 13-2,0-14-1,14 14-9,-5 0-11,7 8-12,8-5-2,-8 3 2,-4 4-2</inkml:trace>
  <inkml:trace contextRef="#ctx0" brushRef="#br0" timeOffset="413528.6555">22783 2220 29,'-26'10'33,"26"-10"1,7 9-9,4-9-10,13 0-2,3-9-5,1 9-3,3 0-8,0-5-12,0-3-15,-6 8-3,-7-15-2,-5 11 1</inkml:trace>
  <inkml:trace contextRef="#ctx0" brushRef="#br0" timeOffset="413715.6671">22740 2107 38,'0'0'33,"0"-9"-1,11 9-2,15 0-18,5 0-7,2-6-9,7 1-13,3 7-14,-10-4 0,4 2-1,-15-16-1</inkml:trace>
  <inkml:trace contextRef="#ctx0" brushRef="#br0" timeOffset="414160.1691">22595 1673 11,'0'0'29,"0"0"3,21 0-2,1-2-13,9-3-5,11 15-3,4-5-2,12 4-2,-2-2 0,-3-4-3,-7-3-1,-7 5-3,-8 0 2,-7-15-2,-11 0 1,-17 0-1,-1-6-1,-4 7 1,9 9 1,-16-22 1,13 6-1,3 16 2,0 0 0,0 11 0,10 6 2,-3-3 0,0 3-1,-7 6 1,-3 3-4,-2-10-13,-8 0-19,9 0 0,-5-9 0,9-7-2</inkml:trace>
  <inkml:trace contextRef="#ctx0" brushRef="#br0" timeOffset="414677.5186">23548 2106 39,'-30'-15'32,"14"15"-1,-5 3-11,4-3-7,1 7-4,1 2-4,8 7-1,7 5 0,14-1-1,4-3 0,3-5 0,2-2 0,-2-1 0,-1-9 0,-2-7-1,-5-8-1,-8-6 1,-5-13-2,-5 2 0,-11-7 1,7-8-1,-5-2 1,-2 6-1,-1-7-1,7 10 0,3 8-3,7-2-1,11 10-9,-5 12-15,3 12-8,13 0 0,-3 2 1</inkml:trace>
  <inkml:trace contextRef="#ctx0" brushRef="#br0" timeOffset="415061.7973">23779 1964 56,'0'0'30,"-18"0"-8,7 3-8,7 6-4,4 3-5,0-12-1,15 20-2,-5-6 1,-2 0-3,5-2 2,0-5-2,-2 1 0,-11-8 0,0 0 0,-10 6 1,1-6 2,-3 3 1,-4 2 0,-3-2 0,1 6 2,9 3 1,5 7-2,-2-6-1,6 9 0,6-7 0,5 7-2,5-6 0,0 1-2,0-7-3,-7-10-9,4-4-26,-1 3 0,-10-12 0,-2-2 0</inkml:trace>
  <inkml:trace contextRef="#ctx0" brushRef="#br0" timeOffset="415341.563">23910 2071 58,'0'0'38,"0"0"-1,8 9 0,-8-9-23,5 17-6,-2 3-4,-3 5-3,9 2-2,4 0-6,-9-4-18,-4-11-13,6 7-1,-6-19 1</inkml:trace>
  <inkml:trace contextRef="#ctx0" brushRef="#br0" timeOffset="415497.7235">23945 1867 45,'0'-19'36,"0"9"-3,5-5-4,-5 15-42,0 0-16,0 0-6,-8 27-1</inkml:trace>
  <inkml:trace contextRef="#ctx0" brushRef="#br0" timeOffset="415701.7353">24014 2036 45,'18'24'36,"3"-7"2,2 12-4,8-3-18,-8 3-7,11 3-4,-8 2-5,0-7-4,-6 9-10,-6-14-20,2-12-3,-16-10 1,25-8-2</inkml:trace>
  <inkml:trace contextRef="#ctx0" brushRef="#br0" timeOffset="415860.7454">24323 2133 49,'-11'-13'35,"-4"13"-1,-10 6-7,-2 3-13,-7 16-5,4 3-2,-7 1-3,6 7-5,-3-1-7,8 1-17,9 2-11,-6-17 0,7 2 1</inkml:trace>
  <inkml:trace contextRef="#ctx0" brushRef="#br0" timeOffset="416161.48">24257 2043 47,'12'-16'34,"3"13"3,-2 3 0,-13 0-22,14 28-6,-14-28-4,12 48-1,-12-48 0,16 57 1,-16-57-2,0 0 0,0 0-2,0 0 2,42 34-2,-42-34-2,0 0-5,25-43-11,-25 43-22,0 0 0,19-56-1,-19 56-3</inkml:trace>
  <inkml:trace contextRef="#ctx0" brushRef="#br0" timeOffset="416798.373">24605 2099 50,'0'0'31,"-19"-44"-8,19 44-10,0 0-1,0 0-5,-46-26-2,46 26-2,0 0-1,-28 53 1,28-53 1,6 53 3,-6-53-3,0 0 0,21 54-1,-21-54 0,0 0-2,55 9 0,-55-9-1,0 0 0,42-26 0,-42 26-2,0 0 2,33-59 0,-33 59 1,0 0-4,10-50 3,-10 50 1,0 0 1,0 0-1,0 0 0,0 0 1,23 43 0,-23-43 3,0 0-2,34 51 0,-34-51 0,0 0-1,0 0 1,67 32-1,-67-32-1,0 0 0,0 0 0,47-30-1,-47 30 1,49-24-1,-49 24-1,0 0 0,0 0 0,0 0 1,0 0 0,43 12 0,-43-12-1,0 0 2,0 0 0,0 0 1,43 8-1,-43-8 0,0 0-2,32-56-4,-32 56-12,33-50-22,-33 50-1,-21-47-4,21 47 4</inkml:trace>
  <inkml:trace contextRef="#ctx0" brushRef="#br0" timeOffset="417775.9819">21911 2798 43,'4'19'30,"7"8"-2,-4 0-12,-7 2-3,5 0-3,-7-7-3,2 0-1,-3-11-2,3-11-2,-10-4-1,5-10 1,0-9-2,1-1 0,4-5 1,4-2-2,2 2 1,6 6 0,5 4-1,6 2 1,2 8 0,3 3 1,-1 6-1,-3 8 1,-4 7 0,-2 0 0,-8 1 1,-4 8 0,-6-2-1,4 5 0,-4-7 1,5 1-1,2-7 0,5-1 1,3-4-2,6-3 1,2-3 0,1-7 0,-3-2-1,-1-5 1,0-3 0,-7-6-1,-2-2 1,-6-3-1,-5-3 0,-5 6 0,0 3 0,-3 5-1,-5 9 1,-1 5 0,0 3 0,3 16-1,0 5 2,6 6-1,5 5 1,0 4 0,2 2-1,7 2 1,0-1-3,1-10-3,5-1-8,-9-2-19,-2-14-4,3-2 0,-7-13 0</inkml:trace>
  <inkml:trace contextRef="#ctx0" brushRef="#br0" timeOffset="418220.8942">22612 2887 54,'-13'-19'29,"-5"-2"-9,-1 4-4,-1 7-5,-2-2-1,5 12-4,-5 2-2,7 8-1,0 0 1,4 7 0,1-1 0,10 4 0,0-3 0,7 0 0,6-5-1,5-4 0,-1-8-1,6-3 0,2-3 0,2-5-2,1-1 1,0-1 0,3 2-1,-3 5 0,0 6 0,-1 0 1,-6 8-1,-4 5 2,-6 4-1,-6 4 1,-9 1 0,-2-3 0,-7 3-2,-2-3-1,-1-1-6,1-9-11,-1-3-19,6 0-1,1-11 0,9 5-1</inkml:trace>
  <inkml:trace contextRef="#ctx0" brushRef="#br0" timeOffset="418786.1867">23166 2752 66,'22'12'35,"9"8"0,-6 9-14,1-3-7,1 16-3,-8-4-5,11 2-2,-5-2-4,-9-10-6,-3 2-16,-4-9-15,-9-21 0,12 5-1,-9-17 1</inkml:trace>
  <inkml:trace contextRef="#ctx0" brushRef="#br0" timeOffset="418958.1804">23431 2766 64,'-14'9'37,"-13"9"0,-4 3-10,2 13-13,-11 3-5,7 4-5,-1 2-5,-3-5-9,12 0-17,13-8-10,5-14 1,3-3-2</inkml:trace>
  <inkml:trace contextRef="#ctx0" brushRef="#br0" timeOffset="419303.4011">23657 2817 40,'6'13'36,"-6"-4"1,-16-1-1,2 0-18,4 5-5,-11-8-5,-2 7-2,1-7-3,8-5-3,3 0 0,-7-9-2,10-4-2,-2 0 2,16-3-2,-1 1 1,7 1 1,-2 2 1,3 8 1,3 4 0,1 4 2,5 4 0,-7 6 1,-2 2-3,-1 5-5,-4-3-13,-6-3-18,4 2 1,-6-17-2,0 19 0</inkml:trace>
  <inkml:trace contextRef="#ctx0" brushRef="#br0" timeOffset="419521.4137">23755 2734 94,'9'0'37,"1"8"0,3 10-21,-8 1-7,3 15-3,3 2-1,-2 9-2,-2-2 0,-7 3-1,3-5-2,-3-6-2,6 1-7,-6-18-22,0-18-8,-12 10 0,8-20 0</inkml:trace>
  <inkml:trace contextRef="#ctx0" brushRef="#br0" timeOffset="419686.4242">23781 2871 58,'13'0'36,"2"0"-1,2-3-1,0 3-27,1 3-24,6 2-17,-9-5 0,8 0-2,-23 0 1</inkml:trace>
  <inkml:trace contextRef="#ctx0" brushRef="#br0" timeOffset="420003.2426">23963 2769 51,'0'0'36,"22"13"2,-15 3-3,-7-1-20,12 8-4,-6-4-3,10 1-3,-13-5-1,-3 0-1,-3-3-2,3-12-1,0 0 0,10 0 0,-6-12-1,-4-5 0,0 0 0,14-1-1,-2-2 2,-2 1-1,6 3 1,-16 16 0,13-2 0,1 9 1,1 3-1,-7 2-2,-1 11-9,-2 2-23,-5-6-4,-4-1 0,1-6-1</inkml:trace>
  <inkml:trace contextRef="#ctx0" brushRef="#br0" timeOffset="420378.7524">24119 2706 39,'13'-31'36,"5"-3"-1,10 6-1,-5 12-19,-23 16-4,59-15-4,-59 15 2,64 29-1,-64-29-4,37 61 1,-37-61-1,42 71 0,-42-71-1,30 67 3,-30-67-5,9 47 0,-9-47-1,0 0 0,0 0-1,0 0-1,0 0 0,0 0-1,0 0 0,0 0 1,-45-32-1,14 32 0,-2 5 1,12 1 0,-3 7 1,6 1-2,6 6-8,-7-5-16,19-3-10,6 0 0,-6-12 0</inkml:trace>
  <inkml:trace contextRef="#ctx0" brushRef="#br0" timeOffset="420694.7601">24663 2813 67,'0'0'34,"0"0"-6,0 0-10,-58-38-4,58 38-5,0 0-3,0 0-1,0 0-1,-50 40-1,50-40 0,0 44 1,0-44-1,0 0 0,35 60 0,-35-60-3,0 0-2,44 32-8,-44-32-22,0 0-7,0 0 0,47-66-1</inkml:trace>
  <inkml:trace contextRef="#ctx0" brushRef="#br0" timeOffset="420858.883">24716 2617 50,'0'0'34,"0"0"-1,0 0-13,0 0-19,9 46-31,-9-46 1,-30 70-3,30-70 4</inkml:trace>
  <inkml:trace contextRef="#ctx0" brushRef="#br0" timeOffset="421709.8383">23306 1460 18,'0'0'28,"0"0"0,3 10-8,-3 9-8,3-4-8,-3 2-8,-3 4-17,6 6-7,-3-12 0,0-15 1</inkml:trace>
  <inkml:trace contextRef="#ctx0" brushRef="#br0" timeOffset="421876.7223">23378 1446 37,'0'0'33,"0"11"1,0 12-2,3 1-23,3 0-17,0 8-21,1-11-2,8-1-2,-3-4-1</inkml:trace>
  <inkml:trace contextRef="#ctx0" brushRef="#br0" timeOffset="422543.341">25008 1578 7,'13'-50'65,"-13"50"-39,0 0-7,0 0-6,0 0-6,0 53-3,0-53-2,12 51-4,-12-51-11,-11 65-15,11-65-5,-7 47-2,7-47 4</inkml:trace>
  <inkml:trace contextRef="#ctx0" brushRef="#br0" timeOffset="422715.3616">25110 1533 9,'0'0'69,"0"0"-33,0 0-17,33 54-17,-33-54-30,-9 84-3,9-84-2,0 77-2</inkml:trace>
  <inkml:trace contextRef="#ctx0" brushRef="#br0" timeOffset="423709.0566">21937 3606 41,'-4'-13'33,"4"13"0,-13-5-11,-5 5-5,4 11-6,-6 2-4,8 13-3,2 3-1,7 3-1,10-1-1,7 1 1,10-3-1,8-6 0,2-7 0,1-8 1,-3-12-2,-4-9-1,-11-10 1,-11-9-1,-9-4 0,-14-12 0,-8-3 0,-3-3 0,0 0 1,0-1 0,4 8-1,7 4 1,10 6-1,12 9 0,10 9-4,3 5-6,7 11-17,6 15-7,-7 0 1,2 15 0</inkml:trace>
  <inkml:trace contextRef="#ctx0" brushRef="#br0" timeOffset="423964.4597">22135 3664 44,'9'18'33,"-9"-1"0,6 1-10,3 2-6,-2-5-4,7 6-3,-1-11-2,7-1-3,-4-9 0,2 0-2,-2-7 0,2-3-1,-8-3-1,1-4-1,-4 2-4,-11-5-9,4 1-21,0 5-3,-6-4-1,3 4 0</inkml:trace>
  <inkml:trace contextRef="#ctx0" brushRef="#br0" timeOffset="424187.943">22361 3612 67,'14'12'37,"-1"7"-2,-2 5-11,-2-4-9,3 6-4,-5-6-4,3 3-2,-2-6-1,0-5-1,-8-12-1,11 3-1,-1-6 1,1-7-1,2-1 0,-5-7-2,-3 2-3,-5-4-5,9 6-21,-6-1-9,-9-2 0,6 5-1</inkml:trace>
  <inkml:trace contextRef="#ctx0" brushRef="#br0" timeOffset="424521.4798">22786 3713 46,'0'12'37,"-4"5"0,-7-3-3,-8-8-15,9 5-7,-9-11-5,4 0-3,-4-3-4,-5-11-2,8 4 0,-1-9-1,10 2 0,3-1 0,4-1 1,3 5 1,10 0 0,8 10 2,2 4 1,2 3 0,-1 8 0,-3 5 1,-4 3-1,3 4 0,-7 1-1,-6-1-1,-4 2-7,-3-8-7,0-2-22,6-2-1,-6-13-1,13 9 1</inkml:trace>
  <inkml:trace contextRef="#ctx0" brushRef="#br0" timeOffset="424740.0563">22908 3599 47,'0'0'37,"14"6"2,-7 13 0,-7 12-17,5-4-11,6 18-3,-11-1-1,11 5-1,-6-1-3,-5-1-1,10-7-3,-5-8-5,4-5-14,0-11-19,-9-16-1,9 0-1,-9-16 0</inkml:trace>
  <inkml:trace contextRef="#ctx0" brushRef="#br0" timeOffset="425024.7003">22950 3752 39,'17'-2'32,"-2"-7"0,11 5-8,-4 0-14,1-2-4,5 3-3,-4-1-2,4-2-1,-3 1-1,-6-3 3,-8-1 1,3 4 2,-2-5 2,3 10 0,-15 0 2,0 0 0,0 14-1,0 4-2,3-3-2,7 8-1,-10 1-2,0-3-4,6 4-9,-6-7-27,8-8 0,2-2-1,-10-8 1</inkml:trace>
  <inkml:trace contextRef="#ctx0" brushRef="#br0" timeOffset="425648.6295">23409 3671 81,'0'0'37,"10"25"-1,-10-8-13,-8 0-16,15 5-2,-4-1-2,-3-6-1,0 0-3,0-15-3,-7 14-1,7-14-1,16-14-1,-13-4 0,4 3 2,2-8 2,-2 3 3,5 3 2,-4 0 2,-2 6 1,-6 1 0,0 10 0,0 0 0,10 5-1,-10-5-2,0 22-1,4-11-2,2 9-1,5 1-2,0-6-4,14 7-4,-2-5-3,7 3-2,2-10-1,5 5 2,-2-7 0,-1-4 4,-2-4 6,-7-6 7,-6-1 7,-2-7 3,3-19 19,-20 14-13,0-8 0,0 6-3,-13-5-3,6 4-2,-14 2-3,7 5-2,-4 4 0,5 5-2,-1 6 0,0 10-1,-3 4 1,4 4 0,13 4 1,-6 1-1,13 1 1,-2 1 0,7-5 0,5 1-1,6-3-1,3-7 0,-3-2-4,-3-9-7,-5-4-25,1-3-5,-7-10 0,-9-3 0</inkml:trace>
  <inkml:trace contextRef="#ctx0" brushRef="#br0" timeOffset="425817.125">23833 3459 78,'0'0'38,"0"0"1,9 23-6,-6 0-41,0 3-26,-14-2-3,1 8 0,7-13-2</inkml:trace>
</inkml:ink>
</file>

<file path=ppt/ink/ink7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5:46:49.513"/>
    </inkml:context>
    <inkml:brush xml:id="br0">
      <inkml:brushProperty name="width" value="0.05292" units="cm"/>
      <inkml:brushProperty name="height" value="0.05292" units="cm"/>
      <inkml:brushProperty name="color" value="#FF0000"/>
    </inkml:brush>
  </inkml:definitions>
  <inkml:trace contextRef="#ctx0" brushRef="#br0">14821 12680 14,'16'7'30,"4"-7"0,20 8 0,7-3-16,5-2-5,6-1-10,0-2-15,3 9-12,-17-9-2,-1 6 0</inkml:trace>
  <inkml:trace contextRef="#ctx0" brushRef="#br0" timeOffset="344.488">14927 12773 32,'18'6'27,"5"-10"-1,15 4-13,4-2-6,6-3-5,-3-1-6,-2-3-4,-4 2 0,-10-6 0,-7 0 2,-3-2 3,-5 2 4,15-7 15,-14 16-3,6 4 2,-3 8 0,1 10-1,-8 0-2,0 9-3,-11-2-5,0-5-17,-13-7-19,7 1-1,-6-19-2,12 5 0</inkml:trace>
  <inkml:trace contextRef="#ctx0" brushRef="#br0" timeOffset="945.7373">16126 12697 32,'-28'-12'31,"0"12"0,-9 0-9,0 5-6,6 5-4,3 2-4,15 5-3,7 4-1,13 0-1,11-3-2,8 1 1,7-6 0,4-4 0,-3-9-1,-3-9 1,-8-7-1,-6-5-1,-7-4 1,-10-10 0,-10-5-1,-1-1 0,-7-3-1,1 0-1,5 7-2,-4-3-3,10 11-6,0 6-8,6 8-13,12 11-1,0 4 2,10 9 7</inkml:trace>
  <inkml:trace contextRef="#ctx0" brushRef="#br0" timeOffset="1534.1105">16415 12637 49,'-29'4'27,"15"-4"-6,-6 3-7,5 2-2,2 0-6,4 0-1,9-5-3,6 16 0,4-8-1,8 0-1,1 1 1,1-6 0,-3 0 0,-1-3-1,-4 0 1,-12 0-1,0 0 0,-10-11 0,-4 11 0,-2-4 0,-2 4 0,1 6 0,1 0 1,5 3 0,1 4 1,10 3-1,0-2 1,6 3 0,4-2 0,5-3 0,4 0 0,-1-5-1,4-3 0,-3-4 0,0-4 0,0-6 0,-1-2 0,-5-1-1,-1-2 0,0-1 1,-6 3-1,-1 0 0,-5 13 2,0 0-1,11-4 1,-11 4 0,0 21 0,4-9 0,1 6 0,1-2 0,3-4 0,4-7-1,-1-5 0,4 0 1,2-10-2,2-2 2,-5-4-2,0 0-1,-9-3-7,3 3-22,-3 8-6,-6-6 0,0 14 0</inkml:trace>
  <inkml:trace contextRef="#ctx0" brushRef="#br0" timeOffset="1976.9554">17155 12639 27,'-10'19'32,"4"-5"0,3 14 0,6-2-17,0-2-3,7 1-2,5-7-3,5 0-2,2-11-1,2-7-1,1-6 0,-3-5 0,-4-10-2,-3 0-2,-4-2-5,-11-4-5,5 5-10,-5 6-13,-11-1-2,9 7 1,-7 0-1</inkml:trace>
  <inkml:trace contextRef="#ctx0" brushRef="#br0" timeOffset="2254.9948">17387 12691 43,'10'15'32,"5"5"1,-8-3-9,-3-2-8,0-2-4,-4-13-5,0 0-4,0 0-2,0 0 0,-3-21-1,3 2-1,7-3 0,-1 0 0,4 3 0,3 5 1,1 1 1,2 9 1,-1 4-1,-1 6 1,-2 6 0,0 4 1,-6 3-2,0 0-2,0 3-3,1-5-9,5-4-16,6-1-5,-3-8-1,14-1 0</inkml:trace>
  <inkml:trace contextRef="#ctx0" brushRef="#br0" timeOffset="2541.9771">17911 12746 72,'-8'25'34,"-4"-16"-2,-4 0-14,2 1-7,-10-10-7,4 5-3,-2-8-2,2-9-1,4 0 0,2-5 0,10 0 0,4 0 0,0 3 3,11 2 0,1 3 1,6 9 1,-3 0-1,3 13 1,-3 3 0,1 0-1,-4 7-3,-2-5-9,-3-3-20,3 1-5,-10-16 0,8 14 0</inkml:trace>
  <inkml:trace contextRef="#ctx0" brushRef="#br0" timeOffset="2675.4856">17807 12516 2,'0'0'0,"0"0"-1,3 10 1</inkml:trace>
  <inkml:trace contextRef="#ctx0" brushRef="#br0" timeOffset="3069.1505">18048 12808 77,'0'0'34,"24"17"-4,0-10-14,-7-7-6,6 0-5,-4-7-5,1-2-1,-5-6-1,-4-2-1,-4-3-1,-7-1 0,-7 2 1,-6 1 0,-4 7 2,-4 3 1,-3 8 1,1 8 1,0 9 1,3 12 1,2 3 0,6 10 1,5 5 0,7 4-2,4 0-5,1-6-10,5-8-22,12-1-1,3-17 0,16-4-1</inkml:trace>
  <inkml:trace contextRef="#ctx0" brushRef="#br0" timeOffset="3404.9248">18309 12700 38,'14'0'36,"-3"9"0,9 15 1,3 16-15,-3-2-12,8 6-2,-3 2-7,-2-8-7,3-1-11,-6-7-19,-9-17 0,2-7-1,-9-19 0</inkml:trace>
  <inkml:trace contextRef="#ctx0" brushRef="#br0" timeOffset="3563.6515">18522 12752 33,'-13'3'34,"-13"10"1,4 11-3,-5 8-11,-6 1-8,6 4-6,2 1-11,3-6-17,0-12-14,16 2 0,6-22 0,-3 11 0</inkml:trace>
  <inkml:trace contextRef="#ctx0" brushRef="#br0" timeOffset="4105.4779">18764 12649 37,'-26'0'27,"11"7"0,2 0-14,10 2-5,6 4-2,7 2-3,5-3-2,2-1 1,3-1-1,-1-2-1,-3-3-1,-6-3 0,-10-2-1,0 0 1,0 0-1,-19-5 1,1 5 0,-1 0 2,-1 5 2,2-1 1,4 4 2,3 0 1,11 4 0,0 0 0,14 0 0,1-4 0,7 2-2,1-6-1,4 2-1,0-6-2,0-8 0,-2-1 0,-2-5-1,-2-3 0,-5 1 0,-2-2 0,-4-1 0,-7 3 0,1 5 1,-4 11 0,0 0 0,-10 0 0,7 10 0,-1 7 0,4 2-1,0 6-7,0-1-13,0-2-15,6-3-1,-6-7 0,-3-2 0</inkml:trace>
  <inkml:trace contextRef="#ctx0" brushRef="#br0" timeOffset="4444.7006">17901 12411 32,'0'0'29,"0"0"0,8 22-13,-4 8-29,-4-3-11,14 11-2,-14-12-1</inkml:trace>
  <inkml:trace contextRef="#ctx0" brushRef="#br0" timeOffset="4999.3269">19470 12690 33,'0'0'33,"7"10"1,-7-10 0,9 22-17,0-3-5,-5-5-3,4 6-2,-4-6-2,2-6-1,-6-8-1,0 0-1,0-18-1,6 0 0,-2-2 0,4-4 0,1 1-1,8 2 1,3 6-1,2 7 0,3 8 1,0 0-2,0 12-6,-7-1-19,-2 1-11,2 3 0,-8-6-1</inkml:trace>
  <inkml:trace contextRef="#ctx0" brushRef="#br0" timeOffset="5445.1782">20277 12687 29,'-14'-12'32,"2"12"0,-12 0-4,2 0-11,2 8-5,-3 1-3,6 3-4,3 3-2,8 2-1,6 2 0,8 1 0,2-3 0,9-1 1,1-3-1,3-2 0,-2-7 1,-4 1-1,-6-5 0,-11 0-1,7-11 0,-7 11-2,-20-15-3,2 3-9,3-2-22,3 5-1,-4-3-1,16 12 1</inkml:trace>
  <inkml:trace contextRef="#ctx0" brushRef="#br0" timeOffset="5632.4396">20280 12717 68,'22'6'36,"-1"-6"-1,12-6-11,2 11-13,-1-5-3,3 0-5,-3 0-4,-7-8-5,-1 8-9,-12-3-9,-14 3-11,13-11 0,-13 11-1</inkml:trace>
  <inkml:trace contextRef="#ctx0" brushRef="#br0" timeOffset="5773.7119">20464 12741 59,'-8'17'31,"8"5"-8,0-1-8,0-1-10,4-3-15,-4-17-18,15 16-2,-15-16-1,25-11 0</inkml:trace>
  <inkml:trace contextRef="#ctx0" brushRef="#br0" timeOffset="6083.003">20622 12712 37,'15'19'35,"-15"-4"0,7 6 0,-3-1-19,-4-6-4,6 6-4,-6-11-4,0-9-2,4 10-1,-4-10 0,9-16-2,-1 3 0,2-4 0,0 0 0,2 4 1,1 0 0,-3 5 1,0 8 1,-10 0 0,15 16 0,-12-2 0,1 5 1,-4 0-2,0 3-2,3 0-4,-3-11-7,7 2-12,-7-13-10,10 3-2,-10-3-1,12-18 0</inkml:trace>
  <inkml:trace contextRef="#ctx0" brushRef="#br0" timeOffset="6324.5836">20827 12751 41,'6'-10'34,"-6"10"-3,13 7-4,-13-7-4,25 12-5,-14-5-3,8 6-4,-6-4-4,5 3-1,-6-2-2,4-3-2,-7-1 0,-9-6 0,11 0-1,-11 0 0,10-19 0,-8 6 0,3-4-1,-2 1-2,1 3-4,-4-2-24,0 3-11,0 12 0,0-19 0</inkml:trace>
  <inkml:trace contextRef="#ctx0" brushRef="#br0" timeOffset="6806.677">21454 12691 30,'0'0'33,"0"0"0,-6 13-9,9 14-3,-3 6-4,11 11-4,-8 1-4,6 10-1,-6-6-2,4 0-3,-3-8-3,0-13-5,1-4-12,-5-9-20,0-15-1,0 0 0,0-27 1</inkml:trace>
  <inkml:trace contextRef="#ctx0" brushRef="#br0" timeOffset="6948.3102">21509 12830 28,'23'5'26,"10"-7"11,-15 2-40,-4-9-14,6 9-7,-11-11 0,3 6 2</inkml:trace>
  <inkml:trace contextRef="#ctx0" brushRef="#br0" timeOffset="7263.268">21676 12733 16,'11'10'33,"-5"2"1,6 6-1,-4 3-11,-4-2-5,5 3-4,-6-7-5,3 1-3,-6-16-2,0 0-2,0 0 0,0-14-2,0-4 0,0-4 0,0-1-1,0-2 1,6 2-1,5-1 1,1 8 0,0 7 1,0 4 1,1 5-1,-1 10 1,-3 2 0,-4 8 0,-2 1-1,-3 1 0,3-1-4,1 2-7,-4-4-9,9-2-10,5-3-5,1-14-1,12 7 1</inkml:trace>
  <inkml:trace contextRef="#ctx0" brushRef="#br0" timeOffset="7596.0376">22213 12801 34,'-4'14'33,"-2"-2"2,-15-4-5,-1 1-12,2 1-5,-6-2-6,4-4-4,-4-4-1,4-4-3,2-4 0,7-6-1,6-2 0,2-3-1,5 3 1,5-1 1,7 3 0,5 4 2,1 5 1,5 5-1,-5 7 2,4 4-1,-2 3 1,-1 7-1,-4-2 0,-2-1-2,-1 3-7,-4-4-15,0-9-12,2 2-2,-10-10 1,21 0 0</inkml:trace>
  <inkml:trace contextRef="#ctx0" brushRef="#br0" timeOffset="7925.2791">22326 12731 27,'-14'2'32,"14"-2"1,10 3 0,0-3-18,8 0-5,1 0-3,-1 0-3,1-3-3,1 3 0,-7-4-1,-13 4-1,0 0 0,0 0 1,0 0-1,-9 4 1,-4 4 1,1 3-1,-1 2 2,5 2-1,5 1 0,10 3 0,4-4-1,6 2-2,6-2-4,4-5-5,7-3-12,4-1 0,-4-12-10,8 6-1</inkml:trace>
  <inkml:trace contextRef="#ctx0" brushRef="#br0" timeOffset="8473.4039">22874 12789 53,'0'0'34,"-10"7"-2,0 2-7,-11 1-9,1 1-4,-6-3-5,-4 1-4,0-6-1,2-3-1,4-8-1,1 0 0,8-1-1,2-8-1,5 2 0,8-1 0,3 4 0,7 2 0,4 5 1,-1 5 1,2 0 0,7 7 1,-1 7 1,2 3 1,-6 3 0,0 3 0,-3 0 0,7 3 0,0-6 0,-3-1-1,9-5-1,-4-4 0,5-6 0,8-4-1,1-4 1,-6-6-2,-4 1-1,2-6 1,-13-1-1,-2-2 0,-8-1 0,-16 0 1,-11 2-1,1 0 1,-5 2 1,-4 8 0,-2 3 0,5 8 1,1 6 0,12 8 0,6 4 1,4 10 1,3 0-1,4 9 1,2-2-1,5-1 0,1 1 0,-4-4-1,3-3-2,-3-11-6,1 0-11,3-7-21,-12-14 1,0 0-1,12-7 1</inkml:trace>
  <inkml:trace contextRef="#ctx0" brushRef="#br0" timeOffset="8700.916">23196 12833 55,'0'0'38,"7"-12"1,-7 12 0,3 12-19,-3-12-9,13 29-5,-8-12-3,2 8-4,2 3-8,-9-6-23,0-8-7,5-2 0,-5-12-1</inkml:trace>
  <inkml:trace contextRef="#ctx0" brushRef="#br0" timeOffset="8849.8084">23172 12631 58,'0'0'36,"-8"-16"-2,8 16-7,0 12-43,0-12-15,14 7-2,-14-7-3</inkml:trace>
  <inkml:trace contextRef="#ctx0" brushRef="#br0" timeOffset="9172.3097">23641 12844 40,'-3'15'38,"-9"2"-1,0-2-2,-14-8-14,5 8-6,-4-11-6,-3-1-4,-9-3-4,0-3-1,9-6-1,-3-3-2,16-2 1,-8-4-1,12 1 0,5 0 0,17 2 1,5 5 1,5 4 1,5 6 0,-2 5 2,11 9-1,-4 1 1,5 7 1,-14 4-3,-3 1-4,-1-6-26,-4 5-6,-5-10-2,-1 0 1</inkml:trace>
  <inkml:trace contextRef="#ctx0" brushRef="#br0" timeOffset="10107.2817">19630 12468 12,'0'-28'23,"14"-1"-4,4-14-3,10-5-3,12-5 0,7-1-3,8 4-1,2 1-1,4 13-2,-9 6-2,-5 11-1,-8 7-2,-9 7 0,-11 5 0,-5 0-1,-14 0 0,10-2-1,-10 2-1,0 0 0,0 0 1,-11-11-1,1 9-1,-3-2 1,0 0 0,-2-1 1,4 1 1,1-3 1,10 7-1,-3-14 0,3 14 0,17-16 0,-3 10 0,5 2 1,-1 4 0,4 7 1,-7 4 0,0 4 0,-9 2-3,-1 3-14,-10-7-13,5 6 0,-8-19-2,8 0 1</inkml:trace>
  <inkml:trace contextRef="#ctx0" brushRef="#br0" timeOffset="10850.7481">20506 11407 4,'-23'-5'26,"11"8"1,-8-3-1,9 10-13,4 1-4,7 2-3,5-1-1,6 0-2,3-3-1,1 1 0,0-6-1,-2 1 0,-3-2 0,-10-3-1,0 0 1,0 11-1,-11-2 1,-1 2 0,2 2 1,-1 2-1,4 4 2,4-2-1,6-1 0,6-3 1,3-6-2,5-2 0,1-5-3,4-5-1,-2-5-2,2-1-1,-5-4-2,0 1 1,-4-4 0,-3 1 1,-1 0 2,-4-1 2,-2 3 2,-3 1 3,-5 2 1,-2 2 1,7 10 0,-20-6 1,9 14-1,1 4 1,3 2-1,3 4-1,7 4 0,3-1-1,7 1-1,4-1 1,5-4-1,0-5-1,1-6 0,-2-6 1,-3 0-2,-5-6 1,-7-5 0,-6-4-1,-10 5 1,-4-4-2,-8 0-3,4 6-9,-2 1-18,-4-6-2,10 5 1,-3-3 0</inkml:trace>
  <inkml:trace contextRef="#ctx0" brushRef="#br0" timeOffset="11322.8584">20871 11429 20,'-13'1'30,"9"8"0,4-9 1,-11 19-17,11-1-4,0-3-2,9 6-1,-2-4-1,5 0-2,2-8-1,2-4-1,-2-5 0,3-5-1,-5-4-1,1-8 0,-3-2 0,-3 0 0,-3 1 0,-4 1-1,4 3 1,-4 2 0,0 12 0,0 0 1,0 0-1,-12 17 1,12-2 0,4 5 0,4-2 0,5 1 1,0-6-1,4-2 2,-1-7-2,2-4 1,-2-7 0,-2-4-1,-7-4 0,-1-5-2,-2 4-6,-8-4-15,-2 1-13,6 5-1,-7-1 0,7 6 1</inkml:trace>
  <inkml:trace contextRef="#ctx0" brushRef="#br0" timeOffset="11663.3508">21146 11393 27,'15'11'29,"-5"-14"0,15 3-6,-2-4-12,1 0-4,1-1-2,-5 0-2,0-2-1,-8 2-2,-12 5 0,10-7 0,-10 7 0,-10 0 0,0 3 1,-2 3 1,0 4 2,-2 0 1,4 4 0,-1 1 1,11 5 1,-4-4-1,8 3-1,2-2-1,5-2-2,3-5-6,-1-4-8,5 0-10,6-6-13,0-9-1,10-1 0,-3-8-1</inkml:trace>
  <inkml:trace contextRef="#ctx0" brushRef="#br0" timeOffset="12243.1912">21557 11352 9,'-13'4'27,"-9"-8"1,22 4-3,-18 8-9,18-8-4,0 9-3,0-9-2,18 11-3,-6-6 0,1 2-3,0-2-1,-1-5-1,-12 0-2,11 5 1,-11-5-1,-9 9 1,-3-3 2,0-1 2,-1 3 1,-2 5 2,3-3 2,8 5 0,-1-7 1,10 7-1,3-5-1,6 3-1,2-4-1,6 1-1,2-3-1,3-4 0,-1-3-1,2-7-1,-6 0-1,1-8 0,-2 1-1,-4-8 0,-7 4 0,-5-3-1,-5 3 1,-5 0 0,-1 4 1,-7 4 0,-3 6 0,-1 4 1,0 4 0,2 6 1,1 5 0,3 7 1,2 5-1,9 5 1,0 1 1,3 4-1,4 0 1,5 1-1,-2-4-1,2-6-2,2-2-4,-5-11-13,-9-15-18,17 13-1,-17-13 0,10-12-1</inkml:trace>
  <inkml:trace contextRef="#ctx0" brushRef="#br0" timeOffset="12452.892">21886 11379 61,'0'0'38,"0"0"-1,0 0 0,5 9-22,3 5-7,-2 1-7,-2 2-8,4 2-27,-5 3-2,-3-6-2,6 2 0</inkml:trace>
  <inkml:trace contextRef="#ctx0" brushRef="#br0" timeOffset="13249.327">22054 11379 39,'0'0'35,"24"1"1,-14 11-1,-1-3-16,1 7-6,-10 1-5,3 0-3,-3 0-3,0-7-1,-3 2-2,3-12-1,0 0-1,0 0-1,12-18 0,-3 4 0,4-5 0,-4 1 0,0-1 2,0 1 1,-4 4 1,-5 14 1,0-14 0,0 14 2,0 0 0,-8 17 0,5-2-1,3 2 1,0 0-1,7 3 0,2-4-1,1-3-2,5-1-1,-5-8-1,5-4-3,-3-2 1,-2-7-1,2-4 0,0-2 1,1 1 3,0-3 3,1 4 3,-2 1 2,6 8 1,-6-4 1,4 8-1,-4 0 0,3 9-1,-15-9-2,18 18-1,-15-8-1,-3 2 0,0-2-1,0 2 0,0-1 0,0-1-1,-3 0-1,3-10 1,0 12-1,0-12 0,13 2 0,-13-2 0,8-10-1,-1 0 1,1-4 0,0 0 0,2-2 1,-6 1-1,0 2 1,2 2 1,-6 11-1,13-10 1,-13 10 0,0 0 0,11 19 1,-4-9-1,-1 4 0,0 2 1,-2-2-3,-4-2-1,6 3-4,-6-15-14,0 11-18,0-11-1,0 0 0,0 0 0</inkml:trace>
  <inkml:trace contextRef="#ctx0" brushRef="#br0" timeOffset="13400.7235">22450 11096 35,'-4'-14'32,"-5"3"0,9 11-2,-7 19-26,7-8-29,7 15-5,-7-6-1,6 12-1</inkml:trace>
  <inkml:trace contextRef="#ctx0" brushRef="#br0" timeOffset="14218.5211">20786 12001 37,'-12'7'31,"3"10"-2,-7-3-11,-3 1-5,-1-5-4,-1-2-3,-1-4-2,-1-4-2,9-8 0,0-3-1,7-6 0,2-1 0,5-1-1,5-1 0,6 1 1,1 7 0,0 6 0,4 2 0,-1 9 1,-1 3 0,3 6 1,0 4 0,1 2-1,2-5 1,0 2-1,-2-8 0,2 0 0,-2-7-1,-2-2 0,-2-5 0,-2-4-1,-2-1 1,-3-6-1,-1 4 0,-1-2 0,-2 5 0,-3 9-1,5-9 1,-5 9 0,6 12 0,-3-2 0,3 3 0,1 2 1,0-5 0,4-1 0,0-5 0,0-4 0,1-3 0,-1-5-1,-2-3 0,-1-5-4,1 7-12,0-2-19,-6-6-1,7 6 0,-10-4-1</inkml:trace>
  <inkml:trace contextRef="#ctx0" brushRef="#br0" timeOffset="14709.5964">21123 11936 13,'-10'2'30,"10"-2"1,0 0 1,0 0-13,21 0-7,-8 0-4,6-2-2,-1-5-3,1 1-1,-2-2-2,-4 1 0,-3 3 0,-10 4 0,0 0 0,0 0 0,0 0 1,-10 11 0,1 1 1,4 3 0,0-1 1,5 3-1,0-2 2,10 0-2,3-3 1,1-5-1,3-2 0,2-5-1,-1 0 0,-3 0-1,2-10-1,-6 0 0,1-4-1,-5 1 1,-1-3-1,-6 2 1,5 0 0,-5 3 1,0 11 1,0 0 0,0 0 0,0 0 0,-4 21 1,7-5 0,-3 1-1,5 1-2,1 1-5,-2-9-11,-4 0-18,8 0-1,-8-10 0,0 0 1</inkml:trace>
  <inkml:trace contextRef="#ctx0" brushRef="#br0" timeOffset="14851.4715">21382 11806 62,'0'0'34,"-6"-12"-3,6 12-18,16 4-36,-16-4-8,12 5-2,-12-5-1</inkml:trace>
  <inkml:trace contextRef="#ctx0" brushRef="#br0" timeOffset="15198.4403">21640 11925 26,'0'0'32,"-23"-12"-1,8 12-5,1 0-7,-3 2-5,5 10-4,-1-1-2,5 10-3,4-4 0,7 4-2,4-3 0,5-2 0,3-2-1,2-4 0,0-2-1,-2-8 0,-2 0 0,-13 0 0,12-17-2,-12 7-1,0 10-6,-15-19-21,5 7-8,6 3 1,-4-3-2</inkml:trace>
  <inkml:trace contextRef="#ctx0" brushRef="#br0" timeOffset="15573.9428">21730 11955 24,'27'-5'33,"-12"-3"1,10 8-1,0-4-13,3-1-9,0 5-4,-4-4-2,0 4-4,-7 0-3,-4-5-4,-2 5-3,-11 0-1,0 0 0,0 0 0,-10-2 3,-1 2 3,-2 3 4,-1 5 4,-3-1 5,5 5 1,-3-4 2,9 7-1,-1-3-2,7 2-2,0-3-2,10 2-3,2-7-2,1 2-3,8-3-6,-2-5-6,12-5-7,3-3-9,2-5-3,5 3 0,-7-5 4</inkml:trace>
  <inkml:trace contextRef="#ctx0" brushRef="#br0" timeOffset="15845.1223">22237 11951 54,'0'0'35,"0"11"1,-6-2-9,-9-5-9,5 8-7,-11-6-5,4-2-3,-3-4-2,5 0-1,1-4-1,1-5 0,13 9 0,-11-20 0,11 7-1,10 2 2,-2 0-1,2 5 2,2 6 0,3 0 1,3 4-1,-2 5 1,-2 1 0,-2 4-2,2-1-1,-3-3-6,7 0-14,-8 0-15,-10-10-1,18 9 0,-5-9 0</inkml:trace>
  <inkml:trace contextRef="#ctx0" brushRef="#br0" timeOffset="16176.5822">22526 11889 11,'0'0'27,"-18"-17"1,3 13-6,-1-1-6,2 5-3,1 0-1,-4 9-2,7-1-2,-5 6-1,9 2 0,2 1-1,8 2-1,0-3 0,7 1-1,2-7 0,-1 2-1,1-6 0,1-3-1,-5-3 0,-9 0 0,0 0-1,-5-17-3,5 17-8,-13-18-22,3 3-5,2 2-1,-1 2 1</inkml:trace>
  <inkml:trace contextRef="#ctx0" brushRef="#br0" timeOffset="16543.5652">22662 11923 63,'10'4'38,"-1"5"0,2 2 0,-11-11-24,7 21-6,-7-11-2,0 1-2,0-11-2,0 14-1,0-14 0,0 0-1,0 0-1,0-15 1,10 0-1,-2 2 0,3-1 0,1-2 1,12 4-1,-1 3 1,-2 4 0,0 9 0,-4 3 2,4 6-1,-7 2 1,4 6 1,-9 2-1,-5 0 0,0 3 0,-9-5-3,8-1-30,-3-3-9,-3-2-1,3-2 0</inkml:trace>
</inkml:ink>
</file>

<file path=ppt/ink/ink7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28:37.979"/>
    </inkml:context>
    <inkml:brush xml:id="br0">
      <inkml:brushProperty name="width" value="0.05292" units="cm"/>
      <inkml:brushProperty name="height" value="0.05292" units="cm"/>
      <inkml:brushProperty name="color" value="#FF0000"/>
    </inkml:brush>
  </inkml:definitions>
  <inkml:trace contextRef="#ctx0" brushRef="#br0">19749 17050 23,'16'24'13,"1"-7"1,12 9 1,7-8-4,15-11 0,10-9-2,12-22-2,12-24-2,12-25 0,12-24-1,9-32 0,8-20 0,2-21 0,-1-14-2,-3-16 0,-5 0 0,-9-9-2,-14 0-1,-16 6-2,-15 4-1,-17-1 1,-13 11-1,-9 8 0,-11 6 0,-5 15 2,-10 11 2,0 11 1,0 19 2,-10 17-1,0 19 1,-1 17 0,-2 15 1,-1 12-1,0 15-1,3 9 0,1 6-1,10 9 1,-9 0 0,9 0 0,0 16 1,0-3-1,0 3 0,0 3 1,0 4-1,0-1 0,-4 2 0,-1-4-1,0-1 1,0-5-1,-1-4 0,6-10-1,-10 0 1,6-10 0,4-10 0,0-8 0,0-4-2,0-4 2,7-5-2,-1 0 1,1 5 0,0 6 0,1 13 0,-8 17 1,21-6 1,-9 15-1,5 8 1,2 8-10,3 4-26,-5-11 0,9 2 0,-2-28-1</inkml:trace>
  <inkml:trace contextRef="#ctx0" brushRef="#br0" timeOffset="1649.8261">19799 12822 8,'-46'10'22,"30"-10"-3,40 0-2,39 0-2,47-7 1,38 3-1,38-9-3,39 2-3,28-3-2,21 1-2,11-5 0,1 2-3,-3 0 0,-19 2-1,-22 2 0,-27 1 0,-36 1 0,-31 5 0,-30 5-1,-32 0 1,-37 0 0,-13 0 0,-23 0 0,-13 0-1,-12 0 1,-5-6-1,-4-3 1,8-3 0,7 0-1,-1-4-1,0 2 0,3-2 1,4 2-2,6 0 2,-1 0-2,-12 3 1,-4 2 0,4-1 1,-1 0 0,-3 5 0,2-1-1,-8 1 0,4 5 1,13 0 0,12 0 0,-2 5-1,6 5 1,8 0 0,9 6 1,15-1-1,-2 1 1,-12 3 0,-6-4 1,-11-1 0,-9-2 1,-13 1-1,-19-6 0,-19 3-4,-1 2-10,4 4-21,6-6-2,15 8 0,5-4-1</inkml:trace>
  <inkml:trace contextRef="#ctx0" brushRef="#br0" timeOffset="2077.9165">23545 12833 63,'9'26'26,"1"1"-3,-5 4-5,-2 9-4,-8 0-4,-5 6-1,-8-3-4,11-1 0,-1-4-2,2-1-2,2-6 1,9-4-2,0-5-3,16-9-11,9-9-20,-5 4-2,-9-18 0,10 1-1</inkml:trace>
  <inkml:trace contextRef="#ctx0" brushRef="#br0" timeOffset="2227.2284">23473 13034 43,'0'0'35,"14"0"0,13 0-10,11 9-11,2-13-39,15 13-4,-20-13-4,9 4-2</inkml:trace>
  <inkml:trace contextRef="#ctx0" brushRef="#br0" timeOffset="2908.7994">19928 10878 22,'13'-25'25,"-13"25"-7,13 18-3,-3 39-3,1 40-2,3 38-3,-6 35 0,4 36 0,-6 22 0,4 16-2,-3 5 0,-2 0-1,-5-14 0,7-10 1,-4-20-4,-3-25-11,0-24-23,4-23 0,-14-41 0,6-23-1</inkml:trace>
  <inkml:trace contextRef="#ctx0" brushRef="#br0" timeOffset="3595.0365">19888 10997 23,'0'0'16,"0"0"0,0-10-3,5-5-3,3-2 1,1-5-2,1-2-2,2 2 0,-3-2 1,1 5-2,-3 1 0,-1 8 0,-6 10 0,0 0 0,0 0-2,10 23 0,-3-5 0,10 5-2,9 2-18,9 1-16,-7-14-1,12 0-2,-6-21 1</inkml:trace>
  <inkml:trace contextRef="#ctx0" brushRef="#br0" timeOffset="4481.022">19389 10617 36,'10'-3'17,"-6"-9"-2,-4 12 0,9-15-3,-9 4-2,0 11-3,-16-16-2,1 7-1,-7 5-3,-2 4 0,-4 0 0,2 9-1,1 2 0,5 2 1,6 1-1,11 2-1,9-3 2,6-6 0,7-2-1,5-5 1,-1-5-1,0-4 0,-3-1 1,-2-4-1,-7 2 1,-3 2 1,-6-1 0,-2 11 1,0-18 0,0 18 0,0 0 0,0 0 1,0 0 0,0 0 0,4 14 2,3 6 0,-4 4 0,8 11 2,-6 1-1,7 7-1,-9 0-1,1 1-25,-8-9-17,4 7-1,-9-18-1</inkml:trace>
  <inkml:trace contextRef="#ctx0" brushRef="#br0" timeOffset="5894.883">19789 13121 22,'0'-10'18,"0"10"-1,-11-7-1,0 7-1,-5 0-1,-2 0-4,-1 5-2,1 7-2,3 3-2,2 5 0,13 2-2,6-1 2,13-2 1,8-5 0,11-7 0,0-9 2,6-5 0,-9-11-1,-5 0 0,-19-2-6,-18 5-34,-19-7-2,-10 15 0,-22-5-1</inkml:trace>
  <inkml:trace contextRef="#ctx0" brushRef="#br0" timeOffset="22325.6835">20047 12768 32,'0'0'12,"-21"0"-1,11 9-2,1 1-2,3 2-2,1 2-2,5-1 1,0 1 1,10-4 0,3-1 2,1-9 2,6 0 2,-7-14 0,4 2 0,-11-6 0,0 6-2,-12-2-3,6 14-20,-21-16-19,18 27-1,-8-6-2,17 14 0</inkml:trace>
  <inkml:trace contextRef="#ctx0" brushRef="#br0" timeOffset="26538.02">20062 12818 15,'0'0'11,"0"0"1,0 0-2,0-10-2,0 10-3,0-14-1,0 14-1,3-17-1,-3 8 1,4 0-1,-4 0 0,6-5 0,-3 3 1,2 0 0,-1 0 0,0-1-1,1 1 0,1-1 0,1-1-1,-1 2 1,-1 1-1,2-2 1,-1-2-1,1 0-1,0 3 2,-1-2-1,2 0 0,-1-2-1,1 2 1,-1-2-1,2 2 1,-3 1 0,1-1 0,-1-1 1,-3 2-1,3-2 0,0-1 0,0 1 0,-1-1 0,1-2 0,2 2-1,-1 1 0,1-3 0,-2 6 1,0-4-1,2-2 1,0 2-1,0 1 1,0-3-1,1 2 1,-1 1-1,2-3 0,-3 7 0,-2 1 0,2-1 1,-7 10-1,11-15 0,-11 15 0,17-19 0,-9 10 1,2-4-1,5 0 0,0-3 0,-3 2 0,3 2 0,-3-3 1,-3 5-1,-3 0 0,-6 10 1,10-16-1,-10 16 0,9-19 1,-5 10 0,5-4-1,0 2 1,3-3-2,-1 2 1,0 1 1,0 1-2,-1 2 0,-10 8 1,14-10 0,-14 10-1,11-14 1,-11 14 1,16-15-2,-4 4 2,1 1-1,1 0-1,2 1 1,-4 0 0,0 2 1,-1-1-2,0 0 1,0-2 1,0 0-1,2 0-1,3 0 1,2-3 0,2-1 0,1 1 0,-2 1 0,-1 1 0,-5 2 0,1 0 1,-5 2-2,-9 7 2,13-13-1,-13 13-1,17-19 2,-7 9-1,4-4 0,0 2 0,6 2 0,-1-4-1,2 4 2,-3-2-1,-3 5 0,-1 0 0,-2 1 0,-2 1 0,-1-3 0,1 1 0,4-2 0,0 0 0,3-4 1,0 3-2,1-4 1,0 5 0,-2 0 0,-3 4 0,-2-5 1,-11 10-2,17-12 2,-8 6-1,2 1 0,4-4 0,4-1 0,3 1 0,1-3 0,-1 4-1,-2-1 1,0 2 0,-2 1 0,-5 2 1,-2-1-1,-2 0 0,-9 5 0,20-14 0,-5 10 0,4-5 1,2-1-2,2 0 1,2 1 0,-1 0 0,0 1-1,-4 3 1,-2 1 0,-3-2-1,-3 6 2,0-3-1,-2-3-1,1 2 2,5-2-1,2 2 0,4-4 0,6 1 0,4-2-1,2 1 1,7-1 1,1 0-2,-1 1 1,0 0 0,-2-1-1,-7 1 1,-5 2 0,-2-2 0,-3 4 0,-6-2 0,-2 4 0,-4 2-1,-1-2 1,3 2 0,2 0 0,1-5 0,7 2 1,8 1-1,7-5 0,5-1 1,10-1-1,-3-2 0,3 0 0,-5 3 0,-10 1 0,-8 2 1,-8 1 0,-21 4 0,10-5 0,-10 5 0,-14 0-1,5 0-8,-6 0-22,15 0 0,-12-4 0,27 4 0</inkml:trace>
  <inkml:trace contextRef="#ctx0" brushRef="#br0" timeOffset="27557.1388">20317 11156 4,'34'0'4,"6"-5"-11,15 5 7,-5-9 0</inkml:trace>
  <inkml:trace contextRef="#ctx0" brushRef="#br0" timeOffset="28262.1409">20113 11165 11,'0'0'22,"32"-5"-8,-2 5-23,7-5-5,15 5-3,-7-13 11</inkml:trace>
  <inkml:trace contextRef="#ctx0" brushRef="#br0" timeOffset="28714.0345">20622 11134 4,'10'-9'27,"15"9"0,-2-7-7,12 7-7,3-4-6,3 4-15,9 8-15,-10-12-3,11 8-1,-12-11 14</inkml:trace>
  <inkml:trace contextRef="#ctx0" brushRef="#br0" timeOffset="29029.2471">21250 11071 19,'33'0'21,"-2"-10"-11,11 3-10,7 3-13,-4-8-8,9 12 6,-12-13 15</inkml:trace>
  <inkml:trace contextRef="#ctx0" brushRef="#br0" timeOffset="29324.3245">21723 10992 28,'0'0'26,"10"1"-7,5 3-5,5 0-5,7-4-4,6 2-5,7-2-14,12 0-11,-5-5-2,12 5 0</inkml:trace>
  <inkml:trace contextRef="#ctx0" brushRef="#br0" timeOffset="29497.686">22369 10965 15,'51'-5'30,"19"9"-6,-4-3-28,1-11-10,0 10-8,-29-18-4</inkml:trace>
  <inkml:trace contextRef="#ctx0" brushRef="#br0" timeOffset="30668.0899">19588 11118 16,'-20'-10'15,"2"10"-2,-9-3-2,1 8-3,-4 3-2,4 5-1,0 3-2,7 10-1,6 2 0,6 0 0,11 3 1,9-6 3,13-1-1,6-9 1,6-2 2,3-13 0,2-9 0,-3-8-1,-6-4-1,-13-7-2,-6 1 1,-15-2-3,-12 1-5,-6 5-9,-5 14-18,-9-5-2,9 14-1,-5 0 0</inkml:trace>
  <inkml:trace contextRef="#ctx0" brushRef="#br0" timeOffset="30999.4378">19533 11300 32,'19'9'35,"-6"0"0,7 14-16,11 9-36,-16-3-6,17 8-4,-9-13-3</inkml:trace>
  <inkml:trace contextRef="#ctx0" brushRef="#br0" timeOffset="322548.4669">20803 11882 21,'0'-10'29,"0"10"-4,0 0-2,0 0-7,-4 8-3,0 7-4,4 5-4,-2 3-6,2 8-19,-8-3-10,14 9-1,-6-10-1</inkml:trace>
  <inkml:trace contextRef="#ctx0" brushRef="#br0" timeOffset="322888.9386">20819 12230 33,'0'0'32,"-3"9"0,-7 16 1,6-3-39,-3-3-22,12 10-2,-7-4-2,9 5 0</inkml:trace>
  <inkml:trace contextRef="#ctx0" brushRef="#br0" timeOffset="323211.0566">20801 12561 39,'10'-4'32,"-10"4"1,0 0-10,3 17-8,-3-3-5,0 1-7,0 7-12,5 7-22,-8-11-3,9 10 0,-6-13 0</inkml:trace>
  <inkml:trace contextRef="#ctx0" brushRef="#br0" timeOffset="323903.2357">20682 13012 27,'20'3'30,"-9"-6"-3,9 3-9,5 3-3,-3-3-5,4 0-2,-2 0-3,-2 0-2,-5 0-1,-3 0 0,-5-3 0,-9 3-1,0 0 0,0 0 0,-10 0 0,-1 0 0,-2 3 0,-5 3-1,0 2 0,1-1 1,1 4 1,4 8 0,3-2 1,9 5 1,6-2 1,7 2-1,2-3 1,6 2-1,2-7-6,0-7-24,-3-7-9,5 0-3,-6-15 1</inkml:trace>
  <inkml:trace contextRef="#ctx0" brushRef="#br0" timeOffset="324609.2015">20109 11915 46,'0'10'33,"0"-10"-3,14 0-8,6 4-7,-1-4-5,9 0-5,5 0-15,1 7-23,-5-14-1,7 7-1,-11-6 0</inkml:trace>
  <inkml:trace contextRef="#ctx0" brushRef="#br0" timeOffset="324889.1234">20464 11895 51,'26'0'33,"0"0"-7,6 0-26,8 6-19,-12-13-6,18 7-4</inkml:trace>
  <inkml:trace contextRef="#ctx0" brushRef="#br0" timeOffset="326859.7123">18144 11908 11,'-16'6'26,"-13"-11"-1,7 14-10,-1 3-4,3 1-5,4 8-1,5 3-3,5 0 0,6 3-2,3-2 2,5-2 1,7-1 0,2-8 2,6 0 1,-1-10-1,6-4 2,-4-10-1,3-2-1,-7-6 0,-2-3-2,-9 0-1,-4 1-1,-5 3-4,-12 2-5,0 1-12,-4 10-12,-7-2-2,9 6 1,-7-4 8</inkml:trace>
  <inkml:trace contextRef="#ctx0" brushRef="#br0" timeOffset="327100.2309">18141 12057 31,'7'21'34,"-3"-10"-1,7 4-8,3 1-6,-2 1-5,5-2-9,0 2-18,6-4-19,-15-13-2,8 7-1,-16-7 0</inkml:trace>
  <inkml:trace contextRef="#ctx0" brushRef="#br0" timeOffset="327507.3216">18541 11858 19,'0'0'27,"-15"-8"-5,4 15-3,-8 3-2,-4 8-5,1 5-3,-1 5-2,5 7-1,2 4-2,7 5 0,9 0 0,11-1-1,3-8-1,11-4-2,3-3-7,-1-9-15,-2-14-11,6 0-1,-13-15 1</inkml:trace>
  <inkml:trace contextRef="#ctx0" brushRef="#br0" timeOffset="327927.4674">18670 12077 11,'0'-13'21,"5"3"-1,-5-5-2,5 1-1,-5-1-3,0 1-1,3 2-1,-3 3-2,0 9-1,0-11-2,0 11-2,0 0-2,0 0-1,0 0 0,0 0-2,0 12 2,4 0 0,-4 3 0,3 9 1,-3 0 0,6 3 0,-3-1-1,4-2-4,4 3-11,-1-7-21,-10-20-3,17 16 1,-17-16-1</inkml:trace>
  <inkml:trace contextRef="#ctx0" brushRef="#br0" timeOffset="328189.6811">18856 12064 46,'10'0'34,"12"7"1,-3-5-12,2-2-10,3 0-14,-4 0-28,4 0-3,-11 0-2,5 0-1</inkml:trace>
  <inkml:trace contextRef="#ctx0" brushRef="#br0" timeOffset="328815.4558">19164 12031 16,'0'0'28,"-10"-2"0,10 2-7,10 6-5,-10-6-5,22 4-2,-7-4-2,4 5-1,-1-5-1,2-5-2,-3 3 0,-1-4 0,-4 0-1,-3-1-1,-9 7 0,4-17 0,-4 17-1,-13-17 2,0 12-2,-4 1 0,0 4 0,-2-4 0,-1 9 0,2 2 0,1 3 0,4 5-1,3-1 1,3 3 0,7 1 0,0 2 1,12 0 0,-1-3 0,5-3 1,2-1-1,3-4-1,0-9-3,3 7-10,1-7-21,-9-7-1,6 3 0,-6-11 0</inkml:trace>
  <inkml:trace contextRef="#ctx0" brushRef="#br0" timeOffset="329086.2546">19247 11872 11,'17'0'30,"-6"-3"0,14 9-2,-2-6-15,5 2-20,7 7-18,-14-9-2,9 3-3,-13-5 8</inkml:trace>
  <inkml:trace contextRef="#ctx0" brushRef="#br0" timeOffset="329417.3226">19491 11868 4,'0'-10'19,"0"10"-2,8-12-1,-8 12-2,7-12 1,-7 12-3,7-9 1,-7 9-1,0 0-1,0-10-2,0 10-2,0 0-2,0 10-2,0-10-1,0 14 0,0-3-2,6 1-4,0 2-12,1-1-17,-7-13 0,8 16-2,-8-16 2</inkml:trace>
  <inkml:trace contextRef="#ctx0" brushRef="#br0" timeOffset="329829.333">19616 11812 44,'7'-5'36,"14"5"-3,1 14-4,1 4-8,5 15-5,-11 1-5,2 12-3,-13 1-2,-6 2-8,-15 1-35,-8 2-3,-18-15 1,-9 6-1</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4:34:38.568"/>
    </inkml:context>
    <inkml:brush xml:id="br0">
      <inkml:brushProperty name="width" value="0.05292" units="cm"/>
      <inkml:brushProperty name="height" value="0.05292" units="cm"/>
      <inkml:brushProperty name="color" value="#FF0000"/>
    </inkml:brush>
  </inkml:definitions>
  <inkml:trace contextRef="#ctx0" brushRef="#br0">14978 17327 147,'22'0'-16,"2"0"-8,3 0-8,-6-7 0,3 4 2</inkml:trace>
  <inkml:trace contextRef="#ctx0" brushRef="#br0" timeOffset="205.8623">15169 17224 50,'0'0'25,"0"-9"-3,0 9-5,0 0-6,0 0-5,0 0-2,7 9-1,-7-9-4,11 3 2,-11-3 1,16 0-1,-7-3 1,-9 3-1,12-14 2,-12 14-1,10-8 0,-10 8-1,0 0 2,0 0-2,0 0 0,-3 10-1,3 0-1,-4-1 1,4 4 0,0-1 1,4 2-2,-4-14 1,12 20 1,-3-11-1,-9-9 1,16 8-1,-16-8-5,0 0-19,0 0-11,0 0 2,-8-16-1</inkml:trace>
  <inkml:trace contextRef="#ctx0" brushRef="#br0" timeOffset="295483.4234">19635 10476 21,'-4'-9'30,"4"9"1,0 0-6,0 0-7,-10 0-5,10 0-4,0 0-1,0 0-2,2 16 1,-2-16-3,11 22 2,-2-5 0,4 12-2,-1-5 1,8 11 0,-2-5-1,3 2-1,-1-5 1,3-8 0,-4-10 0,7-9 1,-5-14-1,4-10 1,-3-8-2,4 0 1,-4-8-2,-2 3-4,4 2-39,-9 5-2,-7 0 1,6-3-2</inkml:trace>
  <inkml:trace contextRef="#ctx0" brushRef="#br0" timeOffset="297033.0357">19711 4110 41,'4'-10'26,"-4"10"-4,0 0-4,0 0-4,0 0-5,0 0-2,-11 14-3,0 1-1,0 6-1,-6 7-2,-2 6 1,-1 4-2,0-1 1,2 4-1,0-10 1,6-2-1,1-12 1,11-17 0,0 0 2,4-13 1,9-11 0,1-6 1,4-3-1,-1-5 1,2 2-1,2 2-1,-3 3 0,0 6-1,-1 4-1,-1 10 1,1 11 1,-1 5 0,6 10 1,-3 7 0,12 7 0,2 4-22,5 7-15,-5-11-1,11 8-1,-6-14 0</inkml:trace>
  <inkml:trace contextRef="#ctx0" brushRef="#br0" timeOffset="315714.0313">1888 10980 11,'15'17'29,"-10"11"0,-1 19 0,-4 6-14,0 7-3,-2 1-6,-3-3-9,0-8-8,2-15-14,6-3-6,-3-32 1,0 9 0</inkml:trace>
  <inkml:trace contextRef="#ctx0" brushRef="#br0" timeOffset="315990.7267">1847 10955 17,'3'-18'26,"10"12"-2,1-1-10,10 2-4,6 0-6,9 0-1,-2-4-1,2 3 0,-2-1-1,-5 2 1,-11 9 0,-5 7 1,-11 11 1,-8 9 0,3 11 1,-2 4 0,-3 6 1,5 4-1,0-2 0,6-6-3,4-7-4,8-8-6,-14-5-11,-1-13-12,13 3-1,-16-18 0</inkml:trace>
  <inkml:trace contextRef="#ctx0" brushRef="#br0" timeOffset="316307.4991">2579 11231 23,'0'26'30,"-16"-2"2,4 4-11,-10 0-4,-3-1-8,1-2-6,2-10-5,3-9-2,5-6-2,-3-13 1,8-4-1,9-6 3,0 1 1,5 0 5,3 5 2,6 4 2,-1 7-1,9 10 2,0 4-2,-1 11 0,-2-1-3,0 3-6,-1 2-13,1 4-16,-10-14-1,1 2 1,-10-15-1</inkml:trace>
  <inkml:trace contextRef="#ctx0" brushRef="#br0" timeOffset="316659.8023">2678 11337 22,'0'0'29,"22"20"0,-7-8-10,1-1-4,0 2-6,-1-5-2,4-4-1,-5-4-3,3-2 0,-8-8-1,-2-3 0,-7-6 0,2-1 0,-4-3-1,-8-1-1,-3 7 0,1 2 0,-4 10 0,0 5 0,1 7 0,0 10-1,3 3 1,2 7 0,10 5 0,0 1 0,6 0 0,1 3 1,5 2-1,3-4-1,3 1-5,-4-6-11,-3-6-15,14-4 0,-9-15 0,11-1 2</inkml:trace>
  <inkml:trace contextRef="#ctx0" brushRef="#br0" timeOffset="316990.8891">3184 11290 43,'0'0'32,"-7"20"-1,1-2-11,-12-4-6,4 8-3,-10-7-3,0-2-3,-1-7-3,2-6-3,2 0-2,0-14 1,11-1-1,1-7 0,9 1 0,6 0 2,6 6 1,3 5 2,5 6 0,5 10 1,-4 6 0,4 12 0,-1 0-2,-5 4-6,0-1-15,-1 5-14,-11-16 0,2 3 0</inkml:trace>
  <inkml:trace contextRef="#ctx0" brushRef="#br0" timeOffset="317594.0317">3341 11262 45,'16'-8'29,"12"8"-3,0-5-15,3-1-5,-4-1-2,-1 0-2,-11-1-1,-15 8 0,0 0-1,0 0 0,-16 0 0,-3 8 0,-2 7 0,0 4 1,9 4 1,4 4 0,8-3 1,0 0 0,14-2 0,4-8 0,10-6 1,1-8-1,-4-2 0,2-8-2,-2-4 1,-4-1-1,-3-2-1,-6 7 0,-12 10 0,13-13 0,-13 13 0,3 13 0,-3-3 0,0 0 0,-3 2 1,3-12-1,-2 13 0,2-13 0,0-13 0,2-6-1,2-1 1,2-2-1,6-1 2,1 2 1,-1 6 1,3 5 0,1 10 1,-7 9 1,6 10-1,-6-1 1,-2 6-4,-1 2-5,-2-5-14,-4-2-17,6-5-2,-6-14 0,12 9 0</inkml:trace>
  <inkml:trace contextRef="#ctx0" brushRef="#br0" timeOffset="317917.011">3915 11357 36,'13'23'33,"-13"-23"0,15 14-7,1-7-12,-1-7-5,7-4-2,-6-5-4,1-3-1,-3-4-1,-6-3 0,-6-4-1,-4 1 0,-6 3-1,-9 3 1,-4 5-1,-1 5 1,-5 12 0,2 7 0,6 10 1,3 6-1,4 6 1,6 8 0,6 7 1,12-1-1,-2 1-1,5-8-5,1-1-11,5-4-18,-8-19-1,5-6 0,-3-19 0</inkml:trace>
  <inkml:trace contextRef="#ctx0" brushRef="#br0" timeOffset="318345.6682">4238 11243 18,'0'11'29,"0"-11"2,-4 18-9,4 2-7,4 1-5,5 1-1,0-5-2,7 2-3,-1-7 0,6-6-2,-1-6-1,-2-9 1,-2-6-1,-4-3 0,-5-1-1,-1 0 0,-6 2 0,-3 5 1,3 12 0,-10-8-1,10 8 1,-9 18 0,9-3 2,5 3-2,2 0 2,3 1 0,2-6-1,6 2 1,1-10-1,-3-1 0,2-4-6,-2-8-9,-4-8-22,3-1 1,-8-7-1,-1-4 0</inkml:trace>
  <inkml:trace contextRef="#ctx0" brushRef="#br0" timeOffset="318473.6406">4477 11044 46,'-13'-27'36,"3"9"1,-1 6-3,11 12-13,0 0-12,-4 12-22,14 4-22,-5-1-1,8 7-1,0-3-1</inkml:trace>
  <inkml:trace contextRef="#ctx0" brushRef="#br0" timeOffset="318818.0339">5181 11290 57,'0'-17'23,"0"1"-4,-9-1-2,-2 3-4,-8 5-2,-1 3-2,-4 6-2,2 11-3,2 6-1,6 5 0,8 2 0,6 1-2,6-3 1,8 1-1,6-5-2,3-9-2,3-3-10,-4-6-20,-6-13-3,5-1 2,-11-14-1</inkml:trace>
  <inkml:trace contextRef="#ctx0" brushRef="#br0" timeOffset="318940.4425">5161 11027 36,'0'0'17,"0"0"-16,-12-17-14,12 17-8,0 0 2</inkml:trace>
  <inkml:trace contextRef="#ctx0" brushRef="#br0" timeOffset="319353.7988">5284 11173 44,'9'9'33,"10"6"-2,-1-12-2,5-3-21,7 2-3,-1-2-3,-1-5-2,-2 2 0,-7-2 0,-3 1-1,-16 4 0,0 0 1,0 0 1,-22 0 1,3 12-1,-3 0 1,1 5 0,2 6 1,7 1-1,6-1 1,6 3-1,9-5 0,6-3 0,4-6 0,6-5-1,1-7-1,1-7-1,-2-5-1,-1-6-1,-1-4 0,-4-5 1,-5 5 1,-5-2 1,-2 2 1,-4 13 3,-3 9 0,0 0 1,0 0 0,-7 22-1,7-1-1,5 2-5,3-2-30,3 3-5,-6-13 0,16 0 0</inkml:trace>
  <inkml:trace contextRef="#ctx0" brushRef="#br0" timeOffset="320112.8223">6580 11050 27,'0'17'28,"-7"4"2,7 16-13,-3 11-5,3 5-3,0 1-1,0-6-3,3-3-2,1-8 0,1-8 0,-2-17 0,-3-12-1,0 0 0,-3-30 0,-3-8-1,0-8 1,0-6-1,-1-4 0,1-2-1,1 5 0,1 4 0,4 10 0,0 6 1,7 11-1,1 2 0,5 8 0,11 6-1,5 0-6,11 6-9,7 5-16,-1-5-1,10 4 0,-8 2 0</inkml:trace>
  <inkml:trace contextRef="#ctx0" brushRef="#br0" timeOffset="320316.7623">6573 11217 34,'18'3'32,"24"3"-2,-2-6-12,12-3-37,8 9-6,-14-9-3,7 3-2</inkml:trace>
  <inkml:trace contextRef="#ctx0" brushRef="#br0" timeOffset="321164.1506">6549 11504 38,'0'0'33,"21"18"1,7-11-9,13-4-14,5 3-24,3-10-14,7 4-4,-9-8-2</inkml:trace>
  <inkml:trace contextRef="#ctx0" brushRef="#br0" timeOffset="321683.0328">6998 11523 44,'0'0'31,"10"-19"-6,-10 9-6,0 10-2,0 0-3,15 3-3,-15 10-2,9 13-2,-9 2-3,7 5-2,-4 0-4,-3-4-16,0-5-18,5-3 0,-5-21-1,9 6 0</inkml:trace>
  <inkml:trace contextRef="#ctx0" brushRef="#br0" timeOffset="322420.4379">7178 11497 50,'0'13'26,"3"9"-7,0 1-7,6-3-2,1 2-3,5-8-2,3-7-2,2-7-1,-2-6 0,2-8-1,-3 0 1,-4-4 1,-4 3 0,-6 6 0,-3 9 2,0 0 0,0 22 0,-6 3 0,6 16-1,0-3-1,3 12 1,-3-3-2,3 0 0,-3-5 0,-3-7-1,-6-9 1,-4-12-2,-4-10-1,-4-10-1,0-8-5,-3-12-10,2-3-19,6 0-1,3-7 0,13 4 1</inkml:trace>
  <inkml:trace contextRef="#ctx0" brushRef="#br0" timeOffset="323683.7982">6514 10735 28,'0'0'32,"0"0"2,28 11-4,16-6-15,18 8-4,6-3-4,6 0-5,2 3-7,-6-7-6,-2-1-8,-20-5-5,-15-3 0,-15-5 1,-13-4 3,-10-3 6,-5 0 7,-1-2 9,-2 2 8,1 5 26,12 10-16,10 1-1,5 13-1,0 4-3,0 6-2,-12 3-1,1 7-4,-11-1-27,-8 9-11,-16-10-3,0 5-1</inkml:trace>
  <inkml:trace contextRef="#ctx0" brushRef="#br0" timeOffset="324636.0321">7661 11206 40,'16'0'33,"-3"1"1,15 3-5,5 2-18,2-6-8,3 0-9,-2 0-19,1 3-7,-15-3-1,-1 0-1</inkml:trace>
  <inkml:trace contextRef="#ctx0" brushRef="#br0" timeOffset="324787.1636">7705 11337 32,'0'0'30,"25"10"2,-6-6-7,10-4-33,10 9-17,-8-13-2,11 4-3</inkml:trace>
  <inkml:trace contextRef="#ctx0" brushRef="#br0" timeOffset="325043.0341">8182 11337 57,'0'0'35,"26"10"1,11-10-8,3 4-26,6-4-31,7 5-3,-6-5-2,0 0-1</inkml:trace>
  <inkml:trace contextRef="#ctx0" brushRef="#br0" timeOffset="325463.7413">8701 11105 42,'13'5'35,"-7"10"2,4 16-1,2 10-20,-12 5-7,6 7-1,-6-2-3,6-1-2,-6-8-1,3-13-1,-3-11 0,0-18-1,0 0 0,7-28 1,-7-11-2,-7-13 2,1-10-1,0-3 0,-2 3 0,0-2 0,0 8 0,8 6 0,0 14 0,14 10 0,9 8-1,7 4-1,14 8-3,2-1-7,16 7-18,1 8-7,1-6-1,1 9 1</inkml:trace>
  <inkml:trace contextRef="#ctx0" brushRef="#br0" timeOffset="325705.0162">8820 11462 55,'0'13'34,"0"-13"1,34 10-11,5-4-12,8-6-9,3 0-16,-3 0-20,5 0-1,-18-13 0,-3 8-1</inkml:trace>
  <inkml:trace contextRef="#ctx0" brushRef="#br0" timeOffset="325877.4906">8764 11324 37,'-10'-6'32,"22"6"1,7-5-2,19 5-33,15 5-24,-4-10-4,10 7-2,-6-4-1</inkml:trace>
  <inkml:trace contextRef="#ctx0" brushRef="#br0" timeOffset="327586.0334">9083 11500 49,'15'-15'33,"8"3"-6,8 7-6,2-1-4,7 6-5,-8 6-3,-2 11-2,-17 7-3,-7 5-1,-15 2-1,-7-2-1,-9 0 0,1-3 0,-2-8 0,11-8-1,15-10 0,0 0 1,15 0-2,7 0 0,7 0-4,-2-5-9,5 5-14,1 0-9,-8 0 1,1 0-1</inkml:trace>
  <inkml:trace contextRef="#ctx0" brushRef="#br0" timeOffset="327931.7141">9458 11551 57,'0'0'33,"0"14"-4,0 0-11,0 8-6,6-1-5,6 4-1,0-5-2,11-5-2,-2-7 1,5-8-2,-2-8 0,1-6 0,-7-7 0,-5-2 0,-4-3 0,-5 5-1,-4 4 1,0 17-1,0 0 1,-9 9 0,5 19-1,4 8 1,-3 7 0,-1 4 0,-5 4 1,-4 1-1,-10-6 1,-2-4-1,-12-13 1,-1-12-2,-3-13-3,1-13-6,9-17-22,6-8-5,7-17-2,14-4 1</inkml:trace>
  <inkml:trace contextRef="#ctx0" brushRef="#br0" timeOffset="328488.7109">8764 10681 46,'-12'-5'32,"29"5"-1,18 5-11,13-5-5,25 5-4,4-2-5,10 3-5,4 0-6,-10-6-5,-11 4-9,-17-4-4,-19-6-3,-16-7 1,-18-1 4,-11-5 8,-3 0 9,0 2 7,4 7 11,10 10 33,10 14-22,0 5-2,4 13-10,-14 0-34,-9 13-5,-23-10-4,-8 15-2</inkml:trace>
  <inkml:trace contextRef="#ctx0" brushRef="#br0" timeOffset="334520.0343">10100 11569 56,'9'20'32,"-2"12"-8,-13 0-36,-11-7-11,9 7-5,-11-15-3</inkml:trace>
  <inkml:trace contextRef="#ctx0" brushRef="#br0" timeOffset="334957.0365">10766 11337 25,'13'19'29,"-28"-4"-2,-1 11-10,-9-1-5,-5 1-3,2-3-6,-1-7-3,0-9-1,8-11-2,8-13 0,7-3 1,6-8 1,6-3 1,1 7 2,6 4 3,5 13 0,2 11 1,7 13 0,-5 7-1,3 9-4,4 4-10,-4 2-20,-4-11-2,3-2-1,-14-17 0</inkml:trace>
  <inkml:trace contextRef="#ctx0" brushRef="#br0" timeOffset="335100.5797">10721 11217 61,'-10'-15'31,"10"15"-5,0 0-26,0 0-24,8 18-4,-3-9-3,13 10 0</inkml:trace>
  <inkml:trace contextRef="#ctx0" brushRef="#br0" timeOffset="335386.0365">10966 11444 53,'27'21'33,"-9"-11"-1,7-5-13,1 0-7,-6-14-5,2 1-3,-9-12-2,-4 2 0,-9-2-1,-4 2 0,-11-1-1,-3 7 0,-4 7 0,-3 9 0,4 7 0,1 7 0,9 10-1,4 3 2,7 7-1,10 1 1,2 0 0,0-5-2,6 3-5,-4-10-12,-5-8-16,3-4 1,-12-15-2,17-6 1</inkml:trace>
  <inkml:trace contextRef="#ctx0" brushRef="#br0" timeOffset="335663.1007">11476 11403 47,'0'19'34,"-18"-6"0,-7 3-5,-6 1-15,-5-8-7,5-3-4,-1-6-4,7-8 0,6-5-1,10-6 0,9 1 0,3 0 1,13 4 1,4 6 2,2 8 1,4 8 0,3 10 0,-3 10-2,1 4-14,2 3-20,-16-5-1,4 2-2,-6-16 1</inkml:trace>
  <inkml:trace contextRef="#ctx0" brushRef="#br0" timeOffset="337715.5303">12883 11041 53,'9'8'19,"-18"-3"-4,-16 1-4,-16-2-2,-12-4-2,-3 0-3,-5 0-2,1-4 0,8 2-1,6-4-1,8 6 1,18 0 1,9 6-1,11 3 1,7 5-1,11 5 2,9 3-1,4 6 0,3 1 0,1 3-1,-7 0 0,-5 2-1,-12 2 1,-11-2-1,-17 3 1,-10 0-1,-13-5 1,-7 0-1,-1-3 0,3-3 0,5-2 0,5-3 1,17-3 0,18-3 1,18-3 1,17-3-1,15-4 1,13 1 1,11-6 0,12 4-1,-2-4 0,-9 0 0,-14 5-1,-11-2 0,-16 2 0,-6 0 0,-15-4 0,-13-1 0,0 0 0,0 0-1,-10 3-1,10-3-6,0-8-29,0 8-2,-7-21 0,7 21 0</inkml:trace>
  <inkml:trace contextRef="#ctx0" brushRef="#br0" timeOffset="338409.0061">13189 11122 26,'0'0'27,"0"0"-3,4 10-3,-4 9-5,-3 10-4,3 12-3,-7 1-1,7 9-2,-6-4-1,6 2-1,-5-8-1,5-6-1,0-7-1,0-10 0,0-18 1,0 0-1,7-13 0,-3-10 0,-4-11 1,0-11-1,0-7-1,0 0 1,-7-3-1,3 6 0,0 4 0,4 4 0,0 8 0,4 7 0,10 6 0,2 6 0,12 3-1,8 2-1,12 9-5,0 0-11,6 0-15,2 8-2,-10 0 1,1 7-1</inkml:trace>
  <inkml:trace contextRef="#ctx0" brushRef="#br0" timeOffset="338716.0203">13195 11553 45,'29'9'31,"-1"-6"-3,6 1-11,6 2-7,0-1-13,3 0-19,-9-7-8,1 2 0,-11-11-1</inkml:trace>
  <inkml:trace contextRef="#ctx0" brushRef="#br0" timeOffset="338913.5321">13139 11375 39,'0'0'29,"13"4"1,14-1-13,15 3-13,9 4-27,-4-10-3,15 9-3,-12-9-1</inkml:trace>
  <inkml:trace contextRef="#ctx0" brushRef="#br0" timeOffset="339212.7416">13639 11569 31,'0'14'31,"0"-14"2,-10 18-7,8-1-11,-5 0-5,7 5-1,-6-1-2,6 5-1,0-8-3,6 2-1,1-8-4,5-5-5,3-7-14,0 0-14,-5-15 0,3-4 0,-8-8 0</inkml:trace>
  <inkml:trace contextRef="#ctx0" brushRef="#br0" timeOffset="339341.5147">13663 11444 67,'0'-10'37,"0"10"-1,0 0-16,10-9-44,2 13-6,-12-4-4,0-12-2</inkml:trace>
  <inkml:trace contextRef="#ctx0" brushRef="#br0" timeOffset="341806.0981">13865 11689 43,'0'0'27,"0"0"-9,0 0-3,0 0-6,13 15-3,-5-6-2,5 0-1,2 1 0,2-8 0,4-2-1,-4 0 0,3-12 1,-2 0-2,-5-4 1,-7 3 0,-3 3 0,-3 10 0,0 0 1,-12 12-1,6 15 1,3 8 0,6 9-2,3 6 3,-3 2 0,-3-1 0,0 0 0,-10-9 1,2-5-1,-15-17 0,-1-8-2,-4-8-6,-3-11-23,4-9-10,6-1 0,0-3-1</inkml:trace>
  <inkml:trace contextRef="#ctx0" brushRef="#br0" timeOffset="343087.0385">14363 11335 33,'0'0'32,"23"2"0,-1 3-7,11 0-11,9-2-8,4 2-8,1 1-13,-6-6-16,-1 8-1,-19-8-1,-3 0 5</inkml:trace>
  <inkml:trace contextRef="#ctx0" brushRef="#br0" timeOffset="343223.5185">14436 11425 47,'5'11'32,"8"-4"-5,15-3-9,14-3-12,7-1-18,16 10-15,-6-15-4,10 5 0</inkml:trace>
  <inkml:trace contextRef="#ctx0" brushRef="#br0" timeOffset="343533.0385">15114 11226 36,'-17'3'31,"-6"3"0,4 12-9,7 9-9,3 6-3,9 14-4,9-2-1,10 8-2,3-6-1,15-2 0,7-11-1,8-12 1,4-16 0,1-15 0,-6-17 2,-6-9 0,-14-20 0,-20-2 1,-21-4-1,-18 6 0,-21 8-1,-14 9-4,-3 16-17,4 12-20,1 5 1,26 22-1,10 0-1</inkml:trace>
  <inkml:trace contextRef="#ctx0" brushRef="#br0" timeOffset="345651.8897">1922 12672 8,'-47'4'24,"9"24"2,-2 4-7,16 15-6,12 6-4,18 5-3,12-1 0,16-8 1,17-5 0,4-16 2,11-13 0,-2-19 0,-7-15-1,-15-16 0,-12-9-2,-26-9 0,-19-3-2,-15 1-1,-16 5-4,-4 10-6,4 9-14,7 11-16,13 15 0,12 5 0,21 15 0</inkml:trace>
  <inkml:trace contextRef="#ctx0" brushRef="#br0" timeOffset="346007.4372">2365 12994 12,'6'12'32,"5"7"-1,-6-10 2,-5-9-14,9 13-5,-9-13-5,0-11-3,-4-6-2,4-2-2,4-5 1,1-1-2,2 1 0,8 6 0,1 3 0,5 9 0,-1 6 0,-2 5 0,0 7 0,1 9 0,-6 4 0,-1 2-4,-5 4-6,-7-1-18,0-5-7,8-2-2,-4-9 1</inkml:trace>
  <inkml:trace contextRef="#ctx0" brushRef="#br0" timeOffset="346285.3858">2874 13031 57,'6'-16'23,"-13"-7"-3,-5-1-3,-3 7-4,-10-5-3,-1 11-3,-4 3-1,5 8-1,0 13-2,7 9 0,2 4-2,16 0 1,10 3-2,8-2 2,5-8-2,7-7 0,3-4-4,0-11-8,-4-9-20,-3 3-2,-15-16 0,5 3-1</inkml:trace>
  <inkml:trace contextRef="#ctx0" brushRef="#br0" timeOffset="346401.0397">2771 12755 32,'-28'-14'29,"16"14"-5,0 0-25,1-5-19,11 5-5,0 0-3</inkml:trace>
  <inkml:trace contextRef="#ctx0" brushRef="#br0" timeOffset="346782.2182">2929 12926 11,'-16'-8'31,"16"8"1,-3-10 1,19 2-16,9 4-4,6-1-4,9 5-3,1-6-2,1 6-1,-6-6-2,-6 6-1,-6 0 1,-11 0-1,-13 0 1,0 0-1,-15 9 1,-1-3-1,-2 1 1,-4 5 0,4 1 0,0 6 0,5 2 0,2 5-1,11-3 1,7 3-1,4-1-1,9-7-1,11-1-5,6-10-14,6-7-13,11-3-1,-2-13 0,10 2 2</inkml:trace>
  <inkml:trace contextRef="#ctx0" brushRef="#br0" timeOffset="347111.3301">3565 12826 59,'-36'0'27,"11"4"-9,2 9-5,4-2-5,13 6-2,6-3-3,12-1 0,1-1-1,8-2-2,-1-4 0,-2-6-1,-6 0 0,-12 0-1,0 0 1,-18 0-1,-4 0 2,-3 10 1,-6-1 1,9 7 1,-2 1 1,15 5 2,9-3-1,7 3 1,16-6 0,8-1-1,4-9-3,2-6-14,-1-3-21,4 0-2,-14-11-1,5 9 0</inkml:trace>
  <inkml:trace contextRef="#ctx0" brushRef="#br0" timeOffset="347833.0371">4606 12780 62,'0'0'31,"8"21"-11,-8 8-5,0 13-3,0 4-4,5 10-1,-5-4-2,3 2-2,-3-10-1,7-4 0,-5-16-1,4-11 1,-6-13-1,4-8 0,-4-16 0,-3-9 0,0-9 0,-3-6-1,-1-6 1,-1 1-1,-2 0 0,4 7 0,2 5 1,4 6-1,7 7 0,4 6 0,8 5 0,10 5-1,11 3-3,2 1-7,12 8-14,6 3-10,-6-1-1,3 10 1</inkml:trace>
  <inkml:trace contextRef="#ctx0" brushRef="#br0" timeOffset="348091.0348">4631 13204 39,'0'0'33,"25"6"1,6-6-8,10 0-12,2 0-6,7-3-9,0-3-24,0 6-8,-16-12 0,-3 7-2</inkml:trace>
  <inkml:trace contextRef="#ctx0" brushRef="#br0" timeOffset="348248.5586">4666 13012 43,'30'13'34,"-2"-13"0,13 0-9,4 0-37,-5-9-15,12 5-4,-13-15-1</inkml:trace>
  <inkml:trace contextRef="#ctx0" brushRef="#br0" timeOffset="348661.9111">4474 12518 14,'36'4'28,"-10"-4"1,19 4-8,12 0-8,7 1-4,5 1-3,1 0-3,-3 2-3,-8-3-4,-6-5-2,-14 0-2,-15-6-1,-11-5 0,-13-3 3,-5-4 2,-4 1 5,-13-6 11,9 15-1,13 8 3,-5 19 0,10 7-1,-5 1-2,7 7-9,-7-7-31,3 11-2,-14-14-2,4 0-2</inkml:trace>
  <inkml:trace contextRef="#ctx0" brushRef="#br0" timeOffset="349797.6906">5377 12959 41,'21'7'32,"4"-7"-1,12 2-11,2-2-17,3 6-11,0 4-17,-10-10-5,2 8-1,-18-8-1</inkml:trace>
  <inkml:trace contextRef="#ctx0" brushRef="#br0" timeOffset="349949.0433">5408 13082 58,'25'7'34,"5"-7"-3,16 3-22,7 9-32,-4-10-3,10 13-5,-18-9-2</inkml:trace>
  <inkml:trace contextRef="#ctx0" brushRef="#br0" timeOffset="351024.1633">6384 12929 9,'7'27'28,"-21"-8"0,-4 3-7,-16-7-6,0-6-4,-9-9-4,3-12-3,5-7-2,4-7 0,12-9-1,7-1 1,12 0 1,16 3 1,9 8 0,5 5 2,8 14 0,-1 8 0,3 16 1,-9 13-1,-3 11-1,-18 6-2,-13 6-1,-13 3-3,-13-6-1,-5-4-1,-8-8-1,1-13-1,1-11 1,9-8-1,9-12 1,7-4 2,12-4 2,6-2 1,9 2 1,10 4 1,8 9 1,3 1 0,0 11-1,1 7-2,0-3-9,-7 0-26,8 8 0,-11-16-1,5-1-1</inkml:trace>
  <inkml:trace contextRef="#ctx0" brushRef="#br0" timeOffset="352347.9412">6635 12773 28,'16'4'33,"-16"15"0,5 15-3,-5 12-14,-8 4-5,8 8-2,-9-4-4,9-3-2,-4-10-1,4-6 0,0-15-2,0-20 1,0 0-1,0 0-1,0-33 1,-7-3-2,2-8 1,0-9 0,1-2 0,-2-4-1,2 4 2,4 1 0,0 8 1,4 8-1,5 8 1,9 10 0,7 5 0,14 7-1,12 8-6,4-5-9,6 5-19,8 7 0,-7-2 0,1 8-1</inkml:trace>
  <inkml:trace contextRef="#ctx0" brushRef="#br0" timeOffset="352597.496">6611 13205 25,'0'0'33,"22"15"0,1-10-2,12-4-16,11 3-7,2 3-10,0-2-20,-4-5-9,3 0-2,-14-3 0</inkml:trace>
  <inkml:trace contextRef="#ctx0" brushRef="#br0" timeOffset="352800.8806">6611 13062 50,'7'0'36,"10"-5"-1,18 5-10,11 1-11,7 4-10,6 0-16,-1-1-20,5 6-3,-11-8 0,4 8-1</inkml:trace>
  <inkml:trace contextRef="#ctx0" brushRef="#br0" timeOffset="353116.7268">7112 13242 36,'10'6'34,"8"10"2,-5 3-4,2 3-13,5 9-8,-6-2-3,2-2-7,2-1-10,-2-11-12,-4-8-15,1-7 1,-3-7-2,-1-8 1</inkml:trace>
  <inkml:trace contextRef="#ctx0" brushRef="#br0" timeOffset="353252.9162">7308 13292 33,'-25'3'35,"0"14"0,-12 2 0,-6 5-17,5 3-9,-1-3-8,7-7-14,8-10-21,14-2-1,4-14 0,16-3-1</inkml:trace>
  <inkml:trace contextRef="#ctx0" brushRef="#br0" timeOffset="354289.0159">6583 12452 20,'0'0'27,"25"12"-4,2-12-6,13 5-5,10-2-2,10-3-1,4 0-4,5 0-5,-7 0-2,-7-4-3,-11-2-2,-13-1 0,-10-2-1,-9 2 1,-7-3 3,-5 10 2,0-13 2,0 13 3,0 0 3,0 0 1,5 0 1,-5 0 0,19 13 1,-13-3 0,4 4 0,-10 0-2,-4 1-1,-8-3-2,-4 0-6,-2 0-27,-5 8-3,-10-3-1,5 4-1</inkml:trace>
  <inkml:trace contextRef="#ctx0" brushRef="#br0" timeOffset="358193.6463">7661 13058 28,'29'6'31,"2"-6"0,11 0-7,6 0-17,4 4-12,3 3-15,-10-10-9,3 6 0,-22-9-2</inkml:trace>
  <inkml:trace contextRef="#ctx0" brushRef="#br0" timeOffset="358346.669">7721 13189 30,'9'12'26,"10"-9"-5,21 5-10,9 0-21,0-8-9,14 5-5,-10-5-3</inkml:trace>
  <inkml:trace contextRef="#ctx0" brushRef="#br0" timeOffset="358901.201">8810 13106 11,'-9'12'26,"-19"-14"0,1-5-8,-5-10-5,1-12-6,6-9-2,10-4-2,8-7-1,14 3 0,12 5 1,12 9 2,13 16-1,4 16 1,5 22 0,-10 10 1,-6 16 1,-20 10-2,-17 5-1,-19 1-1,-12-3-1,-16-7-2,-3-9-2,0-11-1,5-12-1,16-12 0,11-10 1,18 0 2,18-17 1,9 5 1,11 0 3,5 7-1,4 5 0,-3 5-7,-4 13-26,-15-12-3,0 4 0,-25-10-1</inkml:trace>
  <inkml:trace contextRef="#ctx0" brushRef="#br0" timeOffset="361945.9888">9273 12741 36,'0'-22'31,"-7"7"-7,4 25-6,3 26-2,3 17-4,3 16-4,1 10-2,1 4-3,2 1-5,0-9-3,2-14-1,-6-19-3,6-16-2,-9-15-4,-3-11-1,7-21 0,-2-5 3,2-9 2,1 0 4,5-2 4,0 5 5,-3 6 5,-2 9 17,-8 17-11,-9 11 0,-3 7-3,-6 4-3,2 2-1,3-2-3,7-3-1,11-5-1,12-2-5,7-7-4,8 1-6,5-2-4,1-4 0,0 0 0,-3 0 3,-9 0 5,-6 4 9,-4-4 6,-6 8 27,-10-8-11,0 0 0,14 7-3,3-7-4,-1-3-4,5-1-3,-2-6-1,2-2-2,-5-5-2,-6 3-1,-13-1 0,-7 7 0,-16 4 0,-1 4 0,-7 12 0,3 8 0,2 4 0,11 5 0,15 1 0,13-2 0,14-1-4,5-6-11,7-7-21,8-2 1,2-12-1,7-4 0</inkml:trace>
  <inkml:trace contextRef="#ctx0" brushRef="#br0" timeOffset="362414.0433">10199 13196 30,'0'0'31,"0"0"-4,25 11-7,22-5-2,27-6-4,33 9-2,24-9-2,31 7-2,18-7-2,17 5-2,4-5-2,-8 0-7,-16 5-20,-32 4-11,-40-9-1,-29 7 1</inkml:trace>
  <inkml:trace contextRef="#ctx0" brushRef="#br0" timeOffset="365693.0412">11004 12746 40,'0'-29'26,"-8"17"-8,-12 2-6,-5 0-4,-5 10-3,-1 0-2,-2 10 0,1 4-1,8 3 1,9 7 0,11-1-1,14 0 1,5-4-1,13-4 1,3-7-1,0-8 0,3-5 0,-9-6 0,-1-3 0,-11-5 2,-7 7-1,-6-1 1,0 13 0,0 0 1,-9 0 0,2 16 0,7 10-1,0 6 0,7 6-1,-4 4 0,3 1 0,-1-4-3,-1-1-8,-1-10-27,0 0-2,-3-14 0,0-1-1</inkml:trace>
  <inkml:trace contextRef="#ctx0" brushRef="#br0" timeOffset="366353.2153">10490 13764 13,'4'-16'24,"2"3"-5,-13-8-1,-2 1-4,-6-2-4,-4 3-1,-6 5-3,-2 6-1,-2 8-1,-2 12-2,7 12 0,5 5 0,7 7 0,9-1-1,8 0 1,8-7-2,9-4 1,6-10 0,3-7 0,0-13 0,-3-5-1,-7-7 0,-1-1 0,-6-1 1,-7-1-1,-7 7 0,0 14 0,-10-9 1,10 9 0,-6 19 0,6-4-1,6 2-2,7-3-8,0-7-15,11 1-5,-8-13-1,8 2 0</inkml:trace>
  <inkml:trace contextRef="#ctx0" brushRef="#br0" timeOffset="366625.1437">10566 13442 33,'9'-21'32,"14"10"1,0 2-13,1 5-4,2 6-4,-11 3-4,-6 9-2,-12 6-3,-10 4-1,-11 5 0,2 2-1,2-3 0,4-5 0,12 1-2,14-9-2,18 2-6,2-9-10,4-4-15,10 4-1,-4-8 1,-3 6 0</inkml:trace>
  <inkml:trace contextRef="#ctx0" brushRef="#br0" timeOffset="366826.4486">10965 13571 41,'6'12'36,"0"10"1,0 3-4,-6 3-16,10 13-4,-10-2-4,3 3-5,-3-1-5,0-10-8,5-3-13,-5-8-16,0-20 0,0 11 0,0-11 0</inkml:trace>
  <inkml:trace contextRef="#ctx0" brushRef="#br0" timeOffset="366964.29">10901 13791 55,'0'0'32,"19"-12"-3,-2 6-13,14 2-7,6 4-12,4 0-18,0-5-9,7 10-2,-14-5 0</inkml:trace>
  <inkml:trace contextRef="#ctx0" brushRef="#br0" timeOffset="367406.5165">11345 13708 47,'0'0'33,"0"0"-2,-10 14-12,10-14-7,-4 23-4,4-9-3,3 1-1,5-1-1,2-6-1,2-3-1,3-5 1,1-3-1,2-6 0,1-4 0,-3-2 0,-3-1-1,2 3 0,-5 0 1,1 5-1,0 8 0,-3 5 0,-3 8 1,2 8 0,-1 11 1,0 8-1,2 4 1,0 9-1,-8 1 1,0 3-1,-2-2 0,-10-4-1,-4-9 1,-6-8-1,-9-12 0,-9-13 0,0-13-2,4-13-2,8-8-4,6-11-5,12-5-11,13 0-11,13-8-1,17 6 1</inkml:trace>
  <inkml:trace contextRef="#ctx0" brushRef="#br0" timeOffset="367758.7189">11648 13481 24,'0'0'31,"-9"-19"2,20 7-8,5 9-6,2 1-7,8 5-3,-4 1-2,-1 8-1,-12 0-2,-6 8 0,-13-1-1,-2 6-1,-10 1 0,1 0 1,3-4-2,10 1 1,11-8-2,15 0 0,11-7-2,7-8-5,9 6-12,2-3-18,-10-7 1,0 4-1,-14-9 0</inkml:trace>
  <inkml:trace contextRef="#ctx0" brushRef="#br0" timeOffset="369206.5426">12473 13108 29,'-32'-9'30,"-1"9"-6,-5 0-3,1 10-6,6 8-2,4 2-4,14 7-2,13 0-2,12-1-2,17 1-5,10-7-5,5-2-12,8-2-13,-8-12-1,5 6 0,-11-10 4</inkml:trace>
  <inkml:trace contextRef="#ctx0" brushRef="#br0" timeOffset="369513.7198">12767 13201 45,'-12'-14'26,"-6"-2"-6,-2 4-5,-4 3-3,-4 2-3,1 7-3,-1 9-2,5 4 0,5 9-2,11 4-1,2 0 1,14 0-1,9-4 0,8-4 0,1-8 1,1-10-2,0-7 0,-4-9-3,-4-3-4,-8-3-6,-12-2-15,6 12-4,-9-6 0,3 18 0</inkml:trace>
  <inkml:trace contextRef="#ctx0" brushRef="#br0" timeOffset="369800.2159">12895 13150 54,'10'0'35,"16"9"-3,2 3-11,-3 10-6,1 2-5,-8 1-3,0 4-3,-18-5 0,-5-2-3,-14-6-2,-10-8-7,5-8-22,2-4-5,0-11-1,10 5-1</inkml:trace>
  <inkml:trace contextRef="#ctx0" brushRef="#br0" timeOffset="370190.48">13214 13164 29,'-19'0'34,"13"14"1,-3 1 0,5 2-17,7 12-6,4 0-4,6 3-3,5-6-2,0-4-1,13-8-1,4-11 0,2-11-1,-1-15 0,-7-13-1,-5-14 0,-11-19 0,-9-9 0,-17-6 1,-18 0 0,-10 5 2,-11 14-1,-4 17 1,-2 16 0,7 23 1,8 23 0,24 18-2,23 11-1,33 1-30,28 2-7,35-15 0,52-5-1</inkml:trace>
  <inkml:trace contextRef="#ctx0" brushRef="#br0" timeOffset="374129.502">9387 15050 9,'-20'-19'29,"2"17"-1,-12 2-6,-2 8-5,-2 9-4,2 7-5,5 7-1,12 3-2,15 2-3,6-4-3,15-6-5,17-6-10,18-1-15,-4-11 0,14 3 0,-10-11 8</inkml:trace>
  <inkml:trace contextRef="#ctx0" brushRef="#br0" timeOffset="374393.0407">9710 15152 45,'-15'-20'23,"2"8"-3,-7 5-3,0 7-5,-3 9-3,-2 2-3,5 8-1,7 2-1,3 5-1,10-4 0,16 0-1,5-7 0,7-3 1,0-3-1,1-9-1,-2 0-5,-9-9-14,-8-4-14,2 3-1,-12-7 0,13 7 0</inkml:trace>
  <inkml:trace contextRef="#ctx0" brushRef="#br0" timeOffset="374649.9516">9895 15145 45,'27'13'31,"-10"-3"-2,4 9-13,1 6-4,-9-1-4,-5 2-4,-8-4 0,-8-1-1,-8-4-4,-6-8-9,-3-9-21,10 0-1,-4-9-1,19 9 0</inkml:trace>
  <inkml:trace contextRef="#ctx0" brushRef="#br0" timeOffset="375025.5044">10190 15212 36,'-10'7'31,"13"11"-2,-3-1-10,14 1-8,3 1-2,-1-5-3,10-2-1,-2-12-2,3-9 0,-5-11-1,-3-6-1,-9-14 1,-4-9-1,-12-11-1,-12-7 1,-11-5-1,-11 8 1,-7 8 1,-6 13 0,-2 8 0,5 18 1,9 17-1,13 12 0,19 17-5,16-2-10,17 1-22,23 7 0,11-13-1,26 2 0</inkml:trace>
  <inkml:trace contextRef="#ctx0" brushRef="#br0" timeOffset="375326.04">10665 15054 30,'0'0'31,"34"12"0,-4-12-9,10 5-11,7-1-5,-3 0-9,-1-4-10,-9 0-11,2 3-6,-23-7 0,2 8 0</inkml:trace>
  <inkml:trace contextRef="#ctx0" brushRef="#br0" timeOffset="375477.2791">10719 15175 19,'0'0'32,"20"19"-1,7-16-2,8 1-35,12 4-15,-10-13-5,12 8-4</inkml:trace>
  <inkml:trace contextRef="#ctx0" brushRef="#br0" timeOffset="375994.8466">11393 15237 29,'11'3'33,"27"7"0,23-5-4,32-5-12,35 10-4,31-10-2,33 8-3,20-8-1,15 9-2,3-9 0,-9 3-2,-19 3-7,-35 1-32,-36-7-2,-35 7 0,-43-12-1</inkml:trace>
  <inkml:trace contextRef="#ctx0" brushRef="#br0" timeOffset="401098.1965">12503 15047 17,'7'-10'23,"-1"-2"-3,0-5 0,-3-3-3,3 0-2,-6-5-2,0 1-2,-12-4-2,3 6 0,-9-1-2,-1 10-2,-3 2-1,-5 8-1,-1 3-1,0 13 0,5 7-1,6 3-1,6 3 1,11 6-1,4-2 0,14-3 1,5-2-1,8-7 0,0-9 0,1-9 0,1-5-1,-5-12-1,0-2 1,-11-5 0,-4-2 0,-9 0 0,-4 3 0,0 8 1,-7 6 1,7 9 0,-16 9 1,13 8-1,3 8 1,16 5-2,3 2-4,3 2-30,2-10-2,11 2 0,1-17 0</inkml:trace>
  <inkml:trace contextRef="#ctx0" brushRef="#br0" timeOffset="402567.2293">11594 15719 7,'0'0'16,"0"22"-4,0-2-2,7 11-2,2 10 1,2 5-1,-1 3-1,4 4-1,-1-5-1,-1-2-1,-1-11 3,-5-12-1,0-11 0,-6-12 0,4-18-1,-4-17 1,0-8 0,-4-14-2,4-7-2,5-5-1,3-3 0,3 4 0,6 5 0,1 11 0,-1 13-2,0 14-7,-10 15-22,-7 10-1,0 0-1,-13 0 0</inkml:trace>
  <inkml:trace contextRef="#ctx0" brushRef="#br0" timeOffset="403085.0456">11762 15587 18,'14'0'25,"27"4"-7,21-4-4,30 3-1,24-3-1,31 0 0,21-3-2,17-3-1,11 3-2,-4-3 0,-9 6-2,-18 0-5,-20 8-7,-27 4-16,-19 5-9,-34-10-1,-3 9 1</inkml:trace>
  <inkml:trace contextRef="#ctx0" brushRef="#br0" timeOffset="403529.0136">13748 15717 44,'6'14'33,"-6"3"1,3 13-24,9 13-30,-16-2-6,11 10-2,-11-4-4</inkml:trace>
  <inkml:trace contextRef="#ctx0" brushRef="#br0" timeOffset="405115.0464">12100 16092 13,'7'-30'34,"-16"12"-19,1-1-2,-7 5-2,-4 3-2,-2 6-2,-7 5-1,1 11-2,1 5-2,7 6 0,3 2-1,11 2 0,5-1 0,12-3-1,9-4 1,5-11-1,5-7 1,0-9 0,0-9 0,-4-2-1,-1-4 2,-7 2 1,-9 2-1,-5 11 0,-5 9 0,0 0 1,-6 18-1,6 7 1,0 0-4,3-1-7,10-3-10,11 1-13,-4-22 0,10 0-1</inkml:trace>
  <inkml:trace contextRef="#ctx0" brushRef="#br0" timeOffset="405401.0425">12228 15820 23,'0'-25'30,"19"13"0,2 2-11,1 10-5,5 3-2,-5 8-4,-3 13-2,-13 3-2,-6 3-2,-6-1 1,-4 0-2,2-5 1,3-5-1,10-5 0,10-8-1,9-6-5,5 0-11,1-6-16,8 6-1,-7-3 0,4 6 0</inkml:trace>
  <inkml:trace contextRef="#ctx0" brushRef="#br0" timeOffset="405762.6822">12771 15959 48,'0'0'34,"0"0"2,0 27-10,0-1-11,3 15-7,2-2-2,2 5-4,2-1-5,-2-9-4,1 1-5,-8-21-8,0-14-8,0 0-7,-6-11-1,-6-13 6</inkml:trace>
  <inkml:trace contextRef="#ctx0" brushRef="#br0" timeOffset="405907.5597">12683 16080 38,'0'0'33,"0"0"-2,23 0-6,7 5-8,-1 1-9,8 2-16,-7-8-22,17 5-2,-10-12-3,6 7 1</inkml:trace>
  <inkml:trace contextRef="#ctx0" brushRef="#br0" timeOffset="407453.1264">18916 6682 37,'0'0'27,"0"0"-8,14 14-5,-1 1-3,4 7-3,1 1-2,4 0-3,1 3-7,-1-4-10,-5-8-14,5 3-1,-11-17-1,6 3 11</inkml:trace>
  <inkml:trace contextRef="#ctx0" brushRef="#br0" timeOffset="407746.0031">19225 6663 22,'10'0'29,"-10"0"-1,0 0-7,-12 10-5,-2 8-4,1 14-3,-8 1-3,-2 14 0,-5 4-1,5 4-1,-2-1-1,5-4-1,3-6-1,5-6 0,1-11 0,8-7 1,3-9-1,0-11 2,0 0-1,0 8 1,0-8 0,0 0-1,0 0-6,0 10-30,0-10-1,0 0-1,0 0 0</inkml:trace>
  <inkml:trace contextRef="#ctx0" brushRef="#br0" timeOffset="408858.0454">13152 16058 29,'6'-11'29,"-2"-2"-9,1 4-3,-5 9-4,7-10-2,-7 10-3,9 12-2,-5 2-2,1 3-2,2 2 1,1-2-1,2-2 0,-3-1-1,4-7 0,-1-10 0,2-4 0,-6-7 1,1-2-2,-1 1 2,0 2-2,-2-2 0,-4 15 1,0 0-1,0 0 0,0 31 0,3-1 0,1 7 0,6 5 1,-3 5 0,2 5 1,-2-2 0,-7-1 0,-4-5 0,-8-6 0,-5-9 0,-4-7-3,-3-13-1,-3-13-3,7-7-2,2-17-3,9-7-5,5-10-9,10-9-9,13 4 1,3-10 0</inkml:trace>
  <inkml:trace contextRef="#ctx0" brushRef="#br0" timeOffset="409191.0506">13409 15887 42,'0'0'32,"9"-17"0,7 9-11,6 8-6,2-3-5,4 10-2,-3 3-1,-3 5-3,-9 7 0,-5 2-3,-8 2 0,-10 3 0,6-5 0,4-6 0,3-8-1,8-5 0,12-1-8,4-8-27,4-11-1,7 2 0,-2-10 1</inkml:trace>
  <inkml:trace contextRef="#ctx0" brushRef="#br0" timeOffset="412399.0463">14605 12830 11,'40'-18'53,"-31"44"-33,-9 25-3,-5 19-3,-6 15-2,4 18-2,-1 11-3,8 5-2,0-8-3,8-7-1,15-15 1,11-15 0,8-19-2,6-14 1,-3-22 0,-2-12 0,-6-7-1,-6-5-1,-9 10 1,-11 11 0,-11 17 0,-5 25 0,-4 24 0,0 22 1,-1 27 1,-4 16-1,-6 13 0,-11 8 0,1 0-2,-13-3 0,6-7-3,-4-13-2,3-15-23,10-14-4,0-30-2,22-13 2</inkml:trace>
  <inkml:trace contextRef="#ctx0" brushRef="#br0" timeOffset="412888.0546">15181 13872 24,'9'0'31,"6"-4"1,28 4-5,9 0-12,10-2-7,10 2-4,2 0-5,-3 2-7,-6-2-12,-6 7-12,-26-10 1,-6 6-2</inkml:trace>
  <inkml:trace contextRef="#ctx0" brushRef="#br0" timeOffset="413396.8452">15297 14021 19,'22'0'19,"4"-10"-4,15 5 0,-1-1-5,4-2-3,1 0-3,-7 3 0,-2-3-2,-5 1 0,-7-2-1,-6 2 0,-4-2-1,-4-1 1,-2 0 0,-8 0-1,3 1 0,-3-1 1,0 10 0,-9-17 0,0 10 1,-4-3-1,1 0 1,-4-4 1,2 0 0,-2-5 1,4 2 1,-3-1-1,6 4 0,2 2 0,7 12 1,0 0-2,24 13 1,2 6-1,7 7-1,5 3 0,3 2 0,-5-2 2,-2 2-1,-14-4 2,-6 3-1,-14-2 0,-15 1-9,-19-2-29,4 5 0,-19-13-2,1 3 0</inkml:trace>
  <inkml:trace contextRef="#ctx0" brushRef="#br0" timeOffset="414287.3159">1773 16929 40,'0'0'31,"18"20"0,17-11-16,16-6-5,22 6-1,10-9 0,10 0-5,9 0-7,-8-5-7,-8 5-13,-5 5-10,-22-11-1,-16 12 1</inkml:trace>
  <inkml:trace contextRef="#ctx0" brushRef="#br0" timeOffset="414543.0425">1873 17091 20,'0'0'28,"11"0"-2,17 0-6,18 0-4,14 0-4,13 0-4,3 0-1,4 0-4,2 0-6,-7 0-8,-9-6-15,-13 6-6,-23-16-1,-5 9 0</inkml:trace>
  <inkml:trace contextRef="#ctx0" brushRef="#br0" timeOffset="414694.0514">2551 16873 26,'30'4'32,"-2"-4"-1,-3 14-9,6 8-5,-15 3-4,-9 7-12,-21 2-29,0 7-3,-24-12-1,0 3-1</inkml:trace>
  <inkml:trace contextRef="#ctx0" brushRef="#br0" timeOffset="415560.4426">3441 16894 25,'9'10'32,"-9"13"-1,6 11-13,0 11-5,-3 6-3,3 8-3,-2-6-2,5 2-3,-2-12-1,1-9-1,-3-14 1,-5-8-1,0-12 0,0-19 1,-10-8-1,0-13 2,-5-4-1,-1-10 1,4 2-2,0 0 2,6 1-1,2 4 1,4 9-1,12 7-1,10 9 1,9 9-1,12 2-3,0 3-5,12 8-11,3 10-15,-5-10 0,2 12 0</inkml:trace>
  <inkml:trace contextRef="#ctx0" brushRef="#br0" timeOffset="415831.0493">3555 17350 10,'0'0'33,"37"15"-1,-3-11 1,10-4-19,15 0-12,-4 0-19,7 0-9,-21 0-7,4 3 3</inkml:trace>
  <inkml:trace contextRef="#ctx0" brushRef="#br0" timeOffset="416070.8386">3471 17137 50,'13'0'34,"15"0"1,18 4-17,10 0-19,3-4-27,14 3-1,-7-11-4,6 3-1</inkml:trace>
  <inkml:trace contextRef="#ctx0" brushRef="#br0" timeOffset="416583.031">4303 17060 10,'12'5'30,"4"-5"1,18 0-3,0 3-15,9-3-9,4 0-6,0-3-14,2 10-12,-15-7-2,1 7-1</inkml:trace>
  <inkml:trace contextRef="#ctx0" brushRef="#br0" timeOffset="416755.9472">4377 17145 30,'0'0'32,"28"16"1,-6-16-7,15 0-28,9 9-25,-6-13-1,14 7-2,-12-11-1</inkml:trace>
  <inkml:trace contextRef="#ctx0" brushRef="#br0" timeOffset="418011.4895">5346 17027 16,'-29'-16'24,"-1"-18"-9,11-5-2,11-4 1,11-3-1,14 8-2,11 6 0,10 19 0,2 13-1,5 25 1,-14 12-3,-8 16-2,-20 5-2,-12 7-2,-16-1-2,-9-3-5,-8-10 1,-7-14-4,7-15 2,1-13-2,17-9 3,8-9 1,11-6 4,10-2 5,7 0 0,16 8 2,3 9 0,7 5 2,0 7-4,-2 7-8,3 2-18,-1 0-16,-6-8 2,2-6-2</inkml:trace>
  <inkml:trace contextRef="#ctx0" brushRef="#br0" timeOffset="418371.4119">5751 16697 26,'2'-12'35,"-2"12"0,8 14-7,1 28-10,-6 8-5,4 16-4,-3 1-4,1 3-2,0-2-6,-5-5-4,7-10-4,-7-19-11,7-14-7,-7-20-9,14 0 3,0-5 9</inkml:trace>
  <inkml:trace contextRef="#ctx0" brushRef="#br0" timeOffset="418544.9121">5950 17058 21,'0'0'29,"-25"9"-1,2 3-6,-2 3-7,-3 0-5,7 1-1,7-5-4,14 1-1,11-5-3,12-7-4,11 6-8,4-6-16,2 0-4,4 0-2,-12 0 1</inkml:trace>
  <inkml:trace contextRef="#ctx0" brushRef="#br0" timeOffset="418852.0551">6124 17222 25,'0'0'29,"9"15"0,-9-15-13,16 7-7,-4-7-2,2-7-2,2 0-1,-6-2-2,-3-4 1,-7 3-2,-14-1 2,-5 5-2,-2 6 2,-6 10-1,-2 4 0,1 2 1,7 10 0,8 0 2,13 5-2,9-5 3,11-3-2,7-6-5,4-1-7,-2-8-26,9-2 0,-9-15-1,3-1-1</inkml:trace>
  <inkml:trace contextRef="#ctx0" brushRef="#br0" timeOffset="419801.9002">6597 17151 2,'-24'-4'28,"39"6"2,20-7 3,36 5-17,37 0-3,32 0-1,37 3-1,28-3-1,30 2-2,14-2-3,9-2-1,1-4-7,-12 1-24,-12-8-8,-15 5-1,-36-11 0</inkml:trace>
  <inkml:trace contextRef="#ctx0" brushRef="#br0" timeOffset="421262.0612">7594 16834 4,'23'0'26,"-12"-16"-3,7 2-3,-8-6-4,-3-4-3,-5 1-2,-4-1-2,-5 3-2,-10-3 0,0 10-2,-9-1-1,-1 11 0,-7 4-1,6 13 0,2 3-1,4 7 0,7 6-2,9 0 1,6 7-1,15-4 1,4-5 0,3-5-1,5-9 0,3-7 1,-1-10 0,0-7-1,-5-11 1,-5-2 0,-3-2-1,-7 1 0,0 4 1,-9 4-1,0 8 0,0 9 0,0 0 0,0 19 0,7 0 1,3-5-2,8 8-7,-3-2-13,4-6-14,9-1 0,-7-13 0</inkml:trace>
  <inkml:trace contextRef="#ctx0" brushRef="#br0" timeOffset="421789.512">8091 16766 22,'0'0'30,"-4"-25"1,-3 6-11,0 6-5,-7-4-2,0 5-3,-6-4-2,-2 10-1,-9-4-2,4 14-2,-3 5 0,2 5-1,5 3-1,3 7 1,8 3-2,12 2 1,3-3 0,13-4-1,5-8 1,11-5-1,1-6-1,0-9-1,0-2 0,-6-13 0,-5 1-1,-6-5 0,-7 2 2,-3-1 0,-6 7 1,0 0 2,-6 5 0,6 12 0,-9 0 0,9 10 1,-2 6 0,2 4 1,0 6-2,4 11 2,-1-1-1,4 4 1,-4 0-1,3 3 1,-6-4-2,6 0-1,-6-6-5,-4-4-35,2-13 0,2-2 0,0-14 0</inkml:trace>
  <inkml:trace contextRef="#ctx0" brushRef="#br0" timeOffset="422994.047">6930 17584 11,'18'23'30,"-8"8"0,9 12-4,-2 9-10,-1-4-1,1 4-5,-5-8-4,-12-44 2,24 64 0,-24-64-2,16 4 0,-10-33-6,-6-5-1,0-14 1,-7-5 2,2-8-3,1-4-2,-2 0 0,3 12 0,3 5 2,3 10 1,6 3-1,7 10 1,11 8-2,8 8 2,15 9 0,20 0 0,15 3 1,19 1-2,17 3 0,17 1-2,8-1 2,11 3-1,2-6 0,2 1 0,-5-2 1,-4 1 0,-9-4 1,-10 0 1,-15-4-1,-13 4-2,-12-5-1,-18 5-2,-20-5-1,-15 5 1,-15-7 0,-12 7 0,-13 0 1,0 0 3,-9 0 2,-1 0 1,10 0 1,-16 4 2,16-4 0,-11 13 1,11-13 0,0 14-1,8 0 0,-1 4 0,2 3-8,-6-1-29,9 4 0,-12-3-2,13 6 0</inkml:trace>
  <inkml:trace contextRef="#ctx0" brushRef="#br0" timeOffset="423883.519">7677 17705 27,'-9'-15'17,"-10"2"0,0 7-4,-6 2-3,-2 4-2,0 3-2,-3 7-2,5 11-1,25-21 0,-27 60 2,27-60 1,9 51-1,-9-51 2,47 46-1,-47-46 1,69 19-1,-36-24-2,-1-13-3,-8 3-3,-3-11 2,-11 4-2,-10-3 0,-6 4 0,-7 4 1,-5 8 0,0 9 1,1 4 0,3 9 0,8 3 1,6 5-1,0-21 0,27 51 1,-27-51-3,50 34-9,-50-34-14,65 20-6,-43-20-1,6-8 0</inkml:trace>
  <inkml:trace contextRef="#ctx0" brushRef="#br0" timeOffset="424191.9572">7894 17556 30,'0'0'31,"0"0"0,6-10-11,-6 10-6,0 0-5,12 15-3,-12 3-1,0 0-1,-8 1-1,1 1-1,-2-3-2,5-1 1,4-1 0,7-5 0,9-4-3,5-2-4,10-4-11,7 4-16,-7-7 0,7 9 0,-11-11 0</inkml:trace>
  <inkml:trace contextRef="#ctx0" brushRef="#br0" timeOffset="424453.6919">8285 17654 44,'9'8'34,"-9"7"-2,0 0-11,6 7-7,-6-22-4,0 69-2,0-69-6,7 79-10,-7-79-16,15 49-8,-15-49-2,6 20 0</inkml:trace>
  <inkml:trace contextRef="#ctx0" brushRef="#br0" timeOffset="424612.0104">8170 17773 9,'-10'3'32,"26"2"1,2-5-2,15 0-14,6 2-6,10-2-14,15 0-24,-13-4-4,13 1 0,-12-4-2</inkml:trace>
  <inkml:trace contextRef="#ctx0" brushRef="#br0" timeOffset="425213.0576">8698 17690 29,'-7'9'29,"7"4"2,0 6-14,0-19-5,7 50-2,-7-50 0,16 46-4,-3-33-4,6-4 0,1-9 0,2-13-1,-3-7 0,-1-8-1,-5 6-2,-4-3 0,-4 7 3,-5-1 0,0 6-1,0 13 0,0 0 0,-2 14 1,6 4 1,2 6 1,-6-24-1,22 65 2,-14-24-2,2 5-1,-10-46 3,0 77-2,0-77-1,-40 64-1,40-64-1,-63 41-4,63-41-4,-65 6-13,65-6-16,-45-12 4,38-17-2</inkml:trace>
  <inkml:trace contextRef="#ctx0" brushRef="#br0" timeOffset="425719.0093">9037 17588 36,'12'-11'32,"0"0"-6,7 1-5,3 8-4,-1 2-2,1 5-4,-9 4-3,-2 3-2,-14 3-3,-2 6-1,-5-4 0,-3 1-1,0-4 1,2-5-2,11-9 2,0 12-1,9-12 0,6 0 1,5-7-1,1 7 1,4 0 0,3 0-2,-1 4-1,-5-4-11,-3 4-25,6 0-2,-12-4 1,1-5 0</inkml:trace>
  <inkml:trace contextRef="#ctx0" brushRef="#br0" timeOffset="431667.1925">9737 17079 4,'-9'17'25,"9"-17"0,46 19-13,29-5-4,33-3 1,32 1 0,30-4-2,22 1 0,14-9-2,9 8-1,-2-8 0,-11 0-3,-22 4-8,-30 2-17,-40-6-5,-21 6-1,-47-6 1</inkml:trace>
  <inkml:trace contextRef="#ctx0" brushRef="#br0" timeOffset="432035.3774">10729 16769 32,'9'-44'21,"-2"-4"-3,5 3-1,0 7-4,-1 5-3,1 14-1,-4 17-2,6 18 0,-3 23-3,2 10-13,-11 11-23,13 12 1,-11-5 0,10 2-1</inkml:trace>
  <inkml:trace contextRef="#ctx0" brushRef="#br0" timeOffset="434517.1713">10104 17351 30,'-23'17'29,"-11"11"-4,-2 11-5,7 9-1,2 8-5,14 9-1,13 2-8,19 6-11,8-14-25,14-11-1,-41-48-1,83 68-1</inkml:trace>
  <inkml:trace contextRef="#ctx0" brushRef="#br0" timeOffset="435163.0483">10472 17719 25,'9'-13'18,"4"-2"-3,-7-2-1,-6 5-3,-3-2-3,-12 2-3,-1 4-1,-9 1-1,0 2-2,-3 5 0,3 4-1,2 2 0,6 6 1,12 3 0,5-1 0,7 5 0,10 1 0,7-3 0,5-4 0,2 0 1,0-13 0,-1 0-2,-5-8 1,-6-1 0,-7-5-1,-5 2 1,-7 1-1,0 2-1,0 9 1,0 0 0,-4 23-1,8-8 1,4 1-6,5-2-12,9-2-9,-6-9-1,9-6 0</inkml:trace>
  <inkml:trace contextRef="#ctx0" brushRef="#br0" timeOffset="435456.0521">10525 17302 27,'25'-7'29,"0"0"-8,7 7-4,3 0-5,-6 6-4,-8 7-1,-12 6-3,-9 7 0,-8-1-2,-8-1 0,0-2-1,1 0 2,9-1-3,11-6-1,14-1-1,6-6-2,7 4-7,4-3-9,-1-3-11,1 1 0,-11-3 1</inkml:trace>
  <inkml:trace contextRef="#ctx0" brushRef="#br0" timeOffset="435632.0335">10940 17491 19,'0'10'30,"6"8"1,-6 5-8,3 0-7,3 10-3,-6-3-3,6-1-4,-1-3-8,-5-1-8,5-9-18,1-5-6,-6-11 2,0 0-2</inkml:trace>
  <inkml:trace contextRef="#ctx0" brushRef="#br0" timeOffset="435798.045">10820 17626 11,'-13'-5'28,"28"5"-2,3 3-8,11-3-7,8 6-14,3-6-20,19 0-2,-9 0-3,12 3 14</inkml:trace>
  <inkml:trace contextRef="#ctx0" brushRef="#br0" timeOffset="436336.6661">11262 17569 26,'14'0'27,"-18"13"-8,4-3-5,4 4-4,-2-1-3,3 4 1,5-5-2,6 2-1,3-4-1,1-8 0,3-6-1,-1-6-1,-1-2 0,-2-5-1,-5 2 1,-6-2-1,-5 1-1,-3 16 0,0 0 0,0 0 1,-8 26 0,8 1 1,5 9-1,1 15 2,-6 2-2,-5 3-1,-4-6 1,-5-4 0,14-46-1,-56 61 5,56-61-3,-70-7-3,41-20-8,7-12-8,7-4-16,15-6 0,9-4 0,14 9 1</inkml:trace>
  <inkml:trace contextRef="#ctx0" brushRef="#br0" timeOffset="436645.0494">11511 17355 17,'-7'-12'28,"19"7"1,1 5-12,6 0-3,-1 7-3,-2 1-3,-4 9-1,-9 2-3,-3 3 0,-8 4-2,-5-4 1,2-2-1,2-4-1,9 1 0,7-7-3,12-1-5,4-9-13,1-4-12,12-2 1,-11-7-2</inkml:trace>
  <inkml:trace contextRef="#ctx0" brushRef="#br0" timeOffset="436812.9496">11817 17384 42,'28'29'35,"3"9"0,-3 6-11,2 11-3,-16 8-11,-10 15-12,-18 6-33,-13-1-2,-29-5 0,-6-16-7</inkml:trace>
  <inkml:trace contextRef="#ctx0" brushRef="#br0" timeOffset="438959.699">12405 17111 20,'0'0'31,"19"7"1,-1-2-12,16-3-4,3-2-4,9 5-3,2-5-5,1 0-7,-2 0-7,-10 0-10,-10 0-7,-4 7-6,-23-7 0</inkml:trace>
  <inkml:trace contextRef="#ctx0" brushRef="#br0" timeOffset="439125.1109">12460 17253 25,'9'12'30,"19"-4"0,10-3-11,8 0-14,10 4-28,-7-13-3,17 4-3,-8-11-1</inkml:trace>
  <inkml:trace contextRef="#ctx0" brushRef="#br0" timeOffset="439809.5149">13725 17056 6,'-31'-6'25,"0"6"-4,-9-14-4,0-4-5,5-8-3,8-5-2,12-6-2,15 0 0,15 2 0,12 0 1,14 12 0,9 12 1,6 19 0,-4 12-1,-11 15 1,-17 9-2,-21 13 0,-18 0-2,-17 5-1,-14-8 0,-10-5-2,-3-16 0,7-11-1,9-8 1,18-14 0,25 0 0,0-14-1,24 2 0,10-2 2,13 5 0,9 6 0,6 6-6,-6 1-11,-1 0-18,1 4-1,-12-8 0,-1 0 0</inkml:trace>
  <inkml:trace contextRef="#ctx0" brushRef="#br0" timeOffset="440229.866">14085 16722 29,'-6'-18'33,"-4"4"1,10 14-9,7 29-9,0 12-5,4 14-3,0 6-2,0 7 1,-2 0-4,0 1-2,-5-6 0,2-14-3,-6-15 2,0-13-3,3-8-1,-3-13-4,16-5 2,-7-13 0,12-2-1,-3-7 2,5 5-1,-5-3 3,-5 4 1,-7 4 4,-12 7 0,-7 8 3,-8 4-1,-3 8 1,-2 2 0,10 7 0,4-4-1,18 4 0,10-1-1,12-2-4,13-3 0,5-7-14,4-6-18,9 0-2,-7-5 2,4-2-2</inkml:trace>
  <inkml:trace contextRef="#ctx0" brushRef="#br0" timeOffset="440635.6556">14488 17230 18,'0'0'30,"9"17"-2,1-6-8,5-7-5,5 7-1,0-8-4,5 1-3,-2-11-3,1-4 1,-3-2-3,-5-2 2,-7 0-3,-6-2 2,-8 1-3,-8 3 2,-9 9-2,-4 4 0,-7 9 1,-1 4-3,1 6 2,4 5 1,10 8 1,10 1 0,12-1 1,13 4-1,12-7 1,13 0 1,1-5-4,2-7-10,-4-9-26,0-4 0,-9-13 0,0-8-1</inkml:trace>
  <inkml:trace contextRef="#ctx0" brushRef="#br0" timeOffset="441538.05">15129 17215 15,'0'0'30,"23"0"0,23 0-11,34 0-3,29-7-1,43 7 2,35-10-4,33 10-1,22-5-4,16-1-1,-5-2-3,-4 3 1,-27 1-4,-28 0-6,-35 7-22,-36 1-11,-42-8 0,-29 4 0</inkml:trace>
  <inkml:trace contextRef="#ctx0" brushRef="#br0" timeOffset="442666.4052">16365 16752 17,'15'4'16,"-15"-4"-1,13-4-1,-13 4-1,6-15-2,-6 3-3,-6-2-2,-1-2-3,-8-1 0,-4 3-1,-6 1 0,-5 5-1,-2 4 0,-2 9-1,3 9 1,1 6 0,11 6 0,7 1-1,12 5 1,12-2-1,7-5 1,9-6 0,3-9 0,3-8 0,-1-6 0,-1-9 0,-5-8 0,-10-2 1,-5 0 1,-3 2 1,-9 2-1,0 9 1,0 10 0,0 0 0,-9 11 1,15 13-2,3 0-2,1 3-7,8 2-17,4 3-9,-4-16-2,7 4 0</inkml:trace>
  <inkml:trace contextRef="#ctx0" brushRef="#br0" timeOffset="443223.4748">16873 16731 18,'0'0'28,"6"-17"-4,-6 7-3,-11-4-4,-2-1-4,-6 4-3,-8-1-2,-6 5-2,-3 7-1,2 0-3,0 4 0,6 8-1,6 2-1,13 5 1,9 1-1,12 0 1,11-4-1,4-1 0,4-4 0,3-4-1,0-7 0,-3-4 0,-5-6 0,-5-4-1,-3 0 1,-9 1 0,-2 1 1,-7 3 0,0 9 1,0 0 1,0 0 1,-7 21 0,7 1 2,3 11 0,4 2-1,1 11 1,3-1 0,4 2-1,-5-6-3,-2-4-14,-8-6-24,0-8 0,-9-11 0,0-6-1</inkml:trace>
  <inkml:trace contextRef="#ctx0" brushRef="#br0" timeOffset="443772.4561">15601 17326 35,'-43'23'33,"8"14"-5,-6 5-7,6 11-6,15 12-2,10 8-4,17 9-2,11-14 1,15 0-10,12-6-13,13-3-25,-10-27 6,3-9 0,-51-23 0</inkml:trace>
  <inkml:trace contextRef="#ctx0" brushRef="#br0" timeOffset="444351.5836">15969 17740 18,'10'-9'15,"-10"-2"1,4-1-2,-8-4-1,-3 1-3,-7 5 0,-5-2-5,-4 5 1,-2 7-2,-4-3-1,0 10 0,2 6-1,6 4 1,6 6 0,9 2 1,6-1 0,12-2 0,10 0 0,2-3-1,7-12 0,-3-4-1,0-6 0,-6-9-2,-1-5 1,-5 1-1,-5-1 0,-4-3 1,-3 11-1,-4 9 0,0 0-1,0 0 1,6 14 0,0 1-2,-6-15-7,4 45-17,-4-45-5,18 24-1,-2-19 1</inkml:trace>
  <inkml:trace contextRef="#ctx0" brushRef="#br0" timeOffset="444643.0526">15918 17383 24,'13'-12'30,"12"6"0,2-1-9,4 7-5,-3 7-5,-5 2-4,-8 9-1,-15 8-4,-5-2-1,-10 0 1,0 1-2,0-4 0,9-2 2,12-4-2,6 0-1,19-10-7,3 6-14,0-4-10,10-1 0,-13-6-1</inkml:trace>
  <inkml:trace contextRef="#ctx0" brushRef="#br0" timeOffset="444863.16">16334 17546 13,'18'10'33,"-12"4"2,4 4-2,2 7-11,-4 3-6,6 1-4,-8 2-3,4 3-3,-10-34-8,12 63-5,-6-41-17,-2-10-11,-4-12 0,0 0-1</inkml:trace>
  <inkml:trace contextRef="#ctx0" brushRef="#br0" timeOffset="445036.1714">16297 17665 19,'-16'-3'32,"16"3"1,13 11-2,5-7-12,11-4-9,10 5-13,17-5-23,1 4-5,19-4-2,-1 0 0</inkml:trace>
  <inkml:trace contextRef="#ctx0" brushRef="#br0" timeOffset="445554.2341">16678 17568 16,'0'0'28,"-6"19"2,15-7-10,-2 8-4,2 1-3,7 1-2,-1-5-1,9-5-3,-5-7-2,6-5-1,-4 0 0,1-13-3,-4-5 0,-5-5 0,-4 5-1,-6 0-1,-3 4 0,-3 2 0,3 12 0,-12 0 0,2 13 0,5 10 0,5 1 2,0 15 1,0 10 0,3-2 3,-3 4-4,-3 0 0,-7 0 0,-5-6-2,15-45-2,-53 47-6,53-47-16,-58-14-12,30-19 3,12-9 1</inkml:trace>
  <inkml:trace contextRef="#ctx0" brushRef="#br0" timeOffset="445877.3288">16899 17394 17,'21'-4'28,"-6"4"-1,8 0-6,-2 4-5,-3 5-2,-8 1-4,-10 7-4,-8 5-2,-7-3-1,-2 0-2,-2-2 1,1-5 0,18-12-2,-4 18 1,19-11-1,10-7-2,8 5-6,2 2-14,-7-7-11,9 2 2,-12-2 0</inkml:trace>
  <inkml:trace contextRef="#ctx0" brushRef="#br0" timeOffset="446102.3541">17192 17392 26,'23'19'34,"1"7"3,7 7 0,-4 12-15,-7-4-7,1 15-4,-18 9-4,-7 5-8,-13-12 2,-11-7-2,3 2-19,25-53-17,-53 58 0,35-53-1,5-26 1</inkml:trace>
  <inkml:trace contextRef="#ctx0" brushRef="#br0" timeOffset="446855.3963">17483 17330 16,'0'0'28,"0"0"-3,16-7-6,0 7-6,3 0-3,5 0-2,-2 4-3,0 2 1,-9 2-3,-5 4 1,-8 0-3,-10 3 2,-1-4-2,-3-1 0,-1-3-1,7 1 1,8-8-1,7 9 0,10-9 0,4 0 1,4 10-2,-2-1 2,-5 3 0,-8 1-1,-10-3 1,-13 6-1,-6-3-7,-5-3-11,-7-10-13,11 0 0,-1-15 0</inkml:trace>
  <inkml:trace contextRef="#ctx0" brushRef="#br0" timeOffset="447222.015">18022 17430 48,'-17'14'37,"-12"0"-2,-6-1-7,-7 8-8,-11-1-6,2 5-6,-3-6-2,5-2-6,8 0-6,3 0-9,14-8-20,11 1-2,4-5 0,9-5-1</inkml:trace>
  <inkml:trace contextRef="#ctx0" brushRef="#br0" timeOffset="450285.2542">17792 17638 39,'5'-9'20,"5"-1"-1,9 3 0,5 7-3,3 0-4,2 8-2,-5 8-1,-5-1-3,-10 8-1,-9 1-1,-12 0-4,-6-4 1,-7 1 1,2-11-2,1-2 1,10 4 2,12-12-2,9 0 0,19 2-6,19-6-27,6-9 0,27-1-2,9-38 0</inkml:trace>
</inkml:ink>
</file>

<file path=ppt/ink/ink8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30:30.777"/>
    </inkml:context>
    <inkml:brush xml:id="br0">
      <inkml:brushProperty name="width" value="0.05292" units="cm"/>
      <inkml:brushProperty name="height" value="0.05292" units="cm"/>
      <inkml:brushProperty name="color" value="#FF0000"/>
    </inkml:brush>
  </inkml:definitions>
  <inkml:trace contextRef="#ctx0" brushRef="#br0">19160 3055 2,'-50'21'22,"8"16"-5,-37 62 11,52-36-15,9 7 0,18 1 1,15-9-1,17-3 0,10-18-2,16-10 2,2-24-2,11-11 0,-8-24-2,-2-10-1,-15-13-4,-14-10 0,-19-10-3,-20 4-1,-16 8-2,-16 6-6,-3 20-12,-9 14-19,-1 6 0,11 17-1,3 10 2</inkml:trace>
  <inkml:trace contextRef="#ctx0" brushRef="#br0" timeOffset="226.1224">19189 3454 38,'10'3'36,"8"8"2,2 3-1,6 4-19,3 13-10,4 4-10,0 5-30,-5-5-3,6 0-2,-7-12 0</inkml:trace>
  <inkml:trace contextRef="#ctx0" brushRef="#br0" timeOffset="494.837">19765 3338 38,'12'0'37,"3"0"0,17 4 1,14-4-21,3 0-6,7-4-7,1 4-12,-6 4-23,-7-4-6,-9 0 0,-16 5-1</inkml:trace>
  <inkml:trace contextRef="#ctx0" brushRef="#br0" timeOffset="660.5409">19875 3485 56,'18'0'37,"16"6"0,4-6-8,7 0-21,7 2-31,1-10-10,10 8-3,-6-9-1</inkml:trace>
  <inkml:trace contextRef="#ctx0" brushRef="#br0" timeOffset="1352.9361">20930 3056 39,'-35'-4'32,"-15"4"1,0 14-12,2 10-6,-2 4-3,10 14-4,3 0 0,16 11-1,11-7-1,16 3 0,6-7 0,13-4-1,5-9 0,6-4-1,3-7-9,-2-7-27,-2-11-7,0-3 0,-4-12-2</inkml:trace>
  <inkml:trace contextRef="#ctx0" brushRef="#br0" timeOffset="2065.9006">21501 3117 28,'-7'-12'28,"-3"7"-6,-18-4-5,-5 9-4,-5-4-7,-4 8-3,1 4-1,3 6-1,11 1 1,9 6 0,11 3 2,7-1 0,15 2 1,4-6 1,12 4 0,0-11 1,2 0 0,-3-10-1,-1 3-1,-12-7-1,-8-3-3,-9 5 2,-20-14-2,-8 7-1,-4 4-1,-5 3 1,-4 5-1,3 9 0,5 5 0,8 8 1,12 2 1,13 1 3,10 0 0,10-2 1,15-2-1,5-9 1,9-5-9,-8-7-32,10 0-2,-8-10-1,5 5-1</inkml:trace>
  <inkml:trace contextRef="#ctx0" brushRef="#br0" timeOffset="6791.9476">19968 4241 26,'-12'0'34,"12"0"1,12 14 0,2-10-18,14 9-5,3-3-5,8-1-3,3 4-9,0-7-16,-5-6-14,2 7-1,-15-7 0</inkml:trace>
  <inkml:trace contextRef="#ctx0" brushRef="#br0" timeOffset="6934.0933">20022 4393 27,'13'0'30,"20"14"-2,1-9-19,6 0-26,11 9-4,-9-14-4,12 14-4</inkml:trace>
  <inkml:trace contextRef="#ctx0" brushRef="#br0" timeOffset="7446.124">20933 4075 41,'0'0'32,"-34"-16"-2,3 12-10,-8 11-6,-10 2-3,1 16-4,-2 3-1,9 14 0,6 8-1,18 1 0,14 1 0,25 0 0,14-13-1,17-4 0,8-7-5,-1-16-12,-1-12-24,3 0-1,-13-17 0,-11 3-1</inkml:trace>
  <inkml:trace contextRef="#ctx0" brushRef="#br0" timeOffset="8045.8977">21295 4156 53,'0'0'34,"-5"19"1,-6 6-8,-3 3-16,4 7-5,-5 2-2,5 1-1,-1-5-2,5-5 1,2-10-1,4-18 0,0 0 0,15-9 0,-5-15 1,0-8-1,0-7 0,0-2 0,-3 0 0,-1 5 0,-3 4 0,-3 7-2,4 11 1,-4 14 0,18 13 0,0 5 0,10 9-1,6 6 1,3 7 0,6 1 0,-2 1 0,-1-6 0,-8-3 0,-10-5 0,-17-4 0,-12-5 0,-22-5 0,-11-7 1,-12-2-1,-6-4 0,-1-1-1,3-1-3,12-3-5,7-7-6,23 2-13,14 9-9,17-22 1,11 13-1</inkml:trace>
  <inkml:trace contextRef="#ctx0" brushRef="#br0" timeOffset="8364.0219">21562 4178 44,'0'-22'36,"12"14"0,-12 8-2,25 11-16,6 15-7,-6 7-5,8 12-1,-3-2-2,3 3 1,-3-5-1,-5-3 0,-10-12 2,-2-10-1,0-16 0,0-10 0,1-15 0,2-7-1,-4-8 1,9-2-2,-1-4-2,-2 3-1,-3 11-3,-11-3-20,1 13-19,-5 10 1,-8 2-2,8 10 1</inkml:trace>
  <inkml:trace contextRef="#ctx0" brushRef="#br0" timeOffset="11259.7628">19217 5182 12,'0'0'26,"-32"-15"-4,11 15-5,-9-2-4,-3 10-4,0 8-3,3 8-3,5 4 0,6 5-2,10 3 0,9 0 0,9 0-1,13-7 1,7-9 0,5-6 0,3-6 0,-2-8 0,-6 0 0,-9-12 0,-10 2-1,-14 0 1,-13 6-1,-11 4 1,-9 9 0,-4 6 2,-1 11 0,4 3 0,7 11 2,10-1 1,14 3 1,10-6-1,18-3 0,7-13 0,13-7-2,5-8-7,-2-12-16,2-12-16,1 3-1,-9-12 1,2 3-1</inkml:trace>
  <inkml:trace contextRef="#ctx0" brushRef="#br0" timeOffset="11845.9622">19682 5363 23,'0'0'32,"9"3"0,2-3-3,10 5-12,8 4-8,5-4-7,3 0-10,3-5-20,3 9-4,-15-9 0,2 0-1</inkml:trace>
  <inkml:trace contextRef="#ctx0" brushRef="#br0" timeOffset="11998.7541">19742 5516 32,'0'0'30,"20"12"0,7-12-19,7 0-28,10 5-4,-7-10-6,17 15-2</inkml:trace>
  <inkml:trace contextRef="#ctx0" brushRef="#br0" timeOffset="12486.9995">20342 5492 47,'0'0'33,"9"3"-3,25-3-13,21 0-4,22 0-4,16 0-1,16 4-3,5-4-2,8 0-4,-2 0-13,-7 6-19,-27-12-1,-11 1-1,-32-7 0</inkml:trace>
  <inkml:trace contextRef="#ctx0" brushRef="#br0" timeOffset="12906.7825">20823 4961 47,'-30'-4'25,"-14"-1"-6,2 13-6,2 12-3,5 8-4,7 10-1,13 3-1,15 1 2,8-1 0,17-3 1,12-11 0,13-5 0,1-15 0,6-7-1,-7-10-1,-3-3-2,-11-12-1,-14-2-3,-14-1-3,-16-4-4,-6 6-10,-9 4-16,-6-3-3,3 9 0,-3 1 1</inkml:trace>
  <inkml:trace contextRef="#ctx0" brushRef="#br0" timeOffset="13073.2331">20737 5138 49,'9'10'36,"13"7"-1,1 2-9,6 10-24,7 8-27,-7-6-5,6 8-3,-11-4-2</inkml:trace>
  <inkml:trace contextRef="#ctx0" brushRef="#br0" timeOffset="13500.1067">20954 5817 26,'0'0'33,"-24"-16"1,-2 7-8,-9 9-8,-11 0-5,3 11-3,-4-1-3,9 13-1,7 2-1,14 10 0,14-2 1,19-1-2,12-4 2,14-3-2,5-8 1,6-6-6,3-11-37,-1-8-1,-11-14-1,-1-3 1</inkml:trace>
  <inkml:trace contextRef="#ctx0" brushRef="#br0" timeOffset="30725.4546">22343 2766 22,'-13'-54'27,"-21"-10"-5,4-4-7,-5 2-5,-6 9-3,-4 6-3,-3 13-1,-6 16-1,-2 22 0,6 10-1,3 23 0,7 2 1,6 5-1,12 0 1,9-3 0,8-5 2,5-17-1,0-15 2,0 0-1,-12-14-2,-11-14-2,-14-17 0,-19-13 0,-17-14-2,-15-2-1,-17-4 0,-7 9-1,-9 4 4,-2 16-2,3 24 3,8 25-3,8 16 1,11 20 1,12 11 0,12 12 0,17 2-1,11-1 2,13-10-1,9-8 1,8-12 1,0-13-2,-2-6 1,-8-16-1,-13-10 0,-12-11 0,-11-6 0,-10-1-1,-6 5-1,-3 9 1,3 13 1,-48 40-1,78 7 1,13 14 1,15 6-1,8-1 1,10-2-1,5-8 1,2-14 1,0-8-1,-6-12-3,-4-16-1,-25-9-2,-14-10-1,-16-3 1,-16-9-1,-13 4 1,-11 2-2,-107 16 2,98 33 5,8 18 1,8 25-1,10 21 1,13 14 0,9 9 0,14 5 0,17-5 0,12-10 0,13-8 0,13-21 0,3-16 0,6-15 1,-3-18 0,-3-17 0,-16-6-1,5-23 1,-16 0-1,-10-1 0,-8 2-1,-6 15 0,-2 14 0,-1 21-1,1 22 1,5 20 0,5 19 1,4 13 0,5 13 0,11-3-1,7 3 1,7-11 0,5-11 0,9-10-1,3-13 1,2-19-2,-1-13 1,0-14-1,-6-11-2,-6-9 1,-13-4-1,0 0 0,-9-4-1,-8 18 1,-8 13 1,-4 21 1,-30 110 2,36-47 0,6 13 1,9 7 0,11 6-1,13-7 1,14-6-2,16-8 1,12-14-1,10-13 1,8-19 0,4-13-1,2-17 1,-1-17 0,-1-19-1,-4-14 1,-5-16-1,-3-9 0,-6-8 0,-7 2 0,-2 7 1,-7 9 1,-6 18-1,-6 17 1,-3 21 0,-5 15 0,0 17 0,1 5 0,1 5-1,5-1 0,7-5-1,8-6 1,4-10 0,6-9 1,4-11-1,1-8-1,2-8 2,3-9-2,-9-12-1,0-7 0,-4-12 0,-8-4-1,-6-5 0,-2 2 1,-7 9 0,-5 14 2,-4 20 2,-1 17 0,-5 19 1,6 15 0,3 9-1,8 8 1,10-2-1,11-11-1,8-14-1,13-17 0,6-16-1,5-19 0,3-16 0,3-19 0,0-13 0,-4-9-1,-4-11 0,-9 0 0,-5-1 1,-8 2 0,-10 7 0,-11 10-1,-13 11 1,-6 14 0,-6 16 0,0 9 0,0 14 0,4 8-1,7 2 1,12 0 1,11-5-2,11-8 2,11-11-1,2-21 0,3-10 0,1-21 0,-2-15-1,-8-17 1,-12-15 0,-11-17-1,-12-12 0,-14-12 1,-7-1-1,-13 12 2,-5 16-1,-7 16 1,-4 18 0,6 33-1,-2 22 1,12 24 0,0 31 0,15 0-1,10 6 0,10-4 0,11-6 0,5-8 0,8-19 1,-1-16-1,-4-21 1,0-21-1,-15-17-1,-15-19-1,-19-13-1,-17-18 1,-22-9-1,-16-2 1,-14 8 1,-10 10 0,-4 11 0,-65-52 5,83 111-3,15 22 0,13 17 0,10 15 0,14 5-1,14 7 2,9-1-2,13-3 2,12-14 0,0-12 0,6-18 2,-8-26-1,-13-16 0,-19-25 0,-16-10 0,-24-8-1,-17 7 1,-12 6-3,-11 15-21,-6 12-14,15 31 0,-6 3 0</inkml:trace>
  <inkml:trace contextRef="#ctx0" brushRef="#br0" timeOffset="43077.147">15148 11350 5,'-9'5'27,"-1"-5"-4,10 0-2,30 6-4,16-6-3,27 0-3,21-5 0,27-4-2,20-8-3,19-3-1,11-5-3,2-3-1,-5-3-1,-16-5-1,-18 2-2,-27 3-1,-28 5-1,-30-4-1,-21 10 1,-28 1-1,-10 7 1,-11 0 1,-1 5 0,1 1 2,8 6 1,13 0 0,10 13 1,8-4 1,6 3 0,1 1 2,-3 5 2,-7-3 1,-2 4 1,-13-6-1,-9 1 0,-5-4-4,-3 3-21,-5-9-11,22-4-2,-19 0 0</inkml:trace>
  <inkml:trace contextRef="#ctx0" brushRef="#br0" timeOffset="44068.0738">18095 11417 35,'31'4'19,"42"-4"-1,58-10 0,48 0-2,45-7-2,43 2-3,31-7-1,25 7-2,4-3-3,3 5-1,-19 1-2,-17 0-1,-31 3 0,-24 2 0,-36 1 0,-37 4 0,-32 2-1,-32-4 0,-33 4-1,-26-3 1,-23 3 0,-20 0 0,-19-3-1,-3-1 0,-5 0-1,-1-2 0,4 3-1,4-2 1,6 1 0,2-2-2,12 6 1,-13-10-1,13 10 0,-6-16 1,6 6 0,0-1 0,3 2 1,-3-4 0,0 13 0,15-15 1,-2 10 0,-1 5 0,6 7 1,-2 4 0,3 4 3,-3 3 0,-6 2 1,-10 5 0,-5-4 2,-5 1-4,-7-6-8,7 7-23,-2-15-2,18 6 0,4-12-2</inkml:trace>
  <inkml:trace contextRef="#ctx0" brushRef="#br0" timeOffset="44475.8582">22475 11301 47,'0'0'34,"15"8"-6,-15 6-4,0 4-8,0 12-5,-5 1-4,5 6-1,0 2-3,0 1-1,6-5-1,8 1 0,4-10-1,0-6-4,7-5-6,-6-12-17,2-12-9,4 0 0,-19-8 0</inkml:trace>
  <inkml:trace contextRef="#ctx0" brushRef="#br0" timeOffset="44656.3741">22381 11434 49,'0'0'35,"27"11"0,-2-3-14,19-3-19,8 5-27,-8-10-6,10 0-1,-10-6-3</inkml:trace>
  <inkml:trace contextRef="#ctx0" brushRef="#br0" timeOffset="45348.0096">18461 9397 20,'0'0'27,"14"37"-2,-7 30-8,4 40-4,2 35-4,0 32-2,-1 34-1,0 20-2,-1 13-2,0 2 0,-2-5-1,3-15-1,-2-19-3,3-26-11,8-25-16,-14-41 0,12-19 0,-19-46 5</inkml:trace>
  <inkml:trace contextRef="#ctx0" brushRef="#br0" timeOffset="45882.0547">18457 9476 4,'-16'0'22,"16"0"-4,-22 12-2,10-1-5,-3-4-1,3 0 0,12-7 1,0 0-3,0 0 0,0-13-1,14-1-1,-1-5 0,3 5-1,-3 0-1,2 4 1,-3 7-1,4 6 0,-1 7-2,4 4-11,-3 5-23,17 9-1,-6-6-1,14 7 0</inkml:trace>
  <inkml:trace contextRef="#ctx0" brushRef="#br0" timeOffset="46400.0476">18365 11742 20,'-31'-9'30,"17"9"0,-12 0-9,0 6-7,4 6-4,1 2-4,9 4-3,7 2-1,10 2 0,9-7 2,8 0 0,9-8 1,5-7 0,-1-8 1,-3-3 0,-8-7-1,-11-5-3,-7 1-13,-6-1-24,-21-11 0,1 5-1,-7-18-1</inkml:trace>
  <inkml:trace contextRef="#ctx0" brushRef="#br0" timeOffset="47304.111">18408 9792 14,'15'6'20,"-3"-6"1,8 0-3,4 0-2,1 0-3,2 3-2,1-3-11,-4 7-24,-11-14-2,5 7-3,-15-9 0</inkml:trace>
  <inkml:trace contextRef="#ctx0" brushRef="#br0" timeOffset="48394.1325">17810 9557 23,'0'0'21,"31"-6"-2,-9 4-4,8 2-3,4 0-1,-3 0-4,0 0-1,-3 2-2,-7-2-1,-10 0-1,-11 0 0,0 0 0,-11 0-1,-4-4 0,1-1 0,-6 0 0,2 3-1,2 2-1,3 0 1,2 7-1,4 3 1,4 7-1,3 7 1,0 2 0,7 3 1,-1-1-1,0 0 1,0-3 0,-3 1 0,-3-7 0,0-4 0,-10-3 0,-2-2-1,-4-2 1,1-2-1,-3-1 0,5 0 0,2-5-1,11 0 1,0 0 0,9 0 0,8 0 0,4-5-1,5 0-2,-1 0-3,5 0-3,-6 1-1,0-1-1,-5 2 0,-3 3 0,-7 0 0,-9 0 2,11 0 2,-11 0 3,0 0 2,0 0 1,14 3 4,0 1 10,-14-4-3,14 5 3,-14-5-1,12 14 0,-12-14-1,9 18-1,-9-18-5,4 17-1,-4-17-5,3 12-5,-3-12-13,10 2-12,-14-11 2,4 9-2</inkml:trace>
  <inkml:trace contextRef="#ctx0" brushRef="#br0" timeOffset="48514.1212">18165 9685 51,'0'0'32,"0"0"-5,8-13-41,3 23-8,-11-10-6,15 7-3</inkml:trace>
  <inkml:trace contextRef="#ctx0" brushRef="#br0" timeOffset="51180.6945">18509 9815 5,'0'0'5,"0"0"0,0 0 1,11 14 0,-11-14 0,0 0 0,5 10 0,-5-10-2,6 8 0,-6-8-1,7 10-1,-7-10 1,11 11-1,-11-11 1,16 13-1,-6-4 0,-2 0 2,1 2 0,1-3 0,0 3 2,2 1-1,1 3 0,2-1 1,0-2-2,3 3 0,0-5 1,4 7-2,-1-6-2,3 2 2,-2 1-1,2-2-1,-3 3 1,2-1-1,-4 1 0,1 0 0,-2 3 0,-1-5-1,1 5 1,-1-3 0,3 1-1,3 0 2,-2-4-2,4 1 1,-2 1 0,0 0 0,0 1-1,-1 2 2,-4-3-2,1 4 1,0 0 0,1-1-1,2 0 1,4 0-1,1-2 1,1 2-1,2-2 1,-4-1-1,-1 3 0,-1-3 1,-6 1 0,0-1 0,-5 1 0,2-1-1,-1-1 2,4-3-1,0-1-1,4 4 1,-1-6-1,2 2 0,1-1 0,-3 1 0,-1 1-1,1 1 1,-5 1 0,-1-2 0,1-1 0,0-1 0,1 2 0,3-5 1,4 0-1,-1-1 0,3 1 1,1 0-1,-1 4 0,-3 0 0,0 0 0,-3 3 0,-1-1 0,-1 0 0,1-1 0,1-1 1,2-1-1,3 2 0,1-5 0,-1 3 0,-3 1 0,2 1 0,-5-1 0,-2 2 0,-1 1 0,-2-5 0,1 1 0,-3 0 1,7-4-2,2-1 2,0 1-1,-1-4 0,1 4 0,0-1 0,-2 3 0,-3 0 1,-3 2-1,0-3-1,0 2 2,4-1-1,3 0 0,1-3 0,5-3 0,0 6 0,0-6 0,-1 4 0,-2-4-1,-6 4 2,1-2-1,-3-2 0,-3 5 0,3-2 0,1-3 0,4 0 1,1 0-1,4 4 0,1-4 0,2 0 0,-3 4 0,-1-2 0,-5 2 0,-2 1 0,0 0 0,-4-5 0,2 0 0,1 0 0,3 0 0,3 0 0,5-5 1,-2 2-2,1-2 2,1 4-1,-4-5-1,-4 6 2,-1 0-1,-7-4-1,0 4 2,-1 0-1,0-4 0,0 4 0,2-4 0,0 2-1,5 2 2,-2-4-1,2 4 0,-1 0 0,-2 0 0,1 0 0,0 0 0,0 0 1,-1 0-2,3 0 2,-3 0-2,4-5 2,-2 0-1,1 5 0,-3-3 0,-2 3 0,0-5 0,-3 5 0,-9 0 1,13 0-2,-13 0 2,0 0-3,0 0-25,10 10-6,-24-10-1,5 12 0</inkml:trace>
  <inkml:trace contextRef="#ctx0" brushRef="#br0" timeOffset="59693.7382">17364 9694 17,'14'0'27,"15"0"-3,1 0-5,5 0-4,1 0-5,-3 0-5,-3-4-7,-6 4-11,-6 7-15,-18-7 0,0 0-2,0 0 15</inkml:trace>
  <inkml:trace contextRef="#ctx0" brushRef="#br0" timeOffset="59852.2209">17391 9786 25,'19'6'31,"-1"-6"1,9 5-10,1-5-8,1 0-22,5 9-18,-15-14-3,5 5-2</inkml:trace>
  <inkml:trace contextRef="#ctx0" brushRef="#br0" timeOffset="60565.7962">16833 9414 13,'-24'-3'14,"4"8"-1,-1-5-2,4 10-3,2-1 0,10 1-1,5 2-1,9 3 0,6-6-1,2 0 0,4 1-1,-2-4 0,2 1-1,-8-7-1,-2 5 0,-11-5-1,0 0 0,-15 0 0,-7 4-1,-2 1 1,-4 4-1,-3 2 0,6 3 0,3 3 0,7 2 1,6 1 1,15-1 0,6-2 1,10-2-1,6-6 1,6-4-4,0-5-9,3 8-18,-11-17-2,2 9 0,-16-9 2</inkml:trace>
  <inkml:trace contextRef="#ctx0" brushRef="#br0" timeOffset="60940.144">16527 9844 31,'17'3'23,"8"-3"-2,13 0-1,9 0-4,11 0-2,4-3-4,3 3-2,-3 3-3,-4-3-6,-10 3-11,-11 6-17,-20-9-3,-3 7-1,-14-7 1</inkml:trace>
  <inkml:trace contextRef="#ctx0" brushRef="#br0" timeOffset="61347.9655">16690 10026 20,'0'0'30,"0"13"-6,0-4-5,0 6-3,0 3-4,0 5-4,0 3-2,0 0-1,3-4-3,-3-2-1,3-2-2,-3-5-4,0-13-8,7 10-11,-7-10-8,0-14 0,0 2 1</inkml:trace>
  <inkml:trace contextRef="#ctx0" brushRef="#br0" timeOffset="61663.4586">16730 10021 27,'28'-5'25,"-3"0"-3,3 5-2,-6 5-6,-6 5-4,-3 4-4,-13 3-3,-7 2-1,-9 0-1,-6-4-1,-2-1 0,-1-5 0,8-3 0,3-6 1,14 0 1,0 0 2,28-11 0,0 11 1,3-5 0,2 5 0,-1 5 0,-4-1-1,-6 5-6,-8 2-30,-14-11-2,7 12 0,-19-19-1</inkml:trace>
  <inkml:trace contextRef="#ctx0" brushRef="#br0" timeOffset="171226.2013">19619 11318 31,'0'-20'21,"0"20"-3,0-12 10,0 12-18,0 19-4,0 2-1,4 0-2,-4 5-2,5 3 0,-2-2 0,3-8 1,-3 1 1,-3-10 2,0-10 0,0 0 0,0 0 1,4-22 0,-4 5-1,-7-7 1,7 3-4,-9 6-1,3 0-5,6 15-15,0 0-16,-19 0 0,19 18 1,-9-3-2</inkml:trace>
  <inkml:trace contextRef="#ctx0" brushRef="#br0" timeOffset="171910.1472">19547 11689 17,'7'11'26,"-7"-11"-4,16 4-5,1-4-3,5 0-3,7 0-3,-3 0-3,3-4 0,-2 0-2,-3 4-1,-7-6 2,-1 6-2,-16 0 0,0 0 1,0 0-1,0 0 0,-16-5 0,2 7-1,-3 3-1,1 1 0,-1 4 1,3 1 0,2 7 1,6 1 1,2 0 2,14 3 1,2-4-1,9 2 1,3-7-1,7-3-6,2-10-32,0 2-3,-7-9-1,6-3 0</inkml:trace>
  <inkml:trace contextRef="#ctx0" brushRef="#br0" timeOffset="172912.4663">19623 10757 22,'0'0'24,"4"18"0,-4-6-16,0 3-13,7 7-13,-7-11-5,9 11 0,-9-22 15</inkml:trace>
  <inkml:trace contextRef="#ctx0" brushRef="#br0" timeOffset="173069.8993">19680 10998 69,'-5'19'37,"5"3"-3,0 0-9,-7-5-13,7 4-17,-3-6-27,12 4-3,-3-6-1,10 0-2</inkml:trace>
  <inkml:trace contextRef="#ctx0" brushRef="#br0" timeOffset="173833.4962">18683 10706 32,'0'0'31,"0"0"-6,4 12-3,14-8-6,3-4-5,11 1-7,1-1-15,14 9-17,-13-13-4,7 8 0,-10-11-1</inkml:trace>
  <inkml:trace contextRef="#ctx0" brushRef="#br0" timeOffset="174143.4117">19089 10727 56,'12'9'33,"-12"-9"-6,20-4-12,2 4-5,0 0-8,4 0-14,2-5-19,4 7 0,-2-8-3,5 6 2</inkml:trace>
  <inkml:trace contextRef="#ctx0" brushRef="#br0" timeOffset="174337.0643">19461 10715 52,'25'4'33,"-6"-4"-11,-4-5-37,12 13-6,-9-12-5,16 4-4</inkml:trace>
  <inkml:trace contextRef="#ctx0" brushRef="#br0" timeOffset="175480.4963">17485 10746 20,'0'0'24,"0"0"-3,5 9-4,4-9-3,4 4-4,3-4-2,2 0 0,4 0-2,0-4-3,1-2 0,-5-1-1,2 1-1,-7-3 1,-2 1-1,-11 8 0,8-11 0,-8 11 0,-11-7-1,0 7 0,-4-2 1,-2 2-1,-4 5-1,1-1 1,0 3 0,1 3-1,1 2 1,5 6 0,2-3 0,7 5 0,4 0 2,3 1 0,9-1 1,3-3 1,7 0 0,-1-8 0,6-3-1,-1-1-10,-1 0-26,-8-11 0,4 1-2,-9-8 0</inkml:trace>
  <inkml:trace contextRef="#ctx0" brushRef="#br0" timeOffset="175902.0621">17648 10561 38,'0'0'30,"21"-7"-6,-4 7-5,2 0-8,4 0-5,0 2-9,-1-2-12,-4 0-13,6 0-3,-14-5 1</inkml:trace>
  <inkml:trace contextRef="#ctx0" brushRef="#br0" timeOffset="176216.4809">17868 10510 30,'0'0'18,"7"-15"0,-7 15-3,3-15-1,-3 15-4,0-9 0,0 9-3,0 0-2,0 0-1,-5 12-1,5 0-2,0 3 0,7 4-4,-1 3-15,-2-9-12,12 8 0,-7-12-1</inkml:trace>
  <inkml:trace contextRef="#ctx0" brushRef="#br0" timeOffset="176925.292">18023 10565 34,'22'-5'30,"-5"1"-7,6 2-5,2 2-3,2-6-4,2 6-3,-7-2-2,2 2-2,-11-4-1,-4 4-2,-9 0 0,0 0 0,0 0 0,-15-6 0,2 6-1,-3 0 0,1 6 0,1-3-1,1 3 2,-1 3-1,5 5 0,4 4 0,5 1 0,0 1 0,0 6 1,6-5-1,-1 1 0,1 1 1,1-4-1,-2-5 1,-5 0 0,-5 0 0,-4-1 0,-4 0 0,-6 1 0,-2-4-1,-1-1 0,0-4 1,2 0-2,6-5 1,14 0-1,-11 0 1,11 0-1,19-4 1,1 4-1,5 0 1,1 0-1,1 0-4,2 4-9,-3 6-19,-7-10 0,3 4-1,-11-8 0</inkml:trace>
  <inkml:trace contextRef="#ctx0" brushRef="#br0" timeOffset="177359.3203">18302 10857 37,'0'0'30,"0"0"-2,0 0-7,0 0-6,0 0-4,5 15-3,-5-15-3,0 14 0,0-14-1,-3 18-2,3-8 0,0 0-1,0 2 0,3-2-1,2-1-1,-5-9-1,11 10-2,-11-10-6,15 0-7,-15 0-15,13-10-3,-3 2 1,-10-8 0</inkml:trace>
  <inkml:trace contextRef="#ctx0" brushRef="#br0" timeOffset="177639.4828">18312 10746 64,'0'0'38,"0"0"-1,0 0-12,11 5-9,-11-5-7,0 0-11,0 0-34,0 0 0,0 0-3,25 0 1</inkml:trace>
</inkml:ink>
</file>

<file path=ppt/ink/ink8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35:00.926"/>
    </inkml:context>
    <inkml:brush xml:id="br0">
      <inkml:brushProperty name="width" value="0.05292" units="cm"/>
      <inkml:brushProperty name="height" value="0.05292" units="cm"/>
      <inkml:brushProperty name="color" value="#FF0000"/>
    </inkml:brush>
  </inkml:definitions>
  <inkml:trace contextRef="#ctx0" brushRef="#br0">19880 7383 19,'-10'-13'34,"2"23"1,-10 17-1,-3 12-13,9 25-4,3 7-6,12 12-3,6 2-2,13 5-3,6-8 0,9 0-2,3-18 1,4-12-1,-2-12 0,-7-11 0,-8-10 0,-7-9-1,-10-10 1,-10 0-1,-10-16 0,-8 0 0,-6-2 1,-5-3-1,-3-1 0,-3 1 0,2 3 0,5 0 0,4 9-1,6 2 1,8 7 0,10 0-1,0 0 1,9 17 0,7-3 1,8 2 1,1 0 0,4 1 2,-2-2 0,4 2 1,-6-8 0,2-3 0,-5-12-1,0-7 0,-1-10-4,-3-18-34,3-18-8,2-9-1,-5-15 0</inkml:trace>
  <inkml:trace contextRef="#ctx0" brushRef="#br0" timeOffset="35607.9646">13015 9597 34,'0'0'27,"-9"6"-4,9-6-4,0-27-4,9-3-3,0-26-4,11-17-1,5-30-1,14-26 0,11-32-2,18-20-1,14-22-1,6-1 0,11 3 1,-2 15-2,-7 22 0,-7 22 0,-14 30 0,-14 27-1,-17 25 1,-10 18 0,-14 13 0,-6 12 0,-5 2-1,-3 15 1,-4-12 0,4 12 0,-14 0 0,14 0-1,-20 15 1,9-5-1,1-3 1,0 2-1,2-6 0,8-3-1,-10 0 1,10-12-1,0-2 1,6-5-1,3-4 0,4 1-1,5 4 1,1 2 1,0 7 1,2 9-1,-5 4 0,-3 9 1,-2 4-1,-4-1-5,2-1-29,-6 4-1,-3-19-1,3 8 0</inkml:trace>
  <inkml:trace contextRef="#ctx0" brushRef="#br0" timeOffset="36097.8229">14092 6371 29,'-23'0'29,"-14"0"-7,3 11-4,1 9-5,4 6-3,7 18-3,4 6-1,15 6-3,10 1-1,14-6 0,10-7 1,9-8 0,10-16 2,5-13 0,-2-19 0,-3-12 1,-9-15-2,-7-2 2,-17-10-2,-13 0-1,-20-2-1,-14 5 0,-5 9-3,-9 10-3,4 15-8,-2 6-18,5 8-7,12 12-1,5 5 1</inkml:trace>
  <inkml:trace contextRef="#ctx0" brushRef="#br0" timeOffset="36324.5009">14144 6679 64,'15'0'35,"-15"0"0,19 20-12,-4 1-15,-2-1-4,3 2-7,6 1-12,-4 0-17,-3-9-3,8 0-1,-8-8 1</inkml:trace>
  <inkml:trace contextRef="#ctx0" brushRef="#br0" timeOffset="36608.007">14401 6670 39,'9'3'34,"-9"-3"0,10 14-7,-1 4-12,-2-2-5,1 5-4,2-2-1,2-1-2,-5-4-2,4 0 0,0-4-2,-11-10-5,22 0-13,-12-4-16,-6-10 0,-1 3 0,-3-7-1</inkml:trace>
  <inkml:trace contextRef="#ctx0" brushRef="#br0" timeOffset="36760.7849">14418 6556 56,'0'0'36,"0"-10"0,0 10-9,0 0-45,0 0-13,15 0-3,-15 0-1</inkml:trace>
  <inkml:trace contextRef="#ctx0" brushRef="#br0" timeOffset="37051.6516">14595 6342 20,'0'0'33,"17"-13"0,2-3 0,7-2-17,5 5-8,1-1-9,-1 0-13,-3-4-16,2 11-2,-16-5-1,-2 12 1</inkml:trace>
  <inkml:trace contextRef="#ctx0" brushRef="#br0" timeOffset="37188.4862">14689 6334 30,'-11'11'35,"11"1"-1,0-12-8,12 0-8,12-11-14,1-11-29,11 14-5,-9-13-3,10 1-1</inkml:trace>
  <inkml:trace contextRef="#ctx0" brushRef="#br0" timeOffset="37489.3293">15243 5941 49,'-5'22'35,"-12"-3"-1,3 3-6,-3 5-17,-4-8-5,2 1-4,-3-8-1,2-4-1,0-8-2,4-4 2,-1-4-1,8-7 0,1 4 1,8-5 1,6 4 1,7 0 0,6 9 0,4 3-1,2 0 0,3 8-7,-1-1-17,4 7-11,-12-10-2,3 4 1</inkml:trace>
  <inkml:trace contextRef="#ctx0" brushRef="#br0" timeOffset="37819.6612">15314 5966 65,'0'0'34,"25"-9"0,-8 6-14,0-9-10,9 6-3,-5-10-3,1 4 0,-6-5-2,-3 3 0,-7-4-1,-6 1 1,-7 4-2,-6 1 1,-4 3-1,-2 9 0,-2 5-1,-1 5 1,3 6-1,2 4 1,8 7 0,4 0 0,8 4 1,5-4-1,7 0 1,6 1 0,0-1 0,4-8-2,0 0-4,-3-10-16,-8-5-16,9 0 0,-11-12 0,2-3 0</inkml:trace>
  <inkml:trace contextRef="#ctx0" brushRef="#br0" timeOffset="38031.5742">15499 5738 50,'0'0'37,"23"0"2,-3 7-1,0-2-23,14 15-6,-6-3-3,5 3-4,-4 0-7,-7-7-10,0-4-18,-5 1-6,-7-10 2,-1-5-2</inkml:trace>
  <inkml:trace contextRef="#ctx0" brushRef="#br0" timeOffset="38188.6328">15722 5670 54,'0'0'37,"-22"-4"1,10 16-7,0 10-10,-7 4-10,6 10-4,1-1-5,1 0-5,7 7-11,-3-6-21,4-8-4,3 0 0,0-19 1</inkml:trace>
  <inkml:trace contextRef="#ctx0" brushRef="#br0" timeOffset="38407.7122">15816 5509 58,'0'0'39,"2"11"0,2 5 0,5 2-23,-2-1-10,2-2-9,6 5-33,-2 3-1,-3-7-1,1 0-1</inkml:trace>
  <inkml:trace contextRef="#ctx0" brushRef="#br0" timeOffset="38775.2217">15937 5464 75,'0'0'37,"9"-10"-1,1 6-16,6 4-8,-5 4-6,2 5-3,-1-4-3,-5 6 0,-7-11 0,9 16 0,-9-16-2,0 0 1,0 0 0,9-19 0,-3 7 1,0-2 0,1 5-1,-7 9 2,6-10-1,-6 10 1,0 0 1,0 12-1,0-12 0,6 14 0,-6-14-2,15 9-4,1-8-8,-4-1-13,1-1-12,8 1 1,-8-8-1</inkml:trace>
  <inkml:trace contextRef="#ctx0" brushRef="#br0" timeOffset="39113.6706">16334 5332 50,'8'-19'27,"-8"6"-4,0 13-2,0-17-4,0 17-2,-20-14-4,10 14-2,-11-5-3,5 10-1,-5-1-1,3 2-2,2 6 0,6 2-1,3 3 2,7-2-1,10 0 1,2-1-1,1-5 1,8 3 1,-2-9-3,0-3-2,2-3-6,-8-13-13,-3-4-19,1-2-1,-11-9 1,3-3-2</inkml:trace>
  <inkml:trace contextRef="#ctx0" brushRef="#br0" timeOffset="39227.119">16287 5043 85,'-9'-9'38,"9"9"-3,-6 20-14,6-1-24,10 7-30,-5-1-3,4 12-1,-5 1-1</inkml:trace>
  <inkml:trace contextRef="#ctx0" brushRef="#br0" timeOffset="39835.7238">15472 6360 31,'-10'4'28,"-10"-4"0,1 6-16,2 11-3,1 4-4,5 1-1,7 2-3,4-2 1,14-3-2,4-1 1,6-8 0,3-4 0,0-11 0,1 1 0,-5-8 1,-1-1-2,-10-3 2,-6 0-1,-6 0 0,-6 6 1,-6 3 1,1 7 1,-3 4 0,4 7 0,2 5 0,8 9 1,3 2-1,10 2 0,1 2-2,6-5-4,4 0-5,-3-4-12,-2-12-13,6 0-2,-10-14 0,7-1-2</inkml:trace>
  <inkml:trace contextRef="#ctx0" brushRef="#br0" timeOffset="40136.3295">15730 6246 47,'-13'6'28,"-7"0"-8,5 4-6,5 6-5,1 3-4,9 2-2,0 0 1,13-2 0,-1-4 0,10-5 2,-2-10-1,4 0 0,-6-10 2,3-4-2,-10-5-2,-2-1-4,-9 1-7,-3-1-10,-7-4-14,5 11-3,-8-1-1,13 14 1</inkml:trace>
  <inkml:trace contextRef="#ctx0" brushRef="#br0" timeOffset="40443.079">15835 6249 39,'16'0'35,"2"3"0,0-6-7,1-6-9,2 0-6,-4-9-4,1 4-3,-5-5-2,-4 3-2,-9-3 0,0 2-2,-7 2 1,-2 5-1,-4 6-1,-3 4 0,2 7 0,1 0 0,4 9 0,5 7 1,4 4-1,7 1 2,5 4 0,1-2 0,5 0 0,5 0 0,-5-4 0,4-8-3,2-2-9,-2-4-26,-1-19-1,0-3 0,-4-13 1</inkml:trace>
  <inkml:trace contextRef="#ctx0" brushRef="#br0" timeOffset="40932.6172">16070 5995 27,'25'-6'32,"-15"-8"1,11 5 0,-6 0-18,1-6-6,0 5-3,-8-1-3,-8 11 0,0 0-2,0 0 0,0 0-1,-18 25-1,9-5 1,-4-1-1,7 3 2,6 0-2,0-3 2,9-4 0,4-3 1,5-5 1,1-7 0,3-4 0,-6-4 0,3-7 1,-5-4-2,-1-1-1,-7-4 0,4 1 0,-8 1-1,-2 4 1,0 2-1,0 3 0,0 13 0,0 0 1,0 0 0,0 0 0,11 20 0,-3-6 0,-1 3 0,2 1-4,2 1-1,-11-19-8,13 11-25,-13-11 0,10 0-1,-10-11 1</inkml:trace>
  <inkml:trace contextRef="#ctx0" brushRef="#br0" timeOffset="41047.4185">16254 5707 17,'-13'0'0,"13"0"0,0 11-5,0-11-6</inkml:trace>
  <inkml:trace contextRef="#ctx0" brushRef="#br0" timeOffset="41368.0735">16467 5788 53,'0'15'30,"-6"-1"-7,6 4-4,2 1-3,2-5-2,9 4-3,3-13 1,8 0-3,-3-12 0,7-2-2,-5-12-1,0 4-2,-12-4 0,-7 1-1,-15 3-3,-11 5-13,-12 7-26,-2 5-2,-18 3 0,5 6 0</inkml:trace>
</inkml:ink>
</file>

<file path=ppt/ink/ink8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4:03:35.534"/>
    </inkml:context>
    <inkml:brush xml:id="br0">
      <inkml:brushProperty name="width" value="0.05292" units="cm"/>
      <inkml:brushProperty name="height" value="0.05292" units="cm"/>
      <inkml:brushProperty name="color" value="#FF0000"/>
    </inkml:brush>
  </inkml:definitions>
  <inkml:trace contextRef="#ctx0" brushRef="#br0">15260 16575 6,'18'23'27,"9"-23"0,27 0-2,21-4-17,18-11-1,21-3 0,15-16-1,10-11 0,-3-11-3,-8-6-1,-17 1 0,-20 6 0,-30 3-2,-24 11 1,-27 6-1,-17 12 0,-11 11 0,-7 7 0,0 5 0,6 0 0,19 0 0,0 0 0,10 14 0,15-7 0,13 1 0,1 2 1,2 2 2,-4 2 1,-12 2 1,-7 5 0,-15 0 0,-6 3-1,-9-2-7,-4 5-27,-6-17-2,13 2-2,9-12-1</inkml:trace>
  <inkml:trace contextRef="#ctx0" brushRef="#br0" timeOffset="443.462">17862 15182 34,'8'50'31,"-17"23"-5,-2 37-8,-2 38-3,-2 26-2,3 23-3,-2 12-3,5 3-1,-2-11-4,4-16-1,3-20-3,-4-28-6,5-33-26,3-21 1,-9-37 0,9-23-3</inkml:trace>
  <inkml:trace contextRef="#ctx0" brushRef="#br0" timeOffset="1135.3776">17230 16849 7,'-3'13'23,"3"-13"1,10 0-14,25 2-3,24 0-1,23 3 1,33-2 2,30-3 1,34-3-2,29-2 1,24-6-1,23 5-1,11-6 1,17 2-1,-6-2-1,-4 8-1,-15 4-1,-13 4-3,-22 8 0,-27 1-2,-24 2-1,-30 3 0,-26-1-4,-25-5-1,-24-4-2,-29-5 1,-16-3 0,-22 0-1,0 0 0,-32-19 1,4 8 1,-9-1 3,1 3-1,4-4 1,3 1-2,5-1 2,14 4 0,10-2 1,12 1 2,13 1 2,56-7 6,-29 13 0,3 6 1,-7 4 2,-7 8 0,-16 0-2,-12 3 0,-16-2-5,-14 6-13,-17-8-17,7 5-2,-7-19-1,18 9 5</inkml:trace>
  <inkml:trace contextRef="#ctx0" brushRef="#br0" timeOffset="1488.5276">21474 17052 46,'11'-7'36,"2"10"1,-5 11-6,-15 3-16,0 20-6,-15 4 0,6 8-3,-2 1-2,5-2-2,7 1-2,6-6-3,14-4-7,2-16-15,2-19-13,5-4 0,-8-14 0</inkml:trace>
  <inkml:trace contextRef="#ctx0" brushRef="#br0" timeOffset="1622.4033">21430 17193 15,'33'14'30,"1"-6"-3,21 4-13,6 5-32,-13-17-6,8 4-3,-22-21 11</inkml:trace>
  <inkml:trace contextRef="#ctx0" brushRef="#br0" timeOffset="2225.4969">17841 15282 15,'0'0'28,"-19"9"-1,3 5-9,-5 4-7,-4 2-3,3 2-3,1-4 0,5-6-1,7-7-2,9-5 0,6-17 0,8-3 1,3-3 1,4-3 0,-1 0-1,2 7 1,-4 5-1,0 11 0,-5 8-1,0 10-5,5 8-13,-1 9-16,3-9-1,17 5 0,-1-15 0</inkml:trace>
  <inkml:trace contextRef="#ctx0" brushRef="#br0" timeOffset="2729.3636">18612 14966 15,'-3'-21'25,"0"8"-5,-12-9-5,-2 2-5,-4 2-3,-5 4-3,-2 5-1,1 5-1,2 8 0,4 8-1,5 7-1,6 2 1,10 0-1,4-1 1,11-3-1,4-7 1,5-10 0,2-4 0,-1-10 0,-3-4 0,-2-2 2,-6 0 1,-4 2 0,-10 6 1,0 12 0,0 0 1,-10 24 1,2 2 0,6 12-2,-3 2 0,5 9-1,5-3 0,1 0-9,4-12-28,2 4-1,-7-18-1,9 0 0</inkml:trace>
  <inkml:trace contextRef="#ctx0" brushRef="#br0" timeOffset="4318.1336">17813 15794 6,'-21'0'8,"5"10"-1,-3-6 1,4 8-1,1-3 1,6 3-1,5-1 1,8 2-1,6-4 2,5-3-1,3 1 2,2-7-3,0 0 2,-3-8-2,-2-1 1,-9-4-1,-7 1 1,-7-4-2,-3 7 0,-6 0-1,1 9-1,-1 0-2,2 5-12,2 3-22,12 8-2,0-16 0,-7 22-1</inkml:trace>
  <inkml:trace contextRef="#ctx0" brushRef="#br0" timeOffset="4936.6466">17373 15695 16,'-4'-9'14,"4"9"-3,-15-18-2,7 5-2,-8-5 0,-1 1-1,-4 4 0,-1 4-1,-5 9-1,-4 3-1,0 12 0,2 7-2,4 11 1,4 4-1,6-1 0,9-2 1,9-1 0,8-11 1,9-3 0,6-12 0,7-7 1,1-6 0,3-6 1,-4-13-1,-5-1-1,-9-8 0,-11 0-1,-8 3-2,-11 1-6,-5 9-14,2 11-11,-11 0 0,9 13 1</inkml:trace>
  <inkml:trace contextRef="#ctx0" brushRef="#br0" timeOffset="5162.7332">17201 15746 29,'11'19'31,"-6"-6"-1,8 5-11,-3 4-4,1 0-10,-1 0-15,-3-8-18,8 5-2,-15-19-1,20 14 2</inkml:trace>
  <inkml:trace contextRef="#ctx0" brushRef="#br0" timeOffset="5425.3214">17407 15848 33,'0'0'31,"10"9"-3,-10 2-9,0 2-6,0 7-4,0-1-2,5 2-2,-5-1-4,0-3-3,5-6-14,2 0-15,-7-11-1,0 0 0,-6-19 0</inkml:trace>
  <inkml:trace contextRef="#ctx0" brushRef="#br0" timeOffset="5544.4914">17465 15755 22,'0'0'24,"0"0"-24,7 10-1,-7 0-15,-7-20-10</inkml:trace>
  <inkml:trace contextRef="#ctx0" brushRef="#br0" timeOffset="7332.2769">17872 15836 8,'0'0'11,"-7"12"-1,4-3 0,9 10 0,6 3 1,14 7 0,17 6 1,21 10-1,20 6 0,25 4-1,22 9-1,27-1-1,32 1 0,28 2-2,30-2 0,24-5-1,26-6-5,13-11-32,11-4 0,-23-28-1,-15-10-1</inkml:trace>
</inkml:ink>
</file>

<file path=ppt/ink/ink8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40:42.580"/>
    </inkml:context>
    <inkml:brush xml:id="br0">
      <inkml:brushProperty name="width" value="0.05292" units="cm"/>
      <inkml:brushProperty name="height" value="0.05292" units="cm"/>
      <inkml:brushProperty name="color" value="#FF0000"/>
    </inkml:brush>
  </inkml:definitions>
  <inkml:trace contextRef="#ctx0" brushRef="#br0">18527 3026 35,'-4'-43'29,"4"8"-5,-7 6-3,3 15-4,4 14-4,-9 29-3,9 20-3,0 18-2,3 15-2,3 15 1,2 7-1,3 4-1,2-3 0,-1-17 0,1-12 0,1-15-4,-6-18-4,3-16-25,-1-9-4,-10-18 0,0 0 0</inkml:trace>
  <inkml:trace contextRef="#ctx0" brushRef="#br0" timeOffset="541.2952">18082 3999 45,'-62'11'20,"21"0"-1,14-2-1,48-9 10,28-13-17,26 3-1,27-4-2,29 1 1,12 0-3,12 5 0,-4-1-3,-8 4-2,-17 5-5,-23 0-10,-24 0-19,-24 8-3,-30-8 0,-7 9 0</inkml:trace>
  <inkml:trace contextRef="#ctx0" brushRef="#br0" timeOffset="1045.1063">18340 4187 16,'-17'0'46,"17"8"-24,11-5-2,16-3-3,6 0-4,12 4-1,5-8-1,5 4-3,-2-3-4,-3 3-2,-7-6-4,-10 4-3,-8 2-4,-15-3-5,-10 3-5,0 0-3,0 0-1,-20 0 1,5 3 3</inkml:trace>
  <inkml:trace contextRef="#ctx0" brushRef="#br0" timeOffset="1330.5069">18617 4209 23,'-15'0'11,"4"8"0,-1-8 0,2 4-1,1-4-2,9 0-2,-14 4-2,2-4 1,12 0-3,0 0 1,0 0 0,-7 10 1,7 2 2,4 8 1,-4 12 2,10 14 0,-7 14 0,5 21 0,-8 17-1,0 17 1,-9 3-3,1 3 0,-4-3-2,2-7-1,-5-17 0,5-17-5,4-16-14,6-26-20,0-35 0,0 0 0,0-41-1</inkml:trace>
  <inkml:trace contextRef="#ctx0" brushRef="#br0" timeOffset="1964.337">18538 2888 19,'0'17'38,"21"-13"-20,22 4-2,19-3-1,25 1-1,27 0-2,24-6-1,20 7-4,9-7-1,6 0-2,-12-4-1,-16 4-5,-25 0-12,-28 9-19,-43-9 0,-17 9-1,-32-9 0</inkml:trace>
  <inkml:trace contextRef="#ctx0" brushRef="#br0" timeOffset="2475.3173">20106 2573 60,'-4'-27'24,"4"11"-3,0 3-4,0 13-5,0 0-3,-6 24-2,6 11-1,0 15-3,3 18 0,0 11 0,4 10 1,-1-1-1,3 5 1,0-11-1,1-5 0,-2-16-1,-1-15 0,-1-13-2,-3-11-3,1-7-10,-4-15-22,0 0-1,9-12 0,-6-13-1</inkml:trace>
  <inkml:trace contextRef="#ctx0" brushRef="#br0" timeOffset="3400.8271">20490 2530 38,'0'0'18,"0"-12"-1,0 12-3,0 0-3,0 0-3,0 0-1,0 0-3,-7 12 1,7 4 0,0 18 2,0 10 0,0 21 2,7 12-1,4 19 1,-1-1-1,4 10-2,-1-11-1,2-2-1,-2-20-2,-1-12 0,-1-19-2,-8-17-10,-3-10-27,0-14 1,0 0-1,4-18 0</inkml:trace>
  <inkml:trace contextRef="#ctx0" brushRef="#br0" timeOffset="4103.623">20527 2950 44,'-18'-7'21,"18"7"-1,0 0-3,18-5-4,11 5-1,19-4-2,23 4-3,25 0 0,23 0 0,14 0-2,9 0-1,-2 0-2,-9 4-6,-17 1-20,-18 3-10,-36-9-1,-18 1 0</inkml:trace>
  <inkml:trace contextRef="#ctx0" brushRef="#br0" timeOffset="4711.3714">21687 3045 34,'0'-21'30,"0"9"-6,0-3-5,0 15-5,0 0-3,-9 16-3,9 21-2,-2 13-1,2 20-1,5 11 0,2 18 1,0 1 0,3 2 1,-2-11-2,2-10 1,0-17-3,-2-13-4,-2-15-18,-2-11-16,-4-25 1,0 14-2,0-14 1</inkml:trace>
  <inkml:trace contextRef="#ctx0" brushRef="#br0" timeOffset="9226.8329">21718 3943 10,'0'0'16,"0"0"-3,11 3 0,3 1-2,6-1-2,10 3 1,9-1 1,9 2-3,9-1-1,-1 1-2,-2 1-1,-6-1-1,-2 2 0,-15-1-2,-10 1 0,-21-9 1,-5 18-1,-15-9 1,-10 3 0,-9 0 0,-12 3 0,-10 1 0,-6 1-1,-6 1-1,1 3 1,2 0-1,2-1 1,3-3-1,12 0 1,12-5-1,11-4 1,12 0 1,7-3-1,11-5 1,10 6 0,11-6 0,7 5 0,11-1 0,12 3-1,5 0 0,10 2 0,5 0 0,1 1 0,-3 0 0,-4 1-1,-13-1 1,-8-1-1,-12 0 0,-13 2 0,-13-2 0,-10 0 1,-11 1-1,-8-1 1,-6 0-1,-8 2 1,-7-2 0,-7 0-1,-7 1 0,-3 3 1,-2-3-1,-1 3 0,-1-1 0,6 0 0,7-3 0,11 4 0,10-7 0,13 3 0,18-9 0,8 10 0,19-10 0,14 4 0,11-1 0,10-3 1,10 4-1,4-2 0,3-2 0,-4 7 0,-8-4 0,-12 5 0,-15 0 0,-12-2 0,-18 4 1,-19 2-1,-20 0 1,-11 0-1,-11-1 2,-9 3-2,-8-5 0,-5 6 0,1-1 0,4-6 1,9 1-2,10 1 2,12 0-1,12-1 0,25-9 1,5 13-1,25-8 1,12 0 0,14-1-1,12-2 1,11-2-1,3 3 1,-1-3-2,-10 5 1,-13 3 0,-18 0 1,-17 1-1,-23 4 1,-18-1-1,-15 2 0,-2-1-13,7-2-22,-5-11 0,18 0 0,4-14 0</inkml:trace>
  <inkml:trace contextRef="#ctx0" brushRef="#br0" timeOffset="10178.9949">21966 4937 16,'0'0'11,"0"0"-1,0 0 1,-13 5-1,3 0-1,-7 0-2,-3 4-2,-2 1-2,-1 1-1,0-1 0,0 1 0,5-3-1,5-2 1,4-6-3,9 0-10,0 0-12,0 0 0,0 0-1</inkml:trace>
  <inkml:trace contextRef="#ctx0" brushRef="#br0" timeOffset="10787.8343">21727 5056 27,'0'0'22,"0"0"-2,0-13-3,0 13-2,0 0-3,0 0-2,0 0-2,0 0-2,0 0 0,0 0-1,9 20 0,-9-2 0,9 13 0,-6 7 1,8 13-1,-2 7-1,-1 12 1,-5 4 0,3 5-1,-6-7-1,7 0 1,-7-11-2,0-3 2,-5-14-1,5-8 0,0-16 0,0-1 0,0-19 0,5 13 0,-5-13 0,0 0 0,6-10-2,-6 10 0,0 0-8,5-13-34,-5 13-1,0-9 0,-6-6 0</inkml:trace>
  <inkml:trace contextRef="#ctx0" brushRef="#br0" timeOffset="15097.7632">18462 5235 14,'0'0'6,"0"0"0,0 0-1,0 0 0,0 0-1,0 0 1,0 0 0,0 0 1,0 15-1,0-15 1,0 23-1,0-5 2,-3 4 0,3 6 0,0 5-1,0 5 1,3 6 0,1 4-1,0 0-1,5-1 1,-3-1-1,0-1 0,1-8 1,1-2-1,-5-13 1,4 2 0,-7-13 0,4 0 1,-4-11 0,0 0-1,0 0-1,0 0-4,0 0-15,0 0-22,0 0-1,0-13-1,0-4 0</inkml:trace>
  <inkml:trace contextRef="#ctx0" brushRef="#br0" timeOffset="16109.2415">18512 5859 10,'0'0'17,"0"0"-2,-5 12-2,5-12-1,12 5-1,-2-3 0,8 3-1,9-2-1,6 0 1,16-1-1,12-2 0,18 0-1,14 0-2,17-2-1,7 2 1,7-3-2,-3-2 0,-7 5-2,-17-4-1,-17 4 0,-26 0 1,-23 0-2,-19 0-3,-12 0-8,-12-6-23,12 6 0,-15-5-1,15 5 0</inkml:trace>
  <inkml:trace contextRef="#ctx0" brushRef="#br0" timeOffset="17012.4353">19975 5495 26,'-10'-13'25,"10"13"-1,-8-10-3,8 10-4,0 0-3,0 0-3,0 0-2,22 13-3,6 13-1,9 5-1,10 13-1,8 5 1,10 5 0,-1-2-1,2 1 0,-5-9-1,-7-8 0,-11-10-1,-9-4 1,-11-12 0,-9-4-1,-14-6-3,0 0-8,0-10-26,0 10 0,-14-18 0,8 7-1</inkml:trace>
  <inkml:trace contextRef="#ctx0" brushRef="#br0" timeOffset="17666.8298">20503 5997 18,'-16'-5'16,"7"5"1,-1 0-3,10 0-2,-10 0 0,10 0-2,10 0-2,8 0 1,12-3-3,15-4 0,17 3 1,22-8-2,18 5 0,18-5-2,13 6 2,4-6-1,4 7 0,-15-1 0,-14 6-1,-24 0 0,-21 0 0,-24 0-2,-20 0-4,-23 0-12,0 0-19,-11 4 0,1-4-1,-9-12 0</inkml:trace>
  <inkml:trace contextRef="#ctx0" brushRef="#br0" timeOffset="23061.832">19683 6221 16,'0'0'19,"-6"-11"-2,6 11-2,0 0-3,-9-10-2,9 10-1,-14 0-1,14 0-1,-20-4-1,8 4-2,-4 3-1,2 1-1,-3 4 0,3-2-1,0 4 0,0 0-1,4 3 0,3 5 0,2-2 1,5 1-1,0-1 0,9 0 0,2 3 0,5-4-1,-1-1-2,3-3 0,0-4-1,0-3 0,1-4-1,-2-4 1,-1-3 1,0-8 1,-1-1 2,-3-2 1,-3 3 3,-1-3 0,-2 3 0,-3 7 1,-3-1-1,0 9 0,0 0-1,0 0 0,0 0-2,0 0-1,0 14 0,3-3 1,0 0-1,3 4 0,-1 1 1,2 1-1,-1 2 0,1-4-4,1 0-9,-1-1-17,-7-14 0,13 3-1,-8-15 1</inkml:trace>
  <inkml:trace contextRef="#ctx0" brushRef="#br0" timeOffset="23724.837">19697 5864 17,'0'0'18,"-9"-5"-4,9 5-3,-10 5-2,10-5-3,-6 10-2,6-10-1,3 14 0,2-3-1,1-1 0,-6-10 0,20 13 2,-6-8 0,0-5 2,3 4 2,-7-8 2,4 1 0,-14 3 1,14-14 0,-14 4-1,0 10-1,-14-14-1,4 8-3,-6 0-2,4 1-1,-3 5-3,2-3-4,13 3-9,-10 5-22,10-5-1,0 0 0,16-14 1</inkml:trace>
  <inkml:trace contextRef="#ctx0" brushRef="#br0" timeOffset="24370.6444">19917 5491 15,'0'0'14,"0"0"6,-12 0-13,12 0-2,0 0-1,-6 10-2,6-10 0,0 13 0,0-13-1,4 19 2,1-10 0,3 3 1,1-2 1,4-3 2,-1-3 0,-1-4 2,3 0 1,-5-4 1,2-3 0,-7-7-1,0 2 1,-8-3-2,1 5-2,-8-2-1,1 5-2,-3-1-1,-1 8-3,2 8-9,2 3-28,-3-3 0,6 11 1,-5-4-2</inkml:trace>
  <inkml:trace contextRef="#ctx0" brushRef="#br0" timeOffset="26847.9993">22407 4157 43,'0'0'31,"4"-11"-8,-4 11-3,0 0-5,0 14-3,0 4-3,-4 6-2,4 8-2,0 6-2,5 11 1,-2 1-1,-1 4-1,-2-2-1,10-8-1,-2 1-6,-8-13-6,6-8-11,1-6-12,-7-18 0,0 0 0</inkml:trace>
  <inkml:trace contextRef="#ctx0" brushRef="#br0" timeOffset="27313.9773">22450 4193 69,'25'-15'34,"5"10"-2,7 7-14,-1 8-6,-2 9-2,-6 3-3,-4 9-2,-10 3-2,-14 3 0,-12 1-2,-7-1 0,-10-9 0,4-1-1,-1-5-1,0-7 1,7-5-1,19-10 0,0 0 0,14 9 1,9-5 0,5 2 1,1 1 0,6 3 1,-2-3 1,0 6 0,-3-4 1,-9 5 0,-4-5-1,-3 1 0,-4-5 0,-10-5-1,12 12 0,-12-12-1,0 0 0,0 0 0,11 5-2,-11-5-5,0-12-34,0 12-1,-11-20 0,5 11 0</inkml:trace>
  <inkml:trace contextRef="#ctx0" brushRef="#br0" timeOffset="30922.1195">18057 3422 57,'-16'-14'19,"2"9"-3,-4 5-5,-8 0-3,-1 10-2,-1 2-3,2 4-1,4 6-1,7 0-1,5 3 1,10-3-1,6 1 1,5-5-1,6-7 1,3 1 1,-1-7 1,0-5 0,-5-4 0,-14 4 0,6-10 0,-6 10-1,-21-7 0,3 7 0,-4 4-2,-1 5 0,1 7 0,5 1 0,3 7 0,7 3 1,7-3 1,5 5 2,8-7 1,7 0 1,7-8 0,8-4 0,7-10-7,2 4-31,-2-23-2,3 1 0,-13-17-2</inkml:trace>
  <inkml:trace contextRef="#ctx0" brushRef="#br0" timeOffset="32539.9978">21089 2225 45,'-25'-8'32,"1"11"-3,-12 8-11,-2 8-5,1 4-3,-2 9-4,10 9-2,7 2-3,10 6 0,12-6 1,17-4 1,8-12 0,13 4 2,2-18-1,8-1 2,-8-2 1,0-6 0,-11-4-1,-2 0-1,-12 0-4,-15 0-22,0 0-16,0 0-1,-19-19-2,10 13 1</inkml:trace>
  <inkml:trace contextRef="#ctx0" brushRef="#br0" timeOffset="38075.7112">20316 5324 59,'0'0'23,"-9"5"-5,-6 12-4,-9 8-5,0 11-3,-7 7-1,0 11-2,-1 3-1,4 6 0,3-5-1,6 1 0,3-9 0,7-5-1,3-10 1,6-7-1,0-12 1,0-3 0,0-13 0,0 12 0,0-12 0,0 0 1,0 0-1,-7-6 0,7 6 0,-8-13 0,2 2 0,2 1-1,2-1 0,2 2 0,0 9 1,-4-11-1,4 11 1,0 0 0,-3 22 1,3-8-1,0 5 2,0 1-1,0-3 2,3 0 0,1-7 1,6-3-1,1-13-1,7 2-1,5-3-17,4-5-20,1-22-1,18 1-1,3-33-1</inkml:trace>
  <inkml:trace contextRef="#ctx0" brushRef="#br0" timeOffset="61563.838">12097 10502 19,'0'0'21,"57"-7"-6,55-3-1,57-3-1,51-6 1,50-4-1,50 4 0,45-3-3,32 2-1,22-3-1,12 5-1,0-1 0,3 4-1,-12-2 0,-12 0-1,-31 0-1,-29-2-9,-45 2-30,-41 12-1,-67-9-1,-65 14 0</inkml:trace>
  <inkml:trace contextRef="#ctx0" brushRef="#br0" timeOffset="62766.3654">20385 10326 29,'12'6'20,"15"-1"-2,27 0-1,29-5-1,34 0 0,35 0-2,38-8-4,34 2-1,33-4-4,27 4-2,1-1 0,-1 7-2,-25 7 0,-32 3-7,-42 0-27,-37 15-1,-61-8 0,-49 10 0</inkml:trace>
  <inkml:trace contextRef="#ctx0" brushRef="#br0" timeOffset="63797.8383">4567 11426 5,'99'0'4,"3"0"0,14 4 1,11-4-1,13 6 1,5-6 0,16 0 0,12-2 1,11-2-1,11 0 1,10 3-1,-2-3 1,6 0 0,-2 4-1,-1-5-2,-9 5 0,-5 0-1,-3-2 1,-5-3-1,0 5 0,-5-3-1,1-1 0,1-1 0,-4 1-1,-1 0 1,-5 1 0,-13 0 0,-3-1 0,-13 4 1,-11-4 0,-10 4 1,-3-2 1,-10 2-1,-3-5 1,1 2-1,2 3 0,4-5 0,3 5-1,-1-2 0,-1 2-1,-2 0 0,-6 0-1,-9 0 1,-8 3-1,-8-3 1,-4 0-1,-4 0 0,-2 0 0,1-2-3,-1-2-4,-3 0-13,3 8-10,-21-8 0,-3 12 0</inkml:trace>
  <inkml:trace contextRef="#ctx0" brushRef="#br0" timeOffset="64929.836">12944 11342 14,'25'5'9,"9"-5"1,18 0-1,14 0 0,20 0-1,14 0-1,15 0-2,11 0-1,8 0-1,3 0-1,6 7 0,-5-1 0,6-5 0,1-1-1,5 0 0,8-1 1,8-4-1,7-3 1,3 3 0,6-2 1,-6 2 0,-4 3 0,-8 2 0,-10 0 1,-14 0-1,-6 2-1,-10-2 1,0 0-2,-7 0 1,4 0-1,0-8 1,3 1 1,-2 0 0,1-1 1,-6 0-1,-8 2 1,-14 5 0,-12-3-5,-16 4-19,-14 9-10,-26-9-2,-4 10-1</inkml:trace>
  <inkml:trace contextRef="#ctx0" brushRef="#br0" timeOffset="67769.0358">6743 12407 4,'69'0'8,"17"4"0,5-4 0,13 5 0,6-5 0,7 4-1,1-4 1,7 2-1,4-2-1,5 0-1,5 0-1,4 4-1,3-4-1,8 3 0,1-3 0,2 5 0,1 0 0,1-1-1,-1-1 0,-1-3 0,-2 2 0,0-2-1,1 0 1,-1 4 0,-3-4 0,3 0 0,3 0 0,1 3 0,-1-3 0,1 0 0,-1 0 0,-2 0-1,-1 0 1,-3 0 0,-3 0-1,-5 0 1,-1 0 0,-1 0-1,1 0 1,2 3 0,-2-3-1,-1 0 1,1 0-1,3 0 0,-4 0 1,1 0-1,-7-5 0,-2 5 0,-1 0 0,-3-3 0,-2 3 0,-1-4 0,-4 4 1,2-3-1,2-1 0,-2 4 0,0-6 1,1 2-1,-3-1 0,1-2 0,-3 2 0,-5 0 0,-4-4 0,-4 3 0,-1-1 0,0 0 1,-6 0-2,2 0 2,0-1-1,6 3 0,-4 0 1,6 0-1,-2 1 0,0-1 0,-4 1 0,3 1 0,-2-2 1,-3 5-1,1-5-1,-1 5 2,0-3-1,4 3 0,1 0 0,4 0 1,1 0-1,2 0 0,3 0 0,2 0 0,5 3 1,2-3-1,4 0 0,1 0 0,6 0 0,5 0 0,2 0 0,4-5 0,-3 0 0,1-4 0,-4 3-1,-7 2-1,-10 4-19,-21-8-7,-8 16-1,-33-8 0</inkml:trace>
</inkml:ink>
</file>

<file path=ppt/ink/ink8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41:55.195"/>
    </inkml:context>
    <inkml:brush xml:id="br0">
      <inkml:brushProperty name="width" value="0.05292" units="cm"/>
      <inkml:brushProperty name="height" value="0.05292" units="cm"/>
      <inkml:brushProperty name="color" value="#FF0000"/>
    </inkml:brush>
  </inkml:definitions>
  <inkml:trace contextRef="#ctx0" brushRef="#br0">18567 2780 26,'0'-11'31,"8"21"2,-8 12-6,0 21-10,7 20-4,-7 10-3,0 13 1,0 0-2,0 6-3,0-13-2,0-4-3,4-14-6,-4-21-12,-3-15-19,9-6-1,-6-19 0,0 0 0</inkml:trace>
  <inkml:trace contextRef="#ctx0" brushRef="#br0" timeOffset="309.9412">18006 3546 36,'0'0'32,"34"9"-3,15-9-7,25-6-4,34 6-3,20-6-2,24 6-3,9 0-4,5 0-1,-11 6-4,-17-3-5,-22 7-12,-30 3-20,-36-4-1,-21 0 0,-29-9 0</inkml:trace>
  <inkml:trace contextRef="#ctx0" brushRef="#br0" timeOffset="708.0168">18287 3831 50,'0'0'30,"19"-5"-7,8 5-4,9 0-4,15 4-4,5-4-3,11 4 1,-5-4-4,0 0-1,-12 0-3,-9 0-1,-10 0-2,-14-4-3,-17 4-6,0 0-6,0 0-6,-21 4-4,-1-4-3,2 9-1</inkml:trace>
  <inkml:trace contextRef="#ctx0" brushRef="#br0" timeOffset="986.5014">18583 3873 46,'0'0'25,"0"0"-2,-8-14-3,8 14-3,0 0-6,0 0-3,0 0-2,0 0-2,-6 13-2,6 10-1,0 14 1,0 18-1,-4 17 0,4 15 2,0 12 0,0 8 0,0-1 1,0-3-1,2-7-1,-2-16 0,4-14 0,-4-12-3,0-15-12,4-7-23,-10-22 0,6-10-1,0 0 0</inkml:trace>
  <inkml:trace contextRef="#ctx0" brushRef="#br0" timeOffset="1616.9382">18547 5002 16,'0'0'55,"14"1"-34,9 7-4,13-4-3,18 6-3,17-4-1,26 7-1,20-8-2,22 5-2,10-3-1,14 0-1,-3-2-1,-3-1 0,-19 1-1,-21-5 0,-24 4-1,-23-4-4,-25 0-7,-21 4-23,-24-12-1,0 8-1,-12-26 1</inkml:trace>
  <inkml:trace contextRef="#ctx0" brushRef="#br0" timeOffset="2859.6389">20289 5049 44,'-12'-20'21,"2"13"-3,-5 2-4,-1 5-4,-2 7-4,1 3-1,1 9-3,4 1 0,4 6-1,8-1 1,3 1 1,9-3 0,7-4 2,3-8 0,6-3 2,0-13 1,-1-2 0,-9-13-1,-2-1 1,-16-5-2,-4 3 0,-11 1-1,-3 6-2,-6 6-2,3 3-9,0 12-30,12 8 0,9-13-1,2 20 1</inkml:trace>
  <inkml:trace contextRef="#ctx0" brushRef="#br0" timeOffset="3362.8567">20319 5104 50,'-10'-3'25,"10"3"-2,14 0-2,10-8-4,20 8-2,18-6-3,26 4-2,25-5-1,26 7-1,7-10-1,4 10-3,-12-5-1,-19 5-5,-21 5-20,-30 5-17,-40-10 0,-28 0 0,-34-6-1</inkml:trace>
  <inkml:trace contextRef="#ctx0" brushRef="#br0" timeOffset="4152.214">18547 2755 50,'25'-5'22,"-1"5"-3,14-5-1,16 7-2,16-2-1,26 0-3,22-2-2,29 2-2,16-7-1,19 7-3,1-5-1,3 0 0,-16 1-3,-20 4-3,-27 0-4,-33 4-7,-27 2-15,-24 1-7,-26-7-1,-13 0 0</inkml:trace>
  <inkml:trace contextRef="#ctx0" brushRef="#br0" timeOffset="4588.7551">20469 2365 42,'-4'-51'34,"4"8"-9,0 6-3,0 1-6,6 14-3,-6 1-4,0 21-3,0 0-2,9 29-2,-9 18-1,5 10 0,-5 15 1,4 12 0,0 9 0,-2 8 0,2-5 0,0-10 1,1-12-1,-1-8 0,0-17-2,0-11-1,-1-7-3,-3-18-10,0-13-23,0 0-1,11-4 1,-5-12-1</inkml:trace>
  <inkml:trace contextRef="#ctx0" brushRef="#br0" timeOffset="4978.4522">20838 2196 47,'7'-14'30,"-7"14"-7,0 0-5,0 11-4,0 16-3,0 19-3,0 2-1,6 25 1,-6 1 0,8 12-1,-3 2-1,2 1 0,0-8-2,1-5 0,-1-14-2,1-8-1,-3-11 0,-1-12 1,0-11-2,-4-7-7,0-13-32,0 0 0,0-24 0,3 0 0</inkml:trace>
  <inkml:trace contextRef="#ctx0" brushRef="#br0" timeOffset="6604.2346">20775 2630 19,'0'0'22,"21"9"0,13 0-5,19-1-1,18-1-2,26 5 1,11-1-4,16-1-2,0-7-3,-4 4-2,-16-7-1,-15 6-2,-21-6 1,-21 3-1,-20-3 0,-17 0 0,-10 0 0,0 0 0,-13-6-1,13 6 1,-16-10 0,16 10 0,-16-7-1,16 7 0,0 0 0,0 0 0,0 0 0,0 0 0,0 0-1,0 0 0,0 0 0,0 0 0,-11 0 0,11 12 0,0 5 0,0 12 0,6 9 1,-2 13 1,2 15 0,0 9 0,2 7 1,0-2 1,0-1-1,1-6 2,-5-12-1,1-8 0,-1-16 0,-1-11 1,-3-9 0,4-6 0,-4-11 0,0 0 0,0 0-1,0 0 0,0 0-1,0 0 0,0 0-2,9-6 1,-9 6-1,0 0 0,0 0 0,5-11 0,-5 11 0,0 0 0,0 0 0,-15 0-1,-3 7 1,-7-3 0,-3 2 0,-3-3 0,-3 3 0,1-2 0,5-2-1,6 5 1,12-1-1,10-6 1,19 13-1,12-3 1,12 0 0,16 5 0,12-2-1,6 1 2,6 0-2,-4 1 1,-7-1 0,-12 0 0,-19 0 0,-18 0-1,-23 0 1,-18-1 0,-20 0 0,-15 1 0,-10-1 0,-12-1 0,-2 1 0,0-1 0,9 0-1,6-1 1,13 4-1,14-5 1,19 1-1,20-2 1,17 3 0,20-2 0,14 0 0,14-1 0,8 0 0,6 0 0,-2 1 0,-10-4 0,-17 2 0,-11-3 0,-22 1 0,-21-6 0,-16 11 0,-23-8 0,-18 4 1,-7 1-1,-4 2 1,-4-1-1,3-2 1,7 2-2,11 1 2,16 1-1,14-4-1,21-7 1,5 19 0,20-9-1,10-1 1,15 3 1,9 0-2,3-1 1,-1 3 0,-4-4 0,-12 3 0,-16-2 0,-21 3 0,-26 1 1,-26 3 0,-16-2 0,-15 2 0,-2-2 0,6 3-3,5-10-16,25-4-22,29-1 0,22-8 0,30-5 0</inkml:trace>
  <inkml:trace contextRef="#ctx0" brushRef="#br0" timeOffset="7527.3413">21745 4300 48,'0'-14'25,"0"14"-3,0 0-4,0 0-3,13 17-4,-8 5-2,4 14-3,1 9-1,3 12 0,-2 7 1,2 5-1,-4 2 0,0-1-1,-2-4-1,-4-2-1,-3-11 1,0-7-1,0-9-1,0-4 1,5-11-1,-5-2 0,0-8 0,0-12 0,5 10 0,-5-10 0,0 0 0,0 0 0,0 0 0,0 0 0,9-8 0,-9 8-1,0 0 1,0 0-1,0 0 1,0-11-1,0 11 0,0 0 0,0 0 0,0 0 0,0 0-1,-9 0 1,-3 0 0,-16 0 0,-13 3-8,-15 0-31,-27-8 0,-22 5-1,-26-23 1</inkml:trace>
  <inkml:trace contextRef="#ctx0" brushRef="#br0" timeOffset="10016.9736">17894 3913 28,'0'0'16,"0"0"-2,0 0-2,-19-9-3,6 9-4,-1 0-2,-2 2-1,-1 1-1,1 3-1,2 0 1,1 5-1,8-2 0,5 3 1,0-3 0,0 0 2,0-9 2,12 13 1,-12-13 1,9 9 0,-9-9 1,0 0 0,0 0-2,0 0-2,0-9-1,0 9-1,0 0-1,0-11-2,0 11 1,0 0-1,0 0 0,0 0 2,0 0-1,0 0 0,0 0 0,0 0 1,0 0-1,0 0 1,0 0-1,0 0-1,0 0 2,0 0-2,0 0 2,0 0-1,0 0 1,0 0-1,0 0 0,0 0 1,0 0 0,0 0 0,-13 6-1,13-6-1,-14 5 1,14-5 0,-13 18 0,9-7-1,1 6 1,6-2-1,5 3 1,2 0 0,4-1-1,2-2 2,2-4 0,0-3-1,2-3 2,-6-5 0,-1 0 1,-13 0 0,14-3-1,-14 3 1,0 0 0,-7-14-1,-3 14 0,-3-3-1,-5 3-1,-1 0 0,-6 7 0,1 4 0,2 5 0,1 7-1,2 1 0,7 9 0,5-2 1,14 0 0,11 0 0,9-3 1,11-6 0,10-8-1,10-9-5,0-12-30,11-1 1,-9-18-1,2-3-1</inkml:trace>
  <inkml:trace contextRef="#ctx0" brushRef="#br0" timeOffset="10883.3403">21501 2157 14,'-11'-5'27,"-18"-9"0,2 14-8,-7-3-9,-2 6-5,2 7 0,3 9-3,9 6-1,6 11 1,9-3 1,10 3 2,11 1 1,3-3 2,12 0 1,-2-13 1,7 1 1,-5-12-1,3 2 0,-12-7-2,2 0-3,-9-5-3,-13 0-20,0 0-19,0 0-3,4-15 0,-4 15 1</inkml:trace>
  <inkml:trace contextRef="#ctx0" brushRef="#br0" timeOffset="11444.4787">22720 3820 45,'0'0'30,"7"33"2,-7-1-17,0 1-7,10 11-1,-2-3 0,-3 1-4,-5-4-3,0-11-5,0-8-8,0-7-9,-11-12-5,2-12-2,-7-12 2</inkml:trace>
  <inkml:trace contextRef="#ctx0" brushRef="#br0" timeOffset="11761.1814">22720 3863 25,'60'-69'50,"-24"50"-27,8 12-5,-4 10-4,-9 6-4,0 13-1,-21 0-3,-10 8-1,-18 2-1,-4 0-2,-12-3 0,10-1-1,5-4 0,5-2 0,14-4 2,13 0-1,11-8 3,9 2 0,-2-4 1,1 5 1,-7-8 0,4 4 0,-10-1-1,2-1-2,-14-2 0,-7-5-1,13 8-1,-13-8-1,10 6 0,-10-6-2,0 9-4,-16-3-37,16-6-1,0 0 1,-18-13-1</inkml:trace>
  <inkml:trace contextRef="#ctx0" brushRef="#br0" timeOffset="14460.3416">2402 11236 6,'0'18'28,"0"-18"2,30 10-5,-4 2-10,5-6-2,9 4-1,4-8-4,2 4-2,-3-6-2,-5 0-1,-8-4 0,-5 0 1,-9 2-1,-16 2 1,0 0-2,-4-10 0,-11 10 1,-1 3-1,-8 0-1,0 7-1,-7 3 0,3 4 1,3 4 0,3 5-1,10 4 2,5 2 0,7-2 1,12 1 1,10-4-1,15-4 0,1-9-1,-1-2-6,7-12-33,-2 3-1,-4-9 0,2-3-1</inkml:trace>
  <inkml:trace contextRef="#ctx0" brushRef="#br0" timeOffset="14970.871">3216 11328 24,'11'4'32,"1"-4"0,13 0-8,6 0-11,6 5-4,1-3-3,8 2-9,1-4-9,-2 4-13,2 1-6,-13-5-2,-2 5 1</inkml:trace>
  <inkml:trace contextRef="#ctx0" brushRef="#br0" timeOffset="15190.913">3277 11454 35,'0'0'33,"12"8"-7,9-2-4,13-3-4,7 6-5,5-3-13,7 4-29,-9-10-3,8 4-2,-11-10 0</inkml:trace>
  <inkml:trace contextRef="#ctx0" brushRef="#br0" timeOffset="16286.9638">4092 11035 32,'0'0'32,"9"15"3,-3 13-13,1 21-5,-7 6-6,11 13-3,-4 0-1,0 3-6,1-2-8,-1-13-16,-7-15-12,6-7 0,-9-15 0</inkml:trace>
  <inkml:trace contextRef="#ctx0" brushRef="#br0" timeOffset="16648.9453">4030 11142 46,'19'-37'36,"5"3"1,10 15-14,13 14-6,-1 5-7,7 14-2,-5 6-3,-6 13-2,-11 4 0,-16 5-2,-15 0 0,-15 0-1,-13-4 1,-10-6-1,-5-9-1,-4-5 0,5-9 0,8-9 0,9-5 0,9-4 0,16 9 1,16-13 0,12 13 1,9 5-1,6 8 2,0 4 0,-3 7-1,1 1-3,-4 6-14,-8-4-21,-11-13-1,4 2 0,-3-16 0</inkml:trace>
  <inkml:trace contextRef="#ctx0" brushRef="#br0" timeOffset="17092.3429">5063 11101 22,'-26'-15'33,"-12"0"1,-5 8-8,-5 7-6,-7 7-7,4 18-3,2 6-3,11 17-3,10 6 0,12 9-1,14-4 1,14 1 0,15-7 1,14-3-1,6-14 0,6-11-1,0-6-5,-5-12-21,-3-14-16,-4 2 0,-10-18 0,0 3-1</inkml:trace>
  <inkml:trace contextRef="#ctx0" brushRef="#br0" timeOffset="17597.0311">5547 11280 15,'0'0'31,"28"6"1,-6-6-2,16-3-13,4 3-6,2 0-5,5 3-8,-2-3-12,-2 14-13,-13-14-5,-1 5 0,-15-5-1</inkml:trace>
  <inkml:trace contextRef="#ctx0" brushRef="#br0" timeOffset="17820.6564">5640 11426 45,'16'13'35,"4"-8"-5,11-1-6,9 6-6,-1-5-10,4 8-34,-9-7-6,2 12-3,-17-8 0</inkml:trace>
  <inkml:trace contextRef="#ctx0" brushRef="#br0" timeOffset="19672.3443">6428 11129 24,'21'7'32,"-2"-1"-1,3 12-8,8 7-4,4 1-5,6 7-2,-1 0-4,0 4-2,-7-4-2,-8 3-2,-9-7-2,-15-2 0,-15 2-1,-16-6 0,-6-2-1,-6-8 0,-1-6-1,4-10 1,9-8 0,9-13 1,19-6 1,13-8 0,15-5 2,9-1 0,3-1 0,3 4 2,-9-1-1,-1 4 0,-17 1-1,-11 9 0,-13 5-1,-8 5 0,-9 8-3,-9 2-7,10 13-15,3 8-13,-5-4 1,19 12 0</inkml:trace>
  <inkml:trace contextRef="#ctx0" brushRef="#br0" timeOffset="19862.6806">6914 11323 38,'0'0'35,"13"5"0,-13-5-2,0 0-24,0 0-29,0 0-11,0 0-3,12-10-1</inkml:trace>
  <inkml:trace contextRef="#ctx0" brushRef="#br0" timeOffset="20123.7671">7152 11160 38,'4'-20'35,"2"9"0,-6 1-5,0 10-12,0 0-5,0 18-5,4 9-3,-4 2-1,6 8-2,-6 5 1,6 7-1,-6-1-1,3-5-3,-3 3-6,0-17-13,0-6-16,9-4-1,1-19 0,11-6 0</inkml:trace>
  <inkml:trace contextRef="#ctx0" brushRef="#br0" timeOffset="20461.878">7597 11155 32,'-28'-5'31,"-9"-3"1,5 13-3,-2 4-17,0 8-4,6 10-3,7 3 0,8 11-2,10-1-1,13 4 0,7-5 1,9-1-1,8-10 1,9-8 1,2-10-1,0-10 0,-2-12 1,-3-4-1,-13-12 1,-3-4-1,-18-6-2,-10 2 2,-11 0-2,-10 2-3,-2 11-7,-7-1-22,2 3-8,8 10 1,2-4 0</inkml:trace>
  <inkml:trace contextRef="#ctx0" brushRef="#br0" timeOffset="20960.1113">7937 10861 15,'3'-10'29,"-3"10"0,-12-3-2,0-2-12,2 5-6,-6-7-4,-2 7-3,3 0 0,0 8-1,1-2-1,0 3 1,4 4 1,0 0 1,2-2 0,8 3 1,-3-5 1,6 1 0,-3-10 0,25 14 0,-10-10-2,12 4 0,2 1-1,1-1 0,3 4-1,0 2-1,-3 3 1,-5 3-1,-9 2 1,-6-3 1,-10 1-1,-10-2 0,-8-1 0,-7-6 0,-4-3-1,-2-8-4,4 0-11,8 0-21,1-16 0,8 5-1,7-4 0</inkml:trace>
  <inkml:trace contextRef="#ctx0" brushRef="#br0" timeOffset="21401.3429">8570 11110 19,'-14'-10'29,"-14"-4"1,6 6-3,-5 8-12,2 0-5,5 12-2,4 3-2,7 9 1,6-2-1,16 7 0,4-2 1,14-1-2,3-7 1,6-7-2,-1-8 0,2-4-1,-4-11 0,-12-3-2,-7-9 0,-12-5 0,-14 0-2,-8 0-1,-3 7-5,-9 2-11,0 1-19,1 16-2,-2-2 1,7 14 0</inkml:trace>
  <inkml:trace contextRef="#ctx0" brushRef="#br0" timeOffset="21606.8475">8375 11448 57,'25'6'37,"9"3"0,-1-4-4,1-5-19,8 5-9,-2 0-15,1-1-25,-10-9-2,7 5 0,2-9 0</inkml:trace>
  <inkml:trace contextRef="#ctx0" brushRef="#br0" timeOffset="21945.3409">9263 11290 79,'9'11'44,"-9"-11"1,0 0-1,0 0-21,0 0-15,0 0-5,0 0-22,7-11-24,-7 11-1,-6-17-1,6 6 0</inkml:trace>
  <inkml:trace contextRef="#ctx0" brushRef="#br0" timeOffset="23957.8314">9914 11017 25,'25'0'17,"0"0"1,-12 4-1,-13-4-3,0 0-3,-10 9-3,-6-9-1,-9 0-1,-3 0-1,-2-3-3,4 1-1,2-2 0,5 4-1,3 0 0,7 8 0,0 2 0,3 10 0,3 6 0,0-1 0,-1 7 1,4-1 0,4-3 0,4-3 2,5-8 0,3-7 0,5-10 1,8 2-1,5-5 0,3 3 1,3-4-1,0 9 0,-2 3 0,-1 7 0,-12 3 0,-7 6 0,-11-1 0,-14 1 0,-12-1 0,-8-6-1,-7 0-2,-3-9-2,2-4-2,0-8-4,11-1-7,0-7-12,8-3-10,13 2 1,3-2-1</inkml:trace>
  <inkml:trace contextRef="#ctx0" brushRef="#br0" timeOffset="24153.7645">10342 11326 49,'16'-5'39,"-16"5"-1,0 0 0,0 0-19,0 0-19,0 0-22,0 0-15,0 0 0,0 0-2</inkml:trace>
  <inkml:trace contextRef="#ctx0" brushRef="#br0" timeOffset="24400.1748">10607 11086 55,'-2'-18'35,"2"18"0,0 0-10,-3 28-11,3 9-4,0 8-3,0 6-2,0 5-1,3-4-4,3 4-6,-6-17-13,3-8-18,7-9-1,3-13 1,11-3-1</inkml:trace>
  <inkml:trace contextRef="#ctx0" brushRef="#br0" timeOffset="24739.3379">11061 11168 56,'-25'-22'34,"3"5"0,-6 6-12,-4 3-11,2 13-5,1 8-3,0 12-2,7 10 1,4 6-2,11 6 1,7-1-1,13 3 1,6-7-1,9-7 2,8-7 0,4-14 0,4-12 1,-4-14 1,-2-6 0,-8-15 0,-6-7 1,-17-6-2,-7 1 0,-12 0-3,-8 3-3,-2 10-13,-4 6-23,-1 5 1,6 8-2,2 6 1</inkml:trace>
  <inkml:trace contextRef="#ctx0" brushRef="#br0" timeOffset="25086.5328">11069 10929 50,'-14'-7'35,"14"7"-2,11 0-8,5-4-8,13 4-4,2 0-5,6 0-5,1 6-12,1 3-27,-12-2 0,-1 8-1,-14-6-1</inkml:trace>
  <inkml:trace contextRef="#ctx0" brushRef="#br0" timeOffset="27401.8664">11684 10769 34,'-3'-22'24,"-9"17"-1,-10 1-3,-3 4-4,-3 13-6,-3 0-2,3 11-3,7 4-1,5 4-2,11 5-1,13-2 0,11 0 1,12-6 0,3-7 1,5-6 2,-5-8 2,1-3-1,-16-15 1,-7-2-1,-21-4 0,-9 3-1,-13-2-1,-6 6-5,2 4-8,-5 5-20,9 0-9,14 14-1,6-5 0</inkml:trace>
  <inkml:trace contextRef="#ctx0" brushRef="#br0" timeOffset="29200.3173">12064 11054 54,'0'-19'34,"0"19"-4,0 0-8,0 15-7,8 15-3,-8 5-5,6 11-2,-1 0-1,2 1-1,-4-7-1,5-2-1,-2-13 1,-3-3-1,-3-8 1,0-14 0,0 10-1,0-10 1,0 0 0,0 0 0,0 0-1,0 0 0,0 0 0,0 0-1,0 0 1,0-10-1,0 10 0,0 0 0,0 0 0,0 0 0,0-10 0,0 10 0,0 0 0,0 0-1,0 0 1,0 0 0,0 0 0,0 0 0,0 0-1,0 0 1,0 0 0,0 0 0,0 0 0,0 0 0,0 0 0,0 0 0,0 0 0,0 0 0,0 0 0,0 0 0,0 0-1,-12 0 0,12 0-3,0 0-6,0 0-16,0 0-12,0 0-1,0 0 0</inkml:trace>
  <inkml:trace contextRef="#ctx0" brushRef="#br0" timeOffset="29409.9419">12150 11007 61,'22'-9'30,"13"4"-8,1 5-8,1 0-10,0 4-16,-12-4-16,6 14-3,-15-10 0,0 6 3</inkml:trace>
  <inkml:trace contextRef="#ctx0" brushRef="#br0" timeOffset="29644.3263">12101 11217 58,'15'6'36,"13"2"0,6 0-14,0-3-29,4 4-19,-13-9-6,6 0-3,-20-13 0</inkml:trace>
  <inkml:trace contextRef="#ctx0" brushRef="#br0" timeOffset="30817.344">12795 11221 28,'28'9'31,"-9"-9"2,18 5-3,3-5-19,4 0-7,2 0-12,-3-4-17,4 4-6,-16-2-1,-3 2-1</inkml:trace>
  <inkml:trace contextRef="#ctx0" brushRef="#br0" timeOffset="30982.5543">12900 11337 55,'28'10'36,"4"-10"-1,11 0-13,6 4-12,-1-8-37,0 7-4,-13-10-3,2 5-1</inkml:trace>
  <inkml:trace contextRef="#ctx0" brushRef="#br0" timeOffset="32714.9484">13707 11047 47,'13'7'32,"-13"3"-6,0 6-7,-10 9-6,-3 1-3,3 4-3,-1 1-2,7-2-4,8-6 1,7-5-2,15-4-2,5-9-3,4 0-4,1-8-8,-1-8-10,1 6-7,-14-13 1,-1 8 0</inkml:trace>
  <inkml:trace contextRef="#ctx0" brushRef="#br0" timeOffset="32858.3197">13906 11127 37,'-6'13'33,"-5"7"0,3 12-10,2 7-7,2 2-5,4 1-7,6 1-10,0-3-14,4-12-13,8-5 0,-5-13-2</inkml:trace>
  <inkml:trace contextRef="#ctx0" brushRef="#br0" timeOffset="33182.3447">14268 11160 27,'-13'-29'35,"-2"12"-1,-10 2-1,-6 9-15,4 13-7,-5 8-4,4 12-3,3 10-1,10 4-2,6 1 0,15 1 0,12-4 0,8-4-1,7-11 1,5-8 1,4-13-1,-1-8 0,-3-10 0,-8-12 0,-11-7-1,-6-7 1,-10-2-1,-9 3 0,-5 5-3,-10 4-7,0 7-20,2 15-6,-1 5 0,7 12-1</inkml:trace>
  <inkml:trace contextRef="#ctx0" brushRef="#br0" timeOffset="33368.9046">14597 11342 62,'0'0'36,"0"0"0,-10-3-4,10 3-42,0 0-22,10 0-3,-10 0-1,12 0-1</inkml:trace>
  <inkml:trace contextRef="#ctx0" brushRef="#br0" timeOffset="33595.0932">14941 11105 52,'-3'-15'37,"3"15"1,0 0 0,-7 15-24,10 16-4,-3 6-4,0 10-3,0 5-1,5-1-4,3 5-9,-8-10-18,8-9-9,5-8-1,3-11-1</inkml:trace>
  <inkml:trace contextRef="#ctx0" brushRef="#br0" timeOffset="33927.1628">15525 11218 54,'-32'-24'34,"-14"-1"1,5 7-12,4 13-11,-7 5-4,12 9-2,1 11-2,10 7-2,7 6 0,14 4 0,7-4 0,11 3 0,11-6 1,10-4 0,6-8-1,2-8 0,-1-10 1,-2-4-1,-8-12-1,-9 3-1,-13-8-1,-14-3-5,-6 5-16,-6-4-17,-13 0 0,0 4 0,-4-1 0</inkml:trace>
  <inkml:trace contextRef="#ctx0" brushRef="#br0" timeOffset="34092.1832">15369 10993 41,'17'-9'35,"12"9"-1,-2-8-4,13 8-32,5 9-26,-10-5-3,10 8-2,-8-2-1</inkml:trace>
  <inkml:trace contextRef="#ctx0" brushRef="#br0" timeOffset="34286.1682">15865 10880 51,'0'-31'38,"0"7"0,-7 2-4,2 7-17,5 15-5,0 10-6,0 11-2,3 10-2,-1 5-4,5 11-14,3 0-22,-10-6-1,3 2 0,-3-14 0</inkml:trace>
  <inkml:trace contextRef="#ctx0" brushRef="#br0" timeOffset="35926.4718">16405 11211 29,'-24'1'24,"-2"-1"-8,5 10-3,6 7-3,15 4-1,9 5-1,12 6 2,10 0 0,-3-2 2,6 7-1,-11-11 0,-2-1-1,-21-10-2,-15-4-1,-10-11-5,-9 0-10,3-9-26,5 1-3,2-6-1,11 5 0</inkml:trace>
  <inkml:trace contextRef="#ctx0" brushRef="#br0" timeOffset="36588.2966">17109 11296 55,'2'12'34,"14"-12"-11,7 2-3,12 3-5,-3-5-5,9 0-7,0 3-8,-6-3-12,-3 0-17,0 0 0,-12-3-1,-1 3 1</inkml:trace>
  <inkml:trace contextRef="#ctx0" brushRef="#br0" timeOffset="36760.9042">17127 11405 53,'0'0'33,"25"6"-1,6-6-17,11 4-17,3 3-24,-5-7-4,10 7-2,-12-7 0</inkml:trace>
  <inkml:trace contextRef="#ctx0" brushRef="#br0" timeOffset="37332.3564">17894 11069 41,'0'0'36,"0"0"0,-9 19-10,2-2-7,-8 0-6,6 8-4,-5-1-2,5 6-4,4-5 0,9 3-2,10-5 1,7 0-2,7-5 1,7-3-1,2-1-2,0-10-4,2 1-9,-10-5-10,-7-9-14,-1-3 2,-8-5-1</inkml:trace>
  <inkml:trace contextRef="#ctx0" brushRef="#br0" timeOffset="37520.2586">18107 11108 45,'0'0'35,"-6"10"-1,6 9-9,-4 5-7,8 12-4,-9 2-3,5 8-3,0-4-3,0 4-3,0-5-4,0-9-13,0-6-23,5-7 0,-5-6-1,0-13 0</inkml:trace>
  <inkml:trace contextRef="#ctx0" brushRef="#br0" timeOffset="37911.0179">18710 11243 66,'-9'-10'31,"-9"-1"-7,-1 0-8,2 7-4,-2 4-4,9 5-3,10 9 0,5 8-2,12 2 0,5 8 1,1-4 1,1 9 0,-6-8 0,-6 2 1,-12-13-1,-12-3-1,-14-6-1,-7-9-6,-1-3-36,-1-5 0,-3-5-2,7 0 1</inkml:trace>
  <inkml:trace contextRef="#ctx0" brushRef="#br0" timeOffset="49596.0933">2619 12569 47,'-31'-9'35,"-11"11"-1,0 6-10,-14 1-8,7 17-4,-1 8-4,7 12-2,13 10-4,14 8 0,16 2 0,21-4-1,17-2-1,10-7 2,15-13-1,12-13 1,2-19-1,8-15 1,-12-16 0,-11-11 0,-16-14 1,-18-6-1,-21-3 0,-16 0-2,-19 5 1,-16 4-2,-3 13-5,0 7-14,1 13-20,6 11 0,6 4 1,15 14-2</inkml:trace>
  <inkml:trace contextRef="#ctx0" brushRef="#br0" timeOffset="49910.9703">2671 12964 57,'0'0'40,"0"11"1,7 8 0,7 2-23,19 14-8,-6 1-5,5 1-6,4-4-38,-3 4 0,-3-10-2,-3-6 0</inkml:trace>
  <inkml:trace contextRef="#ctx0" brushRef="#br0" timeOffset="50567.0129">3328 12821 28,'0'0'35,"19"12"2,4-7-7,11-5-10,12 6-6,1-6-4,2 3-5,-3 2-5,1-5-6,-6 5-12,-13 0-18,-13-5-1,-3 0 0,-12 0 0</inkml:trace>
  <inkml:trace contextRef="#ctx0" brushRef="#br0" timeOffset="50782.9443">3401 12983 45,'22'5'37,"14"4"-1,9-3-11,1-6-6,6 3-10,-4-9-38,3 9-4,-17-9-3,-3 2-1</inkml:trace>
  <inkml:trace contextRef="#ctx0" brushRef="#br0" timeOffset="53518.6588">4631 12622 17,'-9'-20'34,"-9"2"1,-10-2 0,-9 6-14,0 11-6,-13 3-5,3 17-2,-5 7-3,5 13-1,9 9-1,13 12-1,10 2 1,19 1-1,17-3 0,13-7 0,16-10 0,12-5 0,-1-13-2,-1-7 0,-5-5-7,-14-6-30,-10-10-2,-4 1-1,-17-6 0</inkml:trace>
  <inkml:trace contextRef="#ctx0" brushRef="#br0" timeOffset="54179.8092">5288 12585 32,'-4'-9'34,"-15"-5"2,-7 3-7,-5 7-11,-10-1-7,2 10-2,-2 3-4,5 7-2,3 4-1,14 4-2,9 4 1,10 2 0,13-2-1,11-5 1,10 0-1,8-6 0,3-3 1,2-6-1,-7-3 1,-9-4-1,-12-6 1,-19 6-1,-5-11 1,-21 7-1,-13 4 1,-7 2-1,-2 9-1,1 7 1,6 5 0,8 8 1,15 2 0,18 5 1,16-1 0,19-5 0,20-6-3,10-6-34,17-15-3,17-5 0,-3-25 0</inkml:trace>
  <inkml:trace contextRef="#ctx0" brushRef="#br0" timeOffset="57913.7767">5913 12767 52,'0'0'33,"25"3"-7,0 2-8,3-5-3,7 4-5,4-4-6,-2 0-7,5 0-7,-7 0-7,-4 0-7,-6 0-5,-12-6-5,-4 10 1</inkml:trace>
  <inkml:trace contextRef="#ctx0" brushRef="#br0" timeOffset="58077.062">5993 12879 28,'10'14'34,"7"-14"-2,12 3-8,9 2-9,2-8-33,3 14-8,-12-7-4,3 9-3</inkml:trace>
  <inkml:trace contextRef="#ctx0" brushRef="#br0" timeOffset="59737.4632">6998 12579 28,'27'-6'32,"-5"9"-3,-13-3-10,-9 0-7,-15-5-1,-6 0-3,-5 5-3,-2-5-3,-3 5-1,2 0-1,0 0 1,5 0-1,2 8 0,9 2 1,4 4-2,2 4 2,7 3-1,0 5 1,7-1 0,5 1 0,4-4 1,5-2-1,5-3 2,4-6 0,8-1-1,-1-2 1,2-1 0,-5 0 0,-5 3 1,-12 2 0,-10 9-1,-12 1 0,-14 0 0,-12 0-1,-6-3 0,-6-7-2,2-4-3,8-2-6,-2-12-6,20 0-11,15 6-12,-7-21 0,17 12 0</inkml:trace>
  <inkml:trace contextRef="#ctx0" brushRef="#br0" timeOffset="59911.024">7256 12824 54,'0'0'39,"13"-11"0,-13 11 0,0-9-21,0 9-10,0 0-12,0 0-24,0 0-10,0 9-1,0-9-1</inkml:trace>
  <inkml:trace contextRef="#ctx0" brushRef="#br0" timeOffset="60136.0467">7542 12564 48,'0'0'37,"-7"15"2,-3 8-1,-2 9-22,8 18-6,-4 0-5,4 5-6,4 3-14,10-9-23,-5-13-1,11-7 1,0-19-1</inkml:trace>
  <inkml:trace contextRef="#ctx0" brushRef="#br0" timeOffset="60442.2424">7922 12630 28,'-37'-17'33,"3"14"1,-4-3-1,5 6-17,7 17-7,2 3-4,11 12-1,7 7 0,12 4-1,9-9 0,11 2 1,7-8-1,11-5 0,-1-13 0,1-10 1,-7-12-2,-3-7 0,-13-6 0,-10-4-2,-11 1-3,-17-7-11,-4 3-24,2 6 0,-8-1 0,8 4 0</inkml:trace>
  <inkml:trace contextRef="#ctx0" brushRef="#br0" timeOffset="60609.1376">7851 12426 57,'9'-9'37,"9"6"0,11 3-2,9 0-31,4-5-32,4 8-7,1-3-1,3 0 0</inkml:trace>
  <inkml:trace contextRef="#ctx0" brushRef="#br0" timeOffset="60953.9663">8446 12243 38,'-19'-13'34,"3"8"0,-14 5-11,2-3-7,3 16-5,-2 0-5,7 15-1,6 1-4,7 7 1,14-2-2,11 3 1,6-3 0,7-8 0,4-8 2,-1-8-1,-7-10 1,-5-4 0,-18-9 0,-10-1-1,-16-3 0,-9-2-9,-6 2-29,-1 3-2,-5 1 1,10 7-2</inkml:trace>
  <inkml:trace contextRef="#ctx0" brushRef="#br0" timeOffset="61377.1487">8788 12876 57,'0'0'38,"13"6"0,-13-6-10,0 0-49,0 12-10,0-12-5,-10 23-1</inkml:trace>
  <inkml:trace contextRef="#ctx0" brushRef="#br0" timeOffset="65370.0945">9263 12847 36,'3'-17'29,"6"0"-6,0-7-3,1-6-4,0 0-2,-5-7-3,5 11-2,-10-3-1,0 9 0,-7 7-3,7 13-1,-18 4-1,9 17-1,3 9 0,2 11 0,4 9-1,4 5 0,2 2-3,3-4-2,6 0-12,4-7-21,-4-19-1,4-6 0,-1-17 0</inkml:trace>
  <inkml:trace contextRef="#ctx0" brushRef="#br0" timeOffset="65819.2019">9607 12780 54,'-9'-25'35,"0"-8"-2,9-6-14,12 12-5,4 1-4,12 11-2,5 8-2,4 11-1,-3 6-1,-5 14-1,-8 8 0,-15 9-2,-11 8 2,-12 1-2,-10-2 0,-4-1-1,-6-6 0,2-8-1,1-8-1,9-12 1,7-9 0,8-11-1,10-3 1,0-2 1,13-1 0,5 6 0,7 2 0,2 5-1,9 10-8,1 5-27,-6-8-2,3 5 1,-3-5-1</inkml:trace>
  <inkml:trace contextRef="#ctx0" brushRef="#br0" timeOffset="66084.9019">10324 12772 51,'0'0'36,"21"0"1,1 0-6,9-7-17,12 7-7,-3 0-11,0 0-16,-6-6-15,4 6-2,-17-4 1,-4 4-1</inkml:trace>
  <inkml:trace contextRef="#ctx0" brushRef="#br0" timeOffset="66233.0551">10417 12883 26,'21'15'33,"0"-15"1,17 3-2,-4-3-22,-3-3-33,9 6-6,-18-6-3,2 9-1</inkml:trace>
  <inkml:trace contextRef="#ctx0" brushRef="#br0" timeOffset="67031.9947">11348 12570 33,'-24'-13'33,"1"16"0,-12 3-12,-4 7-6,7 9-5,-3 7-2,12 9-3,8 5-2,15 5 0,10-3-2,18-2 2,9-5 0,8-9 0,0-10 0,5-7 1,-13-12-1,-11-9 1,-16-10-2,-18 0 0,-17-3-1,-7-1-2,-6 5-5,-7-1-15,8 2-17,10 10 0,11-5 0,16 12 0</inkml:trace>
  <inkml:trace contextRef="#ctx0" brushRef="#br0" timeOffset="67369.7561">11740 12646 58,'-28'-24'35,"3"12"1,-7 4-13,2 2-10,5 15-5,1 6-4,4 8-3,9 12 0,8 4 0,6 3-1,8 3 1,9-6 0,8-6 0,7-5 0,5-12 0,-2-10 1,0-9-1,-7-12 1,-6-8-1,-10-9 1,-10-3-1,-15-3-1,-6-1-2,1 9-8,-9 3-21,4 5-7,6 13 0,2 2 0</inkml:trace>
  <inkml:trace contextRef="#ctx0" brushRef="#br0" timeOffset="67558.3931">12101 12793 76,'0'0'40,"0"0"0,0-9-3,0 9-30,-8-11-17,8 11-27,0 0-2,0 0-1,0 0 0</inkml:trace>
  <inkml:trace contextRef="#ctx0" brushRef="#br0" timeOffset="67836.7999">12302 12672 42,'6'-35'38,"3"3"1,-2 3-1,-3 4-19,3 19-5,-7 6-6,10 17-3,-7 11-1,1 11-2,2 4 0,0 9-2,0 3-1,-3-7-5,7 1-17,2-8-16,-6-13-1,10-9-1,5-15 1</inkml:trace>
  <inkml:trace contextRef="#ctx0" brushRef="#br0" timeOffset="68181.0725">12919 12690 25,'-21'-18'35,"-11"-4"1,-2 6-3,-2 4-13,-5 3-6,3 9-6,-2 8-3,9 5-1,4 6-1,14 10-1,13 3 0,9 4 1,10-3 0,15-3 0,3-5 0,10-1 1,-1-13-2,-2-8-1,-3-8-3,-14-14-5,1-1-16,-13-8-16,-11-6 0,-4-3-1,-4-2 1</inkml:trace>
  <inkml:trace contextRef="#ctx0" brushRef="#br0" timeOffset="68393.652">12768 12450 50,'15'0'35,"12"5"-1,5-2-7,11 1-24,3 6-30,-2-10-4,3 5-4,-10-5 1</inkml:trace>
  <inkml:trace contextRef="#ctx0" brushRef="#br0" timeOffset="68873.8134">13453 12291 53,'-10'-11'31,"-13"-2"-6,-3 6-6,1 7-6,-6 7-6,3 10-2,4 7-2,1 8-2,12 3-1,7 1 2,9-1 0,10 0 0,8-8 2,8-3-1,-2-11 2,-1-6-1,-4-7 0,-3-5 0,-18-7-2,-8-2-2,-8 2-12,-12 0-25,-3-4 0,3 7-1,-9-1 0</inkml:trace>
  <inkml:trace contextRef="#ctx0" brushRef="#br0" timeOffset="71160.3477">13710 12771 56,'17'-4'31,"18"8"-2,6-4-20,4 0-12,6 4-15,-11-4-12,10 5 0,-16-5-1</inkml:trace>
  <inkml:trace contextRef="#ctx0" brushRef="#br0" timeOffset="71325.1258">13796 12900 9,'-12'5'29,"21"5"1,6-10-1,20 3-19,11-3-20,2-3-14,22 10-3,-5-14-2</inkml:trace>
  <inkml:trace contextRef="#ctx0" brushRef="#br0" timeOffset="71677.8016">14795 12574 42,'-29'-5'34,"-7"-3"-1,3 17-3,4 5-20,-5 7-3,10 14-3,7 7-2,11 2-1,12 7 0,11-3 0,11-2 0,8-8 0,8-6 0,0-9 0,-2-14 1,-5-9-1,-12-12 0,-12-7 0,-20-6 0,-11-3-1,-16 1-3,-7-2-10,-5 1-23,7 15 1,0-4-1,15 10 0</inkml:trace>
  <inkml:trace contextRef="#ctx0" brushRef="#br0" timeOffset="72017.1573">15248 12684 64,'-31'-25'35,"0"13"1,-5 4-15,-4 3-10,4 10-5,3 10-4,4 9 0,6 10-2,7 7 1,11 2-1,15-1 1,10-4 0,13-4 1,8-10 0,8-13 0,-3-11 0,2-12 1,-9-12-1,-12-6 0,-14-8-1,-13 0-3,-3 6-13,-9 4-23,-13-1 0,2 12 0,-4 0-1</inkml:trace>
  <inkml:trace contextRef="#ctx0" brushRef="#br0" timeOffset="72437.7987">15947 12676 51,'5'-18'37,"-5"18"1,0 0-7,0 42-12,-3 4-7,6 16-5,-3 4-3,6 7 0,-2-3-2,2-7 0,3-10-4,-3-12-2,5-7-10,-11-12-24,0-22-1,0 0-1,0 0 0</inkml:trace>
  <inkml:trace contextRef="#ctx0" brushRef="#br0" timeOffset="72597.7355">15943 12976 37,'15'-10'36,"16"8"1,-3-5 0,10 4-21,2 8-26,-6-5-21,10 6-3,-7-12-2,9 0-1</inkml:trace>
  <inkml:trace contextRef="#ctx0" brushRef="#br0" timeOffset="73077.3481">16896 12516 44,'-19'-22'34,"-15"-3"1,-4 5-11,-9 7-8,-11 6-5,2 12-4,-2 11-3,4 15-2,5 10 0,12 10-1,11 6 0,15 4 1,17 1 1,15-2 0,17-9 0,18-7 0,8-11 0,7-8-1,-2-11-3,-4-14-15,-7-4-23,-5-4 0,-15-6 0,-11 5-1</inkml:trace>
  <inkml:trace contextRef="#ctx0" brushRef="#br0" timeOffset="78358.3508">2238 14015 6,'0'0'31,"28"0"1,-6 0 1,16 0-16,13 3-6,-3-3-1,7 4-3,-6-4-2,-7 3-3,-7-3 0,-7 0-2,-15 0 1,-13 0 0,0 0-1,0 0 0,-19-10 0,4 10-1,0 0 0,-5 0 1,2 3-1,2 1 2,1 4-1,-1-3 0,4 5 0,3-2 1,3 3 1,3 4-2,-7 0 2,10 2-1,0 2 1,0 2-1,0-2 0,0-1 1,0 0-1,-3-3 1,0-4 0,-4 0 1,-4-4 0,11-7 0,-19 8 1,19-8-1,-15 4-1,15-4 0,-13 0-1,13 0-1,0 0-1,0 0-2,0 0-2,0 0-3,13 13-5,-13-13-10,0 0-14,15-9 0,-15 9 0,15-11 8</inkml:trace>
  <inkml:trace contextRef="#ctx0" brushRef="#br0" timeOffset="78987.9901">2446 14102 35,'0'0'20,"0"0"-3,0 0-2,0 0-1,0 13-2,6 5-1,-6 3-1,5 9-1,-5 3 2,3 10-1,-3-4-2,5 7-1,-5-7-2,2 2-1,-2-9-1,6-4-1,-6-9-1,4-2 1,-4-9 0,0-8-1,0 0 1,-12 8 0,2-8-1,-2 0 0,-10-4 0,3 4-1,-1-4 1,-6 4-1,4 0 0,10 0 0,-4 0 1,7 0-1,9 0 0,0 0 0,0 0 0,11-3 0,6 3 1,3 0 1,8 0-1,11-4 0,-1 0 1,10 0-1,0-1 0,-8 1 0,-7-1-1,-6 2-2,-2 3-4,-15-7-20,-10 7-15,0 0 0,0 0 0,-10-5-1</inkml:trace>
  <inkml:trace contextRef="#ctx0" brushRef="#br0" timeOffset="79381.8898">2817 14463 52,'0'0'37,"13"-5"0,-13 5-6,-6 10-17,6 5-5,0-1-4,0 4-1,0 3 0,6 0-2,-6-2 0,9 0-1,-2-4 1,2-4-3,6-2-4,-15-9-12,12-11-22,0 2 0,-5-10 0,-1 0 0</inkml:trace>
  <inkml:trace contextRef="#ctx0" brushRef="#br0" timeOffset="79546.3985">2813 14318 52,'0'0'39,"0"-13"1,0 13-1,15 0-22,-15 0-12,0 0-22,0 0-20,15-8-2,-15 8 0,27-13-1</inkml:trace>
  <inkml:trace contextRef="#ctx0" brushRef="#br0" timeOffset="80043.6315">3270 14229 30,'0'0'36,"0"0"1,4 9-1,11-9-14,10 0-8,-1 0-5,11 0-3,2 0-2,2 0-4,-1 5-5,-10-10-9,1 2-21,-5 6-4,-9-6 1,-3 3-1</inkml:trace>
  <inkml:trace contextRef="#ctx0" brushRef="#br0" timeOffset="80260.5249">3305 14404 40,'0'0'37,"11"16"-1,8-7-8,9-9-9,10 4-5,-1-4-9,9 9-38,-5-9-2,2 0-2,-9-8-1</inkml:trace>
  <inkml:trace contextRef="#ctx0" brushRef="#br0" timeOffset="82523.3523">4495 13634 32,'-31'-8'33,"-9"-4"0,2 12-10,1 10-8,3 5-6,10 11-2,8 3-2,12 5-2,8 0-2,15 0 1,5-5-1,7-3 1,7-8-1,2-5 0,-3-8 0,-3-5 0,-6-3 0,-7-3 0,-11-4 0,-10 1 0,-15 2-1,-7 2 1,-11 5-1,-2 0 0,-6 7 0,-2 8 0,3 3 1,6 6-2,8 1 2,8 3-1,12 0 0,12-4 1,12 3 0,15-6-1,5-6 1,9-3-1,3-1-6,-1-11-13,-5 0-17,3 0 0,-16-4-1,-4 4 0</inkml:trace>
  <inkml:trace contextRef="#ctx0" brushRef="#br0" timeOffset="82771.5634">4107 14226 33,'-21'15'37,"2"-9"0,19-6-2,19 19-17,12-19-4,25 0-4,12-9-3,21 5-3,10-8-2,14 0-4,4 2-12,-11 5-24,-12 0-1,-17 13 0,-21 1 0</inkml:trace>
  <inkml:trace contextRef="#ctx0" brushRef="#br0" timeOffset="83124.3527">4420 14434 30,'0'0'34,"-9"21"2,5 9 0,-1 10-19,2 1-7,3 11-3,-4-1-2,8 2-3,-1-4-4,-3-8-8,9-12-20,-5-7-6,-4-22-1,0 0 1</inkml:trace>
  <inkml:trace contextRef="#ctx0" brushRef="#br0" timeOffset="83438.8049">4356 14477 22,'37'-26'36,"13"17"0,-4 0 1,3 6-16,0 15-6,-17 3-6,-2 17-2,-19 3-2,-15 6-4,-17 1-2,-13-2-4,-7-3-4,-9-12-2,7-5 0,-2-16 2,7-4 1,7-14 3,19-2 3,8-1 5,13 0 4,47 7 12,-9 22-10,2 5 0,7 11-2,-3 2-3,0 3-7,-8-3-32,-1 2-2,-16-15-1,0 0 0</inkml:trace>
  <inkml:trace contextRef="#ctx0" brushRef="#br0" timeOffset="91577.2301">5360 14226 21,'20'9'32,"-5"-9"-4,13 3-4,8 4-6,4-2-3,7 3-7,-1 0-11,0-1-13,-7-4-16,7 5-2,-18-10 1</inkml:trace>
  <inkml:trace contextRef="#ctx0" brushRef="#br0" timeOffset="91766.7114">5465 14391 45,'0'0'35,"21"17"-8,9-7-4,6-3-5,9 4-7,0-6-26,9 3-17,-9-12-2,8 1-2</inkml:trace>
  <inkml:trace contextRef="#ctx0" brushRef="#br0" timeOffset="92233.3563">6155 14383 41,'0'18'34,"20"-12"2,22-6-12,23 8-8,19-8-4,30 0-2,17 0-4,17 0-1,4-5-3,7 0-2,-4 5-5,-16-9-14,-15 2-18,-18 2-1,-32-7 1,-21 2-1</inkml:trace>
  <inkml:trace contextRef="#ctx0" brushRef="#br0" timeOffset="92653.8127">6558 14064 26,'8'-17'31,"-8"-9"0,0-11-12,4 3-3,-4-11-4,3 6-1,-3-2-3,0 6-1,-3 2-2,3 9 0,-6 9-1,6 15-1,0 0-1,0 28 0,6 8 0,-3 9-2,2 10 1,3 6-1,0 7-4,-4-8-14,2-6-18,7-4-2,-2-22 1,6-6 0</inkml:trace>
  <inkml:trace contextRef="#ctx0" brushRef="#br0" timeOffset="93037.3523">6880 14006 13,'-18'-31'30,"9"6"0,-4-11 0,13-2-14,6 8-3,7-1-4,15 12 0,6 11-1,6 10-1,-3 4-1,0 13-1,-16 6 0,-7 11-2,-17 5 0,-14 3-2,-13 0 2,-10-4-2,-4-6 0,3-2 0,5-10-1,8-8 0,15-10 0,13-4 0,19-5 0,12 0 0,9 5 1,1 0-1,4 0-4,-4 13-22,-1-2-12,-5 7 0,-17-6-1</inkml:trace>
  <inkml:trace contextRef="#ctx0" brushRef="#br0" timeOffset="95130.3593">6366 14711 40,'-10'-8'33,"-14"0"-3,1 8-11,2 13-6,2 4-3,7 9-3,9 6-2,14 3-1,9 2-1,17 7 1,4-7-2,1 2 1,-8-3-1,-5-3 0,-14-6-1,-12-3-1,-15-6 0,-13-7 0,-2-9-2,-2-5 1,2-12-1,8-9 0,10-3 0,6-8 0,9-3 1,9 1 0,3 3 1,1 3 0,-3 7 0,0 6-1,-4 7-3,-6 0-8,-3 1-22,-3 10 0,10-13 0,4 8-1</inkml:trace>
  <inkml:trace contextRef="#ctx0" brushRef="#br0" timeOffset="95297.3699">6653 14887 34,'0'0'35,"3"12"0,-3-12-3,0 0-21,0 0-15,0 0-25,0 0-3,0-15-3,0 15 1</inkml:trace>
  <inkml:trace contextRef="#ctx0" brushRef="#br0" timeOffset="95522.3813">6853 14773 29,'0'0'34,"0"0"1,0 0-7,6 32-12,-1 0-4,2 11-2,-5 2-3,9 6-3,-6-2-6,-5-8-7,4-4-19,1-6-8,-5-15 0,4-8-1</inkml:trace>
  <inkml:trace contextRef="#ctx0" brushRef="#br0" timeOffset="95846.3441">7153 14875 38,'-7'-12'33,"-11"-3"-1,5 4-13,-1 11-7,-2 0-4,3 16-2,-2 3-3,6 10 0,6 2-2,3 5 1,9-2-2,7-2 2,5-5-2,6-6 2,3-11-1,2-4 0,-3-10 2,-2-7-1,-5-9 0,-9-6 0,-7-6-1,-6 1-1,0 2-5,-10 0-17,-8 0-14,8 12 0,-8 1 0</inkml:trace>
  <inkml:trace contextRef="#ctx0" brushRef="#br0" timeOffset="96357.769">7556 14616 24,'0'0'27,"-5"-15"-3,5 15-8,-19-12-4,3 7-5,1 5-3,-4 0-2,3 5-1,-2 1 0,5 3-1,-2-3 0,5 4 0,1 0 1,5 2 1,4-12 1,-7 15-1,7-15 1,0 12 0,0-12 0,11 7 0,1-7-1,3 4 0,5-4-1,5 4 0,6 2 0,0 0 0,-3 3 1,-1 5 1,-8 4 1,0 2 0,-14 1 0,-5 2 1,-15-4-1,-1 4 0,-11-11-2,-1 0-2,2-4-10,-4-8-16,5-13-11,10 1 0,6-9 0</inkml:trace>
  <inkml:trace contextRef="#ctx0" brushRef="#br0" timeOffset="96696.324">8083 14287 13,'-21'-17'34,"21"17"1,0 0 1,15 0-14,12 5-7,-1-5-6,11 5-3,0-5-2,6 4-5,-5-1-6,-8-3-11,-4-3-13,-4 8-5,-12-5 0,-10 0 0</inkml:trace>
  <inkml:trace contextRef="#ctx0" brushRef="#br0" timeOffset="96861.3417">8118 14410 38,'6'19'33,"9"-19"1,16 4-14,3-4-13,0-3-31,7 7-4,-11-9-3,2 5-2</inkml:trace>
  <inkml:trace contextRef="#ctx0" brushRef="#br0" timeOffset="107899.352">8912 13880 12,'6'-21'29,"11"12"-1,-2-4-8,12 1-5,10 7-4,-2-2-2,5 12-2,-6 7 0,-6 10-2,-15 4-1,-10 7-1,-15 2 0,-8-2-1,-8-3 1,1-7-3,3-12 0,7-7 0,17-4-1,-2-9 1,17 1 0,10-1 0,5 3 1,3 6 2,0 7 0,-6 8 1,-11 2 1,-4 8-1,-15 1 0,-9-2-1,-10-3-2,-6-10-7,0 1-12,0-2-19,1-10 0,8-7 0,0 2-1</inkml:trace>
  <inkml:trace contextRef="#ctx0" brushRef="#br0" timeOffset="108153.536">8770 14340 51,'-4'10'36,"4"-10"-4,25 3-11,16 1-6,8-6-3,16 2-2,1 0-5,7-5-4,0 5-8,-6-5-17,-8 2-12,-6-1-2,-15-4 1</inkml:trace>
  <inkml:trace contextRef="#ctx0" brushRef="#br0" timeOffset="108576.3534">8987 14591 45,'-10'-11'33,"14"1"-5,8 1-8,7-7-5,14 8-2,2-3-4,6 11 0,-4 10-1,-1 8-3,-13 6-1,-8 8 0,-15 3-2,-16 6-1,-9-5-1,-8-1-2,-2-9-1,-5-12-2,6-6 0,-1-15-1,11-4 0,6-15 2,10 2 1,8-5 2,8 5 2,10 8 1,6 7 2,7 9-1,1 9 0,-2 7-1,5 4-7,-4 1-25,-4-12-6,8-2 0,-7-11-1</inkml:trace>
  <inkml:trace contextRef="#ctx0" brushRef="#br0" timeOffset="108808.6491">9728 14289 47,'0'0'38,"-15"10"1,15-10-1,-10 9-15,10-9-18,0 0-12,0 0-30,0-9-1,0 9 0,15-13-1</inkml:trace>
  <inkml:trace contextRef="#ctx0" brushRef="#br0" timeOffset="109079.8924">9989 14016 51,'-6'-16'36,"6"16"2,0 0-6,-3 21-16,6 10-6,-3 6-5,2 11-1,4 3-3,-2-1-7,8-1-26,0-3-6,-6-15 0,7-7-1</inkml:trace>
  <inkml:trace contextRef="#ctx0" brushRef="#br0" timeOffset="109411.1066">10383 14052 39,'-31'-24'33,"6"11"1,-7 4-11,1 7-10,0 11-4,2 8-2,8 8-4,6 9 0,9 7 0,10 2 0,13-1 0,8-4 0,12-7 1,3-10 0,7-5-1,-6-16 1,-1-7-1,-12-11-1,-7-8-3,-14-5-3,-10-4-15,-10-1-19,1 4 0,-7-3-1,3 10 1</inkml:trace>
  <inkml:trace contextRef="#ctx0" brushRef="#br0" timeOffset="109718.3545">10441 13858 23,'0'0'37,"0"8"-1,13-8 1,9-4-14,8 4-11,2-6-12,5 6-32,1-9-3,7 6-1,-10-4 0</inkml:trace>
  <inkml:trace contextRef="#ctx0" brushRef="#br0" timeOffset="110283.336">11087 13721 20,'0'0'28,"0"0"1,-6-12-8,-8 7-9,-1 0-5,-8-3-5,-1 4-2,-1-1 0,-1 3-1,3 2-1,1 2 1,2 3-1,4 7 2,5 0 1,2 3 3,3 2 0,6 4 2,0-5 0,0 5 1,6-7-1,3 0 0,2-6-1,6-1-1,6-2-1,2-2-1,8 1-1,4 2 1,-1-2 0,0 8 1,-10 0 1,-6 5 0,-14-2 0,-12 4 1,-16-5-2,-12-1-5,-9-9-34,-5 1-1,-10-12-2,6 1 0</inkml:trace>
  <inkml:trace contextRef="#ctx0" brushRef="#br0" timeOffset="112304.1256">11338 14126 38,'16'17'33,"1"-17"1,16 0-10,1 6-14,4-6-11,4 7-21,-4-12-9,3 5-1,-13-8-1</inkml:trace>
  <inkml:trace contextRef="#ctx0" brushRef="#br0" timeOffset="112465.1123">11413 14225 30,'-3'9'30,"3"-9"1,25 0-13,4 0-13,5-5-27,14 10-6,-5-10-1,12 10-1</inkml:trace>
  <inkml:trace contextRef="#ctx0" brushRef="#br0" timeOffset="112838.1757">12047 14026 49,'0'-32'36,"5"15"-4,-1 1-10,-4 6-5,0 10-5,0 0-5,5 22-3,-5-1-2,8 7-1,-5 4-1,1 8 1,-4 3-1,0 3 1,-6-3-1,-5-3 1,-1-7 0,-3-5-1,-1-8 1,0-8-1,8-7 1,8-5 0,0 0-1,15-11 0,6 5-3,1 1-5,11 5-18,0 0-11,-5 0 0,0 3-1</inkml:trace>
  <inkml:trace contextRef="#ctx0" brushRef="#br0" timeOffset="112997.7664">12348 14350 70,'0'0'36,"10"0"-5,-10 0-34,0 0-25,10-5-4,-10 5-3</inkml:trace>
  <inkml:trace contextRef="#ctx0" brushRef="#br0" timeOffset="113514.2106">12848 13955 36,'0'0'31,"13"-5"-1,-13 5-8,-29-7-7,7 7-6,-8-7-6,2 3-1,0-2-2,0 3 0,6 3-1,3 0 0,7 0 0,12 0 0,-18 23 2,12-5-1,2 1 1,4 3 0,-3-2 1,6 1-1,-3-3 1,10-3 0,6-3 0,11-2-1,5-3 0,6 2 1,7-3-1,-2 4 0,-3 2 0,-3 2 2,-14 5 1,-14 3 0,-15-5 0,-10 7 1,-14-7-1,-11-2-1,-2-4-5,-1-11-9,0 0-27,16-7 0,0-4 0,14-1 0</inkml:trace>
  <inkml:trace contextRef="#ctx0" brushRef="#br0" timeOffset="113928.2989">13207 14209 27,'0'0'33,"0"0"1,0 0-2,0 0-23,0 0-23,10-9-14,3 6-4,-5-10-1</inkml:trace>
  <inkml:trace contextRef="#ctx0" brushRef="#br0" timeOffset="114213.747">13512 14118 24,'-10'-24'30,"13"4"2,-3-7-5,0 1-12,10 5-6,-4 2-1,4 8-3,-10 11-1,12 0 0,-7 14-1,2 11 1,-1 7-2,-1 9 0,2 3-2,-1 0-5,4 2-9,0-2-17,-5-15-4,5 0 0,-3-17 0</inkml:trace>
  <inkml:trace contextRef="#ctx0" brushRef="#br0" timeOffset="114560.5343">13992 14062 24,'-3'-12'34,"-10"-6"1,-1 2 0,-6 1-16,-8-2-5,-2 8-5,-6 2-3,3 7-2,-3 5-1,7 11-2,1 8 0,9 9-1,7 6 1,12 2-1,9 1 0,11-3 1,10-3 0,7-9 0,3-8-1,4-8 1,0-11-1,-4-9 0,-9-5 0,-7-6-5,-5-2-8,-13-4-24,-11-5-1,-1 0 1,-10-3-1</inkml:trace>
  <inkml:trace contextRef="#ctx0" brushRef="#br0" timeOffset="114792.5467">13946 13805 59,'-10'0'36,"10"0"0,26 5-9,-8-5-18,10 0-11,6 0-30,7 5-4,-7-5 1,6 7-2</inkml:trace>
  <inkml:trace contextRef="#ctx0" brushRef="#br0" timeOffset="115288.3542">14466 13671 30,'0'0'26,"10"-9"-8,-10 9-5,0 0-5,0 0-3,-15-3-1,2 3-3,1 0 1,-4 4-1,-3 1 0,-2-1 0,2 4 0,3 1 1,3-1 0,2 3 0,11-11 1,-10 15 1,10-15-1,7 10 2,6-10-1,1 8-1,8-6 1,0 3-1,3 1 0,5 4-1,-5 5 0,3-1 0,-8 5 1,-3 3 0,-7-2 1,-6 4-1,-10-5 1,-5 0 0,-7-9 0,-7-2-3,-3-3-6,-2-8-13,3-9-18,10 2-1,1-4 0,9-1 0</inkml:trace>
  <inkml:trace contextRef="#ctx0" brushRef="#br0" timeOffset="115665.8193">14482 13721 32,'0'0'14,"4"-11"0,-4 11 1,0 0 0,5-9 1,-5 9-1,0 0-4,13 3-1,0-3-1,3 4-3,4-4-4,2 0-16,0-4-19,7 4-1,-10-8 0,16 3-1</inkml:trace>
  <inkml:trace contextRef="#ctx0" brushRef="#br0" timeOffset="116177.6075">14885 14159 45,'9'5'35,"7"-5"0,13 0-8,10 0-13,1 2-7,5-2-9,0 0-24,-1 9-8,-14-9-1,-5 0-1</inkml:trace>
  <inkml:trace contextRef="#ctx0" brushRef="#br0" timeOffset="116350.6028">14922 14276 54,'0'0'38,"28"13"-1,6-10-9,6 1-18,4 5-29,-7-9-14,3 16-3,-13-8-1</inkml:trace>
  <inkml:trace contextRef="#ctx0" brushRef="#br0" timeOffset="118468.2737">15763 14072 48,'0'-22'20,"-6"-4"-2,6-6-2,0 4-1,0-2-2,6 8-1,-6 0-4,0 11 1,0 11-4,0 0-1,0 11-1,0 8-1,3 3-2,-3 8 0,6 6 1,-2 4-1,2-1 1,-2 3-1,-1-6 1,-3 0 0,0-7 0,-11-7 0,-4-8-1,-1-7 1,-1-7-1,-1 0 0,5-5 0,3-2-1,10 7 1,14-12-1,13 12 0,0 3-4,16 6-8,1 1-21,3-10-2,5 4 0,-8-11 0</inkml:trace>
  <inkml:trace contextRef="#ctx0" brushRef="#br0" timeOffset="119034.0632">16337 13866 26,'18'0'27,"-18"0"-5,0 0-4,-18-10-4,-9 10-5,-5-2-4,-5 2-3,-4 0-2,1 0 0,3 0-1,3 0 0,5 2-1,9 4 1,4-2 0,9 5 1,2 1 1,5 5 2,0 4 0,2 0 1,4 1 0,-2-1 1,6 1-1,-2-6 0,5-4-1,2-7 0,4-3-1,7 0 0,4-3-1,7-2 0,2 5 0,5 6 0,0 5 0,-11 6 1,-4 5 0,-14 4 0,-12 2 0,-12-2 1,-12-4-2,-11-6-1,-5-9-5,1-2-6,1-10-10,4-9-15,12 1 1,4-7-1,15 11 9</inkml:trace>
  <inkml:trace contextRef="#ctx0" brushRef="#br0" timeOffset="119491.3665">16799 13962 40,'-6'-12'35,"6"12"1,0 18-9,0 6-7,3 18-6,-3 7-5,9 13-2,-5 2-1,4 4-1,-1-5-1,2-2-1,-3-7-1,4-9-1,-4-11-1,-4-11-3,3-8-5,-5-15-19,0 0-13,0 0 0,11-22 0</inkml:trace>
  <inkml:trace contextRef="#ctx0" brushRef="#br0" timeOffset="119697.8123">16814 14253 13,'13'-8'34,"9"13"2,-1-5 0,10-3-15,4 3-7,-1 0-6,0 4-22,-4-10-18,1 6-2,-12-16-2,2 6 0</inkml:trace>
  <inkml:trace contextRef="#ctx0" brushRef="#br0" timeOffset="120936.8207">17387 13802 20,'0'0'20,"0"0"-2,0 0-2,0 0-3,0 0-2,0 0-1,0 0-1,0 0-1,0 0-3,0 0-1,0 0-1,-12 18-2,2 1-1,-2 10 0,-3 7 1,-1 6-1,-2 1 1,0 1 0,4-4 0,2-5 0,3-11 1,2-10 0,7-14 0,0 0 0,0-26 1,7 0-1,-3-11-1,1-5 1,3-5-2,2 5 1,4-2-1,1 5 0,3 4 0,1 6 1,-1 9-1,1 11 0,-1 9 1,1 9 0,-3 8 1,0 9 0,-1 6 1,5 12-1,-2 1 2,2 5-2,1-2 1,2 2-1,-4-10 0,1-4-3,-3 0-2,-5-17-4,4 4-11,-6-10-18,-10-13-1,0 0 0,5-12 0</inkml:trace>
  <inkml:trace contextRef="#ctx0" brushRef="#br0" timeOffset="121115.719">17338 14064 64,'22'0'36,"12"7"-2,3 1-16,4 1-22,6 3-24,-16-12-5,5 5-1,-16-19-3</inkml:trace>
  <inkml:trace contextRef="#ctx0" brushRef="#br0" timeOffset="129001.6098">2337 16094 36,'19'-7'31,"-10"-5"-6,-3-1-4,0-2-3,-12-5-5,-3 3-3,-11-5-3,-8 3-1,-8 4-2,-2-1-2,2 10-1,3 6-1,1 2 0,5 12-1,9 7 1,18 3 0,4 3 0,15-1 0,7-4 0,1-3 0,7-9 1,6-5 0,-9-8 0,-6-6-1,-3-3 1,-8 0 0,-6-1 0,-6-2-1,-4 4 0,2 11 0,-16-11-1,16 11 1,0 0-1,-9 9 0,9 4 1,0 5 0,0 8 1,7 10 0,-1 3 1,1 6 1,-2 3-1,1 5 1,-6-6-1,2-3 1,-2-5-3,0-10-3,4-9-12,-4-7-23,0-13 1,0 0-2,18-16 1</inkml:trace>
  <inkml:trace contextRef="#ctx0" brushRef="#br0" timeOffset="129407.7789">2843 15727 20,'-13'-2'32,"-6"-6"2,1 6-10,-7 5-6,-6 6-4,1 10-4,-5 5-4,7 14-2,3 4 0,10 6-2,5 4 0,10 0 0,10 0 1,15-2-1,9-6-1,5-10-4,11-5-13,-1-6-20,-7-23 0,7 0-1,-12-22 0</inkml:trace>
  <inkml:trace contextRef="#ctx0" brushRef="#br0" timeOffset="129663.1293">2953 15787 33,'0'0'33,"0"0"2,0 0-5,16 19-13,-9-1-5,5 13-1,-9 0-2,6 10-2,-5-2-2,-1 4 0,-3-5-2,6 0-1,-3-5-1,6-10-1,3-4-1,4-14-5,8 1-14,2-6-20,-5-16 0,1 0 1,-9-10-1</inkml:trace>
  <inkml:trace contextRef="#ctx0" brushRef="#br0" timeOffset="129840.9395">2855 15954 22,'0'0'31,"33"9"0,-10-9-6,15 0-20,1 0-12,-2-6-16,9 6-6,-15-16 1,0 4 4</inkml:trace>
  <inkml:trace contextRef="#ctx0" brushRef="#br0" timeOffset="130023.9521">3242 15829 67,'14'0'37,"4"9"-4,-1 10-5,6 14-9,-12 0-6,0 13-5,-11 4-2,0 6-3,-7-2-1,-6-9-7,-2-8-36,-6-3-1,-7-13 1,8-8-1</inkml:trace>
  <inkml:trace contextRef="#ctx0" brushRef="#br0" timeOffset="130669.3587">2060 17330 42,'0'0'37,"0"0"-5,4 25-5,-10-6-8,6 11-4,-6-1-4,6 5-1,-5-2-5,5 1 1,0-7-5,17-7 0,-3-5-1,5-8-4,3-1-8,-4-5-24,2-9-3,-1-7 0,-10-8-1</inkml:trace>
  <inkml:trace contextRef="#ctx0" brushRef="#br0" timeOffset="130861.8614">2052 17193 40,'0'0'35,"0"0"1,0 0-5,12 0-33,-12 0-26,22 0-5,-8-7-1,9 7-2</inkml:trace>
  <inkml:trace contextRef="#ctx0" brushRef="#br0" timeOffset="131227.2467">2667 17091 15,'-26'3'35,"4"12"0,-13 3-2,-3 6-13,2 14-8,-1 2-1,10 18-3,6-4-3,14 2-1,15-5-3,12-1 2,10-9-2,13-7-2,7-5-8,0-15-18,0-14-11,6-7 1,-22-11 0</inkml:trace>
  <inkml:trace contextRef="#ctx0" brushRef="#br0" timeOffset="131466.772">2743 17152 20,'7'10'35,"-7"5"-1,12 6 2,3 11-20,-8-3-4,8 11-1,-6-3-2,0 13-3,-5-9-2,3 1 0,-5-1-2,7-10 1,1-4-5,-1-5-4,9-5-13,7-12-19,-10-5 1,8-8-1,-11-5 0</inkml:trace>
  <inkml:trace contextRef="#ctx0" brushRef="#br0" timeOffset="131649.7701">2696 17400 16,'-15'-4'30,"15"4"3,18 4-5,8-4-14,8 0-9,9-6-17,6 6-17,-9-11-3,5 7 0,-18-10 12</inkml:trace>
  <inkml:trace contextRef="#ctx0" brushRef="#br0" timeOffset="131842.7806">3053 17224 43,'10'-6'38,"11"10"-1,-2 14-8,3 1-8,2 19-5,-5 1-7,-3 13-3,-7 0-3,-9 3-1,-4 0-9,-11-4-29,-7-14-4,1-10-1,-4-15 2</inkml:trace>
  <inkml:trace contextRef="#ctx0" brushRef="#br0" timeOffset="132348.3552">3809 16016 56,'0'0'36,"19"-4"-1,6 0-11,9 4-14,1-6-7,5 2-8,6 4-15,-2 0-14,-14-1-2,-2 2 1</inkml:trace>
  <inkml:trace contextRef="#ctx0" brushRef="#br0" timeOffset="132545.74">3825 16111 53,'0'0'38,"22"16"1,5-12-10,7-7-15,10 3-17,-6 0-30,15 0-3,-8-8-1,6 6-1</inkml:trace>
  <inkml:trace contextRef="#ctx0" brushRef="#br0" timeOffset="133122.3545">3636 17392 47,'0'0'34,"29"8"1,-9-8-16,12 0-7,8-6-8,4 6-8,-1-3-16,-3-4-13,4 2-4,-16-4 3</inkml:trace>
  <inkml:trace contextRef="#ctx0" brushRef="#br0" timeOffset="133314.1243">3713 17498 51,'26'14'38,"5"-11"0,6 3-12,0-6-49,24-6-6,-7-9-4,19-4-3</inkml:trace>
  <inkml:trace contextRef="#ctx0" brushRef="#br0" timeOffset="137475.3559">4712 15761 10,'-10'-8'31,"-11"-4"0,6 12 0,-10 4-14,-1 7-6,-1 10-3,2 8-4,4 10-1,8 4 0,10 7-1,6 3 0,10-3 0,12-6 0,12-7 1,9-14 0,10-11 0,0-14 0,-1-12 1,-7-15-1,-8-3 1,-12-12-2,-15-2 1,-17-2-2,-14 6 1,-10 4-2,-6 5 0,-1 9-4,-2 3-6,9 14-12,8 7-16,5 3 1,10 9-1,5-12 1</inkml:trace>
  <inkml:trace contextRef="#ctx0" brushRef="#br0" timeOffset="137746.405">4706 15976 27,'0'0'38,"0"0"1,18 12-1,-2 6-12,6 1-9,9 15-7,2 7-10,1 2-36,-1-4-3,0 4 0,1-14-1</inkml:trace>
  <inkml:trace contextRef="#ctx0" brushRef="#br0" timeOffset="139267.2213">5429 15642 37,'0'-12'32,"0"12"2,-29 14-10,-1 3-11,2 19-3,-4 5-1,6 15-2,4 3-2,13 13-1,9 1-2,10 1-4,17-1-7,1-7-16,7-18-11,10-2-1,-4-19 0</inkml:trace>
  <inkml:trace contextRef="#ctx0" brushRef="#br0" timeOffset="139666.0337">5693 15923 31,'12'-22'29,"-9"-2"-5,4-3-6,1 6-2,-4-3-3,1 11-1,-8 4-2,3 9-2,0 0-1,-7 22-2,3 2-1,4 6-3,-3 6 1,3 6-1,0 2 0,3 0 0,-3-3 0,0-3 0,-3-6 0,-1-3 0,-6-12 0,-1-4 0,1-7 0,0-6 0,10 0-1,0 0 1,0 0-1,13-13 0,8 13-1,0-4-5,10 8-18,0 1-14,-7-5 0,4 6 0</inkml:trace>
  <inkml:trace contextRef="#ctx0" brushRef="#br0" timeOffset="139891.3523">6121 16075 30,'0'0'36,"11"-2"-1,14 2 2,10 4-22,-1-4-6,9 0-10,-3-7-31,2 12-2,-12-11-1,0 6-1</inkml:trace>
  <inkml:trace contextRef="#ctx0" brushRef="#br0" timeOffset="140508.0417">6772 16025 24,'9'0'33,"18"9"1,-4 1-9,5-10-9,8 9-3,-5-9-3,0-5-4,-7-3-1,-4-1-3,-11-3 0,-9-1 0,-16-1-1,-5 1 0,-10 3-1,-3 4 0,-3 6 0,-1 8 0,5 7 0,2 5-1,11 5 1,9 10-1,11 3 1,11-4 1,12 2-1,10-6 0,4-3 0,10-9-5,5-7-19,1-8-12,-6-14 1,0-1-1</inkml:trace>
  <inkml:trace contextRef="#ctx0" brushRef="#br0" timeOffset="140808.2359">7025 15784 23,'14'0'34,"-2"0"1,16 0-4,3 0-12,3 0-11,3 0-16,-4-9-23,9 9-3,-9-7 1,5 3-2</inkml:trace>
  <inkml:trace contextRef="#ctx0" brushRef="#br0" timeOffset="141109.4476">7466 15504 25,'4'-13'34,"8"13"3,-12 0-3,12 14-15,-2 10-5,-7 1-5,6 12-2,-3-2-3,3 5 0,-2-4-3,2 0 1,3-6-2,1-3 0,2-6-3,-3-8-6,4-9-19,3 1-10,-10-10 0,0-4 0</inkml:trace>
  <inkml:trace contextRef="#ctx0" brushRef="#br0" timeOffset="141301.4603">7448 15666 39,'-13'7'34,"26"0"1,2-7-7,7 0-20,9 0-22,0-6-16,12 6-2,-5-8-2,2 3 1</inkml:trace>
  <inkml:trace contextRef="#ctx0" brushRef="#br0" timeOffset="141497.4749">7974 15424 29,'0'0'36,"0"0"1,-8 27 0,-8 2-14,0 0-10,4 17-4,-7 0-3,4 5-2,3-3-3,-1-3-3,4-2-16,9-11-20,-9-14-1,9-8 0,0-10 0</inkml:trace>
  <inkml:trace contextRef="#ctx0" brushRef="#br0" timeOffset="142198.7399">8173 15505 53,'0'0'37,"0"0"0,0 20-13,7 10-8,-11-1-6,8 12-4,-4-5-1,3 3-2,1-6-3,-4-7-1,4-6-4,-4-20-3,0 13-3,-8-25-5,4-2-6,-8-11-3,5-4 3,-2-5 2,9 0 8,-5-3 5,13 2 7,32-19 22,-9 38-2,4 6 0,5 10-2,-5 0-3,2 15-3,-15 1-3,-5 11-2,-17-3-2,-5 3-2,-17-3-1,-6-2-2,-10-3 0,2-5-1,2-3-1,2-5 1,8-3 0,8-3 0,16 0 1,0 0 1,18 9 1,7-1 1,1-1-1,8 3 1,0 1-2,-1 0-2,2 1-9,-5-1-26,-5-7 0,3 0-1,-10-12 0</inkml:trace>
  <inkml:trace contextRef="#ctx0" brushRef="#br0" timeOffset="142523.8724">8726 15543 51,'-12'-3'32,"-12"-4"-9,-4 1-5,-1 6-5,-5 3-3,0 11-3,-3 1-1,13 13-2,5 1 0,16 5 1,3-4 0,15 5-1,7-9 1,15 1-1,0-8-2,6-11-8,-9-8-30,7 0-3,-7-12 1,0-7-1</inkml:trace>
  <inkml:trace contextRef="#ctx0" brushRef="#br0" timeOffset="142997.3561">8916 15484 19,'27'10'36,"-2"16"2,4 24 0,-2 24-13,-9 11-8,4 29-3,-16 2-5,-6 2-4,-9-8-5,-12-17-3,-5-12-11,-8-20-26,-11-18 0,0-17 0,-4-22-1</inkml:trace>
  <inkml:trace contextRef="#ctx0" brushRef="#br0" timeOffset="144722.0543">9511 15906 34,'-8'7'38,"10"3"0,-2-10 0,23 9-17,12-4-10,-1-5-3,11 7-5,1-4-8,-4-3-15,-4 0-18,-5 0 1,-10 0-2,-4 7 0</inkml:trace>
  <inkml:trace contextRef="#ctx0" brushRef="#br0" timeOffset="144915.101">9538 16073 44,'0'0'39,"13"5"-1,16-5-3,8 7-19,5-2-16,6 5-30,-6-10-6,5 10 0,-9-10-2</inkml:trace>
  <inkml:trace contextRef="#ctx0" brushRef="#br0" timeOffset="146549.8623">10531 15689 18,'12'-15'57,"-9"6"-33,-18 9-5,-6 13-4,-8 2-4,0 9-4,-4 3-2,2 7-2,7 8 0,11 3-2,13-1 0,12-1 0,13-7 0,12-5 0,7-9 1,6-7-1,-4-9 2,-5-6-1,-11-15 1,-13 2-1,-17-5 1,-19 3-1,-13 1-1,-8 0-2,-3 4-8,-3 1-16,4 5-13,11 4 1,10-5 0</inkml:trace>
  <inkml:trace contextRef="#ctx0" brushRef="#br0" timeOffset="146955.0341">11011 15818 38,'-14'-20'34,"0"5"-2,-10 0-12,-7 2-5,-2 4-3,-6 4-5,5 9-2,-3 6-3,6 4-1,7 13 1,8 6-2,13 4 0,10 1 1,13-1-1,15-5 1,5-5 0,6-7 0,1-11 0,0-9 1,-7-9 0,-6-9 1,-16-6-2,-8-4 2,-19-4-3,-6 0 0,-5 5-11,-8 6-26,-4-2 0,9 10-1,-2 1 1</inkml:trace>
  <inkml:trace contextRef="#ctx0" brushRef="#br0" timeOffset="147377.8319">11617 15398 44,'-28'9'34,"-19"6"-4,-6 12-10,4 16-6,-1 5-5,9 13-2,8 8-2,15 2-1,18 6-2,11-5-1,17-8 0,11-6-4,13-7-6,-4-10-17,2-22-10,6-6 1,-13-20-1</inkml:trace>
  <inkml:trace contextRef="#ctx0" brushRef="#br0" timeOffset="147759.5293">11797 15765 9,'8'-21'31,"-8"-14"2,8 9-5,-2 0-8,-6 1-3,8 8-3,-11 3-4,3 14-2,0 0-2,-5 24-2,2 3-2,3 7-1,0 4 0,0 6-1,5 0 1,-2-1 0,-3-3 0,0-7 0,-10-7-1,1-7 1,-5-5 0,0-10 0,-1-4 0,4 0 0,11 0-1,-8-15 0,17 8 0,7 0-1,7 4-4,0-2-17,4 1-16,6 4 0,2-12 1,4 6-1</inkml:trace>
  <inkml:trace contextRef="#ctx0" brushRef="#br0" timeOffset="147956.565">12090 15894 43,'-17'5'36,"17"-5"1,11 5 0,21-3-24,5-2-5,10 0-11,0 0-30,9 7-2,-7-12-1,-3 5-1</inkml:trace>
  <inkml:trace contextRef="#ctx0" brushRef="#br0" timeOffset="148505.0577">12733 15833 35,'0'0'35,"-9"3"1,9-3-5,28 12-14,-4-12-6,10 5-2,-2-5-2,5-3-2,-6-6-2,0-1-1,-9-3 0,-14-3-1,-8-3 0,-14 4-1,-9 3 1,-6 6-2,-4 6 1,-3 8 0,2 7-1,1 9 1,9 5 1,12 4-2,12-1 2,9 0-1,13-1 0,9-5 1,9-3-1,8-9-5,4-2-13,1-10-19,-10-11-2,0-3 0,-10-15 1</inkml:trace>
  <inkml:trace contextRef="#ctx0" brushRef="#br0" timeOffset="148753.984">12938 15429 62,'25'4'37,"-7"-4"0,12 0-13,11 0-19,-1-8-34,8 8-4,-5-6-2,4 3-2</inkml:trace>
  <inkml:trace contextRef="#ctx0" brushRef="#br0" timeOffset="149159.612">13545 14975 38,'7'-18'35,"11"11"1,-18 7-5,13 0-15,-7 20-4,-6 1-6,0 10-2,-6 1-1,0 5-1,-1 1 0,1-1-1,6-2 1,0-3-2,12-6 1,4-6-2,6-1-5,-3-9-12,3-7-20,5-3 1,-12-7-1,-2 1 1</inkml:trace>
  <inkml:trace contextRef="#ctx0" brushRef="#br0" timeOffset="149364.6255">13425 15158 63,'13'0'37,"9"6"0,8 0-13,7-6-16,7 0-17,-1 0-24,7 7-2,-10-11-1,1 8-1</inkml:trace>
  <inkml:trace contextRef="#ctx0" brushRef="#br0" timeOffset="149575.6366">13338 15412 57,'24'7'39,"7"-7"-2,14 0-7,12 6-17,7-6-3,4 0-7,2 4-11,-10 0-21,-9-4-9,-7 0-1,-15 0 1</inkml:trace>
  <inkml:trace contextRef="#ctx0" brushRef="#br0" timeOffset="149940.0438">13589 15575 49,'10'13'37,"-10"-4"-1,0-9-9,-6 26-9,-4-16-6,3 7-3,-3-4-4,5 4-1,-1-4-2,6-3-1,11-1-1,4-4-2,8 0-6,-3-9-7,8 4-13,-1-6-10,-8-3-1,3 1 0</inkml:trace>
  <inkml:trace contextRef="#ctx0" brushRef="#br0" timeOffset="150143.1243">13734 15585 37,'0'0'36,"-9"-6"1,9 6-7,-5 26-7,-1-8-7,12 11-7,-6-1-2,2 4-2,-2 1-3,5-5-7,2-6-32,0-2-2,-7-20 0,7 12-1</inkml:trace>
  <inkml:trace contextRef="#ctx0" brushRef="#br0" timeOffset="150663.4888">14157 15325 51,'33'44'40,"-2"16"0,-3 20-5,-2 22-19,-21 9-2,-5 15-3,-18-5-5,-10-12-1,-10-19-5,-7-18-1,-1-17-5,-2-28-9,12-20-27,10-7 1,4-17 0,11 0 0</inkml:trace>
  <inkml:trace contextRef="#ctx0" brushRef="#br0" timeOffset="159615.9413">4411 17025 13,'0'0'33,"13"5"1,12 1-5,11-6-12,2 0-6,13 0-1,-3-7-3,4 7-3,-8 0-3,-4 0 1,-15-3-2,-9 6 0,-16-3 0,0 0 0,-22 9-1,1-9 1,-2 0-1,2 0 1,2 6 0,4-2 0,8 7 1,7 6 1,4 1 1,5 17 1,1 3 1,-2 7 0,-1-1 0,-1 2 0,-12 1-1,-1 2-1,-4-5 0,-9-8-2,-1-9 0,0-5 0,-2-3-1,4-6-1,4-7 1,3-6 0,12 0-2,0 0 2,15-9-1,1 9 0,9-5 1,0 2-3,9 6-13,-4 2-16,1-5-7,4-5 1,-4 2-1</inkml:trace>
  <inkml:trace contextRef="#ctx0" brushRef="#br0" timeOffset="159856.9693">5040 17448 39,'0'0'38,"0"0"0,0 0-5,11 12-16,-17 2-5,6 3-4,0 1-2,4 0-3,0-1-2,0 2 0,2-3-4,-6-16-2,17 14-7,-17-14-17,10 4-9,-10-4 0,11-11-1</inkml:trace>
  <inkml:trace contextRef="#ctx0" brushRef="#br0" timeOffset="160060.4058">5071 17290 52,'0'0'41,"0"0"-1,0 0 0,0 0-29,0 0-44,-12 9-4,12-9-3,0 0 1</inkml:trace>
  <inkml:trace contextRef="#ctx0" brushRef="#br0" timeOffset="161748.3559">5555 17362 16,'4'15'31,"-4"-15"0,16 7-10,7-1-5,4-6-4,7 0-1,3-4-2,2-3-5,-5-4-2,-2 0-1,-10-3 1,-3 2-3,-13 1 2,-6 11 0,-16-16-1,-7 16 1,-6 0 0,-5 10 1,-4-1-1,1 7 1,3 3-2,8 9 2,6 2-1,10 1 1,10 0-2,14-2 1,9-3 0,12 0 0,5-4 0,8-13-5,5-1-14,4-8-18,-12-6 1,3-12-1,-11-8 0</inkml:trace>
  <inkml:trace contextRef="#ctx0" brushRef="#br0" timeOffset="162055.0035">5944 17014 53,'0'0'36,"31"4"1,-5 3-15,6-12-12,8 5-11,4-4-29,3 4-4,-7-5-2,1 10 0</inkml:trace>
  <inkml:trace contextRef="#ctx0" brushRef="#br0" timeOffset="162506.2437">6497 16687 12,'8'-12'35,"-8"-5"-1,0 17 1,13 0-13,-13 0-7,2 27-3,-2-3-5,0 14-3,0 4-1,0 1 0,4 1-2,-4-1 1,6-1-2,3-5 0,1-7 0,4-6-1,1-7-4,0-7-8,3-4-21,-3-3-4,-15-3 1,18-19-1</inkml:trace>
  <inkml:trace contextRef="#ctx0" brushRef="#br0" timeOffset="162717.0196">6427 16884 49,'12'0'37,"8"0"1,7 0-5,1-3-23,7 5-13,-6-2-30,7 3-2,-9-3-2,2 0 0</inkml:trace>
  <inkml:trace contextRef="#ctx0" brushRef="#br0" timeOffset="163093.2847">6994 16692 35,'0'0'37,"0"0"0,-14 12-8,-5 20-10,-9 11-7,1 13-3,-9 2-4,3 7-1,1 0-6,-1-7-11,11-10-23,7-10-2,2-15 0,13-11 0</inkml:trace>
  <inkml:trace contextRef="#ctx0" brushRef="#br0" timeOffset="163468.8376">7118 16793 42,'0'0'35,"7"22"-3,-7 7-9,-7 3-8,7 11-6,0 1-4,0-1-4,4-4-6,-4-12-4,6-5-6,-6-22-5,0 0-3,-3-10-3,-4-14 2,1-9 3</inkml:trace>
  <inkml:trace contextRef="#ctx0" brushRef="#br0" timeOffset="163718.1205">7109 16784 47,'22'-24'22,"6"2"-1,3 7-2,4 11-3,-8 4-3,1 12-4,-18 7-2,-7 7-2,-13 0 0,-9 2-2,-9-3-1,0 1-1,0-4-1,4-5 0,12-6 1,12-11 0,0 13 0,22-6 1,0 3 1,5 2-1,1 2 1,2 3-2,-4 3-9,-5-1-26,-6-5-3,1-2-1,-16-12 0</inkml:trace>
  <inkml:trace contextRef="#ctx0" brushRef="#br0" timeOffset="164062.7794">7730 16731 35,'-19'-16'26,"-2"5"0,-14 6-4,-8 5-3,2 14-4,-8-1-3,12 16-3,3 1-2,18 12-1,11-3-1,23 4 0,12-7 1,14-3 0,6-7-1,8-7-2,-1-6-4,-8-9-33,-8-8-6,-4-3 0,-16-15-1</inkml:trace>
  <inkml:trace contextRef="#ctx0" brushRef="#br0" timeOffset="166051.1035">7966 17386 46,'-10'6'35,"20"-1"2,7-5-11,9 0-12,14 0-6,2-3-4,3-2-11,6 5-11,-9 0-15,-8 0-3,-3 0 1,-15 3-2</inkml:trace>
  <inkml:trace contextRef="#ctx0" brushRef="#br0" timeOffset="166263.1169">8012 17531 67,'0'0'39,"24"0"0,6 0-12,12 0-17,7 6-20,10-2-24,-12-4-3,9 0-1,-12-11-2</inkml:trace>
  <inkml:trace contextRef="#ctx0" brushRef="#br0" timeOffset="167364.9201">8829 17324 46,'23'-33'28,"1"-2"-9,-10-2-2,5 4-1,-10 3-4,1 11-1,-10 2-4,0 17 1,5 12-2,-5 13-5,0 6 3,0 13-3,5 3 1,0 10 0,1-2-1,1-1-1,1-6-1,-1-9-5,2-2-15,4-11-16,-13-11 0,0-15 1,10 0-1</inkml:trace>
  <inkml:trace contextRef="#ctx0" brushRef="#br0" timeOffset="167944.3603">9476 17181 31,'16'-3'30,"-16"3"-4,0 0-6,-12 0-5,-1-5-4,-2 1-4,-10-3-3,0 2-1,-6-3-1,2 3-1,-4-1 0,3 3-1,2 3 0,5 0-1,8 11 1,0 2-2,5 7 1,4 3 0,3-3 0,3 6 0,4-1 1,1-3-1,5-10 2,2-2 1,1-6-1,6-4 1,5 0 0,1-5 0,5-1-1,2 6 2,5 0-1,-2 10 1,-4 0 0,-4 5 3,-12 5-3,-5 6 2,-10 3-2,-9 0 2,-10-1-2,-9-7-1,-3-2-2,-3-4-1,0-6-1,2-9-2,8-8-3,-1-4-7,12-1-16,10 0-8,-2-5 0,13 4 2</inkml:trace>
  <inkml:trace contextRef="#ctx0" brushRef="#br0" timeOffset="168237.3476">9777 17438 54,'0'0'39,"10"11"1,-10-11-6,-4 9-28,17-5-36,-13-4-5,0 0-2,-20-10-2</inkml:trace>
  <inkml:trace contextRef="#ctx0" brushRef="#br0" timeOffset="169897.3608">10242 17275 40,'16'10'24,"6"-4"-1,5 5-2,4-7-5,7 6-4,-8-7-4,5-3-3,-7-8-1,-7-4-2,-8-5 0,-9 0 1,-14-2-2,-8 0 2,-8 1-3,-8 6 2,1 12-2,-5 10 0,1 7 0,6 7 0,9 10 0,6 8 0,11 4 1,10-3-1,11-2 1,9-7 2,15-3-3,3-8-10,7-14-25,3-12-1,-3-18 1,8-6-3</inkml:trace>
  <inkml:trace contextRef="#ctx0" brushRef="#br0" timeOffset="170212.1747">10435 16949 34,'3'12'35,"13"0"1,5-3-9,4-9-13,12 3-11,3-15-31,11 9-3,-6-9-4,6-2 0</inkml:trace>
  <inkml:trace contextRef="#ctx0" brushRef="#br0" timeOffset="170753.7593">10966 16593 49,'0'0'33,"0"0"-6,14 14-4,-14-1-5,3 11-5,-7-1-4,4 15-1,-10-2-3,6 2-1,-1 3-2,5-5-1,0-2 0,8-4 0,4-6-1,7-7-1,6-5-3,-5-10-9,6-2-18,-1-5-8,-9-7 1,-1-1-1</inkml:trace>
  <inkml:trace contextRef="#ctx0" brushRef="#br0" timeOffset="170967.9851">10856 16769 51,'0'0'38,"19"10"1,9-6-4,0-8-22,9 10-9,6-2-26,1 0-14,-7-8-2,-1 4 0</inkml:trace>
  <inkml:trace contextRef="#ctx0" brushRef="#br0" timeOffset="171431.3663">11468 16506 59,'0'0'38,"0"0"-3,-10 31-10,-9-2-9,4 16-4,-10 2-5,0 14-1,0 1-3,0 0-1,5-8-1,2-10-2,4-9-3,1-12-9,13-8-21,0-15-6,0 0 0,0-10 0</inkml:trace>
  <inkml:trace contextRef="#ctx0" brushRef="#br0" timeOffset="171792.3766">11608 16673 64,'13'0'37,"-13"0"-5,0 0-12,6 23-5,-9-13-3,3 8-5,-5-4-2,2 1-1,-2-3-1,5 2-2,0-2 1,0-12-1,8 10-1,3-7 1,3-3-2,3 2-3,6 5-6,-7-12-16,1 0-14,4-2 0,-4-2 0,-1-4 1</inkml:trace>
  <inkml:trace contextRef="#ctx0" brushRef="#br0" timeOffset="172004.8009">11788 16651 35,'-11'7'36,"11"3"1,0 7-11,-6 2-6,6 10-4,-6 0-4,6 10-4,-3-4-3,3 0-1,0 0-3,0-6-4,3-3-20,1-11-16,-4-15-1,11 7 0,-11-7 0</inkml:trace>
  <inkml:trace contextRef="#ctx0" brushRef="#br0" timeOffset="172347.7661">11973 17527 86,'0'0'40,"6"13"-3,-6-13-42,13-3-30,-13 3-3,2-13-1</inkml:trace>
</inkml:ink>
</file>

<file path=ppt/ink/ink8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5:48:30.055"/>
    </inkml:context>
    <inkml:brush xml:id="br0">
      <inkml:brushProperty name="width" value="0.05292" units="cm"/>
      <inkml:brushProperty name="height" value="0.05292" units="cm"/>
      <inkml:brushProperty name="color" value="#FF0000"/>
    </inkml:brush>
  </inkml:definitions>
  <inkml:trace contextRef="#ctx0" brushRef="#br0">18835 3984 50,'0'0'35,"0"0"1,0 0-8,18 5-9,-5-5-5,10 4-4,0-4-5,3-4-10,4-5-28,-2 6-5,-6-14 1,3 3-1</inkml:trace>
  <inkml:trace contextRef="#ctx0" brushRef="#br0" timeOffset="549.165">18888 3253 38,'3'-9'31,"-3"9"2,0 0-8,0 0-7,6 19-7,-6-5-3,6 9-3,-6-2 0,7 6-3,-2-1-2,-2-4-7,3-1-12,1 0-15,-7-21-1,0 9 1,0-9-1</inkml:trace>
  <inkml:trace contextRef="#ctx0" brushRef="#br0" timeOffset="706.451">18841 3327 39,'6'14'36,"-6"-14"0,22 9-1,-5 1-14,1-10-9,7 7-15,-3-7-30,10 0 0,-6-4-3,6 4-1</inkml:trace>
</inkml:ink>
</file>

<file path=ppt/ink/ink8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46:07.673"/>
    </inkml:context>
    <inkml:brush xml:id="br0">
      <inkml:brushProperty name="width" value="0.05292" units="cm"/>
      <inkml:brushProperty name="height" value="0.05292" units="cm"/>
      <inkml:brushProperty name="color" value="#FF0000"/>
    </inkml:brush>
  </inkml:definitions>
  <inkml:trace contextRef="#ctx0" brushRef="#br0">19643 2943 31,'18'-5'30,"-18"5"-2,-33 30 8,-3-2-25,-9 10-2,-11 0-2,-5 9-1,-8 3-2,4-3-3,2-5 0,8-6-4,12-7-3,7-7-10,10-10-17,14 1-1,1-19 0,11 6 1</inkml:trace>
  <inkml:trace contextRef="#ctx0" brushRef="#br0" timeOffset="1226.3558">17850 2917 48,'28'0'22,"27"0"-3,15 0-3,16 0-2,6 0-5,-2 0-10,-7 2-16,-24-2-11,-11 12-2,-39-12-1</inkml:trace>
  <inkml:trace contextRef="#ctx0" brushRef="#br0" timeOffset="1647.1451">17751 2935 49,'-3'-13'30,"3"13"-7,9 24-6,-9 10-5,4 21-3,-4 20-2,0 27 0,0 17-1,0 16-2,-5 4 0,0 1-2,5-5 0,-6-5 0,3-14-1,-3-18-4,6-14-7,-3-13-24,-3-21-1,6-9 0,-8-19 1</inkml:trace>
  <inkml:trace contextRef="#ctx0" brushRef="#br0" timeOffset="2549.9121">17734 4339 32,'0'0'15,"0"-9"-2,0 9-3,0 0 0,0 17-3,-4 2 0,1 12 0,-2 11-1,0 17-1,-1 13 1,4 17 1,-3 4-2,5 10 0,0-8-1,3-4-1,3-8-1,1-8 1,0-20-1,-2-9 0,1-14 1,-2-8-2,-1-6-5,-3-8-16,0-10-12,0 0 0,-3-13-1</inkml:trace>
  <inkml:trace contextRef="#ctx0" brushRef="#br0" timeOffset="2992.3713">17750 5338 47,'0'0'31,"0"0"-5,26 13-8,1-13-4,14 5-4,7-5-1,12 8-2,2-8-3,4 0-4,-2 0-8,-9 2-9,-8-2-12,-7 9-4,-23-9-2,-4 10 1</inkml:trace>
  <inkml:trace contextRef="#ctx0" brushRef="#br0" timeOffset="3415.2149">18309 5106 16,'7'-69'60,"-1"40"-37,-4 5-5,1 11-5,-3 13-4,3 17-1,-3 15-3,0 14-1,-3 12-2,-1 14 1,1 8 0,-2 3-1,1-1 0,0-2 0,4-7 0,-6-8-1,3-10 0,3-12 0,-4-8-1,4-8-3,0-10-7,0-17-16,15 9-10,-11-21 1,10 2 0</inkml:trace>
  <inkml:trace contextRef="#ctx0" brushRef="#br0" timeOffset="3677.7943">18483 5300 44,'8'-9'32,"-8"-3"0,0 12-12,12 9-5,-8 3-4,2 12-4,-6 3-1,6 6-2,-6-1-1,0 2-2,0-2-1,-3-5-3,3-3-8,0 0-20,0-24-4,0 17-1,0-17 2</inkml:trace>
  <inkml:trace contextRef="#ctx0" brushRef="#br0" timeOffset="4015.9937">18535 5409 37,'-14'6'31,"14"-6"-2,0 0-7,13 0-4,10 2-4,9-7-3,19 5-3,12-5-2,19 5-1,12-8-2,12 5-1,0-1-1,-6 4-3,-10 0-3,-21 3-9,-17-3-22,-15 0-1,-25-3 1,-12 3-1</inkml:trace>
  <inkml:trace contextRef="#ctx0" brushRef="#br0" timeOffset="5591.1102">18380 2919 17,'12'0'13,"11"8"-1,3-1-2,8 0 0,3-3-2,0 2-2,3-2-1,-2 0-2,-4-3-1,-7 5-1,-6-6-1,-4 3-1,-8-3-3,-9 0-6,10-6-7,-16-6-6,6 12-1,0-14 17</inkml:trace>
  <inkml:trace contextRef="#ctx0" brushRef="#br0" timeOffset="5973.654">18783 2924 32,'0'0'11,"0"0"-2,-10-5-4,0 12-2,-1-2-2,2 9-1,-2-2 0,6 0 2,1 3 1,8-3 2,2-2 2,7-3 2,2-3 1,4-4 2,-3-13 1,1 7 0,-11-9-2,-3 2-3,-16-1 0,-1 4-2,-9 2-6,-3 8-10,3 0-24,8 10-1,-1-7 1,22 15-1</inkml:trace>
  <inkml:trace contextRef="#ctx0" brushRef="#br0" timeOffset="6596.0153">19127 3369 16,'0'0'27,"0"0"-1,10 11-6,7 7-3,8 4-5,10 12-2,10 3-1,8 13-1,3-2-2,6 4-1,0-6-2,0-2-5,-7-5-9,-10-6-18,-19-12-4,-4-2 0,-22-19 0</inkml:trace>
  <inkml:trace contextRef="#ctx0" brushRef="#br0" timeOffset="8077.9243">19686 3863 8,'0'0'6,"0"-10"1,0 10-2,0 0 2,0 0-1,0 0 1,13-8-1,-13 8-1,0 0 0,9 8-1,-4 5 0,3 6-1,1 13 0,4 13 1,-2 14 3,3 20 0,-2 10 0,-3 15-1,0 8 1,-3 9 0,-6 1-1,6-2 0,-6-11-3,4-7 1,-1-15 0,2-11 0,-2-13 0,4-16-2,-2-13-3,-1-13-12,-4-11-19,0-10 0,0 0-1,6 0 1</inkml:trace>
  <inkml:trace contextRef="#ctx0" brushRef="#br0" timeOffset="9621.0824">19665 2941 24,'27'0'12,"11"2"0,19 1 1,14-6-2,19 3-1,13-5-2,7 2-2,1-1-2,-4 4-1,-11 0-3,-21 4-4,-18 7-10,-29-7-11,-5 11-2,-23-15 1</inkml:trace>
  <inkml:trace contextRef="#ctx0" brushRef="#br0" timeOffset="9982.715">20623 2555 27,'-3'-38'28,"3"13"-6,-3 0-3,3 11-6,0 14-2,-9 19-2,4 19-2,-4 23-1,1 16-2,-1 13-1,4 17 1,-3-2 0,5 1-1,3-11-1,0-15-1,6-17-2,-3-16-4,4-16-5,-4-10-21,-3-21-3,0 0 2,5-15-3</inkml:trace>
  <inkml:trace contextRef="#ctx0" brushRef="#br0" timeOffset="10364.4105">20933 2533 24,'0'0'22,"0"0"0,4 14-3,-4 23-1,-4 14-4,4 23-2,-3 11-3,6 11 2,-3-4-4,4 1 0,-2-12-2,3-7-2,2-17-2,0-16-2,-3-14-2,-4-10-12,0-17-19,0 0-1,5-15-1,7-7 0</inkml:trace>
  <inkml:trace contextRef="#ctx0" brushRef="#br0" timeOffset="10756.0067">21559 2375 12,'-38'-23'24,"9"23"-8,-12 8-5,-1 7-3,1 16 0,2 3 3,8 8 0,10 3 1,16 8 0,10-14 0,22 5 0,9-13-1,13-4-2,0-7-5,-2-9-19,-7-11-19,-1 8-1,-16-13-1,-8 0 1</inkml:trace>
  <inkml:trace contextRef="#ctx0" brushRef="#br0" timeOffset="11432.1544">21023 3066 21,'0'0'13,"0"0"1,0 0-2,10-4-1,0 4-3,8 5 0,10-3-1,16 1 0,19-3 1,21 6-1,22-6-1,20 3-1,9-3-2,3 6-2,-7-6-2,-17 4-3,-22 1-2,-26 5-6,-31-7-18,-14 7 0,-21-10 0,-18 15 13</inkml:trace>
  <inkml:trace contextRef="#ctx0" brushRef="#br0" timeOffset="11829.9908">22200 3104 40,'0'0'31,"-5"-10"-8,5 10-6,0 0-4,-13-7-5,13 7-2,0 13-2,0 6-2,5 9 1,1 17-1,-6 16 2,6 19 1,-6 12 1,5 10-1,-1 1 1,1 0-1,-5-10-1,6-10-3,1-12-8,-7-17-29,0-26 1,4-7-2,-4-21 0</inkml:trace>
  <inkml:trace contextRef="#ctx0" brushRef="#br0" timeOffset="12914.6631">22241 4120 12,'-12'-6'13,"12"6"1,0 0-1,6 10-2,-6-10-2,26 14-1,2-4-1,7 2 0,6 1-1,2-1-2,-3-1-2,-3 0-1,-3-1 0,-12-1-1,-16 3 1,-18-3 1,-15 2 0,-17-1 0,-8 4 2,-10 0 0,-7 3 0,-3-3-1,5 1 0,10-1-1,11-2 1,15-1-2,16 2 0,15-5 0,24 0 0,11 1 0,16 4-1,12-1 1,8 0 0,4 2 0,2 0 0,-9 0-1,-9-1 0,-19-4 1,-18 1-1,-22-10 1,-24 13-1,-19-8 0,-20-1 0,-14 2 1,-7-2 0,-3 1 0,9-2 0,10-1-1,13 3 2,15 0-1,19-1 0,21-4 0,23 15 0,15-6 0,10 0-1,10 4 2,9 2-1,5-1 0,-2-2-1,-7 3 1,-13-2-1,-13-3 0,-16 1 1,-21-11-1,-10 17 0,-20-8 0,-16 1 0,-6 0 0,0-1 1,1-1-1,4 2-1,7 2 1,12-1 0,12-1 0,16-10-2,3 19-10,9-9-22,-2-12 0,9 2 1,-4-15-2</inkml:trace>
  <inkml:trace contextRef="#ctx0" brushRef="#br0" timeOffset="13531.4647">22153 4830 32,'0'0'26,"0"0"-6,0 0-3,-11 22-3,11 6-2,0 16-1,5 7-2,2 14-1,-7 9 1,10 6 1,-10-3-1,4 3-1,-4-14-1,-4-6-2,-3-13-1,1-10-2,2-10-14,4-9-26,-8-18 0,8 0-2,0-31 1</inkml:trace>
  <inkml:trace contextRef="#ctx0" brushRef="#br0" timeOffset="14381.3897">19758 5441 31,'9'9'20,"11"-6"-3,23 1 0,22 3-3,22-4 0,30 5-3,24-1-2,28 3-1,23 1-1,19 6-1,7 0-1,4 2-2,-9-1-2,-10 1 0,-24 1-4,-28-9-10,-39-6-20,-16-2 0,-46-11-1,-15 0 0</inkml:trace>
  <inkml:trace contextRef="#ctx0" brushRef="#br0" timeOffset="15055.504">19381 5412 35,'26'0'31,"19"7"-5,16-2-3,18 0-6,15 2-21,16-7-20,24 2-3,-4-11-4,14 4-2</inkml:trace>
  <inkml:trace contextRef="#ctx0" brushRef="#br0" timeOffset="17445.6211">17947 5709 25,'-6'-13'28,"-17"-5"-1,-1 6-7,-5 7-6,-5 5-5,3 5-4,3 7-1,5 5-2,8 3-1,11 6 0,10 0-1,12-1 0,7-1 1,3-4 0,5-7-1,-2 0 2,-6-7 0,-8-3 0,-17-3 0,0 0 0,-10-4-1,-18 4 1,-7 0-1,-5 7 0,-1 5-1,1 7 0,6 7 0,9 4 0,13 4 1,15 1 0,16-4 0,15-3-2,11-9-3,9-11-15,8-18-13,16-14 0,-3-19-1</inkml:trace>
  <inkml:trace contextRef="#ctx0" brushRef="#br0" timeOffset="19289.5294">19804 5288 30,'0'0'12,"10"3"-4,-10 6-2,3 6-1,-3 2-1,0 3-2,0 2 1,0 0-1,0 3-1,0-5-1,0-5 1,0-3-1,0-12 1,-3 17 0,3-17 0,0 0-4,0 0-5,0 0-9,0 0-5,-7-15 0,7 15 18</inkml:trace>
  <inkml:trace contextRef="#ctx0" brushRef="#br0" timeOffset="19625.8334">19832 5320 26,'5'-10'30,"-5"10"-19,0 0-3,0 0-2,4 12-2,-4 1-2,-3 4 0,3 2 1,-3 2-2,3 2 1,-3 0-2,3-3-1,0-5 1,0-4-1,0-11 0,0 0-1,0 0 1,0-21 0,0-1 0,0-31 1,0 26 0,0 3 0,3 4 1,-3 8 0,0 12-1,0 0 1,7 12 0,-7 8-3,0 9-16,-2-7-6,5 11 0,-10-13 2</inkml:trace>
  <inkml:trace contextRef="#ctx0" brushRef="#br0" timeOffset="20717.173">19671 2896 25,'0'0'15,"-10"-9"-3,10 9-3,-15 5-5,6 3-1,9-8-2,-18 19 0,11-7-1,1 3 2,6-1 0,0 4 3,0-4 1,10-4 2,0-5 1,5 4 1,0-9 2,1 0 1,-3-12-1,1 4-1,-11-11-1,-3 7-2,-9-5-2,-2 6-2,-8 0-1,2 7-4,-1 9-7,3-1-10,5 3-19,10 12 0,6-6 0,8 9 0</inkml:trace>
  <inkml:trace contextRef="#ctx0" brushRef="#br0" timeOffset="21328.0907">19155 3338 40,'0'0'26,"-4"-15"-5,4 15-4,-14-3-6,4 3-4,10 0-3,-14 9 0,14-9-3,-10 21 0,6-7-1,4 2 0,0 0 0,0 0 2,8-3 3,-8-13 1,19 16 1,-10-16 2,4-2 1,-4-12 0,1 5 0,-10-13-1,6 8-3,-12-5-2,0 6-1,-4 3-2,-4 5-3,3 10-11,-8 5-26,5-1-1,7 1 1,7-10-1</inkml:trace>
  <inkml:trace contextRef="#ctx0" brushRef="#br0" timeOffset="22381.1859">19875 5406 41,'0'0'20,"-10"-10"-5,10 10-4,-14 3-4,4 2-1,10-5-3,-14 12-1,14-12 0,-10 18 1,10-7 1,0 0 2,8 0 0,3-5 1,4 3 1,-2-9 1,5 7-1,-4-10 0,0-1 0,-5-10-1,-5 5-1,-8-5-1,-2 5-1,-7-1 0,1 3-1,-2 0-1,3 7-1,11 0 0,-9 14-2,13 1-9,2-3-29,5-7 0,12 1 1,-1-12-2</inkml:trace>
  <inkml:trace contextRef="#ctx0" brushRef="#br0" timeOffset="23305.4303">19739 3830 25,'-12'-8'14,"12"8"-2,-12-5-3,12 5-3,-13 0-2,13 0-1,-13 5-1,13-5 0,-9 16 2,9-8 2,0-8 4,6 17 2,-6-17 3,23 9 0,-23-9 2,24-5-1,-18-4-3,3 3-2,-14-3-5,5 9-8,-16-12-35,5 12-1,-4 0-1,15 0-1</inkml:trace>
  <inkml:trace contextRef="#ctx0" brushRef="#br0" timeOffset="26892.1645">22821 4321 35,'9'21'28,"-15"-2"-6,3 12-4,3 3-3,-5 3-3,5 5-2,-5 0-2,5-1-2,0-7-3,4-4-6,2-6-7,-1-4-16,-5-20-7,7 12 1,-11-24-2</inkml:trace>
  <inkml:trace contextRef="#ctx0" brushRef="#br0" timeOffset="27261.6067">22849 4366 43,'28'-19'33,"8"14"1,-5 1-9,3 4-10,0 9-4,-13 5-4,-6 9-4,-15 3-1,-8 7 0,-15-1-1,-7 0 0,-7-3-1,9-2 0,4-6-1,10 1 1,8-7 0,16-1 1,10-2 1,14 0 1,7-3 0,-1 5 0,-7 0 2,6 2-1,-7-6 0,-2 4 1,-9-7-2,-4 4 0,-17-11-2,10 7-6,-10-7-33,0 0-1,-10 0-1,10 0 0</inkml:trace>
  <inkml:trace contextRef="#ctx0" brushRef="#br0" timeOffset="29348.7639">18968 3192 13,'-165'271'8,"-39"40"0,-26 29-4,-22 9 0,-2-13-1,4-18-1,16-45-20,34-28 0,25-67 13,50-35 5</inkml:trace>
</inkml:ink>
</file>

<file path=ppt/ink/ink8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5:48:39.217"/>
    </inkml:context>
    <inkml:brush xml:id="br0">
      <inkml:brushProperty name="width" value="0.05292" units="cm"/>
      <inkml:brushProperty name="height" value="0.05292" units="cm"/>
      <inkml:brushProperty name="color" value="#FF0000"/>
    </inkml:brush>
  </inkml:definitions>
  <inkml:trace contextRef="#ctx0" brushRef="#br0">18101 4952 5,'0'0'23,"3"32"0,-3-13-9,3 9-3,-3-5-4,6 1-4,0-3-6,-3-8-10,6 4-9,-9-17-1,0 0-1</inkml:trace>
  <inkml:trace contextRef="#ctx0" brushRef="#br0" timeOffset="149.6724">18014 5054 21,'9'0'28,"16"9"1,-5-13-4,6 4-31,7 9-15,-10-11-3,8 7-3</inkml:trace>
  <inkml:trace contextRef="#ctx0" brushRef="#br0" timeOffset="586.2084">18622 5124 52,'15'-4'34,"7"4"0,1 0-6,5-6-19,5 6-21,-5-5-16,7 0-4,-12-6-1,4 5-1</inkml:trace>
  <inkml:trace contextRef="#ctx0" brushRef="#br0" timeOffset="3018.556">16867 5867 9,'0'0'23,"0"-10"-3,0 10-4,0 0-1,-3 17-3,-3-5-2,3 2-2,-1 2-1,2 0-1,2-1 0,6-1 0,4-6-2,4-8 1,11 0-8,1-15-25,11 1-2,-4-23-1,16-2 0</inkml:trace>
  <inkml:trace contextRef="#ctx0" brushRef="#br0" timeOffset="4190.1592">15390 6210 9,'-15'11'13,"-6"-1"-3,5 3-1,-1 2-3,9 1-1,2 1-2,6 0 0,7-6-2,5-2 1,6-5-1,0-1 1,1-3 0,1-4 0,-4-6 1,-2-2-2,-6-3 1,-5-2-1,-5-2 0,-7-9 0,-1-1 0,-5-6-1,1-3 0,0 0 1,5-1-1,-1 3-2,7 3-4,3 4-6,13 15-9,-9-2-1,13 16 7</inkml:trace>
  <inkml:trace contextRef="#ctx0" brushRef="#br0" timeOffset="4618.87">15592 6171 6,'0'0'16,"-14"11"-3,9-2-2,5-9-3,-8 20-2,8-10-1,5 0-2,-5-10 0,14 9-2,-14-9 1,17 6-1,-17-6 0,12 0 0,-12 0-1,0 0 0,0 0 0,0 0 0,-15-5 0,15 5 1,-16 17 1,10-7 1,2 7 0,4 1 0,0-2 1,4-1-1,6-1-3,2-8-9,7 5-15,-5-16 0,9-1-1,-3-15 12</inkml:trace>
  <inkml:trace contextRef="#ctx0" brushRef="#br0" timeOffset="5085.8066">15848 6166 29,'12'-14'28,"-3"-3"-6,3 0-4,4 3-3,2 1-3,1 6-2,-1 2-2,2 10-2,-5 7-1,3 5-1,-8 7 1,2 3-1,-3 0-1,0 4 0,-6 1-1,1-4-1,-1-6 0,-3-4-1,3-7-1,-3-11-1,0 9-1,0-9-1,-6-10-1,-4-2 1,10 12-2,-15-16 0,15 16 1,-21-9 1,11 9-2,0 4-2,-1 1-6,8 8-11,-11-13-4,14 0 1,0 0 3</inkml:trace>
  <inkml:trace contextRef="#ctx0" brushRef="#br0" timeOffset="5423.6819">16259 6211 18,'4'10'24,"-4"-10"-6,-7 19-2,-2-6-4,-4 0-2,-1-1-3,-5-3-2,-1-3-2,2-6-2,0 0 0,6-3-1,-1-7 0,10-2 0,3 0 1,3 0 0,6 4 2,3 3 1,4 5 1,0 0 0,3 9 1,-4 3-1,3 4-4,-2 1-18,5 2-12,-21-19-2,25 20-1</inkml:trace>
  <inkml:trace contextRef="#ctx0" brushRef="#br0" timeOffset="5934.7629">16342 6227 18,'0'-12'29,"0"12"1,0 14-7,4 0-6,-1 9-4,0 3-4,0 6-3,4 2-1,-1 2-2,-2-5-4,1 1-2,0-6-7,-5-6-10,0-9-11,4 1-1,-4-12 1,0 0 7</inkml:trace>
  <inkml:trace contextRef="#ctx0" brushRef="#br0" timeOffset="6085.4856">16368 6367 18,'20'0'22,"-9"-9"-3,8 5-9,-1 4-9,1-4-14,6 6-8,-13-11-1,6 14 9</inkml:trace>
  <inkml:trace contextRef="#ctx0" brushRef="#br0" timeOffset="6332.7842">16517 6138 15,'6'10'25,"-6"-10"0,0 26-11,4-7-4,-2 5-2,2 5-1,1 3-2,-1-3-2,2-2-3,-3-1-5,0-7-9,0 5-12,-3-24 0,0 19-1,-12-25 14</inkml:trace>
  <inkml:trace contextRef="#ctx0" brushRef="#br0" timeOffset="6679.128">16498 6074 15,'19'-12'23,"-6"-5"-1,5 8-10,-3 3-5,1 6-1,-4 6-2,-2 6-2,-4 3-1,-6 4-1,0-2 0,-7-3-1,2 1 0,1-5 0,4-10 0,-3 9 0,3-9 1,13 0 0,-1-5 2,1 11 2,2 0 0,-3 7 0,-3 0 1,-1 6-1,-8 2-1,-4-1-5,-3 0-12,-11-12-12,9 9 0,-10-17-2</inkml:trace>
  <inkml:trace contextRef="#ctx0" brushRef="#br0" timeOffset="7168.3751">16910 6253 18,'13'3'23,"-13"-3"-3,-13 12-5,2-2-4,-2 3-2,-3 0-3,-2 2-2,-1-8-2,-3-1 0,4-6-2,5 0 1,-2 0-1,15 0 0,-10-22 0,10 7-1,7 7 1,2-4 0,1 5 0,5 2 2,0 5 0,-2 5-1,5 5 1,-5 5 1,2-4-2,-3 6-3,-1-2-6,-3-3-12,4 0-7,-12-12-1,0 0 0</inkml:trace>
  <inkml:trace contextRef="#ctx0" brushRef="#br0" timeOffset="7334.4086">16806 6157 26,'-13'-15'30,"13"15"1,-7-13-3,7 13-14,0 0-18,0 0-22,23 4-3,-23-4-2,24 12 1</inkml:trace>
  <inkml:trace contextRef="#ctx0" brushRef="#br0" timeOffset="7837.2808">16998 6249 4,'0'0'25,"0"0"-1,8 14-6,-8-4-5,3 4-4,0 3-2,1-2-2,0-1-2,0-1 1,-4-13-1,10 7 0,-10-7 0,12 0-1,-12 0 0,12-20-1,-6 8-5,3-5-8,1 13-10,-7-11-6,10 10-1,-9-12 1</inkml:trace>
  <inkml:trace contextRef="#ctx0" brushRef="#br0" timeOffset="8266.8684">17209 6229 14,'-12'0'15,"12"0"-3,-15 8-1,15-8-3,-9 21 0,9-11-3,5 0 0,-5-10-1,17 14-2,-6-6 0,0-4 0,2 1 0,-4-5-1,-9 0 1,13 0-2,-13 0 1,0 0-1,0 0 1,-9 0-1,9 0 0,-16 5 0,6 3 0,10-8 1,-15 19 2,12-10-1,3 2 2,0 3 0,5 0 0,3-2 1,1-4-1,5-1-1,3-5-3,-2-2-5,4 0-11,2 0-11,-11-13-1,8 9-1</inkml:trace>
  <inkml:trace contextRef="#ctx0" brushRef="#br0" timeOffset="8626.7854">17342 6273 9,'0'0'27,"0"0"1,12 0 0,-2 5-13,2-5-6,1 2-4,2-2-2,0 0-5,0 0-5,-2-2-5,-4-3-3,-9 5-4,12-10 1,-12 10-1,0 0 4,-10-5 6,10 5 6,-20 8 6,7 1 5,1 6 5,-2-4 2,6 7 0,-2-6-1,5 3-4,5 0-1,0-1-3,5 0-2,2-4-7,2-1-8,-9-9-13,23 3-2,-14-11 1,12 6 13</inkml:trace>
  <inkml:trace contextRef="#ctx0" brushRef="#br0" timeOffset="9101.3182">17628 6329 8,'0'26'24,"-7"-15"0,4 5-8,-6-4-4,0 0-4,-1-4-3,-2-6-2,-1 3-2,0-5-2,1-10-1,3 1 0,3-4-1,2-3 1,4 3-1,0 3 2,7-2 1,-7 12 2,18-9 1,-9 13 1,4 4 1,-2-1 0,3 3 1,-1-2 0,1 7-1,-1-7 1,2 4 0,2-5 0,-2-4-1,1-3-1,1 0 0,-2-2-1,-1-5-1,-2-1-2,-2-2 0,-4-4 0,-1 4-1,-5 10 1,-3-14 0,3 14 0,0 0 1,-11 6 0,7 4 0,4 2 0,0 1 0,0 2 0,4-1 0,2 0-8,-1 5-21,-5-19-5,10 15 0,-10-15 0</inkml:trace>
  <inkml:trace contextRef="#ctx0" brushRef="#br0" timeOffset="9754.6843">15891 6631 16,'0'23'21,"-6"-10"-5,6 6-5,3-1-2,2-2-1,1 0-3,4-6 0,-10-10-1,18 3-1,-8-3-1,0-7-1,-10 7 0,15-14-3,-9 4-4,-2 1-9,-4 9-8,2-13-1,-2 13-1</inkml:trace>
  <inkml:trace contextRef="#ctx0" brushRef="#br0" timeOffset="10047.7673">16058 6725 6,'12'17'15,"-12"-17"-2,3 15-2,-3-15-4,0 0 0,0 0-3,0-15-2,0 6 0,0-1 1,6-4 0,1 4 1,3-3 0,1 6 1,2 5 0,0 2 1,-1 0-1,0 5-1,-2 2 1,-2 3-2,2 2-1,-4 1-2,0-4-5,-2 1-7,5 4-10,-9-14-5,15 13 0,-15-13 5</inkml:trace>
  <inkml:trace contextRef="#ctx0" brushRef="#br0" timeOffset="10342.5657">16382 6686 16,'-17'-7'16,"7"7"-2,-8 0-3,5 3 0,1 0-2,0 4-2,2 5-1,4-2 0,6 4-1,4 1 1,5-2-1,3-4-1,3 0 1,1-2-1,2-3-1,1-4-4,-7-2-6,1-10-16,0 12-6,-13-17 1,3 8-1</inkml:trace>
  <inkml:trace contextRef="#ctx0" brushRef="#br0" timeOffset="10484.2187">16318 6565 30,'-12'-14'28,"12"14"1,0 0-9,0 0-17,0 12-23,0-12-5,9 17-3,-9-17 0</inkml:trace>
  <inkml:trace contextRef="#ctx0" brushRef="#br0" timeOffset="10823.1293">16501 6689 20,'0'0'25,"0"24"-2,0-9-7,6-3-3,4 1-2,0-5-1,2 1 0,4-5-2,2 1-2,0-5-1,1 0-1,-4-5-3,1-1-2,-4-1-4,-3-4-7,1-1-9,-1 2-10,-9-5-1,0 15 1</inkml:trace>
  <inkml:trace contextRef="#ctx0" brushRef="#br0" timeOffset="11010.2554">16572 6662 24,'0'0'28,"0"25"-1,-3-3-6,3 2-5,0 8-5,3 0-4,-3-3-7,7-1-7,-2 1-21,-5-13-2,10 2 0,-10-18 0</inkml:trace>
  <inkml:trace contextRef="#ctx0" brushRef="#br0" timeOffset="11462.6757">16793 6696 30,'12'15'28,"-12"-15"-3,6 17-7,-3-7-6,-3 1-4,4 1-2,-4-3-1,0-9-1,0 11-1,0-11-2,0 0 0,6-10 0,0 1-1,3-3 1,-2-1-1,4 0 1,2 3 0,-1 5 0,-2 5 2,2 0 0,-12 0 0,19 19 1,-12-4 0,-2 6-4,2 0-16,4 6-15,-11-10-2,7 8-1,-7-8 1</inkml:trace>
  <inkml:trace contextRef="#ctx0" brushRef="#br0" timeOffset="15094.5961">17307 4068 2,'23'32'0,"-2"-4"1,0-10 0,-6-4-2,-15-14 0,0 15 0,-12-5 1</inkml:trace>
  <inkml:trace contextRef="#ctx0" brushRef="#br0" timeOffset="16612.4508">17316 2734 14,'-31'50'8,"12"11"-2,10-3 0,13-2-2,13-8-1,9 0 0,4-8 0,3-12-2,-2-6 1,-4-7 1,-8-5-2,-19-10-2,0 19 0,-15-10 0,-10 1-2,-10 2 1,-3 7-1,-1 5-1,2 5 1,6 2 2,6 6 1,11 3 0,7 2 0,10 1 1,8 1 0,9-5 1,1-8-1,6-1 0,-2-9 0,-3-4-1,-5-2 0,-10-1 0,-7-5-1,-7 0-1,-7 7 0,-5 1 1,1 9 0,0 4 0,6 6 1,6 9 0,6 5 0,12 4 1,6 0 1,9 0-2,4-8-1,2-5 0,3-11 0,-5-9 1,-5-12-1,-9-9 0,-17 0 2,0 0 0,-17-12 2,-11 7-1,-9 10-1,-5 8 1,-2 10-1,2 10 0,1 14-1,5 11 0,7 10 0,11 9 0,8 4 0,10 6 1,10 2-1,11-6 0,6-2 1,9-9-1,4-11 1,2-1-1,-1-11 0,-3-12-1,-8-9 2,-8-6-1,-14-12-1,-8-10 0,-17 0 1,-11-14 0,-1 6-1,-5-2 2,1 3-2,1 7 1,6 17 0,7 10 1,6 13-1,7 14 0,6 10 1,0 8-1,6 5-1,4 1 1,4-6 0,6-4-1,5-11 1,9-12 0,6-8 0,7-12 0,4-8 0,-1-12 1,1-1 0,-2-4-1,-7-4-1,-8 4 1,-7 0-1,-6 0 0,-8 10 0,0 4 2,-2 6-1,1 6 1,2 0 1,6 9 1,6 3-1,8 3 1,6-4 0,9-3-1,5-3-1,6-9-2,2-9-1,3-13-2,4-16-2,-7-17-2,5-6 1,-10-15-1,-2-7 1,-8-9 3,-8 1 2,-9 7 5,-9 10 4,-6 18 1,-8 10 1,-7 24 0,5 12 0,-1 16-1,3 11-3,8 3-1,5 4-2,8-4-1,7-6-1,8-12-2,5-5-3,7-12-3,5-11-3,-4-17-2,4-7-1,-9-14 1</inkml:trace>
  <inkml:trace contextRef="#ctx0" brushRef="#br0" timeOffset="17898.3541">19294 5753 14,'-9'-44'12,"-1"14"0,-2 0-2,7 13-3,5 17-2,0 0-2,22 4-2,4 9 0,5-4-1,5 0 1,6-5-1,2-4 0,-1-8-1,-1-10 0,-3-7-1,-1-11-2,-3-2 1,-8-9-1,-7-5 0,-4-5 0,-8-4 1,-8-1 1,-5 3 1,-6 3 0,-3 5 2,-1 9-1,1 12 2,2 11-1,0 8 0,12 11 0,0 0 0,-4 9 0,4-9 0,16 9-2,-4-14 1,5-8 0,2-7-1,1-12 1,0 1-2,-3-10 1,-1-5-1,-8-5 2,-4-3 0,-6-2-1,-8 1 1,-8-2 0,-7 0 2,-5 3 0,-3 7 1,2 8 0,0 8-1,7 8 1,3 9 0,8 9-1,13 5 0,0 0-1,3 10 0,10-10-1,5-7 1,4-5-1,3-8 0,2-11 0,0-8 0,1-10-1,-5-4 0,-4-5 0,-7-3 1,-12-5-1,-3 0 1,-16-2 0,-8 2 0,-7 5 0,-5 4 1,2 7-1,0 11 0,5 9 1,4 8-1,11 12 0,7 10-1,10 0 1,0 11 1,13-5-1,5-6 0,3 0 1,5-13 0,-1-5 0,-1-7-1,-5-7 1,-4-9 0,-10-3 0,-9-4 0,-9-4-1,-8 0 1,-9 0-1,-8-3 1,-1 2 0,-1 7-1,3 6 0,3 7 0,7 6-1,5 8 0,8 9-1,14 10 1,0 0 0,0 0 0,8-13 1,2 2 0,-4-3 1,-3-5-2,-3-3 1,-10-10-2,-11 3 0,-7-2 0,-12 2 0,-13 2-2,-6 3 3,-6-3 0,-2 9 1,-2 7 0,6 6 0,2-4 1,9 9 0,8 0 0,9 0-2,8 0 0,6-3 0,5-11 1,3-6-1,1-1 0,-4-8 0,-3 1 0,-6 0 2,-9-3 1,-5 4-1,-6 10 0,-4 10 1,0 7-1,-3 12 0,0 3 1,6 7-2,3 9 0,6-1 0,5-2 0,5-7 1,2-7 0,4-11-1,4-3 0,0-6 1,1-14 0,-4-1 0,-1-4-1,-5-2 0,-1 9-1,-8 7 1,-3 1 0,-4 10-1,-5 15 0,-5 7 0,-1 12 0,-1 7 0,8-2-3,4-6-16,19 21 1,-2-16 8,21 8 11</inkml:trace>
</inkml:ink>
</file>

<file path=ppt/ink/ink8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47:59.040"/>
    </inkml:context>
    <inkml:brush xml:id="br0">
      <inkml:brushProperty name="width" value="0.05292" units="cm"/>
      <inkml:brushProperty name="height" value="0.05292" units="cm"/>
      <inkml:brushProperty name="color" value="#FF0000"/>
    </inkml:brush>
  </inkml:definitions>
  <inkml:trace contextRef="#ctx0" brushRef="#br0">2041 10560 24,'-9'5'30,"20"8"2,4-4-12,16-3-7,12-2-3,10 1-5,2-1-10,2-4-16,2 9-10,-16-9 1,-6 11-2</inkml:trace>
  <inkml:trace contextRef="#ctx0" brushRef="#br0" timeOffset="217.6236">1977 10798 27,'-6'12'30,"6"-12"0,33 7-13,7-2-7,10-2-2,6 3-4,4 2-11,4 4-21,-9-12-1,-2 7-1,-17-7-1</inkml:trace>
  <inkml:trace contextRef="#ctx0" brushRef="#br0" timeOffset="418.811">1960 11038 16,'-7'11'32,"7"-11"1,33 9-4,7-3-12,12-2-8,7 4-16,4-8-19,18 2-5,-3-9-2,9 3 0</inkml:trace>
  <inkml:trace contextRef="#ctx0" brushRef="#br0" timeOffset="901.921">2932 10769 36,'-18'0'33,"-13"0"-2,-3 0-11,2 5-5,-4-1-6,10 8-3,8 1-3,12 3-1,9 0-1,10 2 0,11-3 0,4 2-1,3-3 0,-1-4 0,-4-1-1,-8-3 1,-18-6-1,-6 14 0,-16-5 1,-5-1 1,-7 4 1,0 1-1,2 0 1,5 5 1,13-2-1,14 0 1,7-5-1,15 3 0,6-4-1,5-2-7,5-4-18,0-4-12,-13-10 1,2-1-1</inkml:trace>
  <inkml:trace contextRef="#ctx0" brushRef="#br0" timeOffset="1029.8776">2843 10669 29,'-13'-11'31,"-2"1"-3,15 10-8,-3 14-40,3-14-6,8 15-4,0-3-1</inkml:trace>
  <inkml:trace contextRef="#ctx0" brushRef="#br0" timeOffset="1375.311">3115 11047 25,'13'11'34,"8"3"0,-5-10-3,3-4-14,2 5-5,-3-10-5,1 2-3,-9-9-1,2-2-2,-2-7 1,-10-4-2,0-4 1,-10 3-2,0-1 1,-8 7 0,0 6 1,-7 9 0,0 10 0,6 11 0,1 12 2,6 8 0,1 7 0,11 6 0,0-1 0,11 3 0,-2 0-1,4-10-4,5-3-10,-3-2-26,-3-17 0,7-8-1,0-11 0</inkml:trace>
  <inkml:trace contextRef="#ctx0" brushRef="#br0" timeOffset="1900.1191">3704 10946 29,'-15'-22'32,"5"7"0,-11-7-11,-5-1-6,2 8-4,-10 1-5,6 8-2,-3 11-2,3 5 0,7 4-1,5 8 0,7 3 0,12 1 0,9-2 1,6-4-1,7-6 1,4-6-1,1-4 0,2-7-1,-2-2-1,-7-8 1,-6 2-1,-4-3 0,-3 5 0,-10 9 0,3-17 0,-3 17 1,-9 0 0,9 0 0,-7 17 1,7-3-1,0 1 2,10-1-1,1 0 1,9 4 1,1-9-1,4-1 1,-3-8-1,3 0 0,-7-6-2,0-5-4,-1 0-9,-11-6-14,-6-7-8,6 1-1,-6-5 0</inkml:trace>
  <inkml:trace contextRef="#ctx0" brushRef="#br0" timeOffset="2105.131">3884 10774 70,'0'0'36,"0"0"-5,15 4-9,-12 11-8,7 10-6,-4 6-3,4 11 0,-2 7-2,2 8-1,3 4 0,-2-1-1,-1-7 0,-4-1-1,4-4-3,-7-15-6,10-5-19,-7-10-11,-6-18 0,8-3 0</inkml:trace>
  <inkml:trace contextRef="#ctx0" brushRef="#br0" timeOffset="2261.1397">3938 11068 50,'0'0'35,"0"0"-1,18 0-9,4-4-30,8 4-25,5-12-3,13 4 0,-1-6-2</inkml:trace>
  <inkml:trace contextRef="#ctx0" brushRef="#br0" timeOffset="2690.3881">4355 10802 36,'0'0'28,"-25"-9"-6,10 9-7,1 0-3,-3 4-5,5 6-3,8 5-1,4-2-1,7 2-1,8-1-1,3 0-2,5-3-3,2-1-2,-4-5 0,-6-3 0,-15-2 1,0 0 2,0 0 3,-21-5 4,-1 5 4,-26 4 15,22 0-10,11 5-1,2 1-1,13 8-1,3-7-3,13 7-1,2 0-4,4-5-10,9-4-26,6 6-1,-3-15 0,12 5-1</inkml:trace>
  <inkml:trace contextRef="#ctx0" brushRef="#br0" timeOffset="3050.8129">5236 10909 24,'3'-22'30,"-3"8"-5,-7-1-4,-7 0-3,-1 1-3,-10 0-3,3 6-2,-9 3-2,7 6-1,-4 6-2,6 9 0,3 2-1,12 6-1,4 2-1,9 4 0,6-2 0,8-4 0,2-3-3,7-7-5,1-3-20,1-4-12,-9-19 0,1-2 0</inkml:trace>
  <inkml:trace contextRef="#ctx0" brushRef="#br0" timeOffset="3171.1979">5160 10678 71,'-13'-6'32,"-6"-8"-10,9 4-38,10 10-11,0 0-6,0 0 0</inkml:trace>
  <inkml:trace contextRef="#ctx0" brushRef="#br0" timeOffset="3623.6447">5347 10824 48,'22'15'34,"-5"-15"0,8 5-7,7-1-19,-2-4-2,4 3-2,-6-3-1,-3 0-2,-8-3-1,-3-1 0,-14 4-1,6-10 1,-6 10 0,-19-9-1,3 9 2,0 0-1,-4 10 1,4 4 1,-1 4-1,5 1 1,7 5 0,5 4 0,5-1 0,10-3 0,4-5 0,4-1 0,1-9-1,5-3-1,-2-6 1,1-14-2,1-6 1,-5-3-1,0-6 1,-3 5 1,-4 2 0,-3 2 1,-6 4 1,-8 16 0,0 0 0,6 21 0,-11 3-1,1 1-7,-3 4-33,7 6 0,-3-7-1,14-4 0</inkml:trace>
  <inkml:trace contextRef="#ctx0" brushRef="#br0" timeOffset="4686.8537">6809 10864 9,'28'-3'28,"-12"-12"0,-1-2-5,-6 0-3,-9-7-3,-6 5-3,-9-7-3,-2 12-3,-13-1-2,-1 6-1,-4 7-3,1 4 0,1 8-1,10 7-1,5 6 0,9 0 1,9 4-1,9-1 0,9-4 1,7-3-1,4-6 1,3-8 0,1-9 0,-3-5-1,-1-5 1,-7-3 0,-7-2-1,-10 2 1,-5 3-1,0 14 1,-11-6 1,2 18 0,-5 10 0,5 11 1,0 9-1,9 7 1,0 4-1,0 3 1,7-5-1,2 0-1,-4-9-1,6-8-2,-2-6-6,-9-10-26,0-18-4,15 0-2,-5-9 1</inkml:trace>
  <inkml:trace contextRef="#ctx0" brushRef="#br0" timeOffset="5032.5693">7320 10510 49,'-12'-12'35,"-6"14"-4,-3 8-8,-15 2-7,5 17-4,-5 2-4,5 12-2,6 4-2,12 6-1,13 1 0,13 3-1,9-4-1,9-9-2,9 1-11,3-12-26,-6-15 1,3-9-1,-9-17 0</inkml:trace>
  <inkml:trace contextRef="#ctx0" brushRef="#br0" timeOffset="5318.8074">7441 10542 67,'13'4'36,"-7"6"0,3 8-14,-2 10-8,-7 5-4,5 10-4,-5 2-1,3 2-2,-3 0-1,0-6 0,4-5-2,5-4 1,5-8-3,0-9-2,8-4-11,-4-3-23,-1-17 0,4 1-1,-7-7 0</inkml:trace>
  <inkml:trace contextRef="#ctx0" brushRef="#br0" timeOffset="5497.3574">7357 10756 61,'0'0'35,"0"0"-2,25 4-16,6 0-8,4 1-14,5 4-21,0-9-7,4 5 0,-13-5-2</inkml:trace>
  <inkml:trace contextRef="#ctx0" brushRef="#br0" timeOffset="5785.1511">7677 10561 43,'13'0'37,"14"13"-1,-1 0 1,-2 8-20,7 14-7,-9 0-3,0 10-2,-10 6-3,-2 0 0,-10-3-4,-11-4-2,0-1-8,-11-9-20,3-7-6,3-10 0,-2-12 0</inkml:trace>
  <inkml:trace contextRef="#ctx0" brushRef="#br0" timeOffset="6130.8017">8211 10738 50,'0'0'36,"21"0"0,7 0-8,13 0-12,-2 0-6,8 0-4,-4 4-4,-3-4-5,-4 5-8,-14-5-12,-5 0-13,-6 0 0,-11 0-1</inkml:trace>
  <inkml:trace contextRef="#ctx0" brushRef="#br0" timeOffset="6349.0976">8266 10835 40,'22'18'35,"-3"-8"-4,13-5-4,4 7-7,-2-10-6,9 1-13,-5-8-32,0 10-2,-14-10-2,1 7-2</inkml:trace>
  <inkml:trace contextRef="#ctx0" brushRef="#br0" timeOffset="8559.6486">9266 10519 44,'-10'-19'32,"-18"4"-6,-2 4-7,-5 11-4,-4 6-4,2 14-3,2 12-3,7 14-1,8 10-2,15 5-1,12 5 0,14 2 0,10-8 0,12-9 1,8-11-1,4-17 0,1-20 0,-4-16 0,-8-19 1,-7-11-1,-15-16 0,-16-7 0,-16 0 0,-10 1-1,-9 10 0,-5 8 0,-3 13-3,0 8-5,12 16-16,7 13-12,4 4 1,14 7-1</inkml:trace>
  <inkml:trace contextRef="#ctx0" brushRef="#br0" timeOffset="8860.9952">9235 10829 47,'-7'10'38,"7"6"0,10 11 1,-2 9-20,2-4-10,9 7-6,3 1-28,3-2-12,-4-6-1,5-6-1</inkml:trace>
  <inkml:trace contextRef="#ctx0" brushRef="#br0" timeOffset="9207.5233">9594 11008 69,'7'14'37,"-1"3"-2,-6 4-12,0-5-10,6 13-3,-6-6-5,9 2-1,0-3-1,2-5-2,0-3-4,2-11-6,5-3-27,-5 0-2,-4-15 0,1 1-1</inkml:trace>
  <inkml:trace contextRef="#ctx0" brushRef="#br0" timeOffset="9351.8817">9645 10844 70,'0'0'38,"0"0"-5,4 14-36,-4-14-25,10 0-5,-10 0-3</inkml:trace>
  <inkml:trace contextRef="#ctx0" brushRef="#br0" timeOffset="13331.7775">10103 10882 26,'9'0'32,"16"4"0,-3 0-8,6-4-9,6 0-4,0 0-2,1-8-3,-5-2-3,-5-4 0,-7-5-1,-8-1-1,-10-2 1,-13 3-1,-5 2 0,-6 7 1,-11 1-1,-2 9 1,-1 13-1,2 6 0,4 6 1,5 10 0,12-1 1,15 7 1,11-4 0,14 1 0,9-7-1,9-3 1,4-10-4,-1-8-12,-5-10-26,2-7 0,-5-14-1,-2-5-1</inkml:trace>
  <inkml:trace contextRef="#ctx0" brushRef="#br0" timeOffset="13616.0205">10358 10500 45,'21'0'34,"0"0"2,10 0-10,7 0-16,3-5-31,5 8-9,-9-8-2,7 5-2</inkml:trace>
  <inkml:trace contextRef="#ctx0" brushRef="#br0" timeOffset="14270.7047">10878 10483 33,'0'0'35,"-12"4"1,26-4-9,20 0-6,7 0-6,21 3-3,7-3-3,14 0-5,4 5-7,-5-5-20,-7-5-14,-8 5-1,-18-7 0</inkml:trace>
  <inkml:trace contextRef="#ctx0" brushRef="#br0" timeOffset="14685.1117">11157 10026 31,'0'0'35,"9"-15"1,-9 15-3,11 10-11,-11 0-7,0 11-5,-8 4-5,5 11-1,-1 2-1,4 4-1,-5 0-1,8-2 1,6-6-2,7-6-1,9-5-3,-4-14-9,12-9-22,0 0-3,-9-18 1,-2 4-2</inkml:trace>
  <inkml:trace contextRef="#ctx0" brushRef="#br0" timeOffset="14857.1131">11058 10184 79,'18'13'38,"9"-8"-4,5 0-15,6-1-16,5 6-33,-3-10-4,4 3-2,-9-3-1</inkml:trace>
  <inkml:trace contextRef="#ctx0" brushRef="#br0" timeOffset="15256.5045">11001 10657 43,'0'0'34,"-11"-4"0,11 4-9,-7 19-7,1-5-6,6 10-4,0-2-2,0 6-1,0-3-2,0-2-3,3 0-5,-3-10-6,0-13-18,13 13-8,-13-13-1,0-18 1</inkml:trace>
  <inkml:trace contextRef="#ctx0" brushRef="#br0" timeOffset="15533.746">10980 10657 50,'17'-9'35,"13"9"2,-1 0-7,-3-3-13,6 13-6,-12-1-5,-3 9-3,-13 0-1,-8 1-1,-10 0-1,-6 0 0,-5-1 0,3-5-1,2 1 0,6-8 0,14-6 1,0 11 1,9-8 0,10 1 0,3-1 0,2 2-2,1 0-13,6 4-23,-14-9-1,2 7 0,-10-7 0</inkml:trace>
  <inkml:trace contextRef="#ctx0" brushRef="#br0" timeOffset="15994.0114">11455 10676 56,'0'0'34,"-27"-4"-6,6 4-6,-3 3-8,-5 0-4,6 11-2,-1 0-3,4 7-1,5-1 0,12 3 0,6 0 0,14 0 0,5-4 0,7-3-1,4-3-4,-2-6-19,7-7-18,-2 0-1,-6-18-1,7 0 1</inkml:trace>
  <inkml:trace contextRef="#ctx0" brushRef="#br0" timeOffset="22401.1112">11979 11039 35,'15'18'32,"-10"-2"-3,0 7-6,-5 0-8,0 0-15,-4 0-25,-13-15-4,7 1-3,-8-13-1</inkml:trace>
  <inkml:trace contextRef="#ctx0" brushRef="#br0" timeOffset="22873.1011">12559 10808 30,'16'14'35,"6"15"1,-2 7 0,-9 5-20,5 15-2,-10-1-5,-6 3-5,-7-4-4,-8-2-4,-7-9 0,-9-16-2,1-6 0,-2-21-1,10-8 2,7-16 1,8-9 3,14-11 3,8-7 1,11 2 1,7-1 0,10 2 0,-5 8 0,2 7-1,-3 10-1,-9 9-2,-2 9-1,-12 5 0,-4 17-2,-10-2 0,3 5-2,-6 2 0,3 1-3,0-5-5,0-2-10,16 2-9,-16-18 0,30 6 1</inkml:trace>
  <inkml:trace contextRef="#ctx0" brushRef="#br0" timeOffset="23176.0994">13167 10894 29,'0'0'32,"9"20"0,-14-10-7,-1 4-10,-4 3-3,-6-5-4,-6 1-3,-3-4-1,1-4-3,-3-5 0,2-7-2,9-5 0,4-8 0,10 2 0,6 0 0,6 3 0,5 3 1,4 6 0,6 10 2,0 6-1,-2 9 1,0 2-2,-6 4-9,1-6-24,3 5-1,-9-11 1,14 1-2</inkml:trace>
  <inkml:trace contextRef="#ctx0" brushRef="#br0" timeOffset="23461.4436">13694 10810 66,'16'0'36,"1"15"0,1 9-16,-7-1-8,5 10-3,-3-5-3,2 4-2,-7-10-2,3-6 0,-2-11 0,4-10-1,-2-5 0,2-8-2,5-2-3,-5-7-9,8 3-17,-1 5-8,-5 1-1,6 6 1</inkml:trace>
  <inkml:trace contextRef="#ctx0" brushRef="#br0" timeOffset="23732.842">14257 10863 42,'0'10'35,"-10"9"0,-3-2-9,-14-2-8,4 4-5,-5-7-5,0-2-5,0-6-1,7-4-2,5-12-1,10-2 0,6-5 0,4-1 0,7 1 0,5 5 1,3 4 1,5 10 0,-2 6 0,4 7 1,-5 6-1,0 4-4,-2-2-31,-4 5-2,-2-10 0,5-2 0</inkml:trace>
  <inkml:trace contextRef="#ctx0" brushRef="#br0" timeOffset="24431.6808">15114 10796 40,'0'0'28,"-12"-12"-8,-4 6-3,-2 6-5,-2-3-4,9 8-3,-2 5-2,13 3-1,7 2-1,6-2-1,8 0-1,0 0-1,1-2-1,-3-3 1,-8-4 0,-11-4-1,-10 2 1,-6-2 1,-8 7 2,1-2 0,1 0 2,3 6-1,8 3 1,11 2 0,11 4-1,6-2-2,5-3-8,4 3-19,-3-14-3,3-4-1,-12-14 1</inkml:trace>
  <inkml:trace contextRef="#ctx0" brushRef="#br0" timeOffset="24558.3848">15119 10561 26,'0'-10'23,"-9"-4"-8,9 14-24,0 0-11,0 10-3,12 7 12</inkml:trace>
  <inkml:trace contextRef="#ctx0" brushRef="#br0" timeOffset="24702.6862">15271 10778 65,'31'57'34,"-8"-3"-5,2 3-11,0 4-8,0-7-7,-2-5-8,1-8-11,-3-7-13,-7-22-4,7-8-1,-7-20 0</inkml:trace>
  <inkml:trace contextRef="#ctx0" brushRef="#br0" timeOffset="24860.6938">15556 10827 51,'-11'-5'34,"-11"8"0,-2 12-12,-4 17-6,-11 1-7,1 10-4,-2 6-6,-3-5-7,5 3-15,6-3-12,-2-16 0,9-3-1</inkml:trace>
  <inkml:trace contextRef="#ctx0" brushRef="#br0" timeOffset="25469.9273">15847 10909 51,'-16'-20'31,"2"4"-9,-9 6-6,-1 0-5,-5 10-4,0 4-3,0 7-2,6 7 0,9 4-1,5 1 0,9 1 0,11-4 1,7-6-1,7-2 0,1-6-1,4-6-2,-2-10 0,-3-3-1,-2-6-1,-5 4 2,-8-4 0,-4 5 1,-1 2 1,-5 12 2,0 0 2,0 0-1,0 13 2,0 0-2,7 4 1,5 0-1,4-3 1,5-4 0,4 0 0,1-10 0,1-6 0,-6-3-2,-4-6-4,1-2-18,-8-2-16,-10-6 0,-7 3-1,-3-1-1</inkml:trace>
  <inkml:trace contextRef="#ctx0" brushRef="#br0" timeOffset="25664.5835">16175 10761 67,'-2'15'37,"2"8"1,2 13-5,-2 1-23,4 15-4,-4 8-3,2-1-2,3 6-3,-5-9-4,8 0-7,-8-14-22,-3-21-2,6-8-1,-3-13 0</inkml:trace>
  <inkml:trace contextRef="#ctx0" brushRef="#br0" timeOffset="25816.2381">16210 11001 45,'18'2'33,"-18"-2"-4,29 0-17,-2 4-34,-5-12-6,16 8-3,-2-12-2</inkml:trace>
  <inkml:trace contextRef="#ctx0" brushRef="#br0" timeOffset="26152.0214">16666 10743 30,'-31'-8'30,"9"13"0,-3-2-7,9 9-12,7 4-3,6 3-4,7-2-2,7 5-2,5-7-1,3 0 0,-4-6-1,1-1 0,-7-8-1,-9 0 1,0 0 2,-13 2 1,1 0 4,-10-2 1,7 10 1,-6-6 1,9 11 1,2-5-1,14 4-1,4-1-4,7-4-14,4-3-23,15-2-2,0-8-1,19-2 0</inkml:trace>
  <inkml:trace contextRef="#ctx0" brushRef="#br0" timeOffset="26897.0781">17240 10742 48,'27'4'31,"-3"-4"-6,9 5-10,4 0-4,3-5-2,6 5-3,-6-5-3,-4 0-1,-7-5-1,-11 0-1,-18 5 0,0 0-1,-15-2 1,-7 5 0,-4 6-1,-2 8 2,1 1 0,7 4 0,6 3 1,9-1 1,10-1-1,11 1 1,4-5 0,7-5 0,2-9-2,4-5 0,-3-5-2,0-11-2,-3-1 1,-5-7-1,-2 1 0,-6 2 1,-4 4-1,-4 4 1,-6 13 2,0 0-1,0 0-5,-11 23-16,5-12-10,10 7 0,-8-8 0</inkml:trace>
  <inkml:trace contextRef="#ctx0" brushRef="#br0" timeOffset="27129.4662">17889 10703 55,'8'-14'36,"-2"24"2,-6 10-5,0 8-18,3 18-6,-3 5-3,3 11-1,-3 3-2,4 2-1,-4-4-1,0-5-2,7-6-4,-7-23-8,4-12-23,5-6-3,-9-11 1,16-20-1</inkml:trace>
  <inkml:trace contextRef="#ctx0" brushRef="#br0" timeOffset="27266.5074">17944 10960 24,'8'-10'28,"16"15"-3,-8-10-15,2-2-30,14 10-4,-12-13 0,12 10 6</inkml:trace>
  <inkml:trace contextRef="#ctx0" brushRef="#br0" timeOffset="27537.1001">18231 10843 55,'0'0'37,"12"16"-1,-8 1-7,-4-4-15,6 8-3,-6-3-6,0 0-2,0-9-1,0-9 0,0 0-2,21-5 0,-8-8 1,4-4-2,3 1 1,2-3-1,1 6 1,-3 5 0,-2 8-1,-3 7 1,-4 2 0,-6 10 0,-5 6-3,0-2-8,-3 5-18,0-5-8,-6-8 1,6 2-2</inkml:trace>
  <inkml:trace contextRef="#ctx0" brushRef="#br0" timeOffset="27687.8353">18377 10604 61,'-7'-16'35,"7"16"-2,4 14-15,-13-6-44,16 12-5,-4-7-3,8 11-1</inkml:trace>
  <inkml:trace contextRef="#ctx0" brushRef="#br0" timeOffset="28146.7518">19250 10649 30,'0'0'33,"0"0"2,6 18-4,-6 9-13,0 11-5,-6-1-6,6 4-4,0 2-13,4-4-22,-4-17-3,5-8 0,-5-14 0</inkml:trace>
  <inkml:trace contextRef="#ctx0" brushRef="#br0" timeOffset="28302.8344">19217 10514 41,'0'0'33,"3"-20"-1,-3 20-8,11-4-20,-11 4-23,16 17-10,-16-17-2,31 29-2</inkml:trace>
  <inkml:trace contextRef="#ctx0" brushRef="#br0" timeOffset="28588.1011">19604 10687 49,'-23'-11'31,"5"16"1,-4-4-15,-2 6-5,5 9-5,-1 6-3,7 6-1,7 0-1,6 4-1,12-7 0,6-1 0,5-6 1,2-6 1,-1-12-1,-3 0 0,-9-14 0,-12-3 0,-7-2-3,-15-3-7,0 2-21,1 6-6,-4-5 0,10 11 0</inkml:trace>
  <inkml:trace contextRef="#ctx0" brushRef="#br0" timeOffset="28891.3409">19712 10730 38,'16'7'36,"-5"-2"-1,4 8 1,-7 2-18,-3-1-7,5 5-3,-7-5-4,1 4-2,-4-9 0,0-9 0,0 0-1,18-9 0,-7-4 0,3-6 0,5 0-1,3 2 0,1 1 0,-1 11 1,-1 5-1,-4 5 0,-3 8-2,-8 1-11,-2 5-25,2 3 1,-6-6-1,5-1 0</inkml:trace>
  <inkml:trace contextRef="#ctx0" brushRef="#br0" timeOffset="29183.8062">20613 10556 40,'7'12'37,"-2"9"1,3 16 0,3 18-19,-11 4-6,10 17-2,-4-2-4,3 5-2,-3-7-3,1-3-1,-1-14-2,-6-18-5,7-6-14,-3-18-20,-4-13 1,0-16-2,0-7 2</inkml:trace>
  <inkml:trace contextRef="#ctx0" brushRef="#br0" timeOffset="29325.5587">20638 10899 36,'16'0'32,"-3"-7"0,16 7-8,0 0-26,-4-6-23,15 6-4,-7-6-1,13 6-1</inkml:trace>
  <inkml:trace contextRef="#ctx0" brushRef="#br0" timeOffset="29679.5968">21146 10662 27,'0'0'31,"-17"-9"0,17 9-2,-18 5-16,6 3-3,6 2-5,2 0-2,4 5-1,5-2 0,5 0-1,5-4 0,3-3 0,1-6-2,-6 0 0,-2-5 0,-11 5-1,0-14 1,-11 9 0,-5 5 1,-3 0 2,-2 5 1,3 8 2,1 0 0,14 7 1,3-1 0,12 1-1,7-1-6,4-6-21,4-9-13,10 2-1,0-16-1</inkml:trace>
  <inkml:trace contextRef="#ctx0" brushRef="#br0" timeOffset="30221.8422">21744 10601 37,'0'0'35,"14"0"1,10 6-1,9 2-19,2-8-5,8 8-3,6-8-4,-2 3-4,-1-3-5,-11-3-4,-4 3-8,-18-4-4,-13 4-3,0 0-1,-16-5 0,-5 5 3,-4 0 6,-3 3 10,2 3 11,1 1 7,-10 13 26,27-8-16,4 7-1,8-5-2,3 9-6,2-5-5,6 1-8,-2 0-15,12 0-17,-8-9-1,7 4-1,-7-12 0</inkml:trace>
  <inkml:trace contextRef="#ctx0" brushRef="#br0" timeOffset="30485.1058">22357 10686 41,'-26'-19'30,"7"9"-3,-8 1-11,2 4-5,6 10-4,-2 2-3,7 10 0,5 3-1,5 6 1,4-4 1,13 2 0,5-4 0,5-1 0,-1-6-1,8-10-1,-7-3-5,-1-12-11,-8-6-21,5-1-1,-15-8-1,8 7 1</inkml:trace>
  <inkml:trace contextRef="#ctx0" brushRef="#br0" timeOffset="30831.7688">23014 10411 56,'11'-42'36,"-6"16"0,8 7-15,-8 9-6,4 19-3,-9 8-6,4 12-2,-9 3-1,8 6-3,3 6-1,-6-1-8,3-4-19,3-2-8,-3-9-1,4-1 0</inkml:trace>
  <inkml:trace contextRef="#ctx0" brushRef="#br0" timeOffset="31054.8227">22846 10747 64,'9'8'34,"7"-8"-1,8 0-15,16 0-4,4 4-6,27 1-3,-2 0-3,-2 0-4,1 1-6,-17-2-9,-4-4-19,-9 9 0,-17-9 0,-21 0 0</inkml:trace>
  <inkml:trace contextRef="#ctx0" brushRef="#br0" timeOffset="31334.8152">23030 10910 38,'-7'9'34,"7"0"-2,-6 6-6,3-3-10,-2 5-3,-2 0-3,13 5-4,-2-3-3,5 3 0,-9-3-1,14-4-1,3-2-3,5-4-4,7-2-9,-6-3-17,-9-5-4,6-3 0,-4-9 0</inkml:trace>
  <inkml:trace contextRef="#ctx0" brushRef="#br0" timeOffset="31498.433">23167 11011 39,'0'0'36,"-6"24"0,12-5-8,-6 3-6,0 16-5,-12-6-4,12 4-5,-4-1-1,4-4-4,-3 1-14,-2-8-27,5-14-1,11-3-1,4-17 0</inkml:trace>
  <inkml:trace contextRef="#ctx0" brushRef="#br0" timeOffset="42793.7282">1892 12383 14,'-8'7'31,"21"1"-1,0-4-3,8 1-13,6 0-5,8 0 0,6-1-4,-1 1-1,-9-5-2,0 0-1,-14 0 0,-17 0-1,9 0-1,-9 0 1,-19 0-1,-2 10 0,2 0 0,-5 6 1,12 3-1,8 5 1,1 3-3,10 1-2,9-6-2,18-1 2,6-4-2,11-6 0,-1-8 0,4-3-1,4-4 3,-9-4 4,-7-3 3,-8-4 1,-6 1 2,-3-21 12,-25 11-6,-2 6 1,-15-5-1,8 8-2,-16-4-1,10 7-2,-7 5-2,0 7-1,1 0-2,2 10 0,12 3-1,3 2 0,9 3 0,-3 1 1,11-5-1,5 1 1,2-6-1,4-4 0,0-5 0,-4-2 0,-2-5 1,0-3-2,-5 0 1,-3 0 0,-10 10-1,6-14 1,-6 14-1,0 0 1,3 10-1,2-1 1,2 3-1,6 1 2,2-1-1,6-2 0,4-6 1,-3-4 0,-1-3 0,-2-6 1,-6-5-1,-3-2 0,-10-5 0,-10 1-6,-2 1-23,-1 7-10,-8 1 1,5 6-1</inkml:trace>
  <inkml:trace contextRef="#ctx0" brushRef="#br0" timeOffset="43558.1176">3673 12426 4,'18'-6'32,"-1"12"1,-17-6-2,-19 22-13,0-2-3,-15-5-4,3 3-2,-6-6-4,0-3-2,3-9-2,8-4-1,5-8 0,12-3 0,9 0 0,5-3-1,9 6 0,7 2 0,4 10 1,5 4 0,1 8 0,1 4 0,-2 3 1,2 3 0,3 1 1,-2-5-1,1-4 0,3-4 0,-5-10 0,1 0 0,1-8 0,-5-3 0,-8-7-1,-3-1 0,-5-5 1,-7 2-1,-6 2 0,-6-2 0,-7 6 0,-1 7-1,-5 9 1,0 6-1,-4 9 1,3 9 0,5 11 0,4 8 0,11 3 1,0 2-1,4 1 1,9-3-2,5-1-4,-1-8-15,-3-14-15,8-4 0,-3-16-1,5-6 1</inkml:trace>
  <inkml:trace contextRef="#ctx0" brushRef="#br0" timeOffset="43748.7585">4099 12426 37,'-10'-2'34,"10"17"1,9 4-2,3 5-22,14 10-4,-2 0-2,3 4-5,4-1-8,-6-4-13,-5-13-13,4-1-1,-10-19-1</inkml:trace>
  <inkml:trace contextRef="#ctx0" brushRef="#br0" timeOffset="43905.4969">4371 12436 38,'-25'-10'37,"5"25"1,-9 6-1,-8 11-18,5 12-8,-5 1-6,3-1-12,3-3-28,6 0-2,1-14-1,14-1 0</inkml:trace>
  <inkml:trace contextRef="#ctx0" brushRef="#br0" timeOffset="44102.4242">4447 12426 40,'0'0'36,"15"0"0,-15 0 0,2 15-20,4 2-16,4 3-26,1 8-8,-7-9-1,9 6-1</inkml:trace>
  <inkml:trace contextRef="#ctx0" brushRef="#br0" timeOffset="44432.772">4644 12394 25,'12'0'34,"1"-4"1,5 14 0,-3 6-15,-8-3-9,2 11-4,-12-4-2,0 6-2,-7-7-1,1-5-2,0-5 0,9-9-2,0 0 1,0-18-1,16 3 1,-4-8-1,5 2 2,-4 3-1,1 1 2,-2 8-1,-12 9 1,12-6 0,-12 6 0,10 17 0,-5-2-6,2 0-11,1 0-18,12 3-2,4-7 1,18 5-1</inkml:trace>
  <inkml:trace contextRef="#ctx0" brushRef="#br0" timeOffset="44846.53">5272 12506 22,'-7'-16'29,"-7"-7"-1,2 4-10,-2 2-4,-3 6-5,0 7-1,-2 4-2,3 5 0,-2 4-2,5 9 1,3-2-1,10 5-1,0-5 0,10 4 0,3-6 0,7-6-1,0-4 0,3-4 0,-2-6-1,0-3-1,-4-2 1,-3-1-1,-4 3 1,-10 9-1,10-15 0,-10 15 1,0 0 0,16 9 1,-16-9 0,19 19 0,-6-10 1,5 2-1,0-3 1,2-2 0,-6-1-2,0-5-1,1 0-9,-15 0-22,15-15-7,-11 1-1,-4-9 1</inkml:trace>
  <inkml:trace contextRef="#ctx0" brushRef="#br0" timeOffset="44973.9598">5415 12137 57,'-7'-20'37,"-3"4"1,10 16-5,0 0-22,0 22-27,5 1-19,-5-8-2,11 11-1</inkml:trace>
  <inkml:trace contextRef="#ctx0" brushRef="#br0" timeOffset="45657.7333">6260 12388 24,'0'-22'30,"-12"22"0,-10 0-10,-3 5-7,-3 9-3,1 2-4,5 9-2,7-1-2,10 3-1,10 0 0,9-3 0,7-5 0,10-5 0,2-6 0,1-8-1,-3 0 0,-3-9 0,-7-4-1,-8 3 1,-7-1 0,-6 11 1,-13-8-1,0 15 2,-5 6 0,5 13 0,-1 4 0,7 10 0,1 2 1,9 4-2,3-1-1,4-7-3,8-5-9,-1-5-21,-6-18-1,11-4 1,-4-16-1</inkml:trace>
  <inkml:trace contextRef="#ctx0" brushRef="#br0" timeOffset="45935.4933">6632 12422 39,'-24'-10'32,"7"10"0,-4 0-11,4 5-12,6 12-1,5-2-3,6 8 0,9-4-1,4 6-1,2-4 1,9-4 0,-1-7-1,-2-5 1,-2-10-2,0-4-1,-7-5-4,-4-9-6,0 1-15,-1 3-12,-7-5 1,2 7-2</inkml:trace>
  <inkml:trace contextRef="#ctx0" brushRef="#br0" timeOffset="46251.1115">6781 12482 31,'19'18'35,"-7"-8"0,12 2-4,-1-2-13,2-7-7,-1 0-4,-2-6-2,2-2-2,-6-4-1,-3-6-1,-8-1 0,-7-2-1,-3-2 0,-8 2 0,-5 4-1,-7 3 1,-4 7-1,2 8 1,-2 4-1,5 11 1,6 9 1,1 7-1,8 3 2,7 5-1,4 2 1,5 1 0,-3 0-3,4-8-7,1-6-25,9-3-3,-5-15-2,7-9 1</inkml:trace>
  <inkml:trace contextRef="#ctx0" brushRef="#br0" timeOffset="46754.6055">7172 12426 8,'-13'-10'29,"23"10"1,-10 0 1,27-8-18,1 8-3,0 0-4,3 0-2,0 0-2,-6 0-2,-3 0 0,-8-3 0,-14 3-1,0 0 0,0 0 1,0 0 1,-21 7-1,9 5 2,0 3 0,3 4 1,3 0 0,6 4 0,9-2 1,6-1-1,1-4 0,6-4-1,2-10-1,1-4 0,3-7-2,0-8 1,-3-5-2,0-8 1,-5-1-1,-1-3 1,-7 6 2,-2 5 0,-6 4 1,-4 10 1,0 9 0,-10 6 1,5 9-1,1 7-1,4 4-1,-3-1-3,3 1-8,0-4-16,3-10-9,3 0 0,-6-12 0</inkml:trace>
  <inkml:trace contextRef="#ctx0" brushRef="#br0" timeOffset="46899.1572">7583 12175 41,'-14'-12'33,"14"12"-3,-13 4-11,13-4-41,0 17-8,0-9-2,16 16-1</inkml:trace>
  <inkml:trace contextRef="#ctx0" brushRef="#br0" timeOffset="47462.5208">7987 12455 19,'-13'-19'29,"5"5"0,-6-1-9,3 0-5,-5 6-3,-2 1-3,1 8-2,-1 5-2,6 8-1,0 5 0,6 0-1,6 3 0,0 1 0,9-4 0,6 1-1,1-6 0,2-5 0,0-8-1,1 0 0,0-9-1,0-3 0,-1-6 0,-2-1-1,-4 0 1,-2 0-1,-4 5 0,-6 3 1,0 11 0,0 0 0,-9-2 1,5 12-1,4 4 0,0 4 1,4 0-1,7-2 1,5 0 0,2-5 0,7-3 0,1-4 1,-4-4-1,2-8 1,-3-2 0,-4-4 0,-6-4-1,-7-5-1,-4 3-8,-9 3-28,-7-7 0,3 5-1,-6-3 0</inkml:trace>
  <inkml:trace contextRef="#ctx0" brushRef="#br0" timeOffset="48062.84">9204 11860 8,'-9'-21'30,"-19"3"2,-6 18-4,-14 9-9,-7 16-4,-2 17-4,0 12-2,7 20-2,7 10-2,17 8-2,14 3 1,18-2-2,15-10-3,14-8-7,21-14-12,10-15-15,2-24 0,6-4 0,-2-18-1</inkml:trace>
  <inkml:trace contextRef="#ctx0" brushRef="#br0" timeOffset="48568.718">9685 12066 35,'-19'-27'31,"-18"-4"-3,-1 12-9,-5 9-4,-6 6-5,5 12-3,-4 8-3,12 14-2,7 7 0,8 11-1,9-1 1,16 5 1,10-1-1,15-3 1,9-10-1,8-10 1,2-17-1,2-11 0,-6-16 0,-1-11-1,-13-14-1,-16-6-1,-10 0-1,-11-4-2,-6 9-4,-11 2-9,4 10-12,2 12-6,-7 6 0,13 12 0</inkml:trace>
  <inkml:trace contextRef="#ctx0" brushRef="#br0" timeOffset="48823.075">9473 12230 55,'-3'15'37,"7"7"1,5 10-6,-2-4-18,14 11-5,0-4-7,4-2-10,0-6-28,2-3-2,-7-9 1,0-2-1</inkml:trace>
  <inkml:trace contextRef="#ctx0" brushRef="#br0" timeOffset="49093.8066">9818 12409 46,'0'0'35,"0"15"0,0-5-3,-6 9-21,2-3-4,4 5-1,0-2-2,0-2-3,3-2-4,-3-15-10,13 10-22,-3-6-1,-10-4 0,5-18 0</inkml:trace>
  <inkml:trace contextRef="#ctx0" brushRef="#br0" timeOffset="49244.5332">9830 12232 42,'10'-6'32,"-10"6"-2,0 0-14,0 0-40,12 9-5,-12-9-3,0 0 0</inkml:trace>
  <inkml:trace contextRef="#ctx0" brushRef="#br0" timeOffset="49485.6729">10019 11933 32,'47'32'38,"0"18"3,-1 18-1,-5 14-12,-20 5-11,-3 12-6,-24-7-6,-12-5-8,-10-15-35,-15-8-3,-13-24 0,-1-8 0</inkml:trace>
  <inkml:trace contextRef="#ctx0" brushRef="#br0" timeOffset="51252.8106">10730 12412 21,'18'14'31,"-18"1"1,6 12-6,-11-1-29,-9-2-19,8 5-4,-12-12-3,8-2 0</inkml:trace>
  <inkml:trace contextRef="#ctx0" brushRef="#br0" timeOffset="52693.7625">11369 12226 24,'-7'15'29,"9"20"0,-4-6-12,8 6-4,9-2-4,6-8-3,14-6-1,-1-16-1,4-12 0,-6-19-1,-2-8 0,-10-12 0,-13-8-1,-16-9 0,-13-4-1,-5 3 0,-9 10-1,-2 11 0,-2 11 0,4 20 0,8 14-1,13 20-2,15 12-3,10 15-4,14-3-6,17 2-5,10 0 0,12-4 3,6-9 3,1-7 6,-4-8 6,-7-7 6,26 3 28,-60-11-11,-16 1 0,-9 6-3,-17-1-3,-3 7-3,-11 0-3,-1 0-2,-3-3-3,4-4-2,4-7-1,2-4-2,12-7 1,9-8-1,8 1 0,7 1 1,8 3 0,4 8 2,2 4 0,0 12 1,1 2-1,-3 6-6,1 2-20,-1 4-8,-5-9 0,15-3-2</inkml:trace>
  <inkml:trace contextRef="#ctx0" brushRef="#br0" timeOffset="53055.7227">12577 12226 45,'16'0'36,"-6"9"-1,3 10-9,2 8-11,-12 0-4,6 2-3,-9-4-3,0-7-3,0-18-1,-15 5-1,10-21-1,5-10 1,0-5-1,5-3 0,8-1 0,4 5 2,6 6 0,-2 13 0,1 11 0,2 9 0,-3 12 1,-1 6-2,-5 9-5,-9-7-11,-2 0-20,9-2-1,-5-12 0,2-3-1</inkml:trace>
  <inkml:trace contextRef="#ctx0" brushRef="#br0" timeOffset="53356.6709">12972 12282 44,'12'17'33,"-6"-8"2,7 3-10,5 2-12,1-7-3,3 3-4,0-10-2,-3 0-3,-4-14 1,-6-1-1,-6-8-1,-3-4 1,-13 0-1,-5 1-1,-3 4 1,-2 9-1,-1 7 0,2 10 0,0 12 1,6 11 0,5 6-1,7 9 1,4 4 0,9 0 1,2 1-1,1-8-7,6-3-18,4-3-9,-13-16-1,13-5 0</inkml:trace>
  <inkml:trace contextRef="#ctx0" brushRef="#br0" timeOffset="53745.8193">13465 12155 30,'-9'-12'32,"-9"-5"0,2 10-8,16 7-9,-19 0-5,19 12-3,6 0-3,3 3-1,4-1-2,5-1-2,-2 0-1,-1-1-2,-5-3-1,-10-9 1,-12 6-1,-4-6 0,-3 5 3,-6 0 2,0 3 2,4 3 3,5 2 0,11 6 0,5 0 1,8 3 0,5-3-2,8-4-1,4-3-6,-3-7-9,0-12-18,3 0-4,-7-16 0,1-3-1</inkml:trace>
  <inkml:trace contextRef="#ctx0" brushRef="#br0" timeOffset="53870.0696">13539 11936 43,'-12'-23'26,"12"11"-10,0 12-24,-19-7-13,19 17-5,0-10-1</inkml:trace>
  <inkml:trace contextRef="#ctx0" brushRef="#br0" timeOffset="54123.117">13604 12131 28,'22'45'31,"-9"-10"0,2 1-5,-6-3-10,-5-8-7,-2-5-3,-5-11-1,3-9-1,-14-5-1,9-11-1,3-6-1,2-2 0,6-4 0,1 0-1,8 2 2,4 10 0,2 4 1,0 12 1,-2 4 0,0 11 0,-4 3-1,-2 4 0,-7 5-8,-6-3-15,0-1-15,6-3-2,3-8-1,16-2 0</inkml:trace>
  <inkml:trace contextRef="#ctx0" brushRef="#br0" timeOffset="54670.1158">14128 12066 36,'-11'5'30,"-9"-3"-1,6 10-12,3 7-5,4 0-5,9 4-2,10-2-2,3-3-1,1-2-2,2-4 1,-2-4-2,-1-7 1,-5-1-1,-10 0 0,0-11 0,-10 6 0,-5 5 0,-3 0 1,-1 5-1,0 5 2,0 4-1,7 3 1,3 3 0,9 4 1,2-2 1,9-1 0,4-5-1,5-2 1,0-4 0,5-6-1,-1-8-2,1-4 0,-2-7-1,1-4 0,-2-8 1,-3-2 0,-4 0 1,0 2 1,-11 3 2,1 8 1,-5 6 1,0 10 0,0 0-1,-12 23 0,9-2-1,3 5-1,-3-2-1,6 0 0,0-4-2,7-2-1,-1-2-8,-6-7-27,-3-9-3,18-5 1,-8-6 0</inkml:trace>
  <inkml:trace contextRef="#ctx0" brushRef="#br0" timeOffset="54883.2861">14683 12101 60,'16'-7'38,"-16"7"-1,9 0-1,-9 0-29,3 10-24,-3-10-18,0 10-2,0-10-1,-3 12 0</inkml:trace>
  <inkml:trace contextRef="#ctx0" brushRef="#br0" timeOffset="55038.9952">14666 12279 70,'0'0'41,"0"17"1,0-17-1,5 12-25,-5-12-41,0 0-13,0 0-2,0 0-1</inkml:trace>
  <inkml:trace contextRef="#ctx0" brushRef="#br0" timeOffset="56050.1113">2255 13721 23,'8'-10'34,"-8"-12"2,6-4 0,0-7-15,-6-10-6,9 4-3,-9-4-2,4 9-4,-4 2-1,0 14-2,0 18 0,3 12-2,-3 21 0,7 10-2,6 12-4,-5 1-8,7 4-19,3-1-7,-8-9 0,2-9 0</inkml:trace>
  <inkml:trace contextRef="#ctx0" brushRef="#br0" timeOffset="56267.5478">2007 13909 31,'0'0'35,"5"13"2,21-6-3,19 0-14,6-7-8,19 12-1,1-9-4,6 1-7,7-4-11,-12 0-18,-5-5-9,-10 1 0,-17-6-1</inkml:trace>
  <inkml:trace contextRef="#ctx0" brushRef="#br0" timeOffset="56598.2652">2309 14130 45,'0'0'37,"22"3"1,-22-3-6,6 14-14,-6 5-5,-11-2-4,8 9-3,-8-1-2,4-1-1,0 1-2,7-1 0,0-4 0,17-5-3,5 0-2,-3-10-5,12 4-12,-3-6-19,-7-9 1,6 0-1,-7-11 1</inkml:trace>
  <inkml:trace contextRef="#ctx0" brushRef="#br0" timeOffset="56796.3013">2495 14156 66,'-12'8'37,"15"11"-3,-3 12-15,-3-2-5,12 12-4,-9 0-1,6 6-3,-6-4-3,7-1 0,-7-4-2,6-8-3,0-2-8,-12-6-28,6-22-1,5 12-1,-5-12 0</inkml:trace>
  <inkml:trace contextRef="#ctx0" brushRef="#br0" timeOffset="57321.8944">3287 13578 10,'-36'-53'66,"3"31"-35,-2 5-12,-5 12-5,-2 10-4,1 14-3,3 13-3,4 11-2,13 10-1,10 8 0,9 2 1,15 0 0,11-11 2,16-4-2,4-15 2,15-11-1,0-16 0,-3-12-1,-3-17 0,-7-7-1,-11-16-1,-15-5 0,-16-7 0,-17-3-1,-8 10-2,-13 4-5,0 17-13,3 6-17,-10 11 1,9 20-1,-1 5 1</inkml:trace>
  <inkml:trace contextRef="#ctx0" brushRef="#br0" timeOffset="57509.5597">3153 13805 46,'15'17'38,"6"1"0,2 8 0,4 8-22,-2-8-9,0 3-14,-4-4-27,5 1-4,-9-8 1,-2-4-2</inkml:trace>
  <inkml:trace contextRef="#ctx0" brushRef="#br0" timeOffset="57779.5229">3529 13934 54,'0'0'36,"0"27"1,-2-5-7,-1-4-20,10 11-3,-7-6-2,9 3-2,0-4 0,0-3-2,1-2-3,2-9-7,3-8-24,-2-4-4,-4-11 0,4-1 0</inkml:trace>
  <inkml:trace contextRef="#ctx0" brushRef="#br0" timeOffset="57938.2922">3565 13776 68,'0'0'38,"0"0"-2,0 0-16,24 6-49,-24-6-5,13-3-2,-13 3-2</inkml:trace>
  <inkml:trace contextRef="#ctx0" brushRef="#br0" timeOffset="58352.9182">3993 13766 26,'0'0'35,"0"0"-1,20 13-7,6-13-9,9 0-4,1 0-4,7 0-5,-2 1-4,-1-2-5,-3 2-7,-12-1-10,-6-4-14,-3 4-1,-16 0 0,12 0 10</inkml:trace>
  <inkml:trace contextRef="#ctx0" brushRef="#br0" timeOffset="58538.7721">4042 13931 41,'18'12'36,"2"-12"1,14 3-6,3 3-16,3-6-9,-3 6-25,-5-9-15,5 3 0,-9-5-2</inkml:trace>
  <inkml:trace contextRef="#ctx0" brushRef="#br0" timeOffset="60228.6998">4966 13518 17,'-11'-22'30,"-5"12"-3,-15 3-8,-4 7-4,-2 12-4,-4 9-2,8 13-2,4 7-2,11 9-2,12 7 0,15 3 0,13-4 0,15-4 1,13-14 1,8-12 0,3-16-1,2-10 0,-2-19-1,-9-11 0,-11-14-1,-17-9-1,-15-7 0,-14 1 0,-18 2-1,-9 6-1,-6 13-5,-13 6-11,4 16-20,3 16 0,3 11-1,6 13 1</inkml:trace>
  <inkml:trace contextRef="#ctx0" brushRef="#br0" timeOffset="60401.7249">4904 13721 30,'21'5'36,"9"11"0,-4-1 1,0 4-19,9 10-7,-6 0-12,1 6-21,-6-4-13,3 0-1,-11-10 0</inkml:trace>
  <inkml:trace contextRef="#ctx0" brushRef="#br0" timeOffset="60657.7404">5393 14005 26,'0'0'35,"0"20"0,-7-7 0,7 3-16,-3 6-11,0 0-1,3 0-3,0-1-4,4-6-3,7 2-12,-3-7-17,-8-10-4,15-15 1,-10-4-1</inkml:trace>
  <inkml:trace contextRef="#ctx0" brushRef="#br0" timeOffset="60808.7528">5435 13801 67,'0'0'36,"0"0"-3,0 0-25,0 0-37,0 0-4,0 0-3,10-21 0</inkml:trace>
  <inkml:trace contextRef="#ctx0" brushRef="#br0" timeOffset="61430.1073">5877 13839 44,'14'13'32,"-1"-9"-2,8 0-13,7-1-4,-1-3-4,2-4-4,-4-4-1,0-3-2,-7-4 0,-8-2-1,-10-2 0,-13 0-1,-5 3 1,-9 5-2,-4 6 1,-7 5 0,-2 9 0,4 8 0,5 3 0,10 7 2,7 3 1,14 4 0,14-2 2,11 0-1,9-6 1,11 1 0,0-8-4,2-6-11,-6-13-27,1 0 0,-1-22-1,1-3 0</inkml:trace>
  <inkml:trace contextRef="#ctx0" brushRef="#br0" timeOffset="61695.1067">6061 13378 18,'4'14'34,"11"-8"0,16 2 0,7-4-19,8 2-14,9 3-28,-8-15-3,12 10-3,-16-8-1</inkml:trace>
  <inkml:trace contextRef="#ctx0" brushRef="#br0" timeOffset="62108.1093">6648 13159 53,'0'-12'36,"0"12"0,0 0-8,3 12-14,0 12-5,-3 1-5,-3 8-2,-1 4 1,4 3-2,0 1 1,4-2-1,5-4 0,3-9-1,4-2-4,3-14-7,6-6-23,-1-4-3,-5-13-1,2 1 1</inkml:trace>
  <inkml:trace contextRef="#ctx0" brushRef="#br0" timeOffset="62265.991">6580 13331 28,'-10'7'33,"20"1"2,5-8-3,12 2-24,5 5-28,-1-7-9,12 0-3,-12-5-2</inkml:trace>
  <inkml:trace contextRef="#ctx0" brushRef="#br0" timeOffset="62498.012">7045 13058 57,'0'0'37,"0"0"2,-10 29-6,4 5-19,-6 4-6,-1 13-2,-3 2-1,1 5-4,2-1-2,-5-6-10,9-8-26,3-5-2,0-11-1,9-13 1</inkml:trace>
  <inkml:trace contextRef="#ctx0" brushRef="#br0" timeOffset="62748.2113">7203 13189 35,'0'0'37,"0"0"0,15 18 1,-12 12-18,-3 4-8,4 9-3,-4 1-4,0 2-6,3-2-9,-6-8-20,3-13-9,0-8 1,0-15-1</inkml:trace>
  <inkml:trace contextRef="#ctx0" brushRef="#br0" timeOffset="63040.053">7212 13196 67,'9'-18'38,"12"11"0,-1 7-7,5 0-18,8 7-7,-5 2-3,-3 7-1,-7 3-2,-8 1 0,-10 1-1,-15-1-1,-7-3-1,-3 0 1,1-1 0,-1-6 0,6 2 1,6-7 1,13-5 2,0 16 0,9-8 1,11 3 0,-2-2-1,7 3 0,2 1-4,-1-4-6,6-1-27,-2-2-4,-3-6 0,2 0 0</inkml:trace>
  <inkml:trace contextRef="#ctx0" brushRef="#br0" timeOffset="63363.0016">7824 13210 13,'-23'-17'34,"2"9"-2,-10-1 2,-7 4-15,4 12-5,-4 4-4,8 12-3,4 4 0,12 7-1,8 1 0,17 5 1,9-4 0,16-1 0,4-11-1,11-5-2,-3-9-4,-4-6-38,-4-16-2,-5-2-1,-11-11-1</inkml:trace>
  <inkml:trace contextRef="#ctx0" brushRef="#br0" timeOffset="66497.209">8350 13677 12,'-31'-2'34,"10"7"1,4 2 2,17-7-13,7 14-7,20-11-4,26 3-3,10-6-4,18 0-4,6-6-4,1-4-10,1 3-13,-15 1-13,-21-3 0,-12 9 0</inkml:trace>
  <inkml:trace contextRef="#ctx0" brushRef="#br0" timeOffset="66774.8066">8315 13863 39,'-17'-11'34,"17"11"-3,3-12-9,11 6-5,19 6-2,9-5-4,17 5-2,4 0-3,15 0-2,2 0-4,-4-4-7,0 4-13,-11 0-17,-15-10-1,-14 7 0,-16-4 0</inkml:trace>
  <inkml:trace contextRef="#ctx0" brushRef="#br0" timeOffset="66985.5288">8964 13617 36,'23'4'35,"11"14"2,-6-2-5,-7 4-15,-2 14-5,-19-4-4,0 4-6,-18 3-11,-8-8-21,-11-8-6,0-3 0,-9-12-1</inkml:trace>
  <inkml:trace contextRef="#ctx0" brushRef="#br0" timeOffset="67332.7255">8396 13733 3,'0'0'9,"0"0"2,0 0 2,-9 15 3,9-15 2,-6 25 2,0-9 1,6 15-1,0-4-1,6 10-4,7 1-13,14-5-33,-2-11-2,14-5-3,1-17 0</inkml:trace>
  <inkml:trace contextRef="#ctx0" brushRef="#br0" timeOffset="68689.1052">9801 13652 12,'15'-12'28,"-13"-12"-2,8-9-4,1-4-3,-4-8-4,5 6-1,-6-2-2,4 11-3,-10 4-1,2 14-1,-2 12-2,0 0-1,-6 25-1,6 4-2,0 12-3,4 2-5,2 12-11,1 0-19,-4-8 1,5 1-1,-8-11 0</inkml:trace>
  <inkml:trace contextRef="#ctx0" brushRef="#br0" timeOffset="68884.2619">9653 13837 40,'0'0'35,"0"0"0,29 4-11,4-4-7,18 5-5,4-2-5,10 0-8,6 8-10,-3-1-22,-11-4-2,-2 5-1,-18-5 0</inkml:trace>
  <inkml:trace contextRef="#ctx0" brushRef="#br0" timeOffset="69223.4811">9855 14008 33,'0'0'34,"9"8"1,-9 4-11,-3-2-6,0 9-4,-10-3-4,4 7-3,-6 1-3,5 1-2,0-2 0,8-4-2,4-2-1,8-5-3,10 1-7,1-13-10,4-4-14,9 1-1,-13-10-1,7 4 1</inkml:trace>
  <inkml:trace contextRef="#ctx0" brushRef="#br0" timeOffset="69387.4227">10010 14046 40,'0'0'36,"-15"0"-1,5 11-8,7 13-9,-6 5-5,9 11-4,0 2-4,0 4-2,7 2-7,-4-7-10,-1-6-23,10-6 0,-6-17 0,11-5-1</inkml:trace>
  <inkml:trace contextRef="#ctx0" brushRef="#br0" timeOffset="69802.5682">10444 13729 49,'12'4'37,"11"1"1,1-5-4,4 0-18,12 0-6,-2 0-8,5 0-8,1 0-15,-5 0-16,-13-3 0,-1 3-1,-14-6 0</inkml:trace>
  <inkml:trace contextRef="#ctx0" brushRef="#br0" timeOffset="69960.749">10544 13825 53,'9'5'37,"16"2"-2,2-7-10,10-3-49,4 8-6,-5-10-3,4 10-2</inkml:trace>
  <inkml:trace contextRef="#ctx0" brushRef="#br0" timeOffset="70635.1052">11117 13612 50,'4'14'35,"-4"-14"0,19 5-14,3 4-8,-2-9-4,9 6-2,-2-11-2,7-5-2,-6-4-2,-4-2-1,-6-2-1,-11-2 0,-9-1-1,-10 4 0,-9 5 0,-7 9 0,-5 11 1,-4 2 0,-2 12 0,5 7 1,8 4 0,7 7 1,14-2 1,15 0 0,11-5 0,15-5 0,11-7-3,4-9-11,0-12-23,8 0 0,-10-19-1,4-4 0</inkml:trace>
  <inkml:trace contextRef="#ctx0" brushRef="#br0" timeOffset="70862.4454">11318 13273 41,'13'0'36,"11"5"0,4-5 1,6 0-23,11 0-15,-1-4-30,5 7-2,-10-12-3,2 2 0</inkml:trace>
  <inkml:trace contextRef="#ctx0" brushRef="#br0" timeOffset="71200.3229">11834 12964 46,'0'0'36,"0"0"1,10 0-5,-10 0-15,0 28-4,0-5-6,0 10-3,-3 3 0,6 3-1,1 0-1,6 0 0,3-4-1,2-5 0,6-7-2,-5-8-4,8-2-7,-9-11-17,-4-9-10,-2-3 0,-9-7 0</inkml:trace>
  <inkml:trace contextRef="#ctx0" brushRef="#br0" timeOffset="71358.3367">11771 13118 53,'0'0'35,"0"0"1,15 3-12,4-3-10,9 0-11,10 0-26,2 2-11,-4-4-1,4 2 0</inkml:trace>
  <inkml:trace contextRef="#ctx0" brushRef="#br0" timeOffset="71612.3484">12314 12857 61,'0'-11'36,"-3"22"1,-6 11-13,0 3-9,0 16-4,-6 4-5,1 12 0,-7 0-1,3 1-3,2 0-3,-2-12-11,8-10-26,4-4-2,6-16 1,3-7 0</inkml:trace>
  <inkml:trace contextRef="#ctx0" brushRef="#br0" timeOffset="71861.8608">12523 12973 35,'-7'-12'36,"7"12"0,-3 29-10,0-4-7,3 17-4,-6 0-5,6 9-3,0-5-5,0-6-7,0-3-8,0-14-11,6-10-8,-6-13-4,0 0 3</inkml:trace>
  <inkml:trace contextRef="#ctx0" brushRef="#br0" timeOffset="72102.9074">12500 13017 68,'19'-34'32,"3"5"-4,3 12-7,9 17-5,-3 5-5,-4 14-4,-11 3-2,-7 4-3,-11 4 0,-14-1-1,-6-1-2,-5-3 1,-1-3-1,3-1 0,10-5 0,9-3 0,14-1 0,11-2 0,9 0 1,3-3-4,9 6-10,0-1-23,-8-12 1,7 8 0,-4-12-1</inkml:trace>
  <inkml:trace contextRef="#ctx0" brushRef="#br0" timeOffset="72389.0414">13090 12983 36,'-28'-8'31,"-12"6"-5,5 7-6,4 11-3,-6 5-2,12 11-3,1-4-1,20 12-2,4-5 0,19 2-2,6-9 0,18-4-3,4-8 0,-1-6-4,0-2-15,-4-8-24,-15-14-1,-9 6 0,-14-7-1</inkml:trace>
  <inkml:trace contextRef="#ctx0" brushRef="#br0" timeOffset="81675.6632">13610 13518 23,'0'10'31,"10"-7"0,24-3-9,12 6-8,14-6-3,18 3-3,8-3-6,4 0-6,-1 7-5,-11-4-6,-15 1-9,-11 11-8,-31-6 0,-8 5 7</inkml:trace>
  <inkml:trace contextRef="#ctx0" brushRef="#br0" timeOffset="81915.5535">13750 13646 52,'34'0'26,"19"9"-3,6-3-4,3 0-5,7 2-5,-7-5-9,-7-3-11,-11-3-20,-8 3-1,-20-14-1,-1 8 0</inkml:trace>
  <inkml:trace contextRef="#ctx0" brushRef="#br0" timeOffset="82110.5658">14324 13508 38,'41'4'32,"-10"-1"1,2 7-13,-5 11-6,-13-1-4,-5 7-2,-19 2-8,-9 1-15,-13-10-16,5 2-2,-11-15-1,3 3-1</inkml:trace>
  <inkml:trace contextRef="#ctx0" brushRef="#br0" timeOffset="82284.5757">13500 13641 18,'24'39'18,"0"0"-18,1 1 0,3 2-18,-15-18 1</inkml:trace>
  <inkml:trace contextRef="#ctx0" brushRef="#br0" timeOffset="88049.1067">14996 13620 49,'0'0'23,"19"0"-2,-7-6-4,5-11-3,7-7-4,-3-10-3,4-8-3,-3-12-2,-3-5-1,-7 0 0,-6 2-1,-10 9 0,-7 11 0,-8 9 0,-6 15 0,0 21 0,2 13 0,1 13 0,9 9 0,6 7 0,14 2 1,10-1-1,9-4 1,10-8 0,2-6 0,3-13 0,-1-10 0,-6-10 1,-3-11-1,-7-6 0,-8-2 0,-3 2 0,-6 2-1,-7 15 1,0 0 0,0 0 0,2 22 0,-2 4 0,-2 1 0,2-2 1,0 1 0,2-12-1,-2-14 0,19 1 0,-4-11-1,2-3 1,3-3-1,0 2 0,1 2 1,-2 5-1,1 7 2,-7 7-1,0 6 0,-2 6-5,-4-1-19,-2-8-13,6 4 0,-11-14 0</inkml:trace>
  <inkml:trace contextRef="#ctx0" brushRef="#br0" timeOffset="88506.4201">15844 13527 37,'-15'4'35,"4"-8"0,24 4-4,18 0-14,16-5-6,19 5-4,11 0-5,4 0-4,-1 3-5,-12 1-6,-12 4-14,-16 2-9,-28-6 0,-12-4 0</inkml:trace>
  <inkml:trace contextRef="#ctx0" brushRef="#br0" timeOffset="88732.1404">16060 13322 2,'-18'-74'59,"18"36"-27,3-1-14,0 1-4,7 11-2,-4 1-3,0 12-2,-6 14-2,0 0-1,3 23-4,-3 6-8,0 8-25,6 15-2,-10-2 2,8 11-2</inkml:trace>
  <inkml:trace contextRef="#ctx0" brushRef="#br0" timeOffset="89139.4831">16049 13689 38,'0'0'32,"0"12"0,0-12-11,-10 25-9,2-9-5,4 6-1,4-6-3,0 2 0,12-4-2,1-1 0,6-6-1,3-5-4,-2-2-5,0-7-5,-2-2-4,0-6-1,-5 0 1,-3-4 3,-1 1 7,-7 0 7,-2 1 7,0 17 7,0-10 6,0 10 2,-3 16-1,6 5-3,-3 2-4,4 12-4,-4-2-3,6 4-9,-2-5-23,0 3-9,-4-15 0,0 3-2</inkml:trace>
  <inkml:trace contextRef="#ctx0" brushRef="#br0" timeOffset="89747.6011">16675 13462 26,'19'9'33,"0"-9"0,14 6-2,-1-3-16,7-3-7,5 0-8,3 0-12,-1 4-18,-12-8-3,-4 4 0,-14-4 0</inkml:trace>
  <inkml:trace contextRef="#ctx0" brushRef="#br0" timeOffset="89914.9319">16730 13566 38,'14'0'34,"20"5"-1,2-5-5,8 4-23,8 6-30,-9-15-5,7 5-2,-15-11-2</inkml:trace>
  <inkml:trace contextRef="#ctx0" brushRef="#br0" timeOffset="90651.0519">17366 13500 44,'0'0'34,"12"-3"-2,4-14-12,12-1-7,-4-15-3,7-7-4,-2-12-4,-2-7 0,-5-3-1,-4 1-1,-8 3-1,-10 7 1,-10 12-1,-5 17 1,-7 22 0,-4 15 0,-1 19 1,4 12-1,7 10 1,11 6 0,10 1-1,13 0 1,5-8 0,9-8 0,2-11 0,4-11 0,-4-15 0,-2-10 0,-5-17-1,-4-5 1,-3-6 0,-3 2-1,-2 0-1,-5 6 1,-2 8 0,-8 12 0,0 0 0,10 23 1,-10-3 0,0 2 1,0 0 0,2-5 0,2-5 0,-4-12 0,18 0 0,-6-10-1,2-4 0,4-3 0,0 0 0,0 2-2,1 5 2,-3 6-1,1 7-1,-3 8 2,-1 6-2,-5 2-3,5 6-17,-3-3-16,-3-10 0,7 0-1,-14-12 1</inkml:trace>
  <inkml:trace contextRef="#ctx0" brushRef="#br0" timeOffset="91213.7944">18206 13309 33,'10'16'32,"4"-16"0,10 3-13,9 0-3,0-3-5,4 0-3,-5-3-2,1-3-3,-10-4-1,-4-2-1,-15-3 0,-8-4-1,-12 4 0,-6 0 0,-7 4-1,-3 8 0,-3 6 1,3 11 1,4 4 1,9 8 0,12 3 2,12 5 0,11-5 0,13 0 1,6-7-1,8-5-1,2-3-5,3-14-12,-3-7-23,4-5 0,-14-12 0,2-3-1</inkml:trace>
  <inkml:trace contextRef="#ctx0" brushRef="#br0" timeOffset="91463.0237">18372 12909 39,'7'16'34,"5"-16"0,13 9-3,9-9-22,1 5-17,14 1-21,-11-12-3,5 6-2,-9-6 0</inkml:trace>
  <inkml:trace contextRef="#ctx0" brushRef="#br0" timeOffset="91771.9359">18858 12668 33,'0'0'33,"12"-6"1,-12 6-6,7 14-10,-2 4-5,-5 0-4,4 11-3,-4 3-1,0 3-1,0 2-2,0-1 0,6 0-1,0-6-2,5-2-3,-1-10-6,11-5-16,1-3-11,-4-14 1,2-4-1</inkml:trace>
  <inkml:trace contextRef="#ctx0" brushRef="#br0" timeOffset="91932.8239">18813 12812 25,'0'0'31,"0"0"0,24 9-8,-1-5-12,5 1-15,9 3-20,-8-13-5,9 8-1,-10-13-1</inkml:trace>
  <inkml:trace contextRef="#ctx0" brushRef="#br0" timeOffset="92140.832">19229 12555 32,'13'-14'34,"-8"2"2,-5 12-4,14 26-13,-17 1-5,3 16-5,-11 7-2,5 8 0,-3 1-3,2 2-4,7-5-6,-6-12-19,3-12-13,9-5 0,1-17 0</inkml:trace>
  <inkml:trace contextRef="#ctx0" brushRef="#br0" timeOffset="92365.5337">19440 12664 63,'0'0'36,"4"19"0,-4 3-13,10 14-11,-10 3-5,4 7-2,-4 1-5,0-7-5,0-2-10,0-6-16,-9-20-6,9-12 0,0 0 0</inkml:trace>
  <inkml:trace contextRef="#ctx0" brushRef="#br0" timeOffset="92613.5371">19442 12705 54,'15'-27'35,"13"17"0,3 5-13,0 5-8,3 9-5,-9 4-4,-5 5-2,-12 2-1,-8 3-1,-18 2 0,-4-2 0,-8-1-1,2 0 1,1-5-1,7-1 1,13-6-1,7 0 0,13-5 1,6 0-1,7 2-3,-1-7-11,4 0-22,4 2-1,-4-2 1,5 0-1</inkml:trace>
  <inkml:trace contextRef="#ctx0" brushRef="#br0" timeOffset="92882.962">19986 12701 34,'-14'-11'30,"-12"-3"-2,0 6-10,-1 8-4,-8 8-3,7 11-2,-3 0 0,9 13-1,6 2 0,16 8-1,9-2 0,14-2 0,8-6-2,10-5 0,3-8-3,-2-14-8,-4-10-32,-1-5 0,-14-13-1,2 1-1</inkml:trace>
  <inkml:trace contextRef="#ctx0" brushRef="#br0" timeOffset="93417.4716">20416 13348 28,'11'7'32,"6"-7"-1,26 0-9,13 2-5,14 0-6,12 4-4,1-1-4,0 1-5,-6 2-11,-13 2-17,-22-10-3,-11 4 0,-31-4-1</inkml:trace>
  <inkml:trace contextRef="#ctx0" brushRef="#br0" timeOffset="93732.3861">20564 13458 23,'-10'0'33,"24"9"1,10-5-7,19-4-8,13 8-5,6-8-6,7 4-5,1-1-8,-8-6-7,-3 3-5,-18-11-1,-4 5 2,-15-6 2,-3 3 5,-10-1 5,1 4 15,5 7 2,-15-1 2,11 22-2,-7-3-2,-10 0-5,0 1-5,-7 1-10,-6-2-17,-12-15-4,6 2-1,-12-16-1</inkml:trace>
  <inkml:trace contextRef="#ctx0" brushRef="#br0" timeOffset="93898.9517">20592 13318 48,'-42'15'34,"4"5"-1,7 5-14,15 13-4,9-4-3,18 7-10,13-3-32,20 4-1,4-12-4,14 0 0</inkml:trace>
  <inkml:trace contextRef="#ctx0" brushRef="#br0" timeOffset="94706.6471">2008 15545 36,'0'0'33,"23"5"2,13-5-4,9 5-18,14-5-5,14 4-3,6-4-5,5 0-6,1 4-9,-11 1-14,-21-5-6,-4 7 0,-26-7 0</inkml:trace>
  <inkml:trace contextRef="#ctx0" brushRef="#br0" timeOffset="94922.9789">2086 15677 44,'0'0'24,"31"6"-2,12-6-1,16 0-4,14 0-5,3 0-4,2 0-5,-7 0-6,-10 0-7,-11 0-11,-11 3-10,-22-14-2,-4 2 0</inkml:trace>
  <inkml:trace contextRef="#ctx0" brushRef="#br0" timeOffset="95089.9877">2750 15579 15,'15'32'24,"-15"-11"-7,0 8-9,-10 0-15,-11-7-13,6 4-2,-14-17 8</inkml:trace>
  <inkml:trace contextRef="#ctx0" brushRef="#br0" timeOffset="95267.9996">2119 15524 12,'-40'10'30,"0"4"0,20 20-3,11 4-12,9 3-5,21 0-7,15-7-28,9 7-3,2-16-1,10 6-2</inkml:trace>
  <inkml:trace contextRef="#ctx0" brushRef="#br0" timeOffset="96561.1195">3227 15579 34,'5'26'25,"9"-6"-1,7-8-4,13-12-3,-3-12-3,15-9-4,-8-17-1,6-8-5,-8-13-1,-8-4-1,-12-6-1,-7 3-1,-9 8 0,-13 11 1,-5 12-2,-7 17 1,-2 18 0,2 21 0,9 18 0,3 15 1,7 11-1,6 6 0,10 0 1,9-2 0,8-8 0,-2-9 0,6-14 0,1-14 0,-5-14 0,1-15 1,-4-14-1,-7-5 0,-2-7 0,1 0-1,-4 2 0,-3 4 0,4 13-1,-13 12 1,12 0-1,-4 9 1,-1 8 0,-4 0 0,0-2 0,1-5 1,-4-10-1,15-9 1,1-6 0,2-5-1,-2-3 0,5 5 0,2 4-1,-3 9 1,-3 12-1,-8 12 0,-3 11 0,-6 3-5,6 7-10,0-3-19,-6-14-1,11 0 0,0-23 1</inkml:trace>
  <inkml:trace contextRef="#ctx0" brushRef="#br0" timeOffset="96906.0333">4132 15318 24,'4'-27'32,"-8"-2"1,8 0-10,-4 12-6,0 17-5,0 0-3,5 16-1,4 15-4,-2 8 0,3 8 0,-2 2-1,-1 5 0,-4-7-1,-1-1 0,-2-8 0,-2-6 0,-7-10-1,-2-7 0,-1-10 0,3-5 0,9 0-1,-12-13 1,12 2 0,10 3-1,2 1-1,7 0-4,9 7-12,-1 0-20,1-6 0,10 0-1,-1-6 1</inkml:trace>
  <inkml:trace contextRef="#ctx0" brushRef="#br0" timeOffset="97087.7187">4510 15516 27,'12'0'34,"2"-7"1,17 7-5,6 3-14,0 1-14,13 4-30,-12-16-3,13 5-1,-8-13-2</inkml:trace>
  <inkml:trace contextRef="#ctx0" brushRef="#br0" timeOffset="97696.8039">5051 15608 8,'0'0'28,"0"0"-7,16-17-4,-3-9 0,5-10-1,0-2-4,-4-12-4,0-4-2,-5-3-2,-6 1-1,-6 2-1,-3 7 0,-9 11 0,-1 10-1,-2 13 1,0 16-1,0 18 1,7 10-1,7 12 0,10 6 1,9 2 1,8 3-1,8-4 0,5-3-1,2-8-4,-6-13-8,-4-11-22,0 1-1,-13-16-1,1 4 0</inkml:trace>
  <inkml:trace contextRef="#ctx0" brushRef="#br0" timeOffset="98065.1094">5320 15391 38,'10'0'34,"-10"0"0,9 9-11,-2 8-7,-4 4-5,3 4-4,-3-1-1,3 1-1,-6-8-2,6-5-1,-6-12 0,19-5-1,-4-8 0,4-6 0,1-1-1,3 3-1,-1 4 1,0 6 0,-7 12 0,-5 7 0,-4 8-2,-3 4-5,3 6-14,0-2-15,-6-12-1,13-2 1,1-14-1</inkml:trace>
  <inkml:trace contextRef="#ctx0" brushRef="#br0" timeOffset="98351.1326">5836 15145 59,'0'0'36,"0"0"0,-10 28-14,-7-9-9,4 8-5,-3-1-1,3 3-3,2-3-1,11-1 0,5-7-1,11-4-1,5-8-1,4-3-1,3-3-3,0-3-5,5 3-12,-10-8-6,-5 0-11,1 1 0,-8-6 1</inkml:trace>
  <inkml:trace contextRef="#ctx0" brushRef="#br0" timeOffset="98525.7746">5994 15194 48,'0'0'36,"0"0"2,0 0-9,-3 32-9,3 0-8,4 13-4,-4 6-6,0 8-38,0-5-1,5 0-1,-5-7-1</inkml:trace>
  <inkml:trace contextRef="#ctx0" brushRef="#br0" timeOffset="100404.9809">6518 15327 21,'0'0'33,"18"-10"1,6 10-3,2 0-13,6 0-8,7 0-8,5 3-10,-4 3-16,-9-6-9,3 8-1,-19-8 0</inkml:trace>
  <inkml:trace contextRef="#ctx0" brushRef="#br0" timeOffset="100608.0715">6564 15409 33,'22'6'35,"3"-6"0,11 0-6,2 5-17,5-8-34,6 10-6,-11-11-4,3 8-3</inkml:trace>
  <inkml:trace contextRef="#ctx0" brushRef="#br0" timeOffset="102105.1097">7218 15415 70,'0'0'36,"25"8"-1,5-8-16,8-6-9,8 4-16,5-4-26,4 6-3,-7 0-2,0 0 1</inkml:trace>
  <inkml:trace contextRef="#ctx0" brushRef="#br0" timeOffset="102571.1134">7864 15400 34,'0'0'36,"-7"8"0,26-8-6,15 4-12,15-4-4,20 3-4,5-3-3,13 4-4,3-1-9,-6-3-14,-8-7-17,-5 4 0,-18-9-1,-8 6 0</inkml:trace>
  <inkml:trace contextRef="#ctx0" brushRef="#br0" timeOffset="102948.9023">8170 14783 38,'0'0'36,"12"-5"1,-12 22-7,5 13-10,-12 7-8,7 14-3,-10 3-3,10 4-2,0 0-2,6-5-1,7-7 0,6-12-2,8-7-4,1-16-9,7-7-18,-5-4-7,-8-11 1,-1-3 0</inkml:trace>
  <inkml:trace contextRef="#ctx0" brushRef="#br0" timeOffset="103144.4481">8040 15047 29,'0'0'38,"12"3"0,19 1 1,12 2-16,4-6-11,9 0-17,-3 0-28,6 3-4,-10-3 0,-8 6-2</inkml:trace>
  <inkml:trace contextRef="#ctx0" brushRef="#br0" timeOffset="103714.4481">7975 15712 63,'0'0'37,"0"24"0,-3 4-12,3 10-13,0-1-4,0 6-4,0-2-4,3-10-4,3-2-5,-6-14-5,0-15-5,0 0-1,9-24 1,-14-6 4,5-5 5,-5-5 5,5-2 8,5 2 7,0-1 6,14 12 2,2 6 0,11 13-2,1 6-3,5 10-4,-7 6-2,-3 10-1,-19 3-3,-9 5-1,-7-1-1,-15-3-1,-8-3-1,-1-2 0,0-5 0,10-2 0,8-5 1,13-9-1,5 10 1,14-1 0,6-3-1,1 3-5,7 0-19,2-2-12,-7-7-1,3 7 1</inkml:trace>
  <inkml:trace contextRef="#ctx0" brushRef="#br0" timeOffset="103993.8933">8633 15744 28,'-18'-17'34,"0"7"0,-16 1-5,-1 4-14,-2 10-3,-2 2-3,5 11-2,3 4-2,12 10-1,10-1 0,19 4 1,8-3 0,16-2-1,4-7 1,6-2-4,2-4-21,-2-10-18,-12-14-1,-1-3-1,-14-14 1</inkml:trace>
  <inkml:trace contextRef="#ctx0" brushRef="#br0" timeOffset="106402.5277">4099 14976 33,'2'17'35,"-17"10"0,-10 19 1,-15 20-20,-13 6-7,0 19-2,-12 5-3,3 3-3,0-2-2,6-11-2,7-8-4,9-13-4,14-11-9,2-16-11,8-17-4,16-6 0,0-15 3</inkml:trace>
  <inkml:trace contextRef="#ctx0" brushRef="#br0" timeOffset="106824.1104">4030 14954 6,'0'0'28,"0"0"1,21-4-2,-5-1-13,0-4-6,6 2-1,-1-2-1,4 5-1,-6 1 0,-2 6-2,-6 7 0,-6 9 0,-10 2-2,-2 3-5,1 4-13,3 1-14,-6-14-1,17-1-1,-8-14 6</inkml:trace>
  <inkml:trace contextRef="#ctx0" brushRef="#br0" timeOffset="107350.1167">4336 14597 20,'-12'10'26,"6"9"-8,6 7-4,7 6-3,4-1-1,6-4-2,7 0 0,4-10-1,6-8 1,-9-16 1,4-3 0,-17-17 0,-3 1 1,-15-8-2,-4 5-1,-14 5-1,-4 7-4,-3 17-16,2 8-22,-5 8-2,10 14-1,-1 3 0</inkml:trace>
  <inkml:trace contextRef="#ctx0" brushRef="#br0" timeOffset="111478.4094">9170 15275 24,'-10'4'33,"16"8"0,7-5-7,18-3-11,15 5-4,7-6-6,12 3-9,1-6-22,2 7-6,-10-7-2,-2 0 1</inkml:trace>
  <inkml:trace contextRef="#ctx0" brushRef="#br0" timeOffset="111725.8007">9235 15369 31,'0'0'34,"0"0"-1,34 9-11,6-4-5,7-2-4,8 2-3,4-5-6,1 0-6,1 4-11,-7-4-15,-15-11-7,-5 7 1,-17-6-2</inkml:trace>
  <inkml:trace contextRef="#ctx0" brushRef="#br0" timeOffset="111910.8175">9700 15276 14,'13'0'30,"9"11"0,-10 3-6,-3 3-7,0 8-8,-9 1-12,-6 5-23,-13-16-3,4 5-1,-16-17-2</inkml:trace>
  <inkml:trace contextRef="#ctx0" brushRef="#br0" timeOffset="112101.824">9206 15276 39,'-8'12'35,"-2"5"0,7 12-8,3 8-12,3-1-8,13 4-17,3-12-22,24 1-1,0-18-2,25-5 0</inkml:trace>
  <inkml:trace contextRef="#ctx0" brushRef="#br0" timeOffset="117272.426">10264 15359 14,'0'0'29,"19"10"1,-7-16-11,7-10-5,3-9-3,5-15-3,4-9-2,-6-14-3,1-4-1,-8-5 0,-6 4 1,-12 9 0,-3 8 0,-13 14 0,-5 19-1,-1 18 1,-3 23 0,3 14-1,7 13 0,6 9-1,9 7 0,13 1 1,11-3-1,4-8 0,7-10-4,4-9-5,-5-13-11,-6-14-15,2-4 0,-17-15-1,-1 0 1</inkml:trace>
  <inkml:trace contextRef="#ctx0" brushRef="#br0" timeOffset="117550.7067">10621 15170 20,'0'0'35,"15"22"0,-13-6-1,-2 1-15,10 5-6,-10-3-3,10-2-4,-7-7-2,-3-10-2,18 0-2,-5-11 1,2-4-1,4 0 1,0 1-2,-1 0 2,1 9-2,-6 5 2,-4 11 0,-3 6 0,-6 6 0,0 1-5,0 5-12,3-1-20,-3-13 0,9-5-1,13-13 0</inkml:trace>
  <inkml:trace contextRef="#ctx0" brushRef="#br0" timeOffset="117994.6117">11045 14890 79,'0'18'38,"-6"0"-4,1 7-15,-10 0-6,10 7-4,-4-6-4,9 6-1,5-7-3,7-3 1,8-3-2,5-7-1,3-5-3,-1-7-3,6 0-6,-14-14-8,4 3-4,-7-7-3,-4-3 3,-9-7 3,2 3 9,-10-4 8,-1 4 9,-11-7 29,7 32-9,-2 6-1,5 16-2,-7 6-6,9 15-4,-2 2-3,7 8-3,0 1-4,0-8-7,5-6-24,2-5-7,0-15 0,7-8-1</inkml:trace>
  <inkml:trace contextRef="#ctx0" brushRef="#br0" timeOffset="118377.9747">11574 15070 32,'0'0'35,"11"0"2,11 3-5,2 0-11,7-3-10,10 0-4,-2 4-5,-1-4-7,1 0-12,-6 7-19,-12-7 0,-1 0-1,-20 0 0</inkml:trace>
  <inkml:trace contextRef="#ctx0" brushRef="#br0" timeOffset="118567.6681">11637 15164 28,'0'0'36,"15"11"1,8-5-2,12 0-15,-3-6-11,6 3-19,-7-6-22,10 3-3,-14-7-1,5 4-1</inkml:trace>
  <inkml:trace contextRef="#ctx0" brushRef="#br0" timeOffset="119219.3963">12510 14583 31,'6'-21'34,"3"16"1,-9 5-7,0 15-10,-3 17-6,-6 4-4,3 11-2,-1 6-2,7 5-1,0-3-2,10-6-1,9-4-2,2-13-3,12-6-9,-4-9-17,0-17-5,-5-7-1,-12-12 1</inkml:trace>
  <inkml:trace contextRef="#ctx0" brushRef="#br0" timeOffset="119408.0768">12401 14801 35,'15'8'31,"17"0"1,-1-5-13,15 3-19,6 8-23,-8-14-5,12 14-3,-19-9 0</inkml:trace>
  <inkml:trace contextRef="#ctx0" brushRef="#br0" timeOffset="119617.0872">12274 15123 29,'-12'9'34,"12"-9"2,18 0-4,26 2-14,15-4-5,21 2-2,10 0-4,10 0-4,2 0-5,-9-7-8,-7 7-18,-17 7-10,-22-7 1,-13 4-1</inkml:trace>
  <inkml:trace contextRef="#ctx0" brushRef="#br0" timeOffset="119942.3811">12330 15340 36,'0'0'34,"0"21"1,-6 1-4,3 7-15,3 12-6,-7 3-3,7 4-2,0-2-4,0-3-5,3-4-7,-3-14-13,0-14-11,0-11-2,0 0 1</inkml:trace>
  <inkml:trace contextRef="#ctx0" brushRef="#br0" timeOffset="120212.406">12299 15393 22,'15'-17'34,"5"4"1,14 13-2,-1 10-13,-1 0-8,1 7-3,-8 2-4,-5 7 0,-15-1-3,-10 0-2,-14-1 0,-7-6-1,-2-1-1,4-5 0,2-3 0,4-5 1,18-4 0,0 0 1,5 15 1,17-5 0,1-1 0,5 3-3,5 0-9,-2 3-23,-3-10-1,5 4 0,-7-9-1</inkml:trace>
  <inkml:trace contextRef="#ctx0" brushRef="#br0" timeOffset="120520.4815">12944 15432 22,'-13'-10'33,"-11"-7"1,0 0-8,-11 12-7,-5-3-5,1 12-4,-2 4-2,9 12-3,1 6-1,13 9 0,12 5 0,17 2 0,12-4-1,16 1 1,9-10-2,7-10-9,4-14-29,6-11-2,-9-18-1,-1-1 0</inkml:trace>
  <inkml:trace contextRef="#ctx0" brushRef="#br0" timeOffset="125156.7624">13548 15061 33,'13'2'33,"5"-4"0,17 2-13,15 2-4,9-2-3,12 7-6,6-4-5,-3-3-7,1 5-10,-7 0-18,-15-5-1,-10-3 0,-17-4 0</inkml:trace>
  <inkml:trace contextRef="#ctx0" brushRef="#br0" timeOffset="125539.9637">13729 15153 43,'24'-3'30,"16"3"-9,10 0-4,6 3-6,9 2-2,0-1-5,-2-1-1,-5-3-4,-11 0-3,-6 0-3,-11-4-4,-6 1-1,-11-7-1,-3 0 0,-5 1 1,2-3 4,-4 3 5,-3 9 4,8-13 14,6 13-3,-14 0-1,15 16 1,-10-5-2,-1 4-3,-4 2-3,-6 1-7,-6-3-16,2 6-10,-18-14-1,8 6-1</inkml:trace>
  <inkml:trace contextRef="#ctx0" brushRef="#br0" timeOffset="125730.371">13672 15063 9,'-33'0'30,"1"3"2,18 9-11,7 8-4,10 8-3,9 7-13,3-3-25,23 8-3,-7-11-3,11 5-2</inkml:trace>
  <inkml:trace contextRef="#ctx0" brushRef="#br0" timeOffset="127113.0262">14941 15138 48,'15'-12'25,"-1"-6"-4,9-6-3,5-9-4,-1-10-5,6-11-3,-6-9-3,-1-4 0,-5-3-2,-9 6 1,-12 4-2,-3 14 1,-9 12 0,-9 16 0,-3 18-1,-1 14 0,-2 15 2,8 12-2,7 10 2,8 7 0,15 3 0,13-1 0,14-5 0,5-5 0,7-8-1,-3-13-5,-1-10-10,-9-9-16,-14-14-5,-4-6 0,-19-16 0</inkml:trace>
  <inkml:trace contextRef="#ctx0" brushRef="#br0" timeOffset="127405.9149">15300 14801 11,'18'11'33,"-15"7"1,10 11-2,-3 4-12,-4 1-5,5 3-4,-7-9-4,4 1-2,-3-15-2,4-5-1,0-15 0,7-9-1,3-6 0,5-7 0,1-5-1,0 4 0,0 5 0,-4 7 0,-4 12 0,-6 12 0,-6 11 1,-5 8-1,5 6 0,-5 0-2,9 1-8,-4-9-6,12-7-20,11-5 0,0-12-1,9-6 1</inkml:trace>
  <inkml:trace contextRef="#ctx0" brushRef="#br0" timeOffset="127735.0303">15844 14569 29,'9'10'34,"-11"2"0,-5 4-6,4 7-10,-12-3-4,7 9-4,-4-5-3,4 4-3,4-2-1,8-5-1,8-2-1,7-1 0,9-4-1,6-6-3,3 1-7,0-9-10,-6-5-16,3 5-1,-12-14 0,-3 3 0</inkml:trace>
  <inkml:trace contextRef="#ctx0" brushRef="#br0" timeOffset="127929.6288">16021 14620 69,'-4'20'32,"4"7"-7,4 14-6,-4 1-3,9 13-4,-9-5-3,9 4-4,-6 0-11,-3-6-25,0-12-6,0-7-1,0-11 0</inkml:trace>
  <inkml:trace contextRef="#ctx0" brushRef="#br0" timeOffset="128436.2802">16476 14808 26,'23'0'31,"-5"0"-2,9-3-8,11 3-5,8-4-4,4 4-3,0 0-5,-2 0-6,-6 0-9,-9 0-13,-16 0-9,-3 4 0,-14-4-1</inkml:trace>
  <inkml:trace contextRef="#ctx0" brushRef="#br0" timeOffset="128630.2986">16539 14916 49,'18'12'34,"4"-12"-2,12 0-15,7 8-11,5-8-27,12 6-7,-7-12-4,7 6-1</inkml:trace>
  <inkml:trace contextRef="#ctx0" brushRef="#br0" timeOffset="128939.9235">17099 14892 46,'0'0'33,"17"15"-1,17-15-14,13-5-4,21 5-3,11-5-5,16 5-2,6-7-1,0 4-3,-5-2-4,-16-2-12,-15-3-19,-6 6 0,-27-3 0,-9 3 0</inkml:trace>
  <inkml:trace contextRef="#ctx0" brushRef="#br0" timeOffset="129353.607">17505 14200 36,'0'0'32,"0"0"0,0 21-10,0 1-5,-5 12-4,-1 2-5,6 8 0,-3 0-2,9 5-2,2-4-1,6-3-2,4-7 1,3-3-2,4-6-1,-2-6-7,4-3-9,-2-5-19,-7-12-2,5-4 2,-9-12-1</inkml:trace>
  <inkml:trace contextRef="#ctx0" brushRef="#br0" timeOffset="129551.8726">17412 14470 26,'0'0'36,"19"19"0,2-10-3,12-3-13,9 2-6,1-2-15,4 5-31,-10-11-1,5 0-3,-15 0 0</inkml:trace>
  <inkml:trace contextRef="#ctx0" brushRef="#br0" timeOffset="130158.4087">17358 15164 42,'0'0'23,"0"0"-2,0 0-4,18 4-1,2-4-5,12 0 0,-1-5-2,9 5-3,-3 0-1,0-5-3,-7 5 0,-7 0-1,-11 0 0,-12 0-1,0 0 0,-25 10 1,1-6-2,-6 6 2,-2 4 0,-3 2-1,8 2 2,6 4-1,8 2 2,16 3 0,12-4 1,13 2-1,10-6-1,5-6-18,1-9-20,8-4-1,-6-18 0,3-1-1</inkml:trace>
  <inkml:trace contextRef="#ctx0" brushRef="#br0" timeOffset="131930.5643">18465 14836 23,'-18'-7'33,"18"7"1,19-8-7,9 2-6,14 6-6,11-10-4,12 10-3,6-5-4,5 0-4,1 5-5,-8-2-6,-4 2-12,-12 4-10,-19-6-4,-7 2 1</inkml:trace>
  <inkml:trace contextRef="#ctx0" brushRef="#br0" timeOffset="132268.5839">18552 14910 49,'0'0'31,"13"-3"-7,18 3-7,15-6-5,11 6-4,8-2-3,5 2-2,0-7-1,-6 5-1,-9 2-1,-10-6 0,-14 2 0,-9-1 0,-10 0-1,-12 5 1,9 0 0,-9 0 0,4 11 0,-4-11 0,3 20-2,-3-3-1,-6 3-1,-2-4-4,-4 4-8,-5 1-13,-13-15-3,2 4 0,-14-16 8</inkml:trace>
  <inkml:trace contextRef="#ctx0" brushRef="#br0" timeOffset="132474.2932">18551 14855 21,'-26'0'34,"14"20"1,6-3-1,6 7-16,14 10-6,8-4-11,9 10-30,1-20-3,20 2-2,-4-15-1</inkml:trace>
  <inkml:trace contextRef="#ctx0" brushRef="#br0" timeOffset="132899.0373">19809 14449 28,'11'0'33,"-11"0"2,7 16-8,-1 11-8,-10 5-4,4 14-4,-12 4-2,5 10-3,-4 1-2,4 2-1,0-8-2,7-3 1,10-9-2,4-9 0,10-7-4,1-13-6,6-6-9,2-8-19,-9-8 1,1-6-1,-11-8 1</inkml:trace>
  <inkml:trace contextRef="#ctx0" brushRef="#br0" timeOffset="133099.1155">19719 14780 37,'0'0'34,"12"6"1,6-6-2,10 0-20,8 6-10,5-6-22,6 12-12,-7-15-2,10 7-1</inkml:trace>
  <inkml:trace contextRef="#ctx0" brushRef="#br0" timeOffset="133547.1242">20226 14737 11,'12'13'33,"-12"-13"0,30 4-2,-2 1-11,2-5-4,9 7-5,-2-7-6,4 0-6,1 7-10,-6-4-16,-9-8-7,-1 9 0,-11-10-1</inkml:trace>
  <inkml:trace contextRef="#ctx0" brushRef="#br0" timeOffset="133840.8089">20296 14916 48,'20'0'34,"8"0"-7,7 6-5,-1-6-5,3 7-4,-7-7-5,3 0-3,-9 4-6,-9-4-17,-6-8-17,6 3-1,-12-6 0,-3 11 0</inkml:trace>
  <inkml:trace contextRef="#ctx0" brushRef="#br0" timeOffset="134967.6043">20924 14668 28,'0'0'31,"0"0"1,13 11-9,4 0-9,9-5-4,10 5-2,2-6-2,8 1-2,-2-6-2,-2-5 0,-7-3-2,-12 2 0,-13-2-1,-10 8 1,-15-7-1,-7 7 0,-3 7 0,-9 7 1,-1 8 0,1 2 0,4 4 1,8 5 1,8 0 1,14 2 0,6-5 0,16-4 1,5-8-1,11-6-1,2-4-6,-4-11-11,-8-6-20,5 1-1,-11-9 0,-1 3-1</inkml:trace>
  <inkml:trace contextRef="#ctx0" brushRef="#br0" timeOffset="135299.6119">21514 14804 79,'11'8'40,"-11"-8"-1,0 0-10,0 0-17,0 0-8,0 0-12,0 0-30,9 0-1,-9 0-1,13-12 0</inkml:trace>
  <inkml:trace contextRef="#ctx0" brushRef="#br0" timeOffset="135899.618">21744 14971 44,'10'0'33,"13"-8"-6,-1-4-7,6-9-4,4-7-6,-3-11-3,3-5-3,-1-14-2,-8-4-1,-2-8-1,-10-5 1,-11 6-2,0 6 1,-11 10-1,-6 13 1,-6 19 0,1 18 0,-3 21-1,3 16 1,4 13 0,7 8 1,8 5 0,10 1 0,10-5 0,7-2 1,5-7-1,-1-11-1,0-8-2,-4-11-10,-2-8-19,-6 1-4,-16-10 0,0 0 0</inkml:trace>
  <inkml:trace contextRef="#ctx0" brushRef="#br0" timeOffset="136239.4922">22098 14696 16,'0'0'33,"10"26"2,-10-8-4,0 3-11,12 8-4,-12-2-4,12 2-4,-12-5-2,7-4-1,-4-9-2,-3-11 0,11 0-1,-7-9-1,7-8 0,0-3 0,5-2 0,-1 4-2,5 1 1,-1 6-1,1 7 1,-2 8 0,-3 6-1,-5 5 1,2 6 0,-7-1-1,2 5-6,-7-4-20,3-9-10,10-1 0,5-11-1</inkml:trace>
  <inkml:trace contextRef="#ctx0" brushRef="#br0" timeOffset="136644.326">22599 14541 26,'0'0'32,"10"-8"1,-10 8-8,4 12-6,-8-3-5,-1 7-4,-11 1-1,12 3-3,-5-1-2,6 2-1,9-2-1,0-1-1,6-2 0,8-1-1,11-5 0,-3-1 0,2-2-3,-8-2-3,1-1-11,-5-4-17,-3-8-3,-6 3 0,-9-10 1</inkml:trace>
  <inkml:trace contextRef="#ctx0" brushRef="#br0" timeOffset="136852.8076">22779 14533 37,'0'0'34,"-11"14"1,11 1-9,0 12-8,-4 3-4,8 13-3,-4 2-2,12 8-2,0-1-3,2-2-2,-1 1-8,-8-3-32,-2-18 0,0-1-1,-3-18 0</inkml:trace>
  <inkml:trace contextRef="#ctx0" brushRef="#br0" timeOffset="137398.2274">19538 14149 11,'0'0'32,"0"35"2,0 32 1,-7 27-15,-2 20-7,1 24-2,-3 11-2,4 9-3,-3-4-4,1-10-6,5-10-6,-2-21-18,3-28-7,6-18-1,-3-32 0</inkml:trace>
  <inkml:trace contextRef="#ctx0" brushRef="#br0" timeOffset="137736.5153">19454 14159 20,'17'7'29,"22"-7"0,43-2-3,34 2-17,38-5-2,40 2 0,42-2-1,33 0 0,32 0-3,26 1 0,5 4-2,-9 6 0,-22 6-1,-25 3-5,-32 0-22,-45 9-5,-61-8 1,-44 2-1</inkml:trace>
  <inkml:trace contextRef="#ctx0" brushRef="#br0" timeOffset="138118.6464">23079 14132 29,'-4'19'33,"8"27"3,-8 19-5,-3 15-14,10 29-1,-6 10-5,3 16-2,-4-3-3,11-6-5,-7-7-7,3-18-20,0-22-11,6-23-1,-3-24 1</inkml:trace>
  <inkml:trace contextRef="#ctx0" brushRef="#br0" timeOffset="138591.1147">19511 15547 19,'18'0'24,"41"0"-2,31 0-12,41-11 0,44-4 1,42-2-1,43-5-1,32-3 1,26 1-2,6-1-1,4 5 0,-22 1-2,-21 4-1,-36 4-3,-42 2-8,-48 4-15,-38 5-10,-57 0-1,-32 5 0</inkml:trace>
  <inkml:trace contextRef="#ctx0" brushRef="#br0" timeOffset="138922.6262">23455 15137 59,'0'0'0,"0"0"-1,0 0-10,0 0-20</inkml:trace>
</inkml:ink>
</file>

<file path=ppt/ink/ink8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5:49:04.949"/>
    </inkml:context>
    <inkml:brush xml:id="br0">
      <inkml:brushProperty name="width" value="0.05292" units="cm"/>
      <inkml:brushProperty name="height" value="0.05292" units="cm"/>
      <inkml:brushProperty name="color" value="#FF0000"/>
    </inkml:brush>
  </inkml:definitions>
  <inkml:trace contextRef="#ctx0" brushRef="#br0">2022 17452 27,'17'7'35,"11"-10"-2,-4-8-12,4-14-6,6-8-4,-3-13-2,6-8-3,-8-9-1,1-6-2,-10 3-1,-4 3 2,-9 10-1,-1 11 0,-9 13-2,-4 13 1,7 16-2,-18 26 1,14 13 0,11 9 0,3 11-1,4 6-1,8 0 2,4 0-2,6-11 1,5-13-3,-5-9-5,-8-13-13,-6-12-14,-1-10-3,-17-14 1,0-1-1</inkml:trace>
  <inkml:trace contextRef="#ctx0" brushRef="#br0" timeOffset="158.6053">2148 17231 20,'37'25'27,"-12"-11"-1,18-5-18,-2 7-18,-9-10-12,16 2-3,-21-13 2</inkml:trace>
  <inkml:trace contextRef="#ctx0" brushRef="#br0" timeOffset="308.4776">2074 17183 39,'-35'8'30,"8"-8"-3,16 12-16,11 0-22,0-12-15,32 23-5,-4-23 2</inkml:trace>
  <inkml:trace contextRef="#ctx0" brushRef="#br0" timeOffset="668.5283">2740 17401 8,'7'11'35,"11"5"-2,-6-7 3,6-2-17,4 3-4,-7-10-5,5-5-5,-5-9-1,-6-5-2,-2-1 0,-1-4-1,-6-3 1,-10 5-3,-5 0 1,-3 11 0,-5 8 0,-1 7 0,2 6-1,0 8 3,3 8-2,8 8 2,1 3-1,10 1 1,10 3-2,1 1-1,8 1-9,-3-3-14,3-12-12,6-6 1,-7-12-1</inkml:trace>
  <inkml:trace contextRef="#ctx0" brushRef="#br0" timeOffset="999.9668">3343 17240 20,'0'13'33,"2"10"1,-9-1-3,-8 1-15,0 1-8,-4-11-3,-3-2-3,1-6-4,-1-5-2,3 0 1,1-12-1,5 0-1,1-2 3,6 4-1,6-2 1,0 2 3,12 1 0,0 4 1,4 10 1,2 2 1,4 7-1,-2 3 0,4 2-1,-2 8-14,2 6-18,-7-8-2,3-2 2,-2-9-4</inkml:trace>
  <inkml:trace contextRef="#ctx0" brushRef="#br0" timeOffset="1481.3237">4312 17148 8,'-19'10'30,"-14"1"0,8 8-5,-7 5-9,2 3-3,8 4-4,7-4-3,18 5-2,9-8 0,13-5 0,9-9-2,6-3 0,3-7 0,-2 0-1,-4-7 2,-7-1-3,-13-1 1,-17 9-1,0 0 0,-22 0-2,0 7-5,-9-5-15,-4-2-13,13 6 2,-2-6-1</inkml:trace>
  <inkml:trace contextRef="#ctx0" brushRef="#br0" timeOffset="1955.1853">4641 17147 16,'-10'7'26,"-7"-3"-2,7 7-8,7 3-5,8 1-2,5 2-5,8-5 0,2-2-2,3-3 1,0 5-3,1-9 1,-8-3-1,-3 0-1,-13 0 1,0 0 0,-11 13 0,-3-8-1,-8-2 1,0 2 1,-2 2 0,-1 2 1,9 1 1,4-1 1,9 2 3,7 1-2,10 5 2,5-3-2,6 2 1,3-3-3,0-5-8,-4-1-28,10 0-1,-13-12 0,5 0-2</inkml:trace>
  <inkml:trace contextRef="#ctx0" brushRef="#br0" timeOffset="2571.492">5854 17355 17,'30'0'27,"-6"-10"-6,1-12-6,2-11-2,-6-11-3,1-13-1,-7-6-4,-4-4 1,-7 2-3,-4 2 1,-10 7-1,-2 7 0,-8 11 0,-2 19-1,-3 15 2,-1 18-2,1 8 2,4 17 0,6 5-1,9 16 1,6 2 0,12 6-2,7-7 2,11-5-1,6-8-1,7-4-1,2-8-5,-4-16-11,5-11-14,-5-9-8,-10-6 0,0-6-1</inkml:trace>
  <inkml:trace contextRef="#ctx0" brushRef="#br0" timeOffset="2909.767">6259 17130 22,'14'3'33,"-11"6"3,5 9-3,-1 8-18,-7-4-2,13 6-3,-10-6-3,3 0-3,-3-8-1,3-2-2,-6-12 1,12-4-1,-5-12 0,1-3 2,2-4-2,2 1 1,1 2-2,-3-1 2,1 5-2,-1 7 2,0 9-1,-10 0-1,14 20 1,-10-3-2,2 5 2,-2 3-1,0 5-1,1-3-3,6 2-8,-7-5-16,3-9-10,5-6 1,0-3-1</inkml:trace>
  <inkml:trace contextRef="#ctx0" brushRef="#br0" timeOffset="3248.2979">6716 16886 44,'9'16'35,"-9"-3"0,0 4-12,0 9-7,-10-1-5,5 3-3,-4-5-4,5 2 0,-2-7-3,6 1 1,6-4 0,6-6-1,1-4 0,4 2 1,3-4-2,2-1-2,5 3-5,-8-5-12,-4-7-18,7 4-1,-9-6 1,3 2-1</inkml:trace>
  <inkml:trace contextRef="#ctx0" brushRef="#br0" timeOffset="3511.1175">6911 16927 17,'-12'-4'32,"12"4"1,0 0 0,-9 12-14,9 2-6,-4 0-4,7 13-1,-3 2-1,6 5-1,-6 4 0,6 3-3,-6-4 1,7 6-2,-7-5 1,3-3-1,-3-9-1,0-4-1,7-6-6,-11-4-18,4-12-14,0 0-2,0-23 1</inkml:trace>
  <inkml:trace contextRef="#ctx0" brushRef="#br0" timeOffset="5414.1645">7842 17123 16,'0'0'33,"15"15"1,0 13-2,0 5-12,13 18-6,-2 3-3,8 12-3,-6-4-4,5 1-6,-2-6-5,-8-14-5,1-9-14,-2-15-10,-10-12 0,-2-14 1</inkml:trace>
  <inkml:trace contextRef="#ctx0" brushRef="#br0" timeOffset="5595.0584">8101 17227 22,'-24'13'29,"5"19"-3,-9 8-10,-2 7-4,2 3-5,1-2-5,1-4-6,7-6-14,9-7-8,-2-10-3,12-8 0</inkml:trace>
  <inkml:trace contextRef="#ctx0" brushRef="#br0" timeOffset="5956.1126">8285 17310 30,'18'13'32,"-9"-8"2,1-2-16,8 2-5,-5-10-2,6 3-1,-7-8-3,4 0-2,-10-4-2,-1-4-2,-5-3 0,-8-3 1,-5 4-2,-2 3 1,-1 5-1,-2 5 1,2 10-2,-2 9 1,5 9 0,4 8-1,6 10 2,3 4-1,3 1 0,6 7 0,3-9-4,-3-1-3,11-3-14,1-7-13,-6-15-1,7-5 0</inkml:trace>
  <inkml:trace contextRef="#ctx0" brushRef="#br0" timeOffset="6248.1736">8749 17195 7,'-11'-9'28,"-10"-3"4,1 7-8,-7 5-8,0 0-5,-2 9-4,2 1 0,9 8-3,1-3 1,14 10-3,3-3 2,10 0-3,6-8 2,8 1 0,1-7-2,2-4-3,5-4-7,-8-10-11,-4-7-8,1 0-1,-9-3 1</inkml:trace>
  <inkml:trace contextRef="#ctx0" brushRef="#br0" timeOffset="6460.5772">8785 17130 40,'0'0'26,"0"0"-2,9 19-4,1 6-5,0-2-3,5 4-3,1 2-2,-1-3-3,1-7 1,6-1-3,-4-11 1,-1-11 0,2-9-1,0-6 2,-6-5-1,2 2-2,-2 2-10,-7-2-25,-6 0-3,6 9 1,-6 13 0</inkml:trace>
  <inkml:trace contextRef="#ctx0" brushRef="#br0" timeOffset="6798.2224">9163 17111 28,'-5'9'34,"1"8"1,8 12-1,-1 5-18,-3-3-10,8 0-12,-1-6-18,3-3-11,-5-11 1,8-8-3</inkml:trace>
  <inkml:trace contextRef="#ctx0" brushRef="#br0" timeOffset="7136.7142">9349 17132 24,'18'22'34,"-10"-2"-1,4 9 0,-6 7-19,-3-6-3,1 0-7,-4-8-1,-4-2-5,4-20 0,-9 7-1,9-7 0,0-25 0,0 1-1,6-3 4,-2 1-2,5-1 3,-1 5 0,2 1 2,-7 6 0,-3 15 3,0 0-1,0 15-3,-6 0 3,3 6-1,-4 1 0,10 6-2,7-2 0,6-3-4,7-3-6,0-6-15,5-7-13,9-2-1,-3-11 1</inkml:trace>
  <inkml:trace contextRef="#ctx0" brushRef="#br0" timeOffset="7504.8601">9855 17106 19,'-13'0'30,"-11"-6"1,2 6-6,-4 6-12,5-1-4,2 7-2,7-2-2,9 6-1,6 1-1,7-2-4,5-1 3,3-6-3,2 1-1,-1-3-3,-3 0 2,-5-6-2,-11 0 1,0 0 3,0 0-2,-22-4 1,7 11 4,-5 3 1,3-3 1,4 7 1,1 0 1,12 4-3,3-4 2,9 1-1,4-10-1,3 4-1,3 0-4,-1-9-12,-3-6-20,1 0 0,-10-8 0,0-1-2</inkml:trace>
  <inkml:trace contextRef="#ctx0" brushRef="#br0" timeOffset="7624.9718">9743 16979 17,'-15'-18'23,"15"18"-9,0 0-17,-3-10-17,18 24-5</inkml:trace>
  <inkml:trace contextRef="#ctx0" brushRef="#br0" timeOffset="7790.2936">9960 17096 50,'28'20'35,"6"8"1,-5-1-5,-8-1-19,0 1-5,-11-5-3,-7 2-3,-11-4-4,-9-6-17,-11-11-16,0-3-1,-2-12 1,4 4 0</inkml:trace>
  <inkml:trace contextRef="#ctx0" brushRef="#br0" timeOffset="8302.6832">10797 17117 22,'-15'6'29,"-13"1"0,4 10-10,5 5-7,6-2-4,10 10-2,6-5-2,10 4-3,10-5 2,2-5-3,4-9 2,2-3 0,-3-7 0,-9-2-1,-7-6 0,-12-4 1,-12 0-2,-10 3-1,-6 2-3,-6-7-8,0 3-10,5 3-9,-1-3-1,17 2 2</inkml:trace>
  <inkml:trace contextRef="#ctx0" brushRef="#br0" timeOffset="8587.1744">10890 17151 31,'38'-3'29,"5"3"-8,-6 0-3,0 3-6,-2-3-5,-5 0-5,-8-3-6,-2 3-3,-7-8-2,-13 8 0,0 0 0,-10-10 2,-7 10 4,-1 3 4,-5 1 5,-4 6 5,6 3 1,-3 3 2,10 6-1,2 0 0,12 6-4,0-6-1,9 7-2,4-7-4,7 2-6,6-10-24,5-1-5,-3-13-2,6 0-1</inkml:trace>
  <inkml:trace contextRef="#ctx0" brushRef="#br0" timeOffset="9061.1433">11579 17234 38,'-13'19'31,"2"1"0,-9 4-12,-6-11-6,0 0-4,-2-8-4,3-5-2,3-8-1,6-11-1,4-4-1,6-1 2,6 0-2,3 3 1,7 7-1,-2 2 2,7 5-3,3 14 3,-2 8-2,1 2-1,1 9 1,-2 2 1,3-2-3,-1 5-2,1-2-3,-2-10-4,5-9-8,-1-5-8,-1-12-2,5-5-3,-6-8 7</inkml:trace>
  <inkml:trace contextRef="#ctx0" brushRef="#br0" timeOffset="9362.4792">11734 17234 51,'0'0'32,"0"0"-4,6 17-5,0-5-8,6 11-6,1-5-2,6 1-4,-1-9-1,7-1 1,-3-9-1,-1 0-1,-5-11 1,-1-11-1,-5-7 0,-1-2 1,-9-6-1,-9-13 0,-8-3-2,-11-8 2,-10 5-2,-3 5 1,-7 12-1,-4 3 1,3 15-1,5 16 1,9 14 1,15 15-1,15 8 1,11 1-4,19 4-10,12-1-23,10-10-1,15-8 1,11-11-1</inkml:trace>
  <inkml:trace contextRef="#ctx0" brushRef="#br0" timeOffset="10227.6443">12249 17123 31,'-31'0'29,"7"13"-8,-1-3-3,7 1-4,8 6-5,10-5-2,9 1-4,7-2-1,5-4-2,1-7 1,3 3-2,-4-3 1,-5-3 0,-16 3-1,3-9 1,-15 4 0,-9 5 1,-2 9-1,-5 0 0,4 0 0,2 5 2,4 1-1,8 4-1,10 0 2,12-2 0,4-7-3,6 2 0,3-3-1,2-5-3,4-4 0,-6-4-1,3-5-2,-9-1 1,-1 3 3,-7-3 3,-3 0 1,-8 10 3,7-12 2,-7 12 2,3 11 1,3 0 0,-6-11 0,21 18 0,-6-9-2,11 0 0,4-5-2,4-4-1,-2-7 0,2-4-1,-7 0 0,-3-7-3,-7-2 1,-10-4 1,-11 2-2,-9 1 2,-5 4-2,-5 5 1,-1 7-2,-6 5 1,1 10 0,5 9 0,3 5 2,4 9 0,10 6 0,3 3 0,4 1 0,9 8 3,3 0-4,0-4-6,7 1-21,2-3-10,-8-17 0,5-8 1</inkml:trace>
  <inkml:trace contextRef="#ctx0" brushRef="#br0" timeOffset="10790.4638">13024 17161 8,'-27'-12'31,"14"12"0,-12 0 1,4 0-14,2 8-4,3 2-5,7 6-3,5-4 0,11 2-4,3-5 0,6 0-2,2-5 2,4-4-1,-6 0-1,-2-2-1,-14 2 0,0 0-1,0 0 1,-12-5 0,-9 12 0,-1 3 0,0 0 1,0 6 3,4-3 0,5 4 2,7-3-1,10 5-1,5-1 1,9-4-1,1-2-2,0-7-3,6-3-10,-5-2-21,-1-16-3,0-6-2,-7-12 1</inkml:trace>
  <inkml:trace contextRef="#ctx0" brushRef="#br0" timeOffset="10918.58">12982 16932 56,'-13'-12'34,"-9"2"1,6 10-9,1 3-24,2 8-23,10 2-11,-5-3-3,14 8 1</inkml:trace>
  <inkml:trace contextRef="#ctx0" brushRef="#br0" timeOffset="14610.4446">13403 17171 5,'-29'0'23,"14"10"-6,-6-5-5,6 4-2,2 1-3,3 0-1,10 4-2,8 1 2,10 2-2,3-5 1,4 6 4,-3-2 0,2 6 2,-11-6-2,-6 1 0,-14-5-3,-10 0 1,-10-7-2,-1-5-8,0 0-10,0-5-20,4-7-2,13 0-1,2 0 2</inkml:trace>
  <inkml:trace contextRef="#ctx0" brushRef="#br0" timeOffset="15693.4605">14299 17180 28,'-24'3'26,"4"12"-5,3 5-5,3 1-4,12 10-2,4-2-2,14 3-3,3-11 0,9-1 0,5-12-2,5-8-1,-4-8 0,-3-15-3,-6-9 1,-7-8 0,-8-3 0,-17-3-1,-14 2 0,-13-6 2,-9 8-2,-10 2 1,-3 11 0,0 9-1,3 11 1,10 3 0,12 14-2,12 9-2,19 7-2,9 5-4,16 3-6,9 1-8,3-7-6,17 6-1,-2-14 16</inkml:trace>
  <inkml:trace contextRef="#ctx0" brushRef="#br0" timeOffset="15955.7526">14795 17249 23,'5'24'24,"-21"-5"-7,-4-4-5,-5-1-3,-6-7-4,3-7-3,0 0-1,7-18-1,4-2 1,8-3-1,9 0-1,9 3 3,10 2 0,2 3 2,5 10 0,5 7 1,-1 12 2,-1 11-1,-4 4 0,-3 3-7,-4-3-26,7 9-1,-8-12-1,9-3 0</inkml:trace>
  <inkml:trace contextRef="#ctx0" brushRef="#br0" timeOffset="16514.0169">15683 17091 5,'-25'-4'20,"3"8"-6,-1-1-1,8 7-3,6-1-1,9 1-3,4 2-2,11-2 0,8-3-2,1 1 0,0-2-1,-4-3 1,-5 1-2,-15-4 1,0 10-1,-14-10 1,-4 10 3,-9-1 0,4 4 0,-3-1 2,9 5-1,4-7 2,13 9 2,3-2-4,11 1 0,5-7-2,5-1-2,0-3-5,-1-4-12,-3-9-14,4-6-4,-15-10 2,3 2 2</inkml:trace>
  <inkml:trace contextRef="#ctx0" brushRef="#br0" timeOffset="16647.8898">15607 16941 14,'-8'-12'27,"-2"-2"-1,10 14-6,0 0-24,0 0-14,3 23-8,-3-23-1,15 23 16</inkml:trace>
  <inkml:trace contextRef="#ctx0" brushRef="#br0" timeOffset="16805.8987">15751 17103 36,'31'37'33,"-7"2"2,4 6-12,3 11-5,-5 0-7,-1-1-5,2-6-5,-2-6-4,0-7-9,-6-13-12,-4-12-9,4-15-1,-10-21-1</inkml:trace>
  <inkml:trace contextRef="#ctx0" brushRef="#br0" timeOffset="16956.9072">16062 17197 35,'-14'0'31,"-14"12"3,-8 11-14,4 15-8,-7 6-4,1 1-9,4-3-9,9 1-15,0-11-6,16-6 0,-1-13-2</inkml:trace>
  <inkml:trace contextRef="#ctx0" brushRef="#br0" timeOffset="17498.5153">16358 17248 22,'-8'-16'24,"-15"-4"-3,2 3-8,-4 5 0,0-1-4,0 5 0,-3 3-3,6 9 1,4 9-2,3 6-3,8 0 0,7-1-1,3 0 0,10 2-1,5-8 1,4-2-1,2-10 1,2-10 0,-4 2-1,-1-6 0,-4 0 1,-5-8 0,-4 6-1,-4 1 2,-4 7-2,0 8 3,0 0-3,-16 7 1,14 5 0,2 5-1,5 1 1,4 3 0,5-6 2,7 2-3,-1-10 3,9-2 1,-4-5-1,2 0-1,-4-7 1,-4-9-2,-4-2-1,-6 1 0,-4 3-5,-5-4-7,0 1-8,0 3-12,-7-2-2,7 16 1,-4-19 2</inkml:trace>
  <inkml:trace contextRef="#ctx0" brushRef="#br0" timeOffset="17671.3415">16560 17076 44,'0'0'35,"13"3"-3,-4 9-8,-5 8-6,4 9-6,-8 0-4,10 11 0,-4 4-4,3 5-3,0 1-4,-6-3-7,7-5-19,0-4-6,-10-8-2,8-12 1</inkml:trace>
  <inkml:trace contextRef="#ctx0" brushRef="#br0" timeOffset="17844.4056">16637 17304 50,'13'-3'32,"9"3"-1,-9 0-8,11 0-34,7 5-20,-13-5 1,11 3-2,-7-8 1</inkml:trace>
  <inkml:trace contextRef="#ctx0" brushRef="#br0" timeOffset="18271.8246">17146 17088 11,'-27'-7'31,"5"7"0,-10 0-1,2 6-13,4 1-6,3 3-3,9 2-2,7-2-3,12 1-1,7-2-1,9-6-1,2-3-1,2 0-2,-1 0-2,-6 0-1,-5 0-1,-13 0 0,0 0 0,-19 0 2,0 7 1,-6 3 2,-2 3 4,2 3 1,4-3 3,8 8 0,9-6 2,11 3-2,8-10 1,9 3-1,5-5-6,1 1-8,-1-7-23,5 0-2,-12-11 0,3 6 0</inkml:trace>
  <inkml:trace contextRef="#ctx0" brushRef="#br0" timeOffset="21580.8498">17948 17045 27,'0'-24'22,"10"0"-2,-3-9-2,0-2-3,0 0-3,-7-3 0,7 9-2,-11 8-1,4 21-1,0 0-2,-12 24-1,7 10-1,5 7-2,0 8-7,0-1-9,0-3-19,11-1-1,-11-19-1,8 3 0</inkml:trace>
  <inkml:trace contextRef="#ctx0" brushRef="#br0" timeOffset="21807.3921">17795 17221 33,'0'0'35,"12"0"0,7 3-3,16-3-19,10 0-3,11 7-4,9-4-7,-3-3-13,0-5-20,0 7 1,-13 1-2,-7 9-1</inkml:trace>
  <inkml:trace contextRef="#ctx0" brushRef="#br0" timeOffset="22176.2452">17983 17320 30,'0'0'32,"18"0"4,-18 0-5,-5 20-13,1 0-3,-9-1-5,2 5-1,-3-2-4,3 4-2,2-4-2,9-3-2,6-6-1,3-6-2,13 2-4,-1-6-5,9 5-6,-3-8-11,-1-3-7,3 3 2,-10-10 2</inkml:trace>
  <inkml:trace contextRef="#ctx0" brushRef="#br0" timeOffset="22371.2833">18165 17359 36,'0'11'34,"-10"5"1,7 6-9,3 10-5,-8 1-8,8 9-1,0-1-6,6 1-1,-2-7-2,1-3-4,4-1-12,0-2-23,-5-14 1,-4-15-2,9 5 1</inkml:trace>
  <inkml:trace contextRef="#ctx0" brushRef="#br0" timeOffset="23303.7225">19278 17088 32,'0'0'32,"-11"29"1,-9-6-13,-5 1-5,1 5-4,-8-5-3,3-4-5,-4-10-1,4-10-2,4-13 1,6-4 1,7-7-2,3-5 1,9 2-1,4 7 2,7 6-2,5 10 2,4 16-1,2 9-2,1 5 0,1 6-3,1 2-3,-1-2-6,3-3-3,-5-10-5,1-7 1,-2-9 0,1-3 3,-4-8 8,-2-4 9,2 0 7,-6 1 7,3 4 4,1 0 3,1 3 1,0 0-3,4 4-4,-4 0-5,5 0-2,-4 0-3,1-10-1,-7-2-2,-3-2 1,-9-4-2,0 1 1,-9-1-1,-6-6 1,-2 6-2,-5 8 1,-1 5-1,1 5 0,0 15 0,3 3-1,5 8 1,4 15 1,3 1 0,7 9 0,0 8 1,7-3 0,1-3-3,0 0-3,9-1-14,-1-10-18,-3-15-1,5-10-1,-2-17-1</inkml:trace>
  <inkml:trace contextRef="#ctx0" brushRef="#br0" timeOffset="23514.0023">19640 17169 40,'0'0'38,"21"12"-1,-11 5 0,0 5-19,8 14-5,-2 0-7,3 8-7,6 2-11,-5-8-21,-1-11-4,0-8 1,-6-11-2</inkml:trace>
  <inkml:trace contextRef="#ctx0" brushRef="#br0" timeOffset="23687.4427">19880 17148 78,'-17'19'36,"-14"9"1,-2 11-13,-1 8-14,-4 2-6,3 0-7,8 1-21,6-1-12,0-10 0,16-10 0</inkml:trace>
  <inkml:trace contextRef="#ctx0" brushRef="#br0" timeOffset="24010.6524">20155 17147 52,'-2'14'33,"2"11"0,-4 4-10,1 5-29,10 0-21,-10-8-3,11 3-3,-5-16-1</inkml:trace>
  <inkml:trace contextRef="#ctx0" brushRef="#br0" timeOffset="24416.6417">20288 17146 36,'0'0'36,"26"0"-1,-10 5-1,-2 8-17,4 9-7,-7-5-2,0 9-5,-6-4 0,-5-1-2,0-5 0,0-16-2,-14 4 1,7-14-1,1-2 0,4-5 1,2-4-2,0-6 0,5 2 0,-5 2 1,8 6 0,-8 4 1,0 13-1,0 0 2,0 0 0,-5 15 0,-1 9 0,6 1-1,0 2-1,5-1-8,12 2-11,6-3-15,1-11 1,10-4-4,2-10 3</inkml:trace>
  <inkml:trace contextRef="#ctx0" brushRef="#br0" timeOffset="24928.2777">20846 17282 16,'0'-26'25,"3"9"-7,-11-7-1,0 2-5,-8 3 0,-6 1-2,-1 9 1,-6 0-2,1 9 2,-3 0-2,7 14-1,1 3-1,13 7-2,3-2 0,7 0-3,9-1 1,6 0-2,3-5 1,5-1-2,1-9 2,-1-6-1,0-6 0,-3 0 0,-4-4-1,-4-6 0,-4-1 0,-3 0 1,-5 2-2,0 5 3,0 10-2,-14 0 0,14 0-1,-8 10 2,8 2-1,0 5 0,7 1 2,4-4-2,2-7 1,5 0 1,0-4 0,0-3 0,-1 0-1,1-5 0,-6-3-2,-1 1-2,-1 7-7,-10-14-20,0 0-9,0 1 2,0-11-2</inkml:trace>
  <inkml:trace contextRef="#ctx0" brushRef="#br0" timeOffset="25063.709">20907 16886 65,'-14'-12'36,"14"12"0,-17 19-12,11-2-15,3 5-27,3-3-16,7 12-2,-1-8 1</inkml:trace>
  <inkml:trace contextRef="#ctx0" brushRef="#br0" timeOffset="25717.3573">21640 17106 20,'-27'-9'29,"6"15"1,-3 0-11,-3 5-4,5 10-5,1-1-2,10 10-4,6-2 1,8 4-2,9-5-1,7 4 0,3-7 1,4-4 0,0-8-2,-2-6 0,-2-6-1,-7-3 0,-5-3 0,-5-7-2,-5 2 2,-8-4-2,8 15 3,-21-11 0,7 11 2,4 9 1,-1 6-1,4 14 2,4 5-1,3 9 0,6 3-2,2 0-1,3 2-8,-2-2-11,2-12-17,7-5 0,-5-17 0,6-3-1</inkml:trace>
  <inkml:trace contextRef="#ctx0" brushRef="#br0" timeOffset="26034.052">21922 17154 10,'-9'-3'30,"-13"-1"0,8 16-3,-6 2-10,4-1-5,9 8-3,5-1-3,5 6-2,8-1 0,5-2-2,7-8 1,5-7 0,1-1 0,0-5 0,-5-2 0,-5-10-2,-9-9 1,-5 0-1,-13-3 0,-8 3-2,-6 5-5,-6-6-8,3 3-21,6 10 1,-1 0 0,20 7 0</inkml:trace>
  <inkml:trace contextRef="#ctx0" brushRef="#br0" timeOffset="26349.063">22092 17319 38,'18'17'35,"-5"-3"2,6 1-5,1-6-15,-4-9-7,3 0-3,-3-9-4,-2-5-2,-4-1 1,-6-7-3,-4-4 1,-4-4 1,-7 2-1,-5 8 1,-1 5-1,-6 6 2,1 14-2,2 9 0,1 10 1,5 15 0,4 9 0,3 3 1,7 4-1,0 0-1,10-5-4,-3 0-12,1-8-20,11-13-1,-6-10-1,8-6 1</inkml:trace>
  <inkml:trace contextRef="#ctx0" brushRef="#br0" timeOffset="26905.2202">22316 17158 25,'13'16'30,"2"-9"0,17 9 0,-2-5-20,6-4-5,1 2-3,-2-6-2,-7-3-2,-4-9 1,-8 3 0,-5-7 0,-11 4 1,0 9-1,-19-12 3,2 12-1,1 11 1,-3 3 0,-1 5 0,0 0 2,9 7 0,3-5 1,8 7-1,0-11 1,12-1 1,4-7-1,4 1 0,7-6-2,1-4-3,-2-3 0,-2-11-2,0 0-2,-2-8-1,-3 0 1,-7-5 2,-6 7 1,1 0 4,-7 10 0,0 10 1,0 9 2,-4 11-1,-3 4 2,7 5-2,4 0-3,-1 5-3,4-8-5,-7-6-6,0-20-20,10 12-4,-10-12-2,0-19-3</inkml:trace>
  <inkml:trace contextRef="#ctx0" brushRef="#br0" timeOffset="27048.0031">22671 16917 61,'0'-22'37,"0"22"-1,0 0-8,0 22-30,6 6-29,-9-6-3,6 3-2,-3-6 0</inkml:trace>
  <inkml:trace contextRef="#ctx0" brushRef="#br0" timeOffset="27710.5142">23164 17270 21,'-8'-9'26,"-12"-5"-6,-3 7-2,-7-4-4,-2 6-2,4 11-3,-5-2-1,2 9-2,4-2-1,12 4 1,3-2-2,12 7 0,9-6 0,2 2 0,8-7 1,6-5-1,2-4-1,1-4-2,1 0 1,-5-7-2,-3-5 1,-1-6-1,-8 6 0,-2 5-1,-7 2 1,-3 9 0,-13-8 0,13 8 1,-6 18 0,3 4 1,-2-3 0,8 1 2,4-2-2,9 2 2,3-2-2,2-4 1,0-8-2,2-10 0,5-3-1,0-1-2,-5-4 3,-4-7-4,-9-1 4,3-6-3,-5 4 2,-3 3 1,-5 6-2,-8-3-4,8 16-9,0 0-24,-12-13 0,12 13 0,-13 0 0</inkml:trace>
  <inkml:trace contextRef="#ctx0" brushRef="#br0" timeOffset="27928.0336">23557 17404 57,'0'0'43,"9"16"-3,-9-16-3,9 9-45,-9-9-21,-14-11-7,7-8-6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1-09T16:26:06.418"/>
    </inkml:context>
    <inkml:brush xml:id="br0">
      <inkml:brushProperty name="width" value="0.05292" units="cm"/>
      <inkml:brushProperty name="height" value="0.05292" units="cm"/>
      <inkml:brushProperty name="color" value="#FF0000"/>
    </inkml:brush>
  </inkml:definitions>
  <inkml:trace contextRef="#ctx0" brushRef="#br0">18659 3918 42,'-3'20'28,"-4"2"-2,7 6-12,0 9-5,0 0-1,5-2-2,-1 0-2,3-7 0,-2-8-1,3-8-1,-8-12-1,7-10 1,-7-9-1,0-7 0,0-6 1,-5-5 0,-1-1-1,-1-1 1,1 1 0,0 8 0,2 0-1,4 8 1,4 2-2,9 4 1,5 4-1,10 3-2,4 2-3,5 0-6,5 2-11,1 5-11,-7-4 1,3 4-1</inkml:trace>
  <inkml:trace contextRef="#ctx0" brushRef="#br0" timeOffset="224.0169">18633 4166 9,'11'20'26,"7"-20"0,12 12-1,4-8-21,1-9-22,6 11-4,-13-14-3,7 8 1</inkml:trace>
  <inkml:trace contextRef="#ctx0" brushRef="#br0" timeOffset="413.4996">18667 4062 31,'10'6'25,"5"-6"-5,10 0-14,13 3-24,-2-7-3,12 8-2,-9-13 4</inkml:trace>
  <inkml:trace contextRef="#ctx0" brushRef="#br0" timeOffset="692.1957">19006 4141 50,'0'0'30,"4"-21"-9,-4 10-5,0 11-3,0 0-1,11 7-2,-11 4-2,0 10-1,0-1-3,0 4 0,4 1-2,-4-4-8,5-1-16,4-2-12,-9-18-1,10 19 0</inkml:trace>
  <inkml:trace contextRef="#ctx0" brushRef="#br0" timeOffset="1112.548">19173 4157 31,'-19'0'30,"19"0"1,-14 6-3,14-6-13,0 14-6,7-4-4,4 1-1,0-2-2,5-4 0,1-5-2,-2 0 0,1-5 0,-2-2 0,-3-5-1,-5-1 1,-2-2-1,-4 5 2,0 1-1,0 9 2,0 0-1,0 0 2,-8 8 0,8 9 0,3 6 1,2 12 0,-1 0 0,2 7 0,-2 2 0,1-1 0,-5-1-1,-6-2 0,-7-9-1,-4-14-2,-2-6-4,-6-14-9,4-12-20,0-8-4,-2-16-1,7-10 0</inkml:trace>
  <inkml:trace contextRef="#ctx0" brushRef="#br0" timeOffset="1676.9635">18665 3488 78,'-3'11'25,"3"-11"-5,30 9-7,-1-9-4,15 4-3,4-2-1,11 2-2,-1-4-4,-3-4-3,-7 4-1,-13-6-1,-7 3 0,-17-7-1,-8 0 0,-11-4 2,-4 6 1,-1-4 2,1 3 1,0 4 1,12 5 1,0 0 0,0 0 1,12 12 1,2 1 3,3 5 1,-9 2 1,4 8 1,-12-4 0,0 6 0,-8-6-2,-2 2-2,-2-3-17,7-1-21,-4-15-1,9 2-2,0-9 1</inkml:trace>
  <inkml:trace contextRef="#ctx0" brushRef="#br0" timeOffset="3741.85">19043 11101 38,'0'18'25,"0"11"-2,0 2-3,0 4-1,0 2-7,0-4-3,0-2-3,0-6-2,0-5-1,0-10-1,0-10-1,0 0 0,0-16 0,0-1 0,-5-5 0,0-7 0,2-2-1,-2-2 0,1 2 0,4 1 0,0 2-1,0 0 1,4 5 0,5 2-1,3 4 1,3 5-1,5 1-1,2 8-2,-2-3-4,4 11-4,-4-1-12,-4 1-8,6 4 0,-8-4 1</inkml:trace>
  <inkml:trace contextRef="#ctx0" brushRef="#br0" timeOffset="4014.2249">19077 11417 34,'29'9'25,"-8"-9"-3,6 0-23,-1 10-18,-12-16-3,6 6-1,-14-12 8</inkml:trace>
  <inkml:trace contextRef="#ctx0" brushRef="#br0" timeOffset="4201.9545">19033 11279 37,'0'0'29,"10"0"0,0-6-4,10 6-19,5 0-17,-3-6-16,13 6 0,-8-6-2,8 6 0</inkml:trace>
  <inkml:trace contextRef="#ctx0" brushRef="#br0" timeOffset="4667.5313">19242 11384 44,'10'0'30,"-10"0"0,24-11-9,-5 11-7,-5 0-4,4 8-2,-7 1-3,-3 8-1,-8 3-2,-3 7 0,-13-5 0,-5 2 0,0-2-2,-2-5 1,1-1 0,4-7-1,3-6-1,15-3 1,0 0 0,0 0 0,16-13 0,1 7-1,6 6-3,-1-2-6,6 2-12,0 9-12,-10-9 0,3 5 1</inkml:trace>
  <inkml:trace contextRef="#ctx0" brushRef="#br0" timeOffset="5200.941">19443 11432 44,'0'16'28,"0"-16"-1,0 20-10,4-8-6,0-3-2,6-1-2,0-2-2,5-6-1,-1-6-1,0-4-1,-1-3-1,-3-3 0,0 0 1,-3 0-1,-3 1 1,-4 6-1,0 9 1,0 0 0,-6 10 0,6 13 0,0 4 0,0 12 0,6 4 0,-1 8 1,-1 0-1,0 1 1,-4-6-1,-6-4 0,-1-11-1,-11-10-2,-2-11-2,-5-15-5,3-7-6,-4-12-16,3-9-6,8-6 0,-2-13 1</inkml:trace>
  <inkml:trace contextRef="#ctx0" brushRef="#br0" timeOffset="5884.4402">19012 10853 51,'0'0'29,"29"5"-6,6-5-9,9 0-5,10 0-2,1 0-2,1 0-2,-1 0-2,-10 0-1,-10 3-2,-11-3-1,-11 0-1,-13 0 0,0-15 1,-14 4-1,2-5 2,1 4 1,1-2 2,10 14 2,-11-15 1,11 15 2,3 11 0,4 5 2,-1 4-1,2 6 0,-4 0-1,-1-1 0,-3-1-3,0-4-7,0-8-28,0 5-2,0-17 0,-7 12-1</inkml:trace>
  <inkml:trace contextRef="#ctx0" brushRef="#br0" timeOffset="11905.2421">13183 10732 44,'-13'-5'30,"13"5"0,16 5-12,9-5-5,17 5-3,7-5-3,9 7-3,3-7-2,-1 5-3,0 1-3,-13-2-7,-6 1-4,-8-2-10,-19-10-6,0 4 0,-14-10 1</inkml:trace>
  <inkml:trace contextRef="#ctx0" brushRef="#br0" timeOffset="12068.6734">13639 10653 32,'13'0'24,"4"7"-4,-2 1-3,3 1-3,0 7-3,-4-2-1,-1 6 0,-13-1-2,-9 4-2,-8 1-5,-7 5-28,-7-7-3,4 6 0,-7-11-2</inkml:trace>
  <inkml:trace contextRef="#ctx0" brushRef="#br0" timeOffset="30184.6639">7409 13476 48,'0'0'25,"0"0"-2,0 0-3,0 0-2,0 0-2,0 0-4,3 24-2,-7-11-3,4 8-1,-4-6-2,8 4-1,-4 0-1,9-2-2,0-4-3,-9-13-8,23 7-17,-6-7-7,-7-12-1,1 0-1</inkml:trace>
  <inkml:trace contextRef="#ctx0" brushRef="#br0" timeOffset="30418.7004">7404 13321 76,'0'0'38,"0"0"0,8 9-13,-8-9-9,0 0-7,0 0-22,11 0-22,-14-18-3,9-2 0,-6-17 0</inkml:trace>
</inkml:ink>
</file>

<file path=ppt/ink/ink9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51:07.327"/>
    </inkml:context>
    <inkml:brush xml:id="br0">
      <inkml:brushProperty name="width" value="0.05292" units="cm"/>
      <inkml:brushProperty name="height" value="0.05292" units="cm"/>
      <inkml:brushProperty name="color" value="#FF0000"/>
    </inkml:brush>
  </inkml:definitions>
  <inkml:trace contextRef="#ctx0" brushRef="#br0">1870 12269 42,'22'0'32,"8"0"-4,5-2-6,6 2-5,8 0-7,-2 0-9,2 4-10,-8 1-15,-6-5-9,-2 4-1,-16-6 0</inkml:trace>
  <inkml:trace contextRef="#ctx0" brushRef="#br0" timeOffset="188.3444">1913 12448 7,'-21'10'33,"21"3"1,13-13-3,19 0-11,17 0-5,6-4-6,9 4-6,-2 0-9,-1 0-13,-13 0-12,-10 11-3,-24-7 0,-3 6 7</inkml:trace>
  <inkml:trace contextRef="#ctx0" brushRef="#br0" timeOffset="343.8795">1915 12672 55,'-12'4'34,"12"-4"-6,19 4-6,10-8-4,22 4-9,7 0-12,5 0-25,2 0-6,4 0 0,-10-5-2</inkml:trace>
  <inkml:trace contextRef="#ctx0" brushRef="#br0" timeOffset="759.0643">2696 12408 32,'-24'-3'33,"-10"-2"0,5 5-10,-1 5-9,2 2-6,8 7-2,8 1-3,12 2-1,10-3-1,9-3 0,3 0-1,2-1 0,-6-5 1,4 0-1,-6-1 1,-16-4-1,0 0 0,0 0 0,-13 14 0,-5-9 1,0 5 0,-7-2-1,2 3 2,9 2-2,7 1 1,7 1 0,9-1 1,7-2-2,3-3-3,9-2-8,2-7-21,1 0-2,-12-7-1,9-2 0</inkml:trace>
  <inkml:trace contextRef="#ctx0" brushRef="#br0" timeOffset="877.7118">2687 12346 20,'-20'-36'30,"10"17"-1,-1-1-5,11 9-31,0 11-17,0 0-4,11 20-3</inkml:trace>
  <inkml:trace contextRef="#ctx0" brushRef="#br0" timeOffset="1188.063">2770 12538 55,'22'26'38,"-1"-8"0,2-6-12,15 5-10,-7-10-6,8 0-2,-10-11-5,2-4 0,-7-3-3,-2-7 0,-10-2-1,-12-3 1,-9 0-2,-13 1 1,-2 6 0,-3 3 0,-4 7 1,-2 6 0,3 11-1,5 8 1,10 12 1,2 4 0,9 7 0,1 8-1,6 1-3,4-3-5,14 5-6,-2-9-15,6-10-9,13-5 0,4-17 0</inkml:trace>
  <inkml:trace contextRef="#ctx0" brushRef="#br0" timeOffset="1797.3472">3366 12535 36,'-13'-16'31,"-5"2"-4,0 3-10,3 7-4,-4 4-4,0 6-2,1 2-2,4 6-2,2 3 0,8 2-1,4-2 0,8 2 0,7-6 0,9-1-1,4-5 2,1-7-2,1 0 0,-2-11 0,-5 1-1,-2-3 0,-9 1 0,-5 0 0,-7 2-1,0 10 1,0 0 1,0 0-1,0 0 2,3 16-1,6-4 0,3-1 1,4 1 0,5-2-1,1-4 1,0-6-1,-3-6-1,0-4 0,-1-2 0,-3-7 0,-5-1-1,-1-2 1,-2-1 0,-1 4 2,-3 2 1,0 6-1,-3 11 2,0 0-1,0 0 1,12 18 0,-9 6 0,0 10-2,7 7 0,-5 10 0,-1 3-1,2 3-1,0-5-1,-6-4-3,7-4-6,-7-19-14,0-9-16,0-16-1,0 0 1,12-28 0</inkml:trace>
  <inkml:trace contextRef="#ctx0" brushRef="#br0" timeOffset="1947">3739 12625 66,'0'0'35,"7"-14"-2,14 11-19,3-3-26,0-5-20,14 8-2,1-11 0,8 10 0</inkml:trace>
  <inkml:trace contextRef="#ctx0" brushRef="#br0" timeOffset="2353.1114">4210 12401 30,'-16'-7'32,"-13"-2"-2,3 4-8,0 5-7,-3 0-5,6 10-2,4-2-4,10 6 0,9 0-2,10 1 0,7-3-1,6-3 0,4-3 0,2-2 0,-1-4 0,-8 0-1,-4 0 1,-16 0-1,0 0 0,0 0 1,-23-5-1,0 10 1,-2 3-1,3 4 2,-2 2-1,8 3 2,10 3 0,6 1 0,9-5 0,10 3 0,6-7 0,5-8-6,8 2-22,-1-6-13,-6-13 1,18-5-1</inkml:trace>
  <inkml:trace contextRef="#ctx0" brushRef="#br0" timeOffset="8648.7969">5047 12305 19,'4'-29'30,"18"-2"-2,4-1-9,7-2-3,7 7-2,-6 4 0,3 22 0,-12 10-3,-2 24-2,-15 18-3,-5 12 0,-11 8-1,4 7-1,1-7-1,6-6-1,11-16-1,9-18 1,10-21-2,8-14 1,4-21-1,-1-16 0,-5-16 0,-6-8-1,-5-5 1,-9 5-1,-6 11 1,-10 6 0,-3 19 0,-5 17 0,0 24 1,2 17 0,0 13 0,3 11 1,0 7-1,6 3 1,4-2-1,3-6-1,5-8-2,-4-12-6,4-9-25,-2-6-7,-7-17-1,0-3 1</inkml:trace>
  <inkml:trace contextRef="#ctx0" brushRef="#br0" timeOffset="9084.7803">5995 12433 39,'0'0'36,"23"0"0,2-7 0,9 3-19,9 4-9,1 0-9,0 0-12,-1-2-21,0 6-2,-12-4 0,-7 0-1</inkml:trace>
  <inkml:trace contextRef="#ctx0" brushRef="#br0" timeOffset="9303.0554">6036 12526 44,'0'0'37,"33"6"-5,-3 0-6,4-6-6,12 9-5,-2-2-15,5-1-33,-8-9-2,5 3-2,-6-10 0</inkml:trace>
  <inkml:trace contextRef="#ctx0" brushRef="#br0" timeOffset="11840.5952">6666 12508 50,'-12'5'38,"12"-5"0,27 13 1,11-13-23,21 0-7,12 0-5,13-4-10,10 1-18,-2 3-14,-11-6 0,-10 6-1</inkml:trace>
  <inkml:trace contextRef="#ctx0" brushRef="#br0" timeOffset="12128.7797">6935 12290 34,'-5'-36'35,"-1"-7"1,9 2-4,3 0-14,-3-1-6,7 9-3,-7 4-4,2 7-2,-5 12-1,0 10-2,0 19-3,-5 13-6,5 13-25,0 13-3,-3 2 0,11 9 1</inkml:trace>
  <inkml:trace contextRef="#ctx0" brushRef="#br0" timeOffset="12579.4687">6772 12845 41,'-16'-9'35,"5"-9"1,16-13-10,17 5-8,-1-4-3,19 10-4,4 1-2,3 14-2,-7 12-2,-3 11 0,-19 13-2,-10 13-1,-21 3-1,-12 4-1,-10-7-1,-5-2-2,-1-9 0,-4-12 0,7-11-1,4-14 1,10-6 0,7-5 2,9 1 1,8 0 1,5 4 0,11 10 1,12 5 0,9 5 0,3 7-2,0-8-11,1 4-27,6-4-1,-4-9 0,4-6 0</inkml:trace>
  <inkml:trace contextRef="#ctx0" brushRef="#br0" timeOffset="13136.5372">7900 12167 31,'-28'-15'35,"-2"11"0,-15 4 0,-6 0-17,4 23-7,0 4-4,9 13-2,11 4-3,17 6 0,15 1-1,16-1 0,15-3 1,12-8-2,8-6-2,-1-15-15,3-8-18,4-2-2,-11-13 1,-2 1-1</inkml:trace>
  <inkml:trace contextRef="#ctx0" brushRef="#br0" timeOffset="13624.4427">8223 12315 47,'-4'-12'37,"4"12"-1,-15 19 0,-1 0-20,1 13-6,-4 0-5,4 4-2,0-5 0,8-3-2,4-12 0,3-16 0,15 0 0,1-24-1,0-10 0,3-12 0,-1-7 0,3-1 0,-5-1 0,0 6 0,-4 8 0,0 9 0,-2 18-1,2 9 2,-2 18-2,2 8 1,2 11 0,2 6 1,4 3-2,5 5 1,0 0-1,2-5 1,-3-2-1,-4-7 1,-4-7-1,-7-2 0,-9-4 1,-9-6 0,-13-1 0,-10-5 1,-5-2-1,-1-1 0,0-4-2,-7 0-4,14 0-5,0 0-14,10 0-12,21 0 0,-10 0-1</inkml:trace>
  <inkml:trace contextRef="#ctx0" brushRef="#br0" timeOffset="14196.2487">8593 12194 22,'10'-9'31,"-10"-1"1,0 10-8,15-5-4,-15 5-4,18 28-3,-9 0-3,8 14-2,1 2-2,4 5-1,0-1-2,5-2 0,-5-7-1,6-10 0,-4-11-1,1-12 0,-3-15 1,-1-11 0,2-13 0,-4-9 0,-1-9-1,0 1 0,-6-1 1,-2 7-2,-6 5-1,1 9-3,-3 17-9,-2 13-27,-5-13 0,5 13 0,0 0 0</inkml:trace>
  <inkml:trace contextRef="#ctx0" brushRef="#br0" timeOffset="15061.3292">9183 12008 26,'0'-25'31,"12"11"2,3 0-6,10 1-9,13 7-5,-5 3-3,4 13-1,-14-1-1,-6 14 0,-17 0-2,-12 8-1,-10-1-1,-2 1 0,-1-7-1,7-1-1,18-5-3,15-8-5,25-8-33,10 1 0,9-12-1,25 3 0</inkml:trace>
  <inkml:trace contextRef="#ctx0" brushRef="#br0" timeOffset="16789.7689">9673 12364 25,'-13'0'33,"13"0"0,13 4-8,9-4-6,11 5-5,7-5-6,6 6-7,4 0-11,-3 1-16,-10-7-8,-3 6 0,-19-6 0</inkml:trace>
  <inkml:trace contextRef="#ctx0" brushRef="#br0" timeOffset="16937.9093">9730 12485 36,'0'0'33,"26"6"0,1-6-6,11 0-27,11 9-27,-5-15-1,11 12-4,-5-12 0</inkml:trace>
  <inkml:trace contextRef="#ctx0" brushRef="#br0" timeOffset="17180.3664">10358 12455 56,'0'0'35,"8"0"2,27 0-5,20 6-21,4-6-5,12 2-4,4 2-11,-6-4-17,-10-9-10,-8 4-1,-22-9 1</inkml:trace>
  <inkml:trace contextRef="#ctx0" brushRef="#br0" timeOffset="17352.5856">10590 12068 62,'-23'-20'35,"14"20"1,9 0-17,-11 25-8,11 7-5,8 15-8,-5 7-18,1 4-14,11 10-1,-9-3 0,7 2-1</inkml:trace>
  <inkml:trace contextRef="#ctx0" brushRef="#br0" timeOffset="17682.6877">10450 12801 56,'-6'-24'37,"12"6"0,10 0-8,2-1-14,13 11-6,-2 5-3,4 9-2,-8 11-1,-12 9-2,-13 7 0,-12 7-2,-11 3-1,-11-1 0,-2-4-1,-2-7-1,7-9 0,9-6 1,22-16 2,0 0 1,22 0 1,10-6 2,7 1-1,5 0 2,3 5-2,-4 0-11,-6-2-27,-6 2-1,-9-4-1,-1-2 0</inkml:trace>
  <inkml:trace contextRef="#ctx0" brushRef="#br0" timeOffset="18811.9153">11228 12362 56,'10'4'34,"16"1"-4,14 3-4,15-8-7,25 9-5,12-9-6,19 0-5,13-3-7,0-7-13,-4 1-21,-4 5 1,-26-5-1,-16 7 0</inkml:trace>
  <inkml:trace contextRef="#ctx0" brushRef="#br0" timeOffset="19239.7794">11878 11915 29,'-7'-21'32,"-19"-1"0,0 8-10,-10 14-5,-4 5-6,0 19-4,3 7-2,6 11-3,9 6 0,13 2 0,12 1 0,12-5 1,13-16-1,12-9 1,5-14 0,3-14 0,-7-17 0,-4-8 0,-15-7-2,-12-4-1,-14 4-2,-14 0-5,-1 11-11,-6 8-19,-4 1 1,8 12-1,1 1 1</inkml:trace>
  <inkml:trace contextRef="#ctx0" brushRef="#br0" timeOffset="19414.2642">11717 12077 27,'15'24'34,"-1"-5"1,11 7-3,2-2-15,3 0-11,3 3-18,-5-9-18,6-3-3,-12-9-2,4-2 0</inkml:trace>
  <inkml:trace contextRef="#ctx0" brushRef="#br0" timeOffset="19856.0939">12032 11839 30,'8'-5'32,"-8"5"-1,23-13-9,-6 7-5,1 3-6,6 3-2,-8 5-4,-1 4-1,-12 5-1,-5 9-1,-11 0-1,-5-1 0,-1 0 1,4-1-1,5-7 1,17-1-1,15-8 0,11-5-2,10 5-12,4 0-21,-6-5-2,-1 5 1,-13 2-1</inkml:trace>
  <inkml:trace contextRef="#ctx0" brushRef="#br0" timeOffset="20488.9498">11903 12655 43,'0'-23'32,"-5"2"-5,-14 4-5,-10 3-7,-4 10-4,-10 4-4,0 17-4,-1 8 1,7 10-3,9 7 1,16 6 0,16-2 2,19-2 0,12-8 0,17-7 1,4-14 0,9-5 0,-7-13-1,-2-9-4,-7-2-22,-13-4-16,-21-5-1,-4 4 0,-18-3-1</inkml:trace>
  <inkml:trace contextRef="#ctx0" brushRef="#br0" timeOffset="24698.5649">12556 12351 41,'13'0'34,"6"-8"1,16 8-1,10-3-23,1 3-10,2-3-15,-6-2-18,4 7-2,-13-4-1,-6 7 0</inkml:trace>
  <inkml:trace contextRef="#ctx0" brushRef="#br0" timeOffset="24863.3191">12650 12441 52,'0'0'35,"21"0"0,8 5-9,8 2-37,0-7-18,12 9-3,-9-9-2,13 5-1</inkml:trace>
  <inkml:trace contextRef="#ctx0" brushRef="#br0" timeOffset="25185.8348">13260 12436 34,'12'7'34,"11"-7"2,21 6-3,13-2-16,12-8-5,18 4-6,8-3-10,3-3-18,-6 0-12,-5 2-2,-25 0 0</inkml:trace>
  <inkml:trace contextRef="#ctx0" brushRef="#br0" timeOffset="25450.3792">13592 12264 34,'3'-39'35,"-3"-7"1,9 4-4,-2 5-14,-4 0-5,6 11-3,-9 5-3,0 21-3,0-13-1,-3 25-3,3 12-5,-6 9-6,8 17-18,5 12-9,-3 2 1,10 7-1</inkml:trace>
  <inkml:trace contextRef="#ctx0" brushRef="#br0" timeOffset="25803.7815">13533 12751 37,'-18'-5'32,"-2"-12"-1,9 0-10,11 0-5,9-3-3,12 7-3,-1 1-2,12 12-1,1 0-1,0 14 0,-10 4-2,-6 9 0,-17 10-2,-6 0 0,-21 1-1,-7-6-1,-6-2-1,-1-5-1,0-4 0,7-13 0,12-8 0,22 0 1,7-11 1,19 5 1,9-1 1,5 2-1,8 5-5,-7 6-32,1-6-1,-1 3-1,-10-11 0</inkml:trace>
  <inkml:trace contextRef="#ctx0" brushRef="#br0" timeOffset="26395.9915">14238 12416 47,'0'0'35,"19"0"1,16 0-4,28 6-18,8-6-6,24 9 0,11-4-2,15 2-3,13-4-5,2-6-11,1-4-23,-13 2-1,-21-6-1,-14 5 0</inkml:trace>
  <inkml:trace contextRef="#ctx0" brushRef="#br0" timeOffset="26893.6517">14903 11793 25,'-32'-25'30,"0"16"1,-12-2-7,0 11-10,7 13-2,1 11-4,8 12-1,11 0-1,11 5 0,13-1 0,14 2 0,10-6-1,16-8 0,6-15-1,3-7-1,-4-14-1,-2-10 0,-13-14-1,-12-8 0,-16-3-1,-14-3 0,-12 4-2,-9 1-2,0 9-5,-8 10-12,-2 10-16,10 12-2,-4 7 2,7 10-1</inkml:trace>
  <inkml:trace contextRef="#ctx0" brushRef="#br0" timeOffset="27120.0406">14776 11936 60,'11'14'38,"-2"0"0,6 9-5,6 6-18,-2 0-11,2 3-15,-2-4-25,6 4-2,-10-11-1,4 3 1</inkml:trace>
  <inkml:trace contextRef="#ctx0" brushRef="#br0" timeOffset="27486.2771">15093 12192 50,'0'0'34,"-10"0"1,10 0-11,0 21-9,-6-9-5,6 8-4,0-1-2,9 1-1,1-3-2,2-3-3,2 3-9,-2-8-22,-1-13-3,3-1-1,-6-12 0</inkml:trace>
  <inkml:trace contextRef="#ctx0" brushRef="#br0" timeOffset="27705.7821">15110 12066 49,'0'0'38,"0"0"0,11 0-2,-11 0-18,0 0-8,8 0-11,-8 0-33,0 0-3,0 0-1,10-11-1</inkml:trace>
  <inkml:trace contextRef="#ctx0" brushRef="#br0" timeOffset="28457.4892">15091 11613 22,'-14'-16'29,"14"16"1,9-22-11,4 11-4,9 7-3,-1-1-4,6 10-2,-1 0-1,-8 9 0,-8-1-2,-10 8-1,-8 1-1,-9 2 1,-2-2-1,4 1 1,1-5-1,14-3 0,8-4 0,15-2 0,9-1-2,6-5-6,-1-3-24,-1 8-3,-16-8 0,0 11-1</inkml:trace>
  <inkml:trace contextRef="#ctx0" brushRef="#br0" timeOffset="29334.7435">14987 12694 35,'-3'-11'32,"-19"-4"-5,-7 6-4,-8 5-6,-8 2-5,-4 7-2,-2 8-4,8 13-2,3 6 0,15 7-1,11 6 0,19 4 1,19-6 0,18 3 0,12-13 0,7-2 0,4-12-1,0-9 1,-7-10-2,-9-3-3,-12-3-10,-12-4-28,-18-6 0,-1 4-1,-19-7 0</inkml:trace>
  <inkml:trace contextRef="#ctx0" brushRef="#br0" timeOffset="36083.6862">16079 12310 32,'-11'3'33,"25"2"0,11-5-9,9 0-6,19 4-4,7-4-3,13 0-4,9 0-5,1 0-6,-6 0-8,-14 0-12,-11-4-12,-12 8 1,-21-8-1</inkml:trace>
  <inkml:trace contextRef="#ctx0" brushRef="#br0" timeOffset="36361.2313">16130 12403 14,'-13'-2'30,"22"8"1,9-4-9,17 1-5,13 5-3,4-2-4,13 2-1,-1-3-4,4-1-4,-5-1-4,-7-6-3,-7 3-5,-15-9-5,-6 4-7,-6 2-7,-14-9-2,-8 12 1</inkml:trace>
  <inkml:trace contextRef="#ctx0" brushRef="#br0" timeOffset="36566.276">16644 12250 17,'28'0'31,"-3"0"1,14 9-8,1 4-3,-7 3-5,-3 9-3,-14-1-2,-7 8-2,-24-3-2,-7 2-4,-9-2-13,3-6-25,-12-12-1,18 1-1,6-17 0</inkml:trace>
  <inkml:trace contextRef="#ctx0" brushRef="#br0" timeOffset="37476.3633">1905 14166 24,'7'14'30,"20"-14"1,27 3-9,13-3-11,16 0-2,3 0-4,0 0-2,1 0-4,-6 4-6,-25 4-8,-19-8-14,-6 17-3,-31-17 0,9 14 14</inkml:trace>
  <inkml:trace contextRef="#ctx0" brushRef="#br0" timeOffset="37746.358">1958 14299 30,'15'-5'32,"10"5"-3,6 0-9,17-5-4,6 8-3,10-3-3,9 0-3,-1 0-6,-4 3-5,-9 1-5,-9-4-10,-14-4-14,-3 4-2,-15-13 1,-3 6 11</inkml:trace>
  <inkml:trace contextRef="#ctx0" brushRef="#br0" timeOffset="37911.0833">2548 14125 51,'15'12'29,"8"1"-7,4 5-6,-6 4-3,5 7 0,-15 2-3,-4 3-5,-11-5-34,-11 5-2,-22-12-2,-6 6-2</inkml:trace>
  <inkml:trace contextRef="#ctx0" brushRef="#br0" timeOffset="38846.5592">3205 14008 20,'31'-21'31,"-4"2"-2,1 9-6,-2 14-4,-11 9-3,-4 23-5,-11 6-3,4 16-2,-4 1-2,3 5-1,4-4-1,8-7 0,7-9-1,15-10 0,3-20 0,4-14 0,3-13 0,-4-13-1,-5-15 0,-8-7-1,-7-6 1,-11-6-2,-9 0 2,-3 9-1,-6 9 1,-5 10 0,0 13 0,-2 16 1,3 14 0,7 18 1,3 8-1,0 10 0,10 5 0,3 4 1,3-1-5,1-7-6,9-11-27,2-8-1,-4-19 0,10-6-1</inkml:trace>
  <inkml:trace contextRef="#ctx0" brushRef="#br0" timeOffset="39238.7822">4173 13931 22,'0'-9'31,"-22"-2"0,-7 11-7,-4 12-5,-8 6-4,5 14-5,-3 10-3,12 9-2,6 6-2,21 7-1,11-7-1,18-1 1,14-6-4,6-11-11,5-11-21,5-3-1,-9-18 0,-4-7-1</inkml:trace>
  <inkml:trace contextRef="#ctx0" brushRef="#br0" timeOffset="39592.3163">4286 14008 22,'11'-11'35,"-3"1"1,2 10-1,1 7-15,-11-7-5,13 32-4,-13-4-4,-3 12-2,-3 3-1,1 7-1,-2-1-1,7 1 0,-3-6-1,10-3 1,5-9-2,3-9 0,6-7-2,-2-10-5,3 0-13,-4-10-19,-4-7 1,-2-3-2,-7-7 1</inkml:trace>
  <inkml:trace contextRef="#ctx0" brushRef="#br0" timeOffset="39756.8255">4176 14225 53,'0'0'36,"11"6"0,15-6-12,14 0-17,8 0-15,3 0-23,-4-5-3,3 5-2,-16-5 1</inkml:trace>
  <inkml:trace contextRef="#ctx0" brushRef="#br0" timeOffset="40019.6907">4532 13975 52,'10'0'37,"11"17"2,1 7-6,3 7-19,6 20-4,-10 5-3,-8 6-2,-10 2-3,-6-2-2,-7-3-5,-11-12-6,2-12-27,0-9-1,0-18-1,19-8 1</inkml:trace>
  <inkml:trace contextRef="#ctx0" brushRef="#br0" timeOffset="40374.3546">5014 14200 58,'0'0'38,"28"-3"-1,0 3-9,3-10-14,10 10-6,1 0-4,2 0-2,0 0-5,-11-4-5,0 4-7,-14-3-8,-3-3-14,-2 6-1,-14 0 0</inkml:trace>
  <inkml:trace contextRef="#ctx0" brushRef="#br0" timeOffset="40607.5229">5098 14314 33,'0'0'35,"9"9"-4,16-5-8,6-4-4,12 6-4,0-6-6,4 0-14,-11-6-27,9 9-2,-19-12-2,2 9 0</inkml:trace>
  <inkml:trace contextRef="#ctx0" brushRef="#br0" timeOffset="48005.7842">5699 14262 29,'0'0'35,"22"4"-1,18-4-2,13 4-16,15-8-7,13 4-5,5 0-9,-3-3-14,-11-2-15,-4 10 0,-25-5-1,-11 7 4</inkml:trace>
  <inkml:trace contextRef="#ctx0" brushRef="#br0" timeOffset="48215.5813">6036 14025 35,'-19'-41'35,"-4"-4"1,7 0 0,5 5-20,1-1-7,6 11-2,0 11-3,4 19-1,0 18-4,0 17-8,8 14-27,-1 19-1,-2 7 1,4 12-2</inkml:trace>
  <inkml:trace contextRef="#ctx0" brushRef="#br0" timeOffset="48605.7858">5848 14621 56,'-16'-14'35,"16"-2"0,4 3-11,9-6-11,15 6-4,3 3-3,9 13-1,-2 5 0,1 10-1,-18 6-1,-8 6 0,-19 6-1,-13 0-1,-11 0-1,-9-6-1,-4-7-2,-2-10 0,7-5-1,10-12 0,14-1 1,11-9 1,12 2 0,11 0 2,8 5 1,11 7 1,3 7 0,-2 3-4,3-1-34,-2 11 0,-10-11-1,6 1-1</inkml:trace>
  <inkml:trace contextRef="#ctx0" brushRef="#br0" timeOffset="49509.7956">6560 14257 53,'0'9'37,"18"-5"-2,15 2-11,19-6-9,20 4-4,13-4-2,19 0-5,4 0-8,3 0-9,-2 0-22,-16 9-2,-27-4-1,-14 6 0</inkml:trace>
  <inkml:trace contextRef="#ctx0" brushRef="#br0" timeOffset="49811.254">6970 14079 39,'0'-41'35,"0"0"-1,0-3-12,-4-9-5,4 9-3,0-1-3,0 13-3,0 12-3,0 20-1,0 20-1,4 14-6,3 19-22,-3 10-13,-4 4 0,6 10 0</inkml:trace>
  <inkml:trace contextRef="#ctx0" brushRef="#br0" timeOffset="50267.7095">7091 14533 21,'-28'-21'32,"0"14"1,-15 2-8,-7 9-7,4 10-4,-4 6-4,10 11-3,12 4-1,19 8-2,18-6 0,19 1 0,15-12 0,14-6 0,1-8-1,7-3-1,-6-5-10,-9-4-28,-16-10-2,-3 6 0,-20-5 0</inkml:trace>
  <inkml:trace contextRef="#ctx0" brushRef="#br0" timeOffset="53701.2945">7848 14183 24,'24'-5'30,"-12"-9"-5,-5-3-4,-7 2-4,-4-9-4,-8 4-4,-10-4-2,-2 5-2,-4 4-2,0 6-1,1 9 0,2 3-1,3 11-1,10 7 1,5 5-1,7 2 0,10 0 0,3-3 1,8-7-1,4-5 0,-1-7 1,1-9 0,1-10 0,-3-3-1,-6-5 1,1 3 1,-12 0-1,0 6 1,-6 12 0,0 0 0,0 0 0,-12 30 0,5 4 0,-2 9 1,3 8-2,0 4 1,0-2 0,6-1 0,0-4-2,3-8 0,2-9-5,-5-15-7,0-16-21,16 8-5,-10-18 1,3-4-1</inkml:trace>
  <inkml:trace contextRef="#ctx0" brushRef="#br0" timeOffset="53987.4253">8275 13820 28,'0'0'32,"-23"0"2,6 10-4,-7 11-15,-7 3-4,9 13-3,-1 4-2,9 8-1,7 2-1,14 4-1,8-4 0,13-4-2,2-3-6,5-14-9,2-10-21,3-5-1,-7-19-1,-1-3 0</inkml:trace>
  <inkml:trace contextRef="#ctx0" brushRef="#br0" timeOffset="54241.2846">8442 13869 29,'0'-10'35,"0"10"2,0 0-3,10 3-14,-6 10-5,5 12-5,-9-1-1,5 13-3,-5 2 0,0 4-4,0-3 1,0 2-2,2-6 0,8-3 0,2-6-2,3-10-2,6-2-7,-4-15-11,1-8-18,-2-2-1,-4-8 0,0-2 1</inkml:trace>
  <inkml:trace contextRef="#ctx0" brushRef="#br0" timeOffset="54414.6052">8328 14021 16,'-10'0'33,"20"7"0,2-5 1,17 2-16,5 2-11,3 0-12,5 0-18,-8-11-9,6 5 0,-16-10-2</inkml:trace>
  <inkml:trace contextRef="#ctx0" brushRef="#br0" timeOffset="54574.0442">8730 13909 52,'15'0'36,"1"14"1,2 9-9,-12 4-10,6 15-6,-12 2-4,-3 7-6,-6 1-5,-10-10-11,-2-3-24,-4-2 0,-8-13 0,7-10-1</inkml:trace>
  <inkml:trace contextRef="#ctx0" brushRef="#br0" timeOffset="55031.0703">7946 13564 62,'6'-10'31,"8"2"-9,1-6-5,12 9-5,-4 0-1,2 12-1,-11 4-2,-7 15-1,-14 6-3,-11 9 0,-7-2-2,-2 2 0,1-2 0,8-6-1,18-6-1,19-11 1,20-3-7,13-8-32,2-10 1,5-1-1,-6-10 0</inkml:trace>
  <inkml:trace contextRef="#ctx0" brushRef="#br0" timeOffset="59699.1209">9284 14113 30,'0'0'32,"13"9"2,9-9-4,15 4-17,9-4-12,4 3-17,5 4-14,-11-7-2,2 3-1</inkml:trace>
  <inkml:trace contextRef="#ctx0" brushRef="#br0" timeOffset="59864.8319">9315 14267 51,'6'12'35,"10"-7"0,16-2-14,8 5-25,3-8-24,16 12-3,-9-12-2,14 6-2</inkml:trace>
  <inkml:trace contextRef="#ctx0" brushRef="#br0" timeOffset="60225.7842">10025 14234 24,'0'0'34,"16"11"2,24-3-1,16-4-15,21-4-8,23 7-3,12-4-3,12 0-5,-3 2-6,-13-1-12,-21-1-18,-10 4-2,-27-7 1,-13 6-1</inkml:trace>
  <inkml:trace contextRef="#ctx0" brushRef="#br0" timeOffset="60481.9958">10450 14021 10,'-12'-57'31,"16"5"2,0 2-9,3 3-2,2 12-3,-2 3-3,5 17-4,-12 15-2,0 0-3,-6 24-5,0 7-6,6 13-21,0 9-13,-10 5 1,10 14-1</inkml:trace>
  <inkml:trace contextRef="#ctx0" brushRef="#br0" timeOffset="60878.1597">10076 14751 37,'-20'-18'34,"17"0"1,3-6-3,10-5-17,18 9-3,5 1-3,11 14-1,-4 5-2,-2 12 0,-11 10-2,-17 14-2,-16 5 0,-19 5-2,-13-6 0,-10-5-1,-2-5-1,0-13 0,6-10 0,13-10-1,16-7 2,12-6 0,13-1 2,14 2 0,7 5 1,10 10 0,4 0 0,-1 10-3,2 8-14,-1 1-23,-8-9-1,2-1 0,-5-9 0</inkml:trace>
  <inkml:trace contextRef="#ctx0" brushRef="#br0" timeOffset="61204.177">10794 14613 28,'-21'-38'59,"0"26"-35,-14 3-3,-3 12-3,-10 3-6,3 13-4,-1 6-2,18 11-1,8 1-1,20 8 0,11-6 1,18-2-1,8-9-1,15-2 1,0-6-3,-4-13-11,-8-7-29,3-10 0,-12-10-2,0-3 1</inkml:trace>
  <inkml:trace contextRef="#ctx0" brushRef="#br0" timeOffset="61880.376">11484 13597 58,'-42'24'35,"2"22"-10,-8 20-7,1 13-2,16 23-4,8 5-3,26 4-2,20-8-8,16-10-18,19-20-17,13-11-1,-2-27 1,6-16-2</inkml:trace>
  <inkml:trace contextRef="#ctx0" brushRef="#br0" timeOffset="64923.7858">12066 13912 38,'-3'-24'31,"-10"2"-5,-9 7-4,-12-2-7,-3 12-2,-9 5-3,4 10-3,-5 13-1,8 12-2,8 14-1,10 6-1,14 6 0,17-1-1,14-4 0,18-9 0,10-18 1,8-16 0,1-18 0,-2-16 0,-13-17 0,-8-7 0,-23-9-1,-18-3-1,-15 6-2,-13 3-3,-3 14-8,-7 7-14,0 11-11,7 11 0,3 5 1</inkml:trace>
  <inkml:trace contextRef="#ctx0" brushRef="#br0" timeOffset="65090.91">11867 14113 53,'12'19'37,"1"-6"0,9 8-6,7 6-18,1 1-15,-3 8-27,5-11-5,2 1-2,-7-9-1</inkml:trace>
  <inkml:trace contextRef="#ctx0" brushRef="#br0" timeOffset="65368.7853">12271 14294 36,'0'0'35,"9"21"1,-9-2-3,-3 3-18,3 9-4,-5-2-3,5 3-3,0-7-4,0-5-3,8-5-5,-8-15-10,10 0-18,2 0-2,-6-19 1,3 3 0</inkml:trace>
  <inkml:trace contextRef="#ctx0" brushRef="#br0" timeOffset="65518.5104">12314 14136 78,'0'0'37,"0"0"-4,0 0-22,0 0-42,0 0-3,0-16-2,0 16 0</inkml:trace>
  <inkml:trace contextRef="#ctx0" brushRef="#br0" timeOffset="66323.7931">12615 14221 41,'0'0'34,"0"0"-1,6 11-5,-6-11-39,0 0-18,13-3-2,-6-9-2</inkml:trace>
  <inkml:trace contextRef="#ctx0" brushRef="#br0" timeOffset="66737.2745">13016 14149 32,'-10'10'33,"13"-1"2,-3-9-4,22 10-17,2-5-4,5-8-2,4-1-2,-3-7-2,2-3-3,-6-5 0,-11-5 0,-11 1-2,-11 0 1,-11 5-1,-9 6 0,-3 8 1,-10 9 0,3 12 0,3 9 1,6 9 0,13 8 1,15 3 0,12-2 1,12-4-1,14-4 1,5-9-4,4-15-10,-4-12-26,7-9 0,-7-17 0,3-4 0</inkml:trace>
  <inkml:trace contextRef="#ctx0" brushRef="#br0" timeOffset="67066.0826">13167 13728 41,'16'7'33,"6"-7"1,12 3-8,13-3-33,-4-5-20,21 5-3,-8-7-2,9 2-2</inkml:trace>
  <inkml:trace contextRef="#ctx0" brushRef="#br0" timeOffset="67413.7854">13664 13429 50,'9'-8'35,"-9"8"-2,0 0-10,18 36-5,-22-3-6,4 11-4,-8 5-1,5 4-2,-4-5-2,4 1-1,3-8-1,6-10-3,7-5-4,-1-16-9,11-7-19,-1-3-5,-2-7 2,1-5-2</inkml:trace>
  <inkml:trace contextRef="#ctx0" brushRef="#br0" timeOffset="67571.8212">13586 13634 37,'0'0'35,"0"0"0,24 9-2,7-4-18,4-1-14,9 5-26,-4-9-7,10 0-3,-7 0 0</inkml:trace>
  <inkml:trace contextRef="#ctx0" brushRef="#br0" timeOffset="67834.7337">14125 13419 40,'0'-9'37,"0"9"0,0 0-4,-12 20-12,12 12-7,-16 5-6,4 14-3,-4 3-1,1 3-3,-1 1-7,-2-8-14,2-7-18,7-5 0,0-17-1,9-7 0</inkml:trace>
  <inkml:trace contextRef="#ctx0" brushRef="#br0" timeOffset="68082.8916">14277 13550 41,'0'0'36,"9"13"1,-3 9-5,1 9-14,-7 1-5,0 9-5,0-1-6,-3-3-5,3-2-12,0-7-20,-4-14-2,4-14-1,0 0 0</inkml:trace>
  <inkml:trace contextRef="#ctx0" brushRef="#br0" timeOffset="68353.5497">14268 13525 40,'12'-26'36,"4"3"1,12 18-3,3 10-16,0-2-6,3 14-4,-6 2-4,-10 6-1,-8-1-2,-14 4 0,-13-3 0,-9-3-1,-7-3 1,0-2-1,2-5 0,7-5 1,8-2-1,16-5 0,0 0 0,19 7 0,6-3 0,6 2-1,4 6-4,-4-3-20,-1-1-13,4 1 0,-4-5 0</inkml:trace>
  <inkml:trace contextRef="#ctx0" brushRef="#br0" timeOffset="68684.7414">14893 13605 58,'-14'-22'29,"-5"-1"-5,-9 4-5,-3 12-4,-8 0-4,3 17-1,-1 4-3,8 15-2,7 5 0,8 10 0,11-5-1,16 5 1,11-9-2,12-3-2,9-6-15,8-13-24,-6-13 0,1-3-1,-1-11 0</inkml:trace>
  <inkml:trace contextRef="#ctx0" brushRef="#br0" timeOffset="69136.0226">15210 13554 34,'30'33'39,"3"13"1,5 25 1,1 16-16,-17 6-7,-7 16-5,-27-4-6,-9-1-2,-20-9-3,-15-13-4,-3-11-12,-1-19-28,1-22 0,16-17 0,10-17 0</inkml:trace>
  <inkml:trace contextRef="#ctx0" brushRef="#br0" timeOffset="69699.7911">15563 13365 34,'-2'-22'35,"-1"-4"-1,8 7-8,14 11-7,9 4-4,11 14-5,-4 2-2,7 11-3,-16 1-1,-12 5-1,-17 3-1,-16-2-1,-13-4 0,-8-1 0,0-4 1,4-7-1,12-5 0,24-9 0,17 9 1,18-9-1,13 0 1,10 0 0,-1 0-1,3 6 0,-11 4-2,-11-8-20,-14 3-19,1 5 0,-15-6 0,-10-4-1</inkml:trace>
  <inkml:trace contextRef="#ctx0" brushRef="#br0" timeOffset="96264.1869">15954 13997 49,'0'0'28,"11"-3"-3,18 3-5,8 0-4,11 0-8,2 0-9,2 0-13,-5-4-18,1 4 0,-21-3-1,-3 3 0</inkml:trace>
  <inkml:trace contextRef="#ctx0" brushRef="#br0" timeOffset="96423.1388">16020 14091 63,'26'17'34,"1"-15"-2,10 5-32,11 6-26,-8-13-3,18 3-2,-7-14-2</inkml:trace>
  <inkml:trace contextRef="#ctx0" brushRef="#br0" timeOffset="96782.6822">16681 14064 39,'9'9'34,"11"-9"0,25 0-10,17 3-10,16-3-3,20 0-3,5-3-8,3-4-7,-1 7-8,-12-4-16,-21-3-4,-11 7 0,-33-8-1</inkml:trace>
  <inkml:trace contextRef="#ctx0" brushRef="#br0" timeOffset="97016.1617">17083 13782 41,'-10'-37'32,"-5"-7"-4,10 2-11,5 9-2,0 4-3,3 8-3,-6 8-2,3 13-2,-6 22-2,3 11-3,-1 17-4,-2 8-17,1 9-14,10 15 0,-5-6 0,7 6 0</inkml:trace>
  <inkml:trace contextRef="#ctx0" brushRef="#br0" timeOffset="97375.7919">16662 14504 24,'-11'-24'34,"11"3"2,6-5-3,2 3-12,17 9-6,0 5-3,12 9-3,-6 6-2,3 14-2,-12 6-1,-12 6-2,-17 6 0,-11 1-2,-13-4 1,-7-4-2,-2-7 1,0-7-2,9-6 1,9-11 0,22 0 0,8-9 0,15 2 1,6 2 0,7 5 0,4 5 0,1 4-4,-4-2-10,-5 2-24,2-1 0,-6-8-1,2 3 1</inkml:trace>
  <inkml:trace contextRef="#ctx0" brushRef="#br0" timeOffset="97677.3284">17361 14368 42,'-5'-13'33,"-16"-5"0,-6 8-13,-5 4-8,-8 6-3,-4 15-3,2 2-3,4 12 1,6 1-2,17 7 2,15 0 0,18 3 0,13-9 2,16-2-2,12-8-2,1-10-16,1-9-22,-1-4-1,-10-18-1,-2-6 0</inkml:trace>
  <inkml:trace contextRef="#ctx0" brushRef="#br0" timeOffset="98294.2812">18196 13597 40,'-24'-26'32,"-20"-3"-4,-4 12-8,-8 12-4,-4 12-5,2 17-2,6 12-3,15 13-1,12 4 0,21 6-2,17-2 1,23-3 0,15-12 1,19-9-1,1-14 0,3-12-1,-6-12 0,-9-11-2,-17-12-1,-18-12-1,-21-2-4,-18-5-1,-7 6-6,-15-1-9,1 5-17,1 15-1,0 3 2,8 19 0</inkml:trace>
  <inkml:trace contextRef="#ctx0" brushRef="#br0" timeOffset="98445.0121">18045 13726 36,'4'15'35,"11"10"0,-3-2 1,6 5-21,5 7-15,1-2-29,3 8-3,-4-12-3,5 8 0</inkml:trace>
  <inkml:trace contextRef="#ctx0" brushRef="#br0" timeOffset="98676.638">18457 14024 66,'0'11'36,"0"8"2,0 3-6,-9 0-24,9 10-5,-3 2-7,-1-6-7,7 2-11,-3-5-14,0-14-1,0-11-1,0 0 4</inkml:trace>
  <inkml:trace contextRef="#ctx0" brushRef="#br0" timeOffset="98836.1319">18479 13943 74,'0'0'36,"0"0"-2,0 0-21,0 0-42,0 0-3,0-17-3,9 13-1</inkml:trace>
  <inkml:trace contextRef="#ctx0" brushRef="#br0" timeOffset="99151.9633">18404 13334 51,'6'-16'34,"14"12"1,-6 4-14,3-5-7,4 14-5,-10 2-3,-3 6-3,-12 3-1,-8 1-1,-1 2 0,-5-3 0,2 0-1,6-4 1,10-6 0,13-2 0,13-5-1,13-3-2,6 3-23,3-3-10,-10-6-1,2 6 0</inkml:trace>
  <inkml:trace contextRef="#ctx0" brushRef="#br0" timeOffset="99791.3971">19025 13783 34,'0'0'33,"21"18"1,-6-14-10,4-4-9,10 5-2,-3-10-3,6 1-3,-7-9-2,-3-5-3,-7-2 0,-9-2-1,-12 0-1,-9 6 0,-8 6 0,-10 10-1,-5 7 1,-1 10 0,2 7 0,7 9 1,8 5 1,15 2-1,11-4 2,19 0-1,11-11 1,10-3-1,9-7-6,-2-15-20,9-12-13,8-8 0,-11-12-1</inkml:trace>
  <inkml:trace contextRef="#ctx0" brushRef="#br0" timeOffset="100150.8024">19304 13325 23,'-17'4'34,"17"-4"2,16 7-5,2-7-10,19 5-9,3-5-12,6 7-28,-2-12-5,6 3-1,-10-10-2</inkml:trace>
  <inkml:trace contextRef="#ctx0" brushRef="#br0" timeOffset="100701.2986">19795 13210 22,'-24'-25'30,"14"8"1,1-8-5,9 3-9,16 2-4,5 3-5,13 13-1,1 4-2,6 7 0,-10 7-1,-7 6 1,-14 9-2,-10 1 0,-19 3-1,-6 2 0,-9-6 0,1 0-1,-2-4 0,9-1 0,12-10-1,14-4 1,8-3-1,13-7 1,8 3-1,4-3-5,7 0-21,1 0-10,-9-7-1,2 7 0</inkml:trace>
  <inkml:trace contextRef="#ctx0" brushRef="#br0" timeOffset="101039.3793">20178 13064 82,'0'0'34,"10"18"-8,-5 4-6,-10-2-7,2 12-5,-5 0-2,1 5-1,1-4-2,3-1-1,3-3 0,6-2-1,5-7-1,6-7-3,4-1-5,-1-8-20,1-8-10,0-3 0,-7-5-1</inkml:trace>
  <inkml:trace contextRef="#ctx0" brushRef="#br0" timeOffset="101197.3171">20115 13205 38,'-9'0'37,"9"0"0,17 3 0,5-3-17,10 5-16,0-5-34,10 0-4,-8 0-2,6 0-2</inkml:trace>
  <inkml:trace contextRef="#ctx0" brushRef="#br0" timeOffset="101626.0503">20667 12896 46,'0'-17'36,"0"17"1,0 21-6,-16 8-12,4 20-5,-10 2-6,3 14-3,-5-4 0,3 0-2,2-6-3,2-11-4,8-4-7,-1-15-25,5-16-3,5-9-1,0 0 1</inkml:trace>
  <inkml:trace contextRef="#ctx0" brushRef="#br0" timeOffset="101866.5144">20794 13014 32,'0'0'33,"8"12"2,-2 12-4,-1 10-14,-5 0-6,4 12-1,-4-5-4,5 2-2,-5-8-6,0-6-5,5-8-9,-5-8-13,0-13-8,-11-17 1,-2-6 0</inkml:trace>
  <inkml:trace contextRef="#ctx0" brushRef="#br0" timeOffset="102127.9024">20759 13043 62,'13'-22'35,"15"7"-6,5 9-8,3 3-7,9 9-5,-12 3-3,2 8-2,-15 0-1,-12 5-1,-16 4-1,-14-2 0,-14 1 0,-4-3 0,0 1 0,5-1-1,8-3 1,15-6-1,12-1 1,19-2-1,9-3 1,6 0-1,5-2-2,-1-5-5,4 0-26,-6 3-4,-5-9-1,4 6 1</inkml:trace>
  <inkml:trace contextRef="#ctx0" brushRef="#br0" timeOffset="102496.8024">21403 13089 54,'-17'-17'33,"-2"3"-9,-4 4-4,-8 3-6,-2 7-2,-7 6-3,9 11-2,-3 5-1,12 10-1,6 2 1,16 7 0,4-4 0,19-1-1,5-6 0,10-4-1,5-10 0,0-6-1,-2-10 0,-2 0-2,-5-5-2,-11-2-4,-1 7-18,-7-10-18,-15 10-2,0 0 1,-14-7 0</inkml:trace>
  <inkml:trace contextRef="#ctx0" brushRef="#br0" timeOffset="115138.7937">1866 15969 24,'-9'14'31,"12"0"-2,-3-14-11,17 5-2,9-14-2,-3-15-3,8-4-2,-1-15-1,-2-7-3,-4-10-2,-2-6 0,-4-2-2,-6 5 0,-8 8 1,-4 6-1,-4 13 0,4 11-1,0 25 1,0 0 0,0 31-1,3 8 0,12 10 0,2 9 1,12 5-1,0 2 1,0-4-1,1-5-1,-2-7-4,-2-14-10,-11-15-21,1-3-1,-16-17 1,-12-15-1</inkml:trace>
  <inkml:trace contextRef="#ctx0" brushRef="#br0" timeOffset="115276.1194">2032 15811 23,'14'10'31,"17"14"-2,1-12-10,11 1-30,9 7-13,-16-16-2,7 8-2</inkml:trace>
  <inkml:trace contextRef="#ctx0" brushRef="#br0" timeOffset="115432.1304">1857 15718 32,'-25'-9'31,"12"15"0,1-2 0,12-4-31,23 22-24,4-15-4,19 9-3,-3-5 0</inkml:trace>
  <inkml:trace contextRef="#ctx0" brushRef="#br0" timeOffset="115807.6592">2597 15974 51,'13'19'37,"2"-12"-1,6 2-6,5-3-18,-4-6-4,2 0-1,-5-9-3,3-6-1,-10-6-2,-6-4 1,-12-1-2,-10 1 1,-5 0-2,-1 8 1,-6 6-1,-3 15 1,7 10 0,5 12-1,9 7 1,7 8 1,7 3-1,2 2 0,3-1 1,4-8-3,2-2-3,-6-14-5,12-4-11,-7-6-16,-5-18-1,9-6 0,-3-13 1</inkml:trace>
  <inkml:trace contextRef="#ctx0" brushRef="#br0" timeOffset="116093.2013">3155 15886 44,'-6'20'36,"-12"-3"0,-1 1-6,-3 0-13,-9-11-8,0-3-5,-3-5-4,7-12 0,4-5-2,5-3 0,8-1 1,10-1 0,6 6 1,13 5 2,7 7 1,4 10 2,1 7 0,7 10 0,-7 2-1,2 7-1,-4 0-15,-5 3-26,-14-13 0,8-1-1,-5-13-1</inkml:trace>
  <inkml:trace contextRef="#ctx0" brushRef="#br0" timeOffset="116611.5549">4200 15998 30,'13'11'36,"17"-11"1,21 0-2,20 0-17,11-3-5,18 3-5,0-4-6,2 0-10,-6 4-17,-11 5-12,-24-5-1,-12 0 1</inkml:trace>
  <inkml:trace contextRef="#ctx0" brushRef="#br0" timeOffset="116898.8088">4631 15724 45,'-12'-69'32,"3"1"-6,2 6-4,-5 5-3,6 21-4,-1 16-3,7 30-4,0 21-4,0 18-7,3 14-29,4 14-5,-7 3-1,6 9 1</inkml:trace>
  <inkml:trace contextRef="#ctx0" brushRef="#br0" timeOffset="117251.8054">4585 16206 49,'16'6'37,"-16"7"0,0 6-9,-7 9-14,-9 0-4,1 4-3,-9-3-3,5 2-2,-3-7 0,10-4-1,8-8-2,4-12 0,16 14-3,3-14-3,14 1-6,-5-2-14,4-4-7,4 5-5,-11-7 3</inkml:trace>
  <inkml:trace contextRef="#ctx0" brushRef="#br0" timeOffset="117415.3947">4768 16327 27,'-6'-19'36,"6"19"1,-16-8-3,6 16-11,7 15-5,-8 2-7,7 16-2,-2 0-4,6 11-3,3 3-24,-3-2-16,0-12-3,10 5 1,-10-18-1</inkml:trace>
  <inkml:trace contextRef="#ctx0" brushRef="#br0" timeOffset="119818.115">14083 11180 9,'-51'5'6,"-12"7"1,-4 20 0,-20 20 2,-12 28 0,-13 27 1,-5 31 1,-4 27-1,12 26 0,19 14-4,26 8-12,45-2-17,27-30-2,55-14-1,23-43 13</inkml:trace>
  <inkml:trace contextRef="#ctx0" brushRef="#br0" timeOffset="120307.2177">15525 11485 9,'57'53'33,"12"39"2,-10 20-2,-14 28-11,-9 24-5,-29 11-9,-14 1-14,-27-11-24,-6-10-3,-17-36-2,0-26-1</inkml:trace>
  <inkml:trace contextRef="#ctx0" brushRef="#br0" timeOffset="120967.5842">15816 11751 37,'28'-5'32,"12"-7"-3,25-7-11,22 0-4,21-4-3,17 3-4,8-3-2,-1 8-2,-6-2-4,-15 3-2,-20 3-2,-23-2-2,-25-4 1,-21-3 0,-13 1 0,-13-5 2,-3 2 2,-1 0 2,-7-11 7,15 33-1,21-5 0,-5 14 1,5 10 0,-8 6 0,-2 7 0,-11 0-3,0 0-4,-8-6-24,-1-2-9,-2-16-1,11-8-2</inkml:trace>
  <inkml:trace contextRef="#ctx0" brushRef="#br0" timeOffset="121328.8002">17717 11341 18,'0'0'29,"-8"23"1,-15-8-4,-5-1-15,-1 0-2,-8-2-3,3-6-3,3-6-2,3-10-1,8-2 0,10-3 0,10-3 0,10 3-1,7 7 1,6 5 1,2 9 0,3 5 0,-1 7-3,-3 4-7,-1-4-15,3 6-6,-12-13 0,9 3-1</inkml:trace>
  <inkml:trace contextRef="#ctx0" brushRef="#br0" timeOffset="121623.1626">17825 11384 40,'12'0'34,"14"9"1,-4 0-10,2-6-8,7 3-5,-6-6-4,6-6-3,-7-2-3,-7-6-2,-8-2-1,-9-4 0,0-4-1,-16 6 0,-3 5 0,-6 7 0,-3 6 0,-2 10 2,4 7-1,2 12 2,8 8-1,7 6 1,9 3 0,5 0 0,5 0 0,3-1-6,7-6-16,6-5-13,-13-20 0,5-5-1,-6-20 0</inkml:trace>
  <inkml:trace contextRef="#ctx0" brushRef="#br0" timeOffset="121789.1866">18105 11262 48,'21'2'38,"-3"10"-1,3 12 1,2 6-20,-5 4-11,-2 7-5,1 2-10,-7-5-20,-1-10-9,0-2 0,-9-26-1</inkml:trace>
  <inkml:trace contextRef="#ctx0" brushRef="#br0" timeOffset="121942.1985">18343 11254 70,'-20'-5'36,"-7"16"1,-8 11-16,-13 7-11,1 7-10,3 6-23,5 8-12,0-16-1,15 3-1</inkml:trace>
  <inkml:trace contextRef="#ctx0" brushRef="#br0" timeOffset="122134.2056">18461 11236 59,'12'0'37,"-12"0"-1,15 21-4,-13 3-25,-2 4-19,0 4-20,-5-9-2,5 1-3,-4-14 0</inkml:trace>
  <inkml:trace contextRef="#ctx0" brushRef="#br0" timeOffset="122435.2823">18611 11231 63,'22'19'34,"-15"-7"1,-7 3-14,4 4-13,-4-1-3,-4-2-4,0-5-4,4-11-2,0 0 1,-3-9-1,11-8 0,3-4 1,5-1 1,-2-2 3,0 2 1,0 7 2,-6 1 0,-8 14 1,0 0 0,8 20-1,-8-2-1,0 1-5,0 3-14,12 3-15,-7-13-1,9 3-1,-4-15 0</inkml:trace>
  <inkml:trace contextRef="#ctx0" brushRef="#br0" timeOffset="122706.0055">18884 11201 44,'0'0'36,"17"16"0,-12-2-4,-5-1-15,4 7-5,-4-7-5,0 2-4,0-15-1,0 0-2,13 0-1,-4-7 1,3-5-1,2 1 1,3-1 0,0 2 1,-1 5 0,-2 10 0,-3 3 1,-3 6-1,-5 1 0,-3 4-4,0 3-7,-6-5-18,-2-5-10,8-3 1,0-9-1</inkml:trace>
  <inkml:trace contextRef="#ctx0" brushRef="#br0" timeOffset="122858.1411">19040 10985 60,'6'-16'32,"-11"2"-5,5 14-28,4 14-23,-15-4-5,11 12-4</inkml:trace>
  <inkml:trace contextRef="#ctx0" brushRef="#br0" timeOffset="123021.1492">19146 11168 59,'43'24'38,"-5"1"1,-5-7-4,-1 9-17,-15-8-6,-7 1-7,-17-3-5,-20-9-15,-11-4-24,4-4 0,-7-8 0,3-1-1</inkml:trace>
  <inkml:trace contextRef="#ctx0" brushRef="#br0" timeOffset="123796.808">19936 11134 27,'-19'-12'28,"7"12"-2,-10 0-8,6 7-5,7 0-4,9-7-4,3 15-2,11-6-1,3-1-2,1-3 0,0 2-1,-6 0 0,-12-7 0,0 10 0,-13 0 0,-6 1 0,-1 4 1,0 0 1,5 1 0,6 1 0,9-2 1,14-6-1,6 0 1,7-9-1,2-5 2,2-10-3,-2-2 1,-2-3 0,-7-2 0,-4 4 0,-7 1 2,-4 6-1,-5 11 2,0 0 0,9 18-1,-9 1 2,8 5-1,-1-2 1,4 0-1,1-7 1,6-6-2,-1-9 0,1-9 1,-1-8-3,-1-3 0,-2 0-7,-5-6-11,-3 2-20,1 7 0,-7 3 0,0 14-1</inkml:trace>
  <inkml:trace contextRef="#ctx0" brushRef="#br0" timeOffset="124134.7934">20493 11127 20,'-8'-17'32,"8"17"-1,-26-13 0,10 13-15,2 0-6,4 8-4,10 1-2,3 2-2,7 1-1,5-2 0,3-1-1,0-1 1,-2-3 0,-7-5 0,-9 0-1,0 0 1,-17 10 1,-2-4 0,-2 3 1,1 4 0,8 3 0,3 1 0,9 0 0,10-2 0,7-2-2,5-2-2,4-11-5,3 5-12,-4-10-17,-6-10 0,-1-2-1,-8-11-1</inkml:trace>
  <inkml:trace contextRef="#ctx0" brushRef="#br0" timeOffset="124292.7223">20594 10943 41,'-9'-21'31,"9"21"-4,0 0-20,-15 6-27,20 12-7,-8-4-4</inkml:trace>
  <inkml:trace contextRef="#ctx0" brushRef="#br0" timeOffset="124525.7337">20707 11197 53,'18'14'34,"4"5"1,-5-6-10,5-8-11,8-1-6,-6-8-3,0-4-3,-6-6-2,-8-1-2,-4-6 0,-11 2-1,-6 4 1,-10 5-1,-4 6 1,-3 4 1,0 11 2,4 7 0,5 8 2,9 8 0,10 3 1,10 4 0,4-3-1,4-1-6,6 0-14,4-5-17,-9-17-2,3-3 0,-10-16-1</inkml:trace>
  <inkml:trace contextRef="#ctx0" brushRef="#br0" timeOffset="124789.7213">20988 11165 63,'16'0'37,"5"14"1,-3 8-7,-2 3-18,1 17-4,-15-2-4,-2 2-4,-9 1-4,-9-10-1,-3-6-2,-8-15 0,5-9-1,-2-13 2,15-6 0,8-15 4,13-7 1,10 0 1,5-3 1,8 5 1,-2 4-2,-4 3-10,-6 1-24,1 14-2,-17-4 2,-5 18-2</inkml:trace>
  <inkml:trace contextRef="#ctx0" brushRef="#br0" timeOffset="125247.4496">21411 11076 21,'-29'-12'26,"12"15"0,-6-3-8,11 9-9,5 1-3,7 3-1,7 2-2,5 0 0,6-2 0,0-4 0,2 0-1,-4-5-2,-4-4-1,-12 0 0,0 0-1,0 0 1,-26-4-1,8 4 2,0 5 0,0 3 3,7 1 1,2 6 1,9-1 0,9-2 0,9 0 0,0-8 0,5 0-1,-1-4-1,2-8-2,0-7-2,-3-2 1,-2 2-1,-6 0 1,-3 6 0,-10 9 0,0 0 0,11 0 1,-11 11 1,0 6-4,0 2-10,9 5-20,-4-15-1,11 5 0,-6-14 0</inkml:trace>
  <inkml:trace contextRef="#ctx0" brushRef="#br0" timeOffset="125653.7939">21852 11132 37,'10'0'37,"-10"0"-1,7 18 1,-14-6-17,5 11-8,-11-5-4,1 5-3,-6-6-3,0-7-2,-2-8-1,2-7 0,4-5-1,2-4 0,3-5-1,6 0 1,3 4 0,6 6 1,4 9 1,2 0-1,1 14 1,4 0 1,1 3 0,2 0 0,1-8-1,-2-1 1,2-8 0,1-3-1,2-8 1,1-6-1,2-2 0,2 1 1,-3 3 0,5 6 2,-6 4 0,3 10 1,-10 6 1,4 9 0,-14 5 0,-1 3-3,-7 5-15,-13-5-26,-11-10-1,-2-4 0,-5-14-1</inkml:trace>
  <inkml:trace contextRef="#ctx0" brushRef="#br0" timeOffset="127402.941">5339 15954 26,'-21'0'34,"21"0"2,9 8-3,24-8-17,30 0-7,13 0-1,19 0-4,10 7-8,0-7-10,-7 0-21,-7 9 0,-31 0-1,-11 5 1</inkml:trace>
  <inkml:trace contextRef="#ctx0" brushRef="#br0" timeOffset="127762.2207">5698 15811 20,'0'-38'31,"13"-4"1,-9-9-8,-1-4-4,2 7-5,-5 1-2,4 14-4,-9 4-1,5 29-3,-11 0-2,7 31-2,4 17-6,0 6-17,0 14-15,11 9 1,-2 3-1,5 5 0</inkml:trace>
  <inkml:trace contextRef="#ctx0" brushRef="#br0" timeOffset="128357.3362">5499 16480 15,'-26'-15'31,"10"2"1,4-13-9,5-3-4,14-4-3,5 1-3,15 8-4,4 5 0,10 16-1,3 3-1,-2 18-1,-6 10-2,-7 12-1,-15 4-1,-12 6-2,-14-3 0,-11-4-2,-9-7-2,-10-8-1,0-9-1,-1-7-2,5-9 2,4-13-1,8 1 2,4-6 0,11 3 3,6-1 0,5 13 3,10-9-1,7 9 1,4 9 0,8 4 0,2 3-2,4 1-15,4 3-16,-13-13-2,8 3 2,-10-10-1</inkml:trace>
  <inkml:trace contextRef="#ctx0" brushRef="#br0" timeOffset="129154.9869">6369 15991 34,'21'11'35,"0"-6"-4,21-5-7,23 5-8,15-8-2,28 3-6,14-3-3,14-5-7,13 3-11,-6 5-18,-13-7-4,-10 7 0,-30-3-1</inkml:trace>
  <inkml:trace contextRef="#ctx0" brushRef="#br0" timeOffset="129703.5417">6970 15369 50,'-9'-15'33,"-13"2"-11,-11 3-4,-5 10-4,-6 6-3,1 16-4,0 6-1,9 14-3,8 6-1,14 9 0,12 0-1,19-1 0,15-6 0,12-11 1,7-13 0,9-12 0,0-17 1,0-15-1,-12-13 0,-10-10-1,-19-10-1,-14-4-1,-16-1-1,-13 3-3,-6 10-3,-12 5-9,4 13-19,0 17-1,-4 8 1,13 12 0</inkml:trace>
  <inkml:trace contextRef="#ctx0" brushRef="#br0" timeOffset="129876.7095">6884 15604 61,'15'16'36,"7"11"0,-2 0-14,3 1-24,7 8-27,-10-13-4,8 0-2,-10-12 0</inkml:trace>
  <inkml:trace contextRef="#ctx0" brushRef="#br0" timeOffset="130117.5802">7259 15744 70,'0'11'37,"0"9"-1,-7 9-16,4-4-10,3 3-7,3 1-9,-3-6-17,0-9-13,7-1-1,-7-13 0</inkml:trace>
  <inkml:trace contextRef="#ctx0" brushRef="#br0" timeOffset="130290.9831">7252 15582 46,'0'0'34,"6"-16"-5,-6 16-17,13 11-36,-13-11-6,0 0-4</inkml:trace>
  <inkml:trace contextRef="#ctx0" brushRef="#br0" timeOffset="130681.0084">7370 15259 27,'-6'-27'36,"12"4"0,1-2 1,8 4-18,13 13-6,0 3-5,6 10-2,-9 8-2,-10 10-1,-12 6-1,-10 5-2,-14-1 1,-3-2 0,-5-4 0,-1-6-1,8-8 0,22-13 0,0 9 0,16-11 0,14-4 1,5 6-1,5 0-4,-2 0-12,-5 0-22,0 8 1,-11-3-2,0 4 1</inkml:trace>
  <inkml:trace contextRef="#ctx0" brushRef="#br0" timeOffset="131297.7949">7113 16341 40,'-9'-19'34,"-16"-5"-2,-7 12-10,-5 4-8,-13 8-4,4 12-3,0 10-3,6 11 0,11 12-1,10 5 0,16 0-1,19 0 0,16-7 0,16-9 1,15-7 0,8-10-1,1-14-4,-3-12-15,-5-7-20,-5-11 0,-16-9-1,-8 6 0</inkml:trace>
  <inkml:trace contextRef="#ctx0" brushRef="#br0" timeOffset="133290.4333">7882 15954 53,'24'0'38,"0"-4"-1,9 4-1,9 4-24,-2-4-9,2 0-14,0 0-24,-1 0-1,-13-6-1,2 6 0</inkml:trace>
  <inkml:trace contextRef="#ctx0" brushRef="#br0" timeOffset="133509.0305">7925 16046 62,'0'0'39,"13"13"1,12-4-12,8-9-13,11 4-6,3 1-12,8 5-33,-9-10-2,1 4-1,-7-10-1</inkml:trace>
  <inkml:trace contextRef="#ctx0" brushRef="#br0" timeOffset="134856.4959">8611 16053 18,'29'-4'31,"18"-5"0,30 3-10,17-3-6,16 1-4,14 3-3,0 2-4,-6 0-9,-18-3-19,-13 6-7,-32-3-1,-9-2 0</inkml:trace>
  <inkml:trace contextRef="#ctx0" brushRef="#br0" timeOffset="135113.6937">9037 15582 33,'5'-46'34,"-5"-3"-1,3 11-14,1 18-5,-4 20-3,0 0-3,0 32-4,0 11-8,0 12-24,5 16-6,-5 2 0,0 12 0</inkml:trace>
  <inkml:trace contextRef="#ctx0" brushRef="#br0" timeOffset="135517.8071">8717 16433 31,'-3'-17'33,"-3"-9"3,16 5-6,10 2-14,6 0-4,11 13-2,-3 6-2,3 7-1,-11 11-2,-8 10-2,-18 4-1,-12 2 0,-16 2-2,-10-5 0,-6-5-1,-1-11 0,3-6 0,8-9 0,12 0 1,7-7-1,12-2 1,3 9 1,25-12-1,-3 12 1,9 12-1,0 0 0,4 4-2,-2-1-9,2-1-26,-4 1-1,-7-9 0,4-2-2</inkml:trace>
  <inkml:trace contextRef="#ctx0" brushRef="#br0" timeOffset="135840.7956">9400 16324 26,'-22'-23'32,"0"13"0,-9-1-11,-9 7-6,0 14-4,-5-1-3,6 16-2,3 5-2,15 7 1,9 0-2,16 1 2,11-6-1,19 1 0,3-11 1,7-2-3,2-6-6,-6-4-30,-5-15-2,-4 1-2,-9-9 1</inkml:trace>
  <inkml:trace contextRef="#ctx0" brushRef="#br0" timeOffset="136557.2811">10190 15684 28,'-38'-10'32,"-11"-3"1,0 13-14,2 4-4,0 7-5,9 11-2,11 7-2,12 5-2,11 7-2,14 0 1,15-4 0,15-2-1,10-12 2,11-7-2,-2-9 1,1-12 0,-8-14-1,-5-7-1,-20-9 0,-14-5-1,-15-2-2,-18-1-1,-7 7-6,-7 1-9,-4 9-18,1 9-1,-1 5 1,11 12 0</inkml:trace>
  <inkml:trace contextRef="#ctx0" brushRef="#br0" timeOffset="136728.2913">10010 15862 43,'33'25'35,"0"-1"1,3 2-6,2 6-19,2 5-13,-6 1-28,-6-14-3,3 2-2,-16-11 0</inkml:trace>
  <inkml:trace contextRef="#ctx0" brushRef="#br0" timeOffset="136985.3103">10459 16070 43,'0'0'34,"3"27"1,-9-11-6,0 4-18,6 4-4,-4-4-5,4-3-7,6-3-12,1-2-17,-7-12 0,13-7-1,-13-7 0</inkml:trace>
  <inkml:trace contextRef="#ctx0" brushRef="#br0" timeOffset="137155.3178">10456 15908 53,'-10'-13'35,"10"13"-2,-8 4-4,8-4-45,0 0-17,0 0-1,15-5-1</inkml:trace>
  <inkml:trace contextRef="#ctx0" brushRef="#br0" timeOffset="137459.7659">10419 15480 30,'7'-23'36,"2"0"-1,8 13-3,4 6-13,-1 4-6,2 12-5,-6 0-4,-4 6-1,-9 4-2,-6 2 1,-6-2-2,-6 0 1,-4-2 0,1-5 0,8-5-1,10 0 1,0-10 0,18 8 0,4-5-1,6-3-4,12 5-25,1 1-8,-9-6 0,1 8-1</inkml:trace>
  <inkml:trace contextRef="#ctx0" brushRef="#br0" timeOffset="138128.8038">11046 15848 20,'-17'-3'32,"17"3"1,0 0-9,16 10-6,11-3-3,2-7-4,13 5-2,-2-5-3,5-5-1,-4-2-2,-7-5-2,-13-2 0,-10-2-1,-11 1 0,-18 1-1,-9 5 0,-8 4 1,-10 10-1,0 4 0,1 12 0,7 5 1,8 5 1,13 4-1,13 0 0,17-4 1,16-1-1,7-7-1,14-5-6,0-8-22,3-16-7,4-3 1,-9-13-1</inkml:trace>
  <inkml:trace contextRef="#ctx0" brushRef="#br0" timeOffset="138361.7893">11287 15496 44,'20'9'32,"-1"-6"0,17 9-8,4-6-28,0-6-24,11 7-2,-6-12-2,8 5 0</inkml:trace>
  <inkml:trace contextRef="#ctx0" brushRef="#br0" timeOffset="138699.677">11726 15383 19,'-16'-29'34,"16"8"-1,0-4 2,7 2-16,16 8-5,2 4-4,7 11-4,-3 7-1,-5 11-2,-13 6 1,-11 9-3,-13 4 1,-9 7-2,-8-4 0,-1-2 1,3-2-1,5-9 0,12-5-1,14-10 0,11-2 0,9-10-3,11 4-8,0-4-21,3-6-4,4 2 1,-7-6-1</inkml:trace>
  <inkml:trace contextRef="#ctx0" brushRef="#br0" timeOffset="138956.0857">12013 15276 44,'9'-10'36,"-9"10"0,10 21-4,-10-3-16,6 14-6,-6 4-4,0 6-2,4 0-1,1-4 0,3-3-2,6-3 0,1-10-2,1-10-5,6-4-11,-3-8-20,-7-16-1,4 3 0,-13-10 0</inkml:trace>
  <inkml:trace contextRef="#ctx0" brushRef="#br0" timeOffset="139127.0963">11962 15416 39,'0'0'33,"14"3"0,7 4-7,7-7-34,-3-3-19,9 3-3,-5-7-3,5 7 1</inkml:trace>
  <inkml:trace contextRef="#ctx0" brushRef="#br0" timeOffset="139304.1116">12452 15143 41,'0'0'37,"4"12"2,-6 12-1,-1 8-20,3 19-7,-13 7-4,4 8-4,0 6-15,-3 0-25,-4-14-2,7-4 1,-1-16-1</inkml:trace>
  <inkml:trace contextRef="#ctx0" brushRef="#br0" timeOffset="139662.6758">12650 15294 69,'0'0'37,"5"24"0,-5 3-16,4 14-10,-4 2-4,0 1-4,6-2-7,-6-13-5,6-5-11,-6-15-9,0-9-8,0-23 0,-6-11 0</inkml:trace>
  <inkml:trace contextRef="#ctx0" brushRef="#br0" timeOffset="139888.3798">12698 15170 79,'35'-12'27,"1"12"-6,5 12-8,-9 5-3,-9 11-4,-16 0-1,-10 4-3,-14 1 0,-9-4-3,-2-3 1,-5-3 0,10-7-1,8-3 0,15-13 1,10 9 0,12-9 0,9 0 1,5 5-7,-1 1-20,-6-9-8,7 6 0,-12-9 0</inkml:trace>
  <inkml:trace contextRef="#ctx0" brushRef="#br0" timeOffset="140179.6777">13366 15225 28,'-15'-15'34,"-14"-3"0,-7 13-1,-5 5-17,-5 9-6,5 11-5,0 8-1,14 7-1,9 3 0,18 6 1,12-3 0,16 1 0,12-11 1,9-2 0,1-13-3,-2-10-10,-12-9-29,3-8 0,-13-14-2,1 4 0</inkml:trace>
  <inkml:trace contextRef="#ctx0" brushRef="#br0" timeOffset="149047.3523">13658 15807 29,'14'8'31,"8"-8"-1,15 5-11,19-1-4,10-4-4,14 5-6,1-5-9,2 0-11,-9-6-16,-1 6-1,-25-7 0,-8 7 7</inkml:trace>
  <inkml:trace contextRef="#ctx0" brushRef="#br0" timeOffset="149288.6219">13713 15916 62,'37'0'23,"19"0"-3,12 0-4,4 0-5,6 0-4,-5 3-6,-5 1-6,-9 0-13,-11 3-13,-21-12 0,-6 8-1</inkml:trace>
  <inkml:trace contextRef="#ctx0" brushRef="#br0" timeOffset="149469.6316">14348 15784 17,'22'8'32,"-6"-1"2,5 12 0,-5 1-17,-6 1-5,-1 5-5,-9-3-8,-6-2-11,-10-8-18,-3 2-4,-12-15 0,0 4 0</inkml:trace>
  <inkml:trace contextRef="#ctx0" brushRef="#br0" timeOffset="149724.6494">13796 15783 9,'-21'13'32,"-7"2"2,6 7-2,10 7-10,2 3-5,23 6-3,9-4-7,15-3-21,11-10-18,22 2-3,5-18-1,17-5-1</inkml:trace>
  <inkml:trace contextRef="#ctx0" brushRef="#br0" timeOffset="167953.3659">6273 15536 19,'-56'82'10,"-19"38"-4,-24 23-4,-17 25-1,-13 8 1,-1 5-4,6-8-7,11-27-11,31-12 12,10-49 8</inkml:trace>
  <inkml:trace contextRef="#ctx0" brushRef="#br0" timeOffset="168477.8023">9390 15383 4,'28'-26'24,"-19"42"-1,-43 28-8,-31 46-11,-35 41-1,-36 46-1,-34 28 1,-20 26-6,-7 13-16,-1-14-5,22-11 1,8-40 15</inkml:trace>
  <inkml:trace contextRef="#ctx0" brushRef="#br0" timeOffset="169043.8118">10658 15326 8,'16'3'26,"-29"14"0,-15 37-7,-28 32-12,-24 33-14,-13 37-17,-28 6 0,0 7 0,-19-17 18</inkml:trace>
  <inkml:trace contextRef="#ctx0" brushRef="#br0" timeOffset="169531.7039">7693 14963 25,'-29'48'28,"-36"21"-4,-18 38-11,-23 20-7,-21 11-25,0 15-3,-17-27-3,16-5-2</inkml:trace>
  <inkml:trace contextRef="#ctx0" brushRef="#br0" timeOffset="170071.1271">7364 16091 23,'-28'13'27,"-14"34"-1,-27 20-17,-18 27-4,-16 20-7,-8 5-22,8 9-1,-2-22-2,18-10 16</inkml:trace>
  <inkml:trace contextRef="#ctx0" brushRef="#br0" timeOffset="170492.8106">9517 16118 49,'0'30'32,"-30"26"-1,-27 53-35,-20 52-20,-44 23-4,-13 22 0</inkml:trace>
  <inkml:trace contextRef="#ctx0" brushRef="#br0" timeOffset="172244.4007">14857 15913 14,'0'0'34,"3"10"0,16-10 0,19 0-15,20 9-6,8-9-3,14 0-7,9 0-9,-2-5-13,-9-4-14,-2 9-2,-25-9 1,-6 9 1</inkml:trace>
  <inkml:trace contextRef="#ctx0" brushRef="#br0" timeOffset="172507.7679">15150 15709 28,'0'-35'25,"-5"-10"-6,5 3-2,3-1-3,-3 3-1,7 9-2,-7 10-3,0 21-2,0 0-1,3 28-3,-3 12-11,7 16-23,-7 1 0,8 12 0,-8-5-1</inkml:trace>
  <inkml:trace contextRef="#ctx0" brushRef="#br0" timeOffset="172799.8731">15081 16180 17,'0'0'32,"0"11"1,-9-1-5,-1 2-12,3 7-5,-2-1-1,9 2-2,-3-4-2,12 5-2,-1-6-1,9-5-3,3-1-3,0-9-9,4 0-17,2 0-6,-11-12 0,3 3 0</inkml:trace>
  <inkml:trace contextRef="#ctx0" brushRef="#br0" timeOffset="172982.886">15204 16177 74,'-6'18'36,"-3"10"-8,4 0-10,10 16-7,-5-8-3,4 8-2,1-3-6,0-7-6,4-4-22,-1-6-9,-8-13 1,0-11-1</inkml:trace>
  <inkml:trace contextRef="#ctx0" brushRef="#br0" timeOffset="173589.8078">15760 15826 29,'22'3'33,"-1"-8"1,10 1-2,10 4-17,-1-4-6,4 4-6,-1-4-12,-3 8-18,-12-4-7,-3 0 0,-16 0 0</inkml:trace>
  <inkml:trace contextRef="#ctx0" brushRef="#br0" timeOffset="173766.8173">15818 15904 55,'35'9'34,"3"-9"-2,8 0-22,4 12-30,-7-12-7,4 7-3,-16-7-3</inkml:trace>
  <inkml:trace contextRef="#ctx0" brushRef="#br0" timeOffset="174852.4089">16530 15792 15,'18'7'31,"-6"-7"2,10 7-3,3-2-14,2-5-5,5 4-2,-2-8-4,-1-2-1,-7-4-2,-7-2-1,-15-4 0,-6-1-1,-13 4 0,-6 3 0,-9 3 0,0 7-1,-7 13 1,5 4 0,3 9 1,12 9 0,11-3 1,18 4 0,13-2 1,16-3-1,7-6-1,8-8-4,5-6-7,-3-10-20,-3-16-5,-4-2 0,-14-17-1</inkml:trace>
  <inkml:trace contextRef="#ctx0" brushRef="#br0" timeOffset="175095.2384">16743 15400 44,'0'0'34,"15"9"1,5-9-14,11 0-9,6 0-6,12 0-13,6 6-23,-5-15-3,6 5-1,-13-8-1</inkml:trace>
  <inkml:trace contextRef="#ctx0" brushRef="#br0" timeOffset="175583.5571">17300 15323 20,'-15'-3'28,"-10"-15"0,10 4-11,6-2-4,9-2-4,12 4-3,7 0-1,8 7 0,4 7-1,2 5-1,-3 4 2,-6 10 0,-14 4 1,-10 6-1,-10 0-1,-8 4 0,-11-4-1,0-1 0,0-4-1,5-5-1,11-6 0,13-13-1,3 12 1,16-12-1,7 0-2,4-5-6,8 1-16,4 4-12,-7-9 0,5 4 1</inkml:trace>
  <inkml:trace contextRef="#ctx0" brushRef="#br0" timeOffset="175861.4743">17607 15097 47,'0'0'34,"0"0"1,5 14-16,0 12-4,-5 5-5,0 11-1,0 0-3,-4 4-1,0-2-1,4-2-2,0-4 0,4-9-1,9-7-3,3-11-5,7 0-15,3-7-15,-6-13 0,2-1 0,-11-8-1</inkml:trace>
  <inkml:trace contextRef="#ctx0" brushRef="#br0" timeOffset="176050.9063">17534 15326 48,'0'0'34,"0"0"0,25 7-10,2-3-14,4 0-13,3 5-26,-3-9-3,7 0-1,-11-7-1</inkml:trace>
  <inkml:trace contextRef="#ctx0" brushRef="#br0" timeOffset="176253.9153">17956 15075 54,'0'0'37,"0"20"1,-7 2-12,-5 5-9,9 12-5,-6-1-2,6 7-3,-3-3-3,6 4-1,0-9-2,0-8-3,8-1-6,-8-12-22,0-16-10,7 12 0,-7-12 0</inkml:trace>
  <inkml:trace contextRef="#ctx0" brushRef="#br0" timeOffset="176515.732">18224 15151 37,'0'0'36,"4"11"1,-4 9 1,-8 7-22,8 11-5,0 0-2,0 7-4,0-5-2,0-5-5,4-4-8,-4-14-13,0-17-14,0 0-1,-11-9-1,6-12 1</inkml:trace>
  <inkml:trace contextRef="#ctx0" brushRef="#br0" timeOffset="176786.7525">18126 15120 48,'15'-16'35,"16"9"0,8 7-13,-1 0-8,11 11-4,-11 1-3,-2 5-2,-16 4-2,-11 2-1,-18 1-1,-13 1 0,-12-3 0,-4-2 0,-1-4 0,5-3 0,8-6-1,13-2 1,13-5-1,10 0 1,13 4 0,7-1-1,5 4-2,-1-1-8,5-2-27,-4 6 0,-7-6 0,5 2 0</inkml:trace>
  <inkml:trace contextRef="#ctx0" brushRef="#br0" timeOffset="177101.0322">18841 15108 53,'-25'-14'33,"0"4"-8,-12 6-5,-9 4-7,2 8-2,-5 7-3,9 11-1,6 3-1,15 10 0,13-3 0,24 7 1,13-7-1,15-3 0,7-9-1,4-9-4,5-6-28,-8-12-12,-9-13-2,-2-4 1</inkml:trace>
  <inkml:trace contextRef="#ctx0" brushRef="#br0" timeOffset="180641.7035">19244 15770 21,'0'0'34,"15"6"0,16-12 1,23 6-15,12 0-8,9 0-6,11 0-2,4 5-8,-9-5-8,-6 2-14,-12 8-9,-24-10 0,-13 8-1</inkml:trace>
  <inkml:trace contextRef="#ctx0" brushRef="#br0" timeOffset="180883.5363">19254 15850 35,'9'3'31,"10"-6"-5,22 3-5,13 0-4,12 0-6,10 3-2,0 3-4,-3 0-4,-4 3-5,-14-4-7,-13-5-16,-9 6-6,-22-15 0,-1 2-1</inkml:trace>
  <inkml:trace contextRef="#ctx0" brushRef="#br0" timeOffset="181073.5495">19948 15758 18,'23'11'30,"-10"-2"2,1 11-6,-6 2-10,-8-1-5,-5 3-6,-5-4-10,-3-1-14,-9-12-10,6 5-3,-10-20 1</inkml:trace>
  <inkml:trace contextRef="#ctx0" brushRef="#br0" timeOffset="181263.5592">19396 15780 23,'-38'8'33,"-4"6"1,14 8-7,5 7-7,5 4-7,18 6-26,11-10-16,23 4-3,9-19-2</inkml:trace>
  <inkml:trace contextRef="#ctx0" brushRef="#br0" timeOffset="182062.8103">1835 17575 23,'37'0'28,"-4"-2"0,27-1-8,14-2-13,9 1-1,3-1-6,0 5-10,-10 0-12,-19-3-6,-4 6-1,-28-3 7</inkml:trace>
  <inkml:trace contextRef="#ctx0" brushRef="#br0" timeOffset="182280.4724">1863 17653 37,'17'0'30,"23"-5"-7,17 5-4,15 0-7,11-6-3,1 6-3,0-6-7,-13 6-5,-13 0-13,-11 5-12,-28-10 0,-6-7 0</inkml:trace>
  <inkml:trace contextRef="#ctx0" brushRef="#br0" timeOffset="182470.484">2519 17544 35,'23'17'27,"-14"-4"-9,-3 6-4,-6 4-9,-7 0-15,3-2-13,-25-10-4,1 0 0</inkml:trace>
  <inkml:trace contextRef="#ctx0" brushRef="#br0" timeOffset="182670.4953">1850 17592 27,'-15'20'31,"7"-2"-1,22 5-13,11 7-37,6-11-4,20 1-2,-5-6-1</inkml:trace>
  <inkml:trace contextRef="#ctx0" brushRef="#br0" timeOffset="183707.8503">3095 17661 17,'13'0'27,"-2"-11"-8,4-1-2,3-4-2,1-4-2,3-12-3,1-8-4,0-7-4,-6 1 1,0-11-4,-10 3 4,-5-3-2,-10 3 1,-6 12 1,-7 9 0,-3 12 1,-4 11-2,3 16 2,0 14-3,7 11-2,2 8 2,16 10 1,0 7 0,18 5 3,-2-3-1,11 8 1,1-17 0,7 1 2,0-11-2,1-10-2,-2-12-6,-6-10-12,-9-7-22,3-14-1,-13-3 0,-3-2 0</inkml:trace>
  <inkml:trace contextRef="#ctx0" brushRef="#br0" timeOffset="185334.3179">3534 17459 25,'25'-7'34,"-13"9"2,4 6-8,-1 11-10,-5-1-5,3 10-3,-8-6-3,1 1-1,-6-9-4,0-14 0,0 0-2,12-3 0,-3-15 1,4-6-1,0-2 1,2 3-2,3 7 2,-2 9-1,0 7 1,-4 9 1,-5 6-2,-3 12 0,2 3-4,-6-2-10,2-8-23,10-4 0,-12-16-2,28 12 0</inkml:trace>
  <inkml:trace contextRef="#ctx0" brushRef="#br0" timeOffset="185640.8183">3993 17215 17,'0'0'38,"22"3"-2,-14 13-2,-8-2-14,3 16-3,-9-2-6,6 11-3,-8-2-2,4-7-3,4-5 0,4-3 0,8-8-3,7-6-2,8-3-3,-2-12-4,9 0-9,-6-4-8,-3-2-5,-2-7-6,-6-2 4</inkml:trace>
  <inkml:trace contextRef="#ctx0" brushRef="#br0" timeOffset="185838.8293">4205 17251 28,'-14'-15'34,"4"10"-3,1 11-1,0 3-7,9 18-4,-6-1-8,12 20-2,0 0-3,3 7-6,4-2-11,1-4-25,-1-7-2,7-6-1,-8-14 0</inkml:trace>
  <inkml:trace contextRef="#ctx0" brushRef="#br0" timeOffset="186289.1661">4702 17425 46,'0'0'36,"26"7"1,-1-7-11,5-3-9,14 3-6,0-6-2,1 6-6,-1-5-6,-9 5-8,-1 0-11,-10 4-16,-15-8 0,-9 4 1,0 0 2</inkml:trace>
  <inkml:trace contextRef="#ctx0" brushRef="#br0" timeOffset="186498.1424">4733 17550 33,'0'0'34,"20"6"1,4-6-7,7-3-10,11 3-4,-2 0-5,6-4-7,-4 4-13,-8 0-23,-11 0-3,-4 0 1,-19 0-2</inkml:trace>
  <inkml:trace contextRef="#ctx0" brushRef="#br0" timeOffset="193213.8769">5888 17265 13,'-9'-21'27,"-7"-8"0,10-3-12,12-4-3,8 2-4,11 9 2,5 2-3,5 16 1,-1 11-2,-4 15 0,-16 9-1,-14 12-2,-11 2 1,-11 5-1,-6-5-1,-3-5-1,0-9 0,8-8 0,12-8 0,11-12 0,22 12 0,4-12-1,7 3 0,2 5-4,6 7-14,-2 1-16,-12-10-1,1-3 2,-15-11-2</inkml:trace>
  <inkml:trace contextRef="#ctx0" brushRef="#br0" timeOffset="193469.4339">6353 17021 25,'0'0'35,"0"0"1,-10 27-3,5 2-14,-5 2-6,7 10-4,-4-2-2,14 7-2,0-3-1,8-4-1,9-6-1,4-5-1,1-13-4,-1-3-1,3 0-11,-13-12-17,-3-5-6,-5-6-2,-17-6 1</inkml:trace>
  <inkml:trace contextRef="#ctx0" brushRef="#br0" timeOffset="193666.447">6265 17244 19,'-9'-7'37,"19"7"-1,12 0-2,8 0-16,15 4-7,-2 1-11,4 5-25,-5-5-9,-2 2-3,-15-2 2</inkml:trace>
  <inkml:trace contextRef="#ctx0" brushRef="#br0" timeOffset="193911.4579">5659 17546 19,'0'0'35,"31"8"2,12-12-3,25-2-13,25 6-5,9-7-4,19 7-4,-3 0-3,3 0-3,-15 0-3,-17 5-8,-15 3-18,-18-4-10,-27-4-1,-14 4 0</inkml:trace>
  <inkml:trace contextRef="#ctx0" brushRef="#br0" timeOffset="194274.6299">5832 17677 27,'-6'15'32,"6"11"2,0-26-10,0 61-6,0-61-4,3 86-8,4-35-4,-4-7-5,-3-44-9,9 72-13,-9-72-16,0 0 6,0 0 0</inkml:trace>
  <inkml:trace contextRef="#ctx0" brushRef="#br0" timeOffset="194543.7125">5820 17731 15,'29'-15'33,"1"2"2,10 2-5,1 6-8,-5 5-5,-1 11-5,-13 4-4,-8 3-3,-14-18-2,-11 48 0,11-48-3,-48 45 2,48-45 1,-48 31-2,36-28 2,12-3-3,0 0 0,0 0-1,0 0 6,55 14-5,-55-14 0,59 15-6,-59-15-22,68 25-8,-68-25 1,53 0-3</inkml:trace>
  <inkml:trace contextRef="#ctx0" brushRef="#br0" timeOffset="194919.8009">6573 17703 43,'-15'-11'26,"-8"6"-3,-7 5-3,-3 4-4,-7 3-5,5 13-1,35-20-2,-62 63-2,45-22-2,17-41-1,7 82 1,19-41-5,-26-41 5,77 68-3,-31-48 1,0-9-1,-2-11 4,-44 0-13,62-25-26,-62 25 1,27-50-5,-27 50-2</inkml:trace>
  <inkml:trace contextRef="#ctx0" brushRef="#br0" timeOffset="195874.9895">7373 17459 25,'15'0'33,"23"5"-3,12 0-9,12-2-5,12 3-2,4 2-5,2 1-8,-2 1-8,-8 3-18,-19-7-9,-5 1 1,-22-7-1</inkml:trace>
  <inkml:trace contextRef="#ctx0" brushRef="#br0" timeOffset="196123.0083">7454 17573 22,'22'0'30,"20"0"-2,15 0-9,5 0-4,6 2-5,0 3-3,-2 0-5,-11 0-8,-11 3-9,-13-8-15,-3 0-1,-28 0 0,15-15 12</inkml:trace>
  <inkml:trace contextRef="#ctx0" brushRef="#br0" timeOffset="196325.0167">8006 17467 34,'19'14'32,"-11"0"-8,2 8-5,-1 3-6,-5 1-5,-4 3-7,0-6-10,-5-4-16,-13-10-7,6-3 1,-16-6-1</inkml:trace>
  <inkml:trace contextRef="#ctx0" brushRef="#br0" timeOffset="196535.0293">7430 17505 12,'-26'10'32,"4"6"0,15 2-4,7 7-9,15 0-11,6 5-23,6-14-13,17 10-3,-4-13-2</inkml:trace>
  <inkml:trace contextRef="#ctx0" brushRef="#br0" timeOffset="196943.4287">8876 16987 33,'0'0'36,"11"10"0,-8 14-10,4 17-6,-11 5-7,8 15-2,-4 0-4,0 6-2,6-7-1,1-4-2,4-10 0,1-4-2,7-9-3,-3-11-5,9-5-15,-3-10-15,-6-7-1,-1-11 0,-9-7 0</inkml:trace>
  <inkml:trace contextRef="#ctx0" brushRef="#br0" timeOffset="197161.6575">8735 17307 18,'0'0'37,"19"14"0,6-8 2,8-6-19,14 4-5,-2 1-8,3-3-20,-3 1-21,3-3-4,-10-5 0,2 0 0</inkml:trace>
  <inkml:trace contextRef="#ctx0" brushRef="#br0" timeOffset="197568.4733">9496 17304 23,'0'0'32,"0"0"2,9 8-13,21-8-5,5 0-3,17 0-3,4 0-2,6 0-3,-3 0-5,-6 0-4,-7 8-2,-18-8-8,-12 8-13,-16-8-10,-4 8 2,-8-1-1</inkml:trace>
  <inkml:trace contextRef="#ctx0" brushRef="#br0" timeOffset="197793.9052">9521 17461 49,'28'0'37,"5"0"-7,10-3-5,10 3-6,-3-7-6,9 7-6,-10 0-5,-5 0-12,-10 0-26,-3 0-1,-19-6-1,0 6 0</inkml:trace>
  <inkml:trace contextRef="#ctx0" brushRef="#br0" timeOffset="199823.8039">10354 17383 28,'-19'4'36,"9"-1"-1,10-3-9,36 7-7,7-4-6,25-3-3,12 0-2,20 4-2,9-2-3,8 4-2,-5-2-4,-12-4-7,-10 0-21,-17 0-6,-26-5 0,-13-5-3</inkml:trace>
  <inkml:trace contextRef="#ctx0" brushRef="#br0" timeOffset="200357.7074">10593 16992 16,'0'0'32,"0"0"-2,25 0-6,0 0-6,15 7-3,3-7-4,7 0-1,-1 0-4,1 0-2,-10 0-2,-6-2 0,-15 2-1,-19 0 0,0 0-1,-17 0 1,-9 2-1,-4 5 0,-3 2 0,3 3 0,2 4 0,9 3 1,10 6 0,15-4 1,9 3-1,10-1 1,9-4 0,5-3-3,3 2-11,1-11-27,-13-10 2,2-6 0,-12-6-1</inkml:trace>
  <inkml:trace contextRef="#ctx0" brushRef="#br0" timeOffset="200981.2922">10643 17736 12,'-9'4'28,"-11"-4"-1,2-10-10,2 0-3,7-6-2,9-4 0,6-2-1,14 5-1,4 2-1,10 8-1,1 7 0,4 6-1,-9 7-1,-4 12-1,-17 3-2,-9 5 0,0-33-2,-35 67 2,35-67 1,-64 44-3,28-31-3,4-10-1,8-7 2,5-8-1,12-3 0,10-2-2,13 3-1,6 4 2,5 6 5,7 4-1,1 4 0,-35-4 0,72 32 3,-72-32-18,52 33-22,-28-29-1,-4-7-1,4-9 0</inkml:trace>
  <inkml:trace contextRef="#ctx0" brushRef="#br0" timeOffset="201485.8083">11674 17324 17,'0'0'31,"-4"12"-1,4-12-10,-11 2-13,11-2-22,0 0-11,0 0-3,15-17-1</inkml:trace>
  <inkml:trace contextRef="#ctx0" brushRef="#br0" timeOffset="201898.8038">11963 17374 19,'0'0'34,"22"7"-3,-3-9-12,9-10-4,4-5-4,1-10-4,4-6-2,-2-11-3,-4-9-1,-3-8 0,-9-9 1,-14 0-1,-5 5 1,-12 4-1,-9 11-1,-7 15 1,-4 16-1,-1 19 1,0 29 0,9 10 2,11 14 0,13 5 0,13 10 1,11-3-1,14 1-1,5-6-4,1-12-14,-3-10-18,-1-8-2,-15-15 0,-1-7-3</inkml:trace>
  <inkml:trace contextRef="#ctx0" brushRef="#br0" timeOffset="202327.794">12491 17178 44,'13'5'33,"6"17"1,-5 2-13,-7 0-5,-1 6-4,-6-4-3,0 3-3,0-10-1,-3-6 0,3-13-4,0 0 1,10-22-2,5 3-2,3-3 3,4-2-1,0 6 0,-3 4-1,-1 11 1,1 11 2,-9 6-2,-5 11 0,-1 4-14,-2 6-24,-4-15 0,2-1 2,0-11-2</inkml:trace>
  <inkml:trace contextRef="#ctx0" brushRef="#br0" timeOffset="202771.2218">13003 16949 37,'0'0'31,"0"0"-5,7 19-5,-11 0-4,-9-2-4,6 10-3,-4-5-1,5 6-3,2-9-1,14 4-1,2-9-2,10-2 0,6-2 0,1-10-2,4 5-3,-5-5-3,3 0-6,-13-10-11,-2-2-14,-1 3 0,-8-9 0,3 0 8</inkml:trace>
  <inkml:trace contextRef="#ctx0" brushRef="#br0" timeOffset="202981.4303">13207 16941 54,'0'0'36,"-2"20"-6,2 1-7,2 13-6,-2-1-4,10 12-2,-4 1-4,1 7-5,4-5-33,-4 1-5,-7-16-3,7 1 1</inkml:trace>
  <inkml:trace contextRef="#ctx0" brushRef="#br0" timeOffset="205828.7742">8418 16787 31,'9'53'33,"10"27"-2,-1 29-11,-10 14-3,4 23-2,-12 12-6,6 14-10,-6-10-8,7-12-26,-13-13-2,12-19-4,-6-41 9</inkml:trace>
  <inkml:trace contextRef="#ctx0" brushRef="#br0" timeOffset="206520.8068">8452 16782 9,'42'-3'15,"16"-3"-4,33-2 0,26 0-1,39-1 2,28-1-2,38 0-1,29 4-3,31-3 1,15 0-3,20-1-2,8 2 0,10-2 0,2 4-1,-3-2 1,-5 1-1,-13 0 1,-16 3-2,-24 4-5,-24 0-13,-42 0-10,-17 4-1,-53-4 0</inkml:trace>
  <inkml:trace contextRef="#ctx0" brushRef="#br0" timeOffset="206933.9893">13824 16584 6,'7'27'30,"-7"20"0,0 24-8,0 24-2,0 13-2,0 22-3,0-5-4,0 2-2,6-8-7,0-10-11,-3-25-24,9-16-2,-2-28 0,5-17-1</inkml:trace>
  <inkml:trace contextRef="#ctx0" brushRef="#br0" timeOffset="207505.4777">8452 18132 11,'0'0'15,"70"15"-1,-5-7 1,21 1-4,29 2 0,25 9-2,28 1-2,26-9-1,27-2 1,24 0-5,21-10 0,23 0-1,21 0 0,22-20 0,13-6 2,13 0-2,7-5 8,-3 2-6,-11 6-1,-23-4-1,-28 15-16,-48 12-17,-32 5-1,-58 0-1,-33-5 17</inkml:trace>
</inkml:ink>
</file>

<file path=ppt/ink/ink9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3:57:05.651"/>
    </inkml:context>
    <inkml:brush xml:id="br0">
      <inkml:brushProperty name="width" value="0.05292" units="cm"/>
      <inkml:brushProperty name="height" value="0.05292" units="cm"/>
      <inkml:brushProperty name="color" value="#FF0000"/>
    </inkml:brush>
  </inkml:definitions>
  <inkml:trace contextRef="#ctx0" brushRef="#br0">2136 9956 30,'0'0'31,"-22"13"1,6 11-11,1 14-5,-1 7-4,13 11-2,3 0-3,13 4 0,12-12-1,20-2-1,6-19 0,8-7 0,-1-25-1,-5-7 1,-6-17-1,-2-10-2,-20-7 1,-19-5-1,-14 4-2,-10-2-2,-15 12-2,-9-2-5,4 16-6,-17 4-9,5 9-7,2 8-1,4 4 1,3 3 6,10 4 8,9 5 10,0-3 11,27 24 39,12-18-15,20 1 0,10 0-4,8 0-11,9-4-20,4-5-21,5 5-5,-1-6-1,8 2-2</inkml:trace>
  <inkml:trace contextRef="#ctx0" brushRef="#br0" timeOffset="828.9769">2880 10156 28,'-25'-5'26,"6"10"-6,-9-1-4,4 5-5,5 4-4,7 2-2,9 0-2,6 3-1,9-4 0,7 0-1,5-4 1,1 0 0,-1-3 0,-2-5-1,-9-2 0,-4 0 0,-9 0 0,-15 0 0,-1 0 0,-5 9-1,-2 1 0,-2 2 0,8 7 0,3 1 1,14 2 0,7-7 0,4-1 1,9-5-1,8-4 1,0-5 0,3-9 1,0-6-2,-6 0 1,-3-8-1,-1-1 0,-2-2 0,-10 1 0,0 4-1,-3 5 0,-6 3 0,0 13 0,0 0 0,0 0 0,-2 14 0,2 5-1,0-2 2,6 7 0,0-5-1,3 4 1,1-5 1,1-3-1,3-10 1,-2-1-1,0-8 1,-2-6 0,-2-7-1,2 1 0,-4-5 0,0 2-1,-6 3 0,4 3 0,-4 13-1,0 0 1,0 0 0,0 13 0,0 2 0,6 2 0,6-2 2,6 0 0,3-7 1,2 1 0,1-9 0,2-4 0,-1-6 0,-3-3 0,-8-7-1,-1-3-3,-9 1-5,-4-2-14,-10 6-17,3 7-1,-11 0 0,6 11-1</inkml:trace>
  <inkml:trace contextRef="#ctx0" brushRef="#br0" timeOffset="1181.4667">3474 10265 22,'0'0'33,"10"22"0,3-12 1,12-1-16,2 3-8,-2-7-2,6-2-2,-7-6-2,-1-5-2,-5-4-1,-5-6-1,-8-4 0,-10-2-1,-5 1-1,-3 1 0,-4 10 1,-9 4-1,-1 8 1,2 9 1,0 10 0,7 10 1,2 8 0,6 5 2,3 5-1,11 4 0,0 2 1,3 0-3,4-2-8,2-2-27,-1-16 0,10-5-1,-7-16 0</inkml:trace>
  <inkml:trace contextRef="#ctx0" brushRef="#br0" timeOffset="1670.5374">4013 10272 33,'-5'-24'31,"-2"11"-4,-5-1-4,-6 0-6,0 4-5,-5 1-3,2 9-1,-1 0-4,7 13-1,5 2-1,4 8 0,6-4-2,6 8 2,6-6-1,13-1 0,-2-4 0,4-8 0,-2-8-1,0-7-1,-3-4 1,-7-6-1,-3 1 0,-9-2 0,-3 5 1,0-2-1,-7 6 1,7 9 1,0 0 0,0 0 0,0 0 0,15 12 0,0-3 0,2 3 0,2 1 1,0-4-2,-1 4-3,-5-13-11,-4-3-22,0-2 0,-9-14 0,0-3 0</inkml:trace>
  <inkml:trace contextRef="#ctx0" brushRef="#br0" timeOffset="1775.9763">4132 9997 65,'-12'-28'34,"9"19"-3,-7 2-16,10 7-30,-2 12-15,-4 1-3,6 2-1</inkml:trace>
  <inkml:trace contextRef="#ctx0" brushRef="#br0" timeOffset="1986.0871">4238 10076 26,'11'24'33,"-7"-1"1,9 19-3,1 12-15,-4 4-3,3 11-4,-4 5-3,3 1-3,-3-5 0,-1-5-3,-3-9-2,-5-19-6,9-8-16,-5-12-12,-4-17-1,5-13 2</inkml:trace>
  <inkml:trace contextRef="#ctx0" brushRef="#br0" timeOffset="2137.4443">4318 10422 67,'-3'-16'34,"21"11"-2,2-7-20,11-3-33,14 10-11,-4-12-1,15 8-1</inkml:trace>
  <inkml:trace contextRef="#ctx0" brushRef="#br0" timeOffset="2499.0182">4735 10127 34,'-23'-12'30,"11"15"0,-7-3-11,0 4-6,6 2-6,-1 3-3,10 1-1,4-1-2,7 1-1,9 2-1,1-2 0,6-1-2,-5-4 1,-3 0 0,-15-5-1,0 0 1,0 0 2,-18 5 2,2-1 3,-8-1 1,9 8 1,-4-2 2,13 8 0,2-2-1,14 6 0,2-4-3,12-2-4,11-2-27,1-4-10,2-13-1,9-5-1</inkml:trace>
  <inkml:trace contextRef="#ctx0" brushRef="#br0" timeOffset="3271.1783">5355 10217 41,'0'0'33,"18"-7"1,12 7-4,6 2-19,3-2-5,5 0-5,0 0-6,-4 0-5,-6 0-2,-6 0-2,-13-2-2,-15 2-1,0 0 3,-6-13 4,-3 13 7,-3 0 6,-2 4 3,-8 16 18,16-2-9,1 1-1,5 8 0,0-7-4,6 7-1,4-8-2,7 4-2,4-8-1,6-3-1,4-8-1,4-4-2,-2-11 0,3 0-1,-4-7 0,-5-5 0,-3-1 0,-7 0 1,-10-2 1,-7 7 1,-12 0 2,-4 6 0,-8 6 0,0 7 0,-4 6 0,4 7-1,1 3-2,5 7-2,13 3-16,13 3-20,-1-10-1,12-1 1,4-9-1</inkml:trace>
  <inkml:trace contextRef="#ctx0" brushRef="#br0" timeOffset="4189.5932">6570 10185 48,'13'-7'34,"5"14"0,-5 5-5,-7 4-18,-1 10-4,-5 3-2,-8-3-2,-5-5-1,-2-2-1,-1-7-1,6-6 0,10-6 0,-8-10 0,13-4-1,8-5 0,7 0-1,5-3 1,5 3 0,0-5-1,-2 3 1,-6 2 1,-4 7 0,-8 3 1,-10 9 1,0 0 1,-15 1-1,2 15 1,1 1-1,6 7 0,2-2 0,7 2-1,4 0 1,9-4-1,6-6 0,2-7 0,3-7-1,-1-8-1,1-3 0,-1-9 0,-4 1 0,-7-3-1,-3-1 1,-3 5 0,-3 7 0,-6 11 1,0 0 1,0 0-1,-9 10 1,9 4-1,3 6 1,4 3-1,4-4 1,2 3-1,3-8 0,3 0 1,0-6-1,-1-8-1,0-3-4,-6-14-6,4 1-8,-3-12-9,-7-4-1,-1-4-1,-1 1 6,-4-2 5,-4 4 9,1 1 7,-5 8 10,-8-12 24,7 29-32,0-3-10,9 10-6,-13 0 4</inkml:trace>
  <inkml:trace contextRef="#ctx0" brushRef="#br0" timeOffset="4564.5951">7240 10124 57,'6'23'33,"0"-10"0,3 5-13,1 11-10,-7-1-4,0 2-1,-3-3-2,-4-1-1,-4-12 0,8-14-1,0 0 0,0-9 0,15-15 0,4-2-1,3-3 1,3 0-1,-1 4 0,-4 4 1,-6 8 1,-4 8 0,-10 5 0,0 13 1,-6-1 0,-1 9 0,7 4-1,0 2-2,9 1-1,3-9-6,16 0-17,4-3-13,2-16-1,6 0 0,-6-17 1</inkml:trace>
  <inkml:trace contextRef="#ctx0" brushRef="#br0" timeOffset="4857.6008">7531 10076 24,'-13'-33'32,"23"10"1,6-4-1,11 3-15,11 14-4,2 2-2,7 16-3,-10 2-1,3 11-3,-12 5 0,0 10-1,-9 1-1,-3 2 0,-8-3 0,-4-3-1,-1 0 0,-3-10 0,0-4-1,-13-10 0,1-5 0,-7-4 0,-5 5 0,-4-5-2,-1 0-2,-4 0-7,5 4-21,9 8-6,1-6 1,18-6-1</inkml:trace>
  <inkml:trace contextRef="#ctx0" brushRef="#br0" timeOffset="5288.212">8061 10108 31,'-12'-16'32,"12"16"1,-13 17-9,7 1-6,6 6-4,0-1-3,7 5-3,-1-8-3,12 3-1,1-10-1,3-3-1,0-10-1,0-10-1,-4-5 0,0-6-1,-6 0 0,1-2 0,-8 1 0,-5 3-1,0 9 1,0 10 1,0 0 0,0 0 0,-8 24 1,14-6 0,3 3 0,4 0 0,6-3 0,0-4 0,1-8-1,2-6-3,-2 0-10,-3-5-23,-10-14 0,6 1 0,-10-7-1</inkml:trace>
  <inkml:trace contextRef="#ctx0" brushRef="#br0" timeOffset="5459.6069">8402 10031 69,'10'5'39,"-7"12"-1,6 6-3,3 14-20,-5 4-8,4 12-2,-3 8-2,2 3-3,0 5-4,-2-11-6,3 0-20,-3-11-9,-5-19 0,4-13-1</inkml:trace>
  <inkml:trace contextRef="#ctx0" brushRef="#br0" timeOffset="5618.6568">8418 10268 23,'13'0'32,"5"3"-2,-2-3-1,13 0-26,5 0-23,-6-8-7,12 3-2,-8-10-2</inkml:trace>
  <inkml:trace contextRef="#ctx0" brushRef="#br0" timeOffset="5882.5693">9021 10160 36,'0'18'33,"-18"-2"1,2-3-8,-8 5-9,-8-7-6,1 1-4,-6-11-3,-1-2-4,10-8 0,0-9-1,10-1-1,9-2 1,9 0-1,12 8 2,6 1 1,7 9 0,3 8 1,10 5-1,-7 7 0,0 3-6,-3-6-28,-4 10 0,-11-10-2,0 4 1</inkml:trace>
  <inkml:trace contextRef="#ctx0" brushRef="#br0" timeOffset="6737.2835">9737 10104 32,'0'0'27,"4"10"-5,-4 8-4,0 6-4,-3 2-4,6 3 0,2-4-4,5-3-1,2-8-2,7-9 0,-1-9-1,1-11 0,-1-8-1,-1-6 0,-6-3 0,1 5-1,-8-2 0,-4 11 0,0 4 0,0 14 1,0 0-1,-4 14 0,4 4 0,7 5 1,-1-3 0,6 7 0,1-8-1,2 0 1,-1-6 0,-2-3 0,0-10 0,-12 0 0,12-23-1,-12 8 0,0-2 1,0-1-2,0 2 1,0 3-1,0 13 0,12-15 1,1 15-1,0 0 1,5 0-1,1 9 1,4-3 0,3-3 0,-4-3 1,3 2-1,-7-2 0,-5 0 0,-3 0 0,-10 0 1,0 0-3,-20 0-6,7 0-22,-1 12-3,-2-10-1,10 10 1</inkml:trace>
  <inkml:trace contextRef="#ctx0" brushRef="#br0" timeOffset="7271.9226">11014 10048 52,'-18'9'33,"-7"8"-6,3 3-8,4 6-5,1 4-3,12 3-3,5-1-3,15-3-1,7-5-1,5-10 0,-1-10 0,-1-5-2,-10-12 0,-8-6-2,-11-2-2,-11-4-4,-4 3-9,-6 6-15,-3-6-5,7 12 0,2-4 0</inkml:trace>
  <inkml:trace contextRef="#ctx0" brushRef="#br0" timeOffset="7506.8591">11155 10089 11,'19'-6'32,"0"12"1,-19-6-2,5 11-11,-5 3-5,-7 0-5,7 5-2,-3 3-3,8 2-2,2 0-1,9-2-1,6-1 0,2-8 0,4-5 0,-1-8-2,-1-4-6,-7-10-9,-8-10-19,-2 0 1,-15-13-1,3 6 0</inkml:trace>
  <inkml:trace contextRef="#ctx0" brushRef="#br0" timeOffset="7619.6574">11298 9950 54,'0'0'31,"0"0"-4,-9 0-26,17 15-22,-8-15-5,17 20-4,-10-8-2</inkml:trace>
  <inkml:trace contextRef="#ctx0" brushRef="#br0" timeOffset="7926.4315">11677 10074 56,'-11'-2'34,"-11"-6"0,3 6-12,1 12-9,-6 1-5,7 12-3,2 3-3,9 2 1,6 5-2,6-2 1,9-2 0,8-5-1,2-9 1,5-8-1,1-7 0,-6-9-1,-8-4 0,-5-8-1,-12 0-2,-8-7-6,-3 9-16,-6 4-11,-7-2 0,7 8-1</inkml:trace>
  <inkml:trace contextRef="#ctx0" brushRef="#br0" timeOffset="8498.517">11871 10064 47,'16'-3'27,"14"3"-6,-6 6-9,3-6-4,-3 5-4,-6-5-1,-6 0-1,-12 0-2,0 0 1,0 0 0,-18 0 1,-3 4 1,4 6 2,-2 0 0,4 8 1,6 0 1,9 6 0,0 1-1,9 0 0,7-5-1,4 2-2,2-12 0,2-4-2,0-6 0,1-11-1,-1-6 0,-1-3-1,-5-2 0,-2 3 0,-1 4 0,-5 2 1,-10 13 0,15 0 0,-15 14 0,0 3 1,0-2 0,0 3 0,-5-7 0,5-11 0,0 0-1,0 0 1,14-11-1,0-7 0,0-1 1,2 1-1,3 1 0,0 6 0,-1 6 1,-5 5-1,-2 9 1,0 6-1,-5 3-4,-6 0-11,0 1-22,5 1 1,-5-8-1,9 3 0</inkml:trace>
  <inkml:trace contextRef="#ctx0" brushRef="#br0" timeOffset="8746.5943">12479 10050 69,'12'7'38,"-6"13"2,0 13-8,-6 4-17,10 18-4,-6 1-4,8 4-3,-4 1-1,5-5-2,0-5-3,-4-13-5,7-2-14,-4-18-20,-12-18 1,13-4-2,-13-13 2</inkml:trace>
  <inkml:trace contextRef="#ctx0" brushRef="#br0" timeOffset="8895.6194">12516 10294 40,'13'-9'32,"11"5"0,2-6-4,12-1-31,10 11-22,-2-16-4,10 11-3,-6-12 0</inkml:trace>
  <inkml:trace contextRef="#ctx0" brushRef="#br0" timeOffset="9167.2827">13149 10118 34,'-13'24'34,"-5"-10"0,0 3-5,-8-2-12,-4-2-5,-4-2-5,-4-7-2,4-4-3,-1-6 0,4-7-1,9-1 0,10-4 0,6 3 1,13 2 0,8 6 1,10 7 0,3 3-1,6 14 1,3 4-4,-8 5-28,-2-4-8,4 3 0,-15-7-1</inkml:trace>
  <inkml:trace contextRef="#ctx0" brushRef="#br0" timeOffset="9693.5937">13694 10262 78,'16'32'34,"-16"0"-10,-3-1-14,-10 1-14,-12-20-24,11 5-3,-9-24-2,23 7-1</inkml:trace>
  <inkml:trace contextRef="#ctx0" brushRef="#br0" timeOffset="10227.5984">14052 10072 51,'0'0'33,"17"-5"-1,8 5-11,9 0-12,-3 0-3,3 0-3,0-4-4,-9 2 0,-2-2-1,-14 4-1,-9 0 1,0 0 1,-19 10 0,1 4 1,-2 5 0,4 4 1,5 5 0,4 3 0,17 2-3,5-4-2,13-1-3,1-10-4,11-4-3,0-9 1,3-8 0,-2-9 0,-4-7 4,-6-7 5,-5-2 6,-6 0 6,-6-28 19,-23 32-11,-7 10 0,-7-2-1,-1 14-3,-7 2-3,6 5-1,4 5-3,6 8-2,10-2 0,12 1 0,8-4-1,6-2 0,4-4 0,3-2-4,0 0-12,-2-5-22,-12-12-1,-1 5 0,-13-2-1</inkml:trace>
  <inkml:trace contextRef="#ctx0" brushRef="#br0" timeOffset="10550.5965">15291 10057 24,'-23'-14'29,"4"11"1,-6-6-6,1 4-9,6 10-6,0 0-3,6 11-3,7 4 0,5 2 0,12 2 0,7-5 0,6 0 0,5-9 0,-3-5-1,2-7-2,-4-10-3,-9-4-7,-10-10-19,-3 6-4,-14-11 0,4 12-1</inkml:trace>
  <inkml:trace contextRef="#ctx0" brushRef="#br0" timeOffset="10836.3958">15432 10118 40,'5'15'32,"5"6"2,-10-11-4,0-10-16,0 10-5,0-10-4,-5-14-3,5-3-1,7 1 0,1-7 0,6 5-1,1-1 1,7 7 0,0 5 1,1 7 0,-3 2 1,3 10 0,-9 3 0,0 4 0,-6 3-4,-8-3-11,0 1-24,4 1-1,-4-9 0,3 0 0</inkml:trace>
  <inkml:trace contextRef="#ctx0" brushRef="#br0" timeOffset="11250.167">15949 10082 65,'-15'-15'32,"-1"10"-8,1 5-6,-7 0-6,6 5-4,-2 4-2,5 5-3,5 2-1,8 1 0,0-3-1,15 3 0,0-6 0,7-2 0,3-7-1,-1-4 0,1-8-1,-2 0 1,-2-5 0,-5-1 0,-4 2 0,-3 1 0,-9 13 1,9-10 1,-9 10 0,4 8 0,-4 2 0,6 9 1,0 0-2,-2 3 1,4-2-1,-3-2-3,2 1-12,0-5-23,-7-14 1,0 0-1,0-19-1</inkml:trace>
  <inkml:trace contextRef="#ctx0" brushRef="#br0" timeOffset="11385.115">16020 9841 62,'0'0'34,"-8"-10"-3,8 10-23,8 16-33,-8-16-6,13 25-3,-9-9 0</inkml:trace>
  <inkml:trace contextRef="#ctx0" brushRef="#br0" timeOffset="11701.1675">16452 10067 36,'-13'0'32,"-11"-5"0,2 5-9,0 10-6,0-1-3,7 10-4,2-4-2,13 9-1,10-3 0,8 2-1,5-4-1,7-5-1,-2-6-1,0-3 0,-6-5-2,-6-14-5,-11 5-12,-5-9-23,-12-6 0,-1 2-1,0-6 1</inkml:trace>
  <inkml:trace contextRef="#ctx0" brushRef="#br0" timeOffset="12475.9684">17273 9960 68,'-29'-4'32,"6"9"-10,6 7-8,3-2-3,14 9-4,7-5-4,10 5 0,6-6-2,3 1 0,0-5-2,-2-6 1,-6-3-1,-8 0 0,-10 0 0,0 0 0,-23-12 0,4 12 1,-5 0 0,1 2 1,-2 6 1,8 2 0,3 3 1,10 3 0,8 1 0,9 2 1,5-5-1,9 0 0,-1-6 0,7-3-1,2-5-2,-2-6 0,1-7-1,-5-6 0,-1-3 0,-10-2-1,-1 3 1,-6 2 0,-4 5 1,-7 14 1,0 0 0,0 0 0,-6 17 0,6 6 1,-4 2-2,4 2 0,5 0-6,-5-3-8,0-10-22,8 0 0,-8-14 0,0 0 0</inkml:trace>
  <inkml:trace contextRef="#ctx0" brushRef="#br0" timeOffset="12611.367">17520 9830 45,'-6'-15'33,"6"15"-5,0 0-7,-11-3-42,21 16-6,-10-13-5,18 24-1</inkml:trace>
  <inkml:trace contextRef="#ctx0" brushRef="#br0" timeOffset="12789.6317">17643 9989 33,'14'27'34,"-6"-7"1,6 11 0,-4-6-16,0-3-6,5-1-5,-1-5-6,0-6 0,0-10 0,0-4-2,-2-6-1,-2-14-6,2 0-16,3-1-13,-9-6 1,6 9-1</inkml:trace>
  <inkml:trace contextRef="#ctx0" brushRef="#br0" timeOffset="13205.5942">18225 10076 52,'-19'13'36,"-4"1"1,-8-8-3,-4-2-17,4 1-7,-1-5-6,5-3-3,7-2-1,6-5 0,10-4 0,8 2-1,7 0 0,5 2-1,5 3 2,5 7-1,-1 0 2,3 12-1,-4 7 0,0 1 1,-2 2 0,-3 2 0,-1-6 0,-2-2 0,0-7-1,0-9 0,2-3 0,0-13 0,0-3-1,1-5 0,-3 1 1,-1-1-1,-5 5 1,0 5 0,-10 14 0,0 0 0,0 0 1,6 19-2,-6 5-14,3-1-21,-7-4 0,10 0-1,7-10 0</inkml:trace>
  <inkml:trace contextRef="#ctx0" brushRef="#br0" timeOffset="13746.5982">19189 9965 58,'15'0'33,"9"18"0,-5-2-15,-7 1-4,-3 10-4,-9-3-5,-7 1 0,-7-4-1,2-6-1,-6-8-2,6-7 1,12 0-1,0-17 0,7-1-1,8-6 1,5 2-2,0 1 1,1 4-1,-2 8 0,-1 4 1,-5 5-1,0 10 1,0 9 0,-1 0 0,-2 2-3,8 3-9,-6-1-19,1-13-5,2-1 1,-15-9-2</inkml:trace>
  <inkml:trace contextRef="#ctx0" brushRef="#br0" timeOffset="14032.8313">19503 9831 46,'28'-23'35,"12"16"1,-2 7-3,-3 9-15,7 16-7,-11 1-2,-1 13-3,-10 2-1,-1 6-2,-9 0 0,-4-1-1,-1-4-1,-1-13-1,-4-7 0,4-13 0,-4-9-1,0 0 0,-10-17 0,-6 2 0,-5 1 0,-4 5 0,-3 3-3,-3 2-4,8 9-10,0 0-19,8-5-1,15 0 0,12-5 0</inkml:trace>
  <inkml:trace contextRef="#ctx0" brushRef="#br0" timeOffset="14534.6962">20114 9913 58,'-17'-18'32,"6"11"-5,0 7-12,1 7-6,10 10-4,0-2-2,12 4-1,0 0-1,5 1-1,1-4 0,-2-6-2,-5-5 0,-11-5 0,0 0 0,-14-5 0,-4 1 1,-2 0 1,-4 4 1,4 0 1,2 8 2,8 3 0,5 2 1,12 2 0,5-1 0,8 3-1,4-6 0,4-2-1,2-4-1,-2-8-2,2-5-1,-3-6-1,-1-5 0,-6-8 0,-2 3 0,-6 0 2,-5 2-1,-2 8 2,-5 14 1,0 0 1,0 0 0,-7 30-1,2-4 1,5 2-3,7 1-3,-2-3-11,5-8-22,3-2 1,-1-8-2,4-3 1</inkml:trace>
  <inkml:trace contextRef="#ctx0" brushRef="#br0" timeOffset="14852.5976">20693 9936 64,'-11'-4'34,"-11"-4"-2,-1 6-15,0 9-5,-2 0-3,4 13-4,-1 2 0,10 2-2,5 5-1,7-3 0,11-2 0,7-4 0,2-7-1,5-4 0,-4-9 0,-1-5 0,-5-7 0,-10-4 0,-5-3-2,-11-4-5,0 6-20,-3 6-11,-8-6-1,10 11 1</inkml:trace>
  <inkml:trace contextRef="#ctx0" brushRef="#br0" timeOffset="15228.5139">20799 9951 39,'14'0'33,"-4"-5"-1,13 12-1,7-4-19,0-3-4,5 4-4,-4-4-3,-3 0-4,-5 0-6,-8 0-1,-2 0-2,-13 0-1,0 0 1,-10-7 1,10 7 5,-22 6 6,7-3 6,3 9 5,-2-3 2,7 10 1,-3-5 1,10 10-2,-4-7-2,9 7-3,3-5-8,-1-5-9,4-5-26,3 3 0,1-12-1,8 7 1</inkml:trace>
  <inkml:trace contextRef="#ctx0" brushRef="#br0" timeOffset="15551.596">21426 10031 48,'-13'-15'33,"-8"-4"0,-2 2-13,2 6-6,-7 2-4,4 9-2,-4 0-2,4 8 0,2 3-1,8 7 0,5 1 0,9 8 0,7-3-1,9 0 0,5-1-2,8-4 1,1-5-2,1-4-1,-3-7-1,-4-7-2,-2-5-4,-12-10-5,2-3-12,-12-3-13,-10-8-2,-1 1 0,-3-4 2</inkml:trace>
  <inkml:trace contextRef="#ctx0" brushRef="#br0" timeOffset="16026.0935">21298 9677 2,'10'14'24,"-10"-14"0,0 18-10,5-7-1,-5-2-4,4 1 0,-4-10-3,3 16-12,-3-16-17,5 17-1,-5-17-2,4 21 5</inkml:trace>
  <inkml:trace contextRef="#ctx0" brushRef="#br0" timeOffset="16332.2372">21623 10183 87,'5'10'42,"3"0"-2,-8-10-14,0 0-57,0 0-6,0-20-4,7 6 0</inkml:trace>
  <inkml:trace contextRef="#ctx0" brushRef="#br0" timeOffset="18858.1691">2157 11430 21,'-3'9'33,"-4"6"0,0 14-2,1 11-14,-9 6-5,4 10-4,-6-1-2,9-2-3,-1-8-1,9-11-1,5-15 1,-5-19-1,18-5 0,-3-24 0,2-13 0,-1-13 0,-4-9 0,4 0 0,-8 1 0,6 7-1,-4 7 1,1 18-1,-4 18 2,1 17-1,4 21 0,2 11 0,0 10 0,3 9 1,3 4-1,4 0 0,6-2-1,-1-7-3,6-8-6,-13-10-10,-7-13-17,5-1-1,-20-18 0,0 0-1</inkml:trace>
  <inkml:trace contextRef="#ctx0" brushRef="#br0" timeOffset="18993.3977">2092 11647 19,'0'0'30,"0"0"0,37 6-6,-1 0-19,9-6-29,16 8-1,-1-13-3,8 10-2</inkml:trace>
  <inkml:trace contextRef="#ctx0" brushRef="#br0" timeOffset="19436.1637">2784 11501 43,'-11'13'35,"3"16"1,-10 5-4,-2 1-20,5 10-4,-3-6-1,11 2-2,-3-13-2,1-4 0,9-24-2,0 0 0,3-11 0,7-20 0,1-12 0,-3-11-1,4-4 1,1 2-2,-1 3 2,-2 5-1,-2 11 0,-1 12-1,-7 25 1,24-3 0,-8 21 0,5 4 0,4 10-1,3 6 2,3 5-2,3 3 2,-2 3-2,-4-5 2,-4-5-2,-2-1 1,-13-9 0,-2-3 0,-10-8 1,-10-8-1,-14-6 1,-5-4-1,-7-1-1,-5-9-1,7 2-10,-5-1-22,8-4-4,15 1 0,8-2 1</inkml:trace>
  <inkml:trace contextRef="#ctx0" brushRef="#br0" timeOffset="19805.5952">3215 11543 26,'0'0'35,"0"-9"0,8 26 2,-4 11-20,-2 4-6,8 9-2,-6-3-2,5 6 0,-3-7-3,-2-6 0,-4-16-1,0-15-1,0 0 0,0-19-1,-4-14 1,-5-14 0,-1-7-1,3-2-1,-2 1 0,4 2 0,5 4 0,-4 9 0,8 12-1,11 9 0,10 12-4,6 0-7,16 7-24,5 0-3,4 0-1,6 6 1</inkml:trace>
  <inkml:trace contextRef="#ctx0" brushRef="#br0" timeOffset="20052.4541">3189 11839 31,'-12'11'35,"12"-11"1,12 8-1,17-8-20,8 0-5,16 0-7,2 0-10,-5 0-19,-10-3-9,1 3-1,-17-11 1</inkml:trace>
  <inkml:trace contextRef="#ctx0" brushRef="#br0" timeOffset="20241.9364">3227 11625 41,'0'0'36,"-9"0"1,20 0 0,14 5-22,4-5-9,11 5-12,5-5-28,3 4-1,-1-8-1,2 4-1</inkml:trace>
  <inkml:trace contextRef="#ctx0" brushRef="#br0" timeOffset="20497.7504">4060 11468 74,'10'7'38,"-10"-7"0,0 0-8,0 0-32,13 0-29,-13 0-5,9 0-2,-9 0 0</inkml:trace>
  <inkml:trace contextRef="#ctx0" brushRef="#br0" timeOffset="20708.5981">4101 11719 79,'10'10'42,"-10"-10"1,0 0-5,21 18-24,-21-18-10,0 0-14,0 12-30,0-12-1,-12 0-2,12 0 1</inkml:trace>
  <inkml:trace contextRef="#ctx0" brushRef="#br0" timeOffset="21827.6817">5138 11282 58,'0'0'32,"-5"16"-12,-3 7-5,-6 3-4,4 12-3,-9 3-2,7 9-2,-2-3-2,0-1 0,4-4-1,3-6 0,2-10 0,5-10 0,0-16 0,11-13-2,0-10 1,1-9-1,1-10 0,0-8 0,0-2 0,-2 1 1,-2 4-1,0 7 2,-1 9-1,-3 6 1,-1 14-1,-4 11 1,12 0-1,-7 13 0,6 7 1,3 7-1,2 6 0,9 7 0,6 6 0,6-1 1,3 2-2,2-1 2,0-2-2,0-5 1,-5-7-1,-8-7 1,-9-7 0,-12-4-1,-8-14 2,-18 10-1,-9-10 1,-10 0 0,-11-6 0,-8 6 1,-6-4-1,2 4 0,1 4 1,6 2-1,8-3-1,7 1 1,14-2-2,8-2-2,16 0-14,10 0-18,-1-12 0,14 5-1,-1-7 1</inkml:trace>
  <inkml:trace contextRef="#ctx0" brushRef="#br0" timeOffset="22746.5965">5600 11255 46,'7'-12'29,"6"12"-5,-2 10-5,-5 5-4,-1 17-4,-5 5-3,4 15-1,-4 6-2,7 4-1,-1-6-2,3-3 0,3-7-1,9-9 0,3-12 0,7-14 0,-3-14 0,5-13 0,-4-13 0,4-10 0,-2-8-1,-3-6 0,-6-7 1,-4 0-1,-3 6 0,-5 8 0,-4 8 0,-6 13 1,-6 11 0,6 14 0,-17 15 1,9 15-1,2 9 2,6 13-1,0 4 0,14 9 1,5-6-1,10-1-1,7-3-13,5-10-26,-8-18 0,7-10-1,2-27 0</inkml:trace>
  <inkml:trace contextRef="#ctx0" brushRef="#br0" timeOffset="25556.7475">6651 11263 6,'18'-34'63,"-8"38"-29,-4 15-14,-6 10-4,6 12-6,-6 6-3,6 5-1,-2 0-4,-1-6-5,3-5-7,-2-16-11,-4-13-13,0-12 0,0 0 0</inkml:trace>
  <inkml:trace contextRef="#ctx0" brushRef="#br0" timeOffset="25714.7446">6468 11445 43,'12'3'32,"4"-3"1,21 0-13,12 6-11,14-6-26,14 4-11,-6-9-2,9 5-2</inkml:trace>
  <inkml:trace contextRef="#ctx0" brushRef="#br0" timeOffset="26456.978">7538 11214 39,'0'0'32,"-16"30"0,-3 2-11,-6 5-8,3 11-4,-4 3-2,4 5-3,-3-6-1,9-8-1,1-5-1,5-9 0,7-18 0,3-10-1,9-14 1,0-15 0,4-8 0,5-4-1,4-8 1,0-3-1,0 3 0,-3 3 1,-1 9-2,-2 9 1,-5 6 0,-1 11 0,-10 11 0,10 6-1,-4 14 2,6 6-2,6 7 2,4 6-1,7 5 0,9 3 0,2 0 0,3 0-1,-3-3 1,-6-5 0,-6-7-1,-10-4 1,-14-10 0,-20-4 0,-18-8 0,-16-6 0,-12-10 0,-7 0 0,-4 1 1,1-4-1,8 4-1,7 0 1,16 5-3,14 4-4,16 4-11,11 5-16,0-9 0,33 13 0,-11-13-1</inkml:trace>
  <inkml:trace contextRef="#ctx0" brushRef="#br0" timeOffset="27067.6308">8009 11296 58,'0'0'32,"0"0"-7,-12 25-6,2 1-6,8 16-4,-5 5-2,4 8-1,-2-3-2,5 2 0,0-7-2,5-6 1,-5-13-1,8-12 0,-8-16 0,7-12 0,-7-16 0,0-14-1,-9-8 1,0-7-1,0-5-1,-4 5 1,3 0-2,0 11 2,2 5-2,5 13 1,6 9 0,7 7 0,7 5-1,6 3-1,11 4-5,5 0-10,12 0-20,7 4 0,2-1 0,5 4-1</inkml:trace>
  <inkml:trace contextRef="#ctx0" brushRef="#br0" timeOffset="27383.3591">8037 11704 25,'0'0'35,"18"0"-1,7-4 0,12-2-16,10 6-7,0 0-8,5-4-15,-8-4-20,5 8-2,-18-9-1,3 9 0</inkml:trace>
  <inkml:trace contextRef="#ctx0" brushRef="#br0" timeOffset="27587.1189">7985 11468 51,'0'0'35,"0"-10"1,21 6-11,16 4-12,7 6-10,8-2-23,0-4-13,9 7-1,-4-7-2</inkml:trace>
  <inkml:trace contextRef="#ctx0" brushRef="#br0" timeOffset="27908.6006">8497 11662 55,'0'0'34,"4"18"0,-4-5-12,5 7-8,-5 0-5,4 6-3,-2-2-7,2-5-9,2-6-24,0-2-1,-6-11-1,0 0 0</inkml:trace>
  <inkml:trace contextRef="#ctx0" brushRef="#br0" timeOffset="28060.2076">8456 11543 65,'0'-11'21,"0"11"-27,22-3-14,-22 3-6,22 0-4</inkml:trace>
  <inkml:trace contextRef="#ctx0" brushRef="#br0" timeOffset="28406.467">8624 11742 25,'0'0'34,"0"17"0,0-8 1,0-9-17,12 24-5,-12-24-4,9 14-3,-9-14-2,13 0-1,-9-12-1,4 1-1,2-5 1,5 0-2,-2 2 1,5 2-2,-2 4 1,-1 8 0,0 2 0,-2 8 0,-4 6 1,1 0-1,-2 3-3,-1-5-8,-1-5-25,7 0 0,-13-9-1,21 0 0</inkml:trace>
  <inkml:trace contextRef="#ctx0" brushRef="#br0" timeOffset="28677.857">8903 11407 52,'0'-14'37,"0"14"2,0 0-5,3 9-16,7 15-5,-8 6-6,8 11-1,-1 5-2,-2 4-1,1 1-2,-1-2 0,-2-5-2,2-7-2,-1-4-6,-6-15-10,0-4-21,0-14-1,0 0 2,16 0-1</inkml:trace>
  <inkml:trace contextRef="#ctx0" brushRef="#br0" timeOffset="28857.3981">8832 11622 35,'10'5'36,"11"3"0,4-3-4,5-5-13,8 7-9,-4-7-32,3 6-10,-15-6-2,6 0-2</inkml:trace>
  <inkml:trace contextRef="#ctx0" brushRef="#br0" timeOffset="32597.1128">9526 11337 33,'-9'-5'29,"18"5"-2,10 0-5,12-4-5,12 4-6,7 0-5,6 0-9,0-2-11,0 6-15,-16-6-3,0 6 0,-24-4-1</inkml:trace>
  <inkml:trace contextRef="#ctx0" brushRef="#br0" timeOffset="32762.5007">9591 11464 68,'34'13'33,"-3"-13"-3,10 0-25,12 10-30,-2-12-4,12 4-2,-1-9-2</inkml:trace>
  <inkml:trace contextRef="#ctx0" brushRef="#br0" timeOffset="33175.9121">10597 11211 39,'-17'-14'33,"-1"9"-2,-12 5-9,-5 5-7,0 15-5,-1 6-4,10 11-3,8 5-1,9 9-1,21 2 1,13 1-1,13-8 0,14-4 1,13-14-1,3-13 0,0-20 1,-3-12 1,-15-17 0,-11-12 0,-25-10 0,-17-3 0,-23 6-1,-17 4-3,-12 11-27,-10 19-8,-6 7-2,2 19 0</inkml:trace>
  <inkml:trace contextRef="#ctx0" brushRef="#br0" timeOffset="37275.8383">11631 11364 33,'-15'0'35,"24"0"0,10-3 0,21-1-16,14 4-8,10 0-6,7 0-4,5 7-9,-4-6-13,-9-1-14,-6 10-1,-24-10 0,-4 4 0</inkml:trace>
  <inkml:trace contextRef="#ctx0" brushRef="#br0" timeOffset="37493.1386">11732 11448 39,'16'10'30,"12"-10"-7,17 0-4,6 0-7,6 0-6,4 0-7,-4 0-12,-4 2-14,-15-11-4,0 5 0,-20-11 6</inkml:trace>
  <inkml:trace contextRef="#ctx0" brushRef="#br0" timeOffset="37620.0873">12287 11393 23,'0'0'25,"21"24"-5,-14-9-5,-5 6-8,-5-6-11,-12-7-14,-1 3-6,-18-13-1,3 2 7</inkml:trace>
  <inkml:trace contextRef="#ctx0" brushRef="#br0" timeOffset="37795.0975">11670 11328 33,'-33'7'31,"18"8"-2,-3 8-9,8 2-6,16 11-4,16-2-12,18 8-26,4-10-1,24 5-2,6-18 0</inkml:trace>
  <inkml:trace contextRef="#ctx0" brushRef="#br0" timeOffset="38872.5989">12897 11222 21,'44'-47'56,"-7"19"-36,1 0-5,1 5-3,5 3-2,-7 11-2,-3 9 0,-12 13-2,-4 12-1,-18 12-1,0 10-1,-3 4 1,3 3-2,0-1 0,4-7 0,11-9-1,4-9 0,8-13-1,2-15 1,1-11 0,-1-12 0,-2-14-1,-5-9 0,-4-6 0,-1-4 0,-6 0 0,-4 6 0,-7 11-1,6 9 1,-6 17 0,0 13 0,-9 18 0,2 16 0,4 9 0,3 9 0,4-1 1,8 2 0,1-4-5,-1-8-18,4-12-14,5-6 0,-5-18 0,7-5-1</inkml:trace>
  <inkml:trace contextRef="#ctx0" brushRef="#br0" timeOffset="40029.7768">13601 11454 40,'19'6'21,"-4"-3"-3,12 2-3,3-2-3,3 1-2,2-2-4,-2-2-2,-1 0-2,-7-2 0,-4 2-1,-9-4-2,-12 4 0,0 0-3,0 0-2,0 0-5,-18 0-4,5 0-1,-2 4 0,-3-4 0,5 0 4,-3-4 5,7 4 5,0-3 6,-1 3 18,-2-6-7,12 6 0,-6 9-1,6-9-2,-3 23-2,0-5-2,3 6 0,0 2-2,0 5-1,0 0-1,4-2 0,-4-6-1,6 2 0,-4-8 0,5-3 1,-7-14 0,5 13 1,-5-13-1,0 0 0,0 0 0,0 0-2,0 0-4,-6-12-17,6 12-18,0-14 0,0-1 0,12 1-1</inkml:trace>
  <inkml:trace contextRef="#ctx0" brushRef="#br0" timeOffset="40528.5072">14184 11314 26,'0'0'29,"12"7"-3,7-7-6,10 5-4,2-5-4,9 4-4,-3-4-2,0 7-2,-3-3-1,-9-2-2,-4 2-4,-11-4-10,-10 0-19,0 0 1,0-10-2,0 10 1</inkml:trace>
  <inkml:trace contextRef="#ctx0" brushRef="#br0" timeOffset="41187.7789">14747 10946 51,'26'-18'28,"-4"1"-6,4 3-5,2 14-2,-6 2-5,-2 17-2,-12 9-3,-5 10-1,-11 4-2,1 8 0,-1 6 1,4 0-1,4-8 0,4-3 0,11-12 0,11-10 0,7-9 0,3-10 0,-1-12 0,3-11-1,-6-9-1,-2-9 0,-6-4 0,-3-8-1,-6-2 0,-4 0 0,-2 5 1,-6 6-1,-3 10 1,0 11 0,0 19 1,0 0-1,-9 28 1,9 5 0,0 5 0,0 7 1,7 2 1,1 1-2,3-6 1,3-6 0,-3-8-3,-3-9-9,1-10-27,-1 0-1,-8-9 0,0 0 1</inkml:trace>
  <inkml:trace contextRef="#ctx0" brushRef="#br0" timeOffset="41880.5989">15386 11421 29,'10'-4'30,"-10"4"-3,0 0-3,0 0-6,0 0-4,-2 17-4,-11-3-3,4 9-2,-5-2-1,3 1-1,0 0-1,6-3-1,-1-5 1,6-4-1,0-10 1,0 0-1,16-24 0,-7 3 1,0-9-1,2-3 0,0 1 0,2-4-1,-5 6 0,3 4 0,-3 11 0,2 5 0,-1 10 0,0 10 1,0 5-1,1 5 1,2 5 0,1 0 0,2 1 0,0 2-1,1-3 1,-2-2-1,0-2-1,-5-6-3,2-2-5,-11-13-8,11 7-18,-11-7-2,0 0 0,12-11 0</inkml:trace>
  <inkml:trace contextRef="#ctx0" brushRef="#br0" timeOffset="42037.8372">15424 11473 40,'0'0'32,"13"7"0,8-7-12,7 5-19,13 4-25,-15-16-4,17 7-2,-7-12-2</inkml:trace>
  <inkml:trace contextRef="#ctx0" brushRef="#br0" timeOffset="43785.3955">16188 11001 20,'0'0'30,"8"10"2,-8 9-6,2 9-11,3 7-3,-5 4-3,7 4-3,-1-4-2,-1-1-4,2-9-7,-1-9-9,-2-11-11,-4-9-6,0 0 0,6-18 0</inkml:trace>
  <inkml:trace contextRef="#ctx0" brushRef="#br0" timeOffset="43956.8416">16030 11173 44,'12'0'35,"16"0"-2,4 0-6,7 0-7,11 7-6,0 0-8,3 3-30,-5-10-9,3 9-3,-8-15-1</inkml:trace>
  <inkml:trace contextRef="#ctx0" brushRef="#br0" timeOffset="46393.6168">17010 10969 48,'-4'20'22,"4"3"-1,0 8-4,0 6-2,0 5-3,0 9-1,-3-4-3,3 0-3,0-10-1,0-4-1,3-10-1,1-8-1,-4-15 1,0 0-1,3-15 0,-3-8 0,0-9 0,-4-5 0,-2-8-2,-1-3 2,1 0-2,-2-3 2,-1 10-1,0-1 1,0 9-1,5 1 1,4 8 0,4 2-1,13 8 1,6 3-1,15 7-1,8 0-5,12 8-7,1 6-14,0-1-9,6 6 1,-13-3-1</inkml:trace>
  <inkml:trace contextRef="#ctx0" brushRef="#br0" timeOffset="46694.6022">17049 11417 35,'23'8'34,"-2"-8"-3,13 4-6,4-3-5,-1-1-7,9 6-7,-6-3-11,-8 2-15,-5-5-14,1 0-1,-12-8 1</inkml:trace>
  <inkml:trace contextRef="#ctx0" brushRef="#br0" timeOffset="46898.5042">17065 11252 72,'18'3'29,"5"0"-12,15 2-12,5-5-27,16 9-4,-8-13-3,10 12-1</inkml:trace>
  <inkml:trace contextRef="#ctx0" brushRef="#br0" timeOffset="47162.6026">17510 11385 16,'0'0'31,"8"22"1,-8-7-1,0 6-16,0 4-5,0 1-10,4-2-17,-4-11-14,8-1 0,-8-12-1</inkml:trace>
  <inkml:trace contextRef="#ctx0" brushRef="#br0" timeOffset="47304.3647">17465 11239 54,'0'0'29,"0"-21"-5,0 21-33,20-6-14,-20 6-4,18 0-3</inkml:trace>
  <inkml:trace contextRef="#ctx0" brushRef="#br0" timeOffset="47611.4413">17609 11393 24,'8'24'31,"-8"-7"-1,6 3-3,0-2-13,-4-5-3,3-1-4,-5-12-3,0 0-2,15 0 0,-15 0-1,19-22 0,-4 9 0,-2-1-1,3 5 0,-1 0 1,-2 9 0,-1 0 1,1 9 0,-5-1 0,-2 3 1,-1 4-1,0-1 0,0 2-4,-1-7-5,3 2-10,-2 2-17,-5-13 0,9 6-1,-9-6 0</inkml:trace>
  <inkml:trace contextRef="#ctx0" brushRef="#br0" timeOffset="47957.602">17875 11326 41,'0'0'37,"14"4"0,-9 7-6,2 2-10,5 9-7,-7 3-5,7 4-4,-5 3-4,2-4-6,-1 4-10,-8-8-20,0-15-3,0-9 0,0 0 0</inkml:trace>
  <inkml:trace contextRef="#ctx0" brushRef="#br0" timeOffset="48087.4934">17844 11415 32,'0'-13'32,"18"13"1,4-8-2,7 8-24,4 8-26,-3-16-10,7 8-1,-12-15-3</inkml:trace>
  <inkml:trace contextRef="#ctx0" brushRef="#br0" timeOffset="48643.7962">17617 10667 28,'-13'0'31,"13"0"1,9 5-10,8-5-5,10 3-6,2-3-3,10 3-3,0-3-3,1 7-4,-1-6-4,-10-1-2,-5 3-3,-14-3-2,-10 0-2,0 0-2,-12-3-1,-5 2 2,-5-6 3,1 7 3,-1-6 4,2 6 6,4 0 5,5 0 5,2 17 22,9-1-12,7 4-1,-1 2 0,6 7-4,-7-3-2,5 1-2,-6-1-4,3-1-1,-7-6-3,3-8-9,-3-11-29,0 0-1,0 0 0,-3-18 0</inkml:trace>
  <inkml:trace contextRef="#ctx0" brushRef="#br0" timeOffset="49388.4332">18343 11155 38,'11'6'33,"2"-6"1,8 0-12,10 4-4,1-4-4,10 4-3,-7-4-3,4 0-3,-7 0-1,-4 0-2,-9 0-1,-4 0 0,-15 0-1,0 0-2,9 0-6,-9 0-17,-14-4-12,14 4 0,0 0 0</inkml:trace>
  <inkml:trace contextRef="#ctx0" brushRef="#br0" timeOffset="49957.9206">19167 10858 45,'0'0'33,"5"18"1,-5 3-13,0 15-4,-3 6-6,3 13-2,-8 0-2,8 6-3,-3-6 0,3-6-2,0-9 0,3-12-1,3-11 1,-6-17-1,12-5-1,-8-20 1,-4-12-1,0-11 1,0-4-1,-4-6 0,-1 0 0,-2 3 0,4 6 1,3 7-1,0 9 1,5 10-1,8 7 1,5 4-1,9 7-2,6 5-2,11 7-9,2 4-21,7-7-4,8 6 1,-2-2-1</inkml:trace>
  <inkml:trace contextRef="#ctx0" brushRef="#br0" timeOffset="50223.326">19282 11369 19,'-22'10'33,"3"-10"1,19 0 0,10 9-16,11-9-6,16 9-3,4-8-7,5-1-11,4-1-24,3 2 0,-11-6-2,2 1 1</inkml:trace>
  <inkml:trace contextRef="#ctx0" brushRef="#br0" timeOffset="50416.4301">19223 11180 23,'-24'-7'34,"24"7"0,0 0 0,24 5-17,15 2-3,5-4-6,6 2-13,0-5-26,5 8-3,-11-12 0,2 4-1</inkml:trace>
  <inkml:trace contextRef="#ctx0" brushRef="#br0" timeOffset="51245.5922">19661 11314 42,'0'0'35,"2"18"0,1-3-10,2 2-7,5 7-8,-5-2-8,2-2-14,-1-3-22,4-4-1,-10-13 0,0 0-1</inkml:trace>
  <inkml:trace contextRef="#ctx0" brushRef="#br0" timeOffset="51379.9793">19668 11211 32,'0'-14'31,"10"10"-2,-10-7-8,0 2-40,16 15-6,-16-6-3,19 0-2</inkml:trace>
  <inkml:trace contextRef="#ctx0" brushRef="#br0" timeOffset="51651.1674">19838 11337 52,'0'17'36,"0"0"1,-4 1-6,0-9-16,8 4-4,-4-13-5,6 10-3,-6-10-2,15-8 0,-2 0-2,-1 0 0,2-1 0,-2 0 0,1 1-1,-4 4 1,1 4 0,-10 0 0,13 25 1,-7-13-1,3 9-4,-5-7-11,4 0-20,4-3 0,-12-11 0,24 0 0</inkml:trace>
  <inkml:trace contextRef="#ctx0" brushRef="#br0" timeOffset="51854.1349">20143 11182 61,'4'-13'36,"-4"13"1,0 0-11,7 13-9,0 12-7,-7-1-4,7 12-4,-1-2 0,1 2-3,-1 3-2,-3-10-8,5-2-13,-2-6-14,-6-21 0,0 11 0,0-11 0</inkml:trace>
  <inkml:trace contextRef="#ctx0" brushRef="#br0" timeOffset="51985.4442">20057 11309 52,'0'0'31,"14"-5"-4,-1 5-15,5 0-29,8 5-10,-9-10-2,8 5-1</inkml:trace>
  <inkml:trace contextRef="#ctx0" brushRef="#br0" timeOffset="52492.3587">19930 10655 35,'0'0'29,"0"0"-2,-14 17-9,1-2-4,3 6-3,-5-6-3,6 4-2,-2-10-1,11-9-2,-11 9-1,11-9 0,7-22-1,3 2 1,0-8-2,4 0 2,1 0-2,1-2 2,0 4-1,0 4 1,-3 5-1,-1 10 0,-3 7 1,3 2-1,-2 11 1,2 7-2,1 6 2,1 2-2,1 4 1,2 1-2,4-1-5,-5-4-5,4-6-12,-2-5-12,-9-13 0,2-4-1</inkml:trace>
  <inkml:trace contextRef="#ctx0" brushRef="#br0" timeOffset="52637.0168">19951 10667 35,'0'0'29,"15"14"-2,10-9-10,3 8-31,-3-13-8,13 5-3,-13-12-5</inkml:trace>
  <inkml:trace contextRef="#ctx0" brushRef="#br0" timeOffset="53147.94">20768 11101 35,'0'0'33,"13"-5"2,12 5-3,9 3-17,7-3-5,8 0-4,-1 0-5,-3 0-8,-3 0-13,-8 6-13,-17-6-1,-7 0-1,-20 0 0</inkml:trace>
  <inkml:trace contextRef="#ctx0" brushRef="#br0" timeOffset="53299.4893">20844 11169 39,'-11'0'35,"11"0"-1,11 10-8,6-10-10,14 0-5,7 1-13,7 4-23,6-5-8,14 3-2,1-3 1</inkml:trace>
  <inkml:trace contextRef="#ctx0" brushRef="#br0" timeOffset="53680.0692">22026 10914 37,'-33'-23'29,"4"12"-6,-9 7-7,-6 6-4,-1 12-4,3 8-1,4 16-1,7 3-1,13 13 1,8-1 1,16 7-1,16-8 1,19 0-2,13-12 1,15-12-2,-2-13 0,3-15-1,-5-15-1,-7-16 1,-23-17-2,-19-11 1,-26 1-1,-19-2-3,-14 5-27,-13 9-9,-14 7 0,-1 14-1</inkml:trace>
  <inkml:trace contextRef="#ctx0" brushRef="#br0" timeOffset="72058.4727">22856 11139 33,'0'0'32,"15"8"-6,14-4-3,13 1-4,18 3-5,6-3-7,9 1-8,7 1-14,-7 4-15,-15-7-4,1 6 0,-21-10 0</inkml:trace>
  <inkml:trace contextRef="#ctx0" brushRef="#br0" timeOffset="72291.3101">22926 11233 12,'-10'0'32,"34"7"0,3-7 2,23 10-15,10 0-7,9-2-3,7 1-8,-5-1-7,1-4-7,-16-4-10,-9 5-7,-17-14-3,-7 1-1</inkml:trace>
  <inkml:trace contextRef="#ctx0" brushRef="#br0" timeOffset="72434.3181">23597 11258 33,'3'10'29,"-3"5"-6,-8 0-5,-4 0-11,-7 0-19,-19-11-14,10 11-1,-13-15-2</inkml:trace>
  <inkml:trace contextRef="#ctx0" brushRef="#br0" timeOffset="72608.3274">22892 11108 35,'-18'6'37,"10"14"-1,-4 7 0,12 9-20,10 6-24,4-1-21,17 7-3,2-7-3,2 3-2</inkml:trace>
  <inkml:trace contextRef="#ctx0" brushRef="#br0" timeOffset="73599.1886">1877 13251 10,'0'0'29,"14"10"1,10-10 1,28 0-19,17 0-5,9 0 1,12 4-4,-3-4-3,-10 6-2,-9-1-4,-13 2-3,-20 0-6,-23 3-4,-12-10-7,-25 14-4,-3-14 1</inkml:trace>
  <inkml:trace contextRef="#ctx0" brushRef="#br0" timeOffset="73803.3027">1839 13353 51,'18'9'30,"19"-9"-4,25 0-5,13 0-3,9 3-6,8-3-5,-2 0-7,-6 0-8,-15 0-11,-14-5-15,-18 5-1,-22-5-1,-15 5 4</inkml:trace>
  <inkml:trace contextRef="#ctx0" brushRef="#br0" timeOffset="73969.1996">2513 13230 26,'26'12'30,"-12"0"3,4 8-9,-5 6-11,-9 2-2,-6 7-3,-13-3-7,1-2-14,-17-9-18,6-1-1,-13-18-1,7-2 0</inkml:trace>
  <inkml:trace contextRef="#ctx0" brushRef="#br0" timeOffset="74120.2074">1923 13196 24,'-25'24'33,"-3"0"1,13 15-6,6 3-22,9 2-29,31 3-3,12-16-2,39 1-4</inkml:trace>
  <inkml:trace contextRef="#ctx0" brushRef="#br0" timeOffset="103934.3509">3343 12957 22,'-29'-20'31,"10"20"1,-29 24 4,28 2-23,1 4-3,13 11-4,6 5-1,6 5-1,15-2 0,12-5-2,10-9 0,6-6 1,1-15 1,5-4-1,-10-22 1,-6-8 1,-17-13-1,-10-4 0,-21-7 0,-7 4 0,-12-2-2,-9 3 0,0 9-2,-1 6-2,9 12-11,0 6-24,14 6-3,15 0 0,-10 5 0</inkml:trace>
  <inkml:trace contextRef="#ctx0" brushRef="#br0" timeOffset="104286.9207">3881 13150 42,'17'6'34,"0"-6"1,11 0-16,13 6-3,1-6-3,12 6-4,-2-6-4,-2 0-10,-4 0-28,-3 0-3,-13-6 0,0 6-1</inkml:trace>
  <inkml:trace contextRef="#ctx0" brushRef="#br0" timeOffset="117808.9487">4597 13146 25,'0'0'31,"22"10"-5,8-7-4,18 6-1,14-6-2,15 5-5,3-3-8,6-1-7,10-4-24,-5 5-10,-15-11 0,-8 6-2</inkml:trace>
  <inkml:trace contextRef="#ctx0" brushRef="#br0" timeOffset="119199.4595">4859 12910 43,'6'-31'24,"2"-5"-1,-2-2-2,-6-3-1,0 3-4,-11 4-4,8 10-3,-8 5-2,0 11-2,1 8-1,3 15-1,7 9-1,4 13-2,11 10-8,-1 7-25,1-8-5,12 7 1,-7-8-1</inkml:trace>
  <inkml:trace contextRef="#ctx0" brushRef="#br0" timeOffset="119792.9121">4694 13501 30,'-5'-20'30,"3"-4"-4,8-3-4,7 7-3,3-1-3,15 14-3,2 3-1,8 13-2,-6 5-3,-4 12-1,-13 5-2,-4 10 0,-14 0-2,-17 2-1,-10-4-1,-8-3 0,-3-10-1,-2-6-1,7-8 1,0-12-1,15-8 1,3-8-1,12-1 2,6 0-1,12 2 2,7 5 0,5 6 0,5 8 0,2 6 0,0 8 0,1 2-4,-10-5-14,-4-2-21,4-1-1,-5-12 0,1-7 0</inkml:trace>
  <inkml:trace contextRef="#ctx0" brushRef="#br0" timeOffset="120500.7641">5936 12759 29,'-28'-18'32,"-7"13"-1,-12 5-8,-9 5-6,1 13-6,-1 7-3,6 15-2,10 7-2,20 5 0,13 1-1,21 0 0,14-9 0,23-2 1,2-14 0,11-7-1,-2-7-3,-6-14-7,-6-7-25,-7-2-5,-17-10 0,-10-1-1</inkml:trace>
  <inkml:trace contextRef="#ctx0" brushRef="#br0" timeOffset="121441.6086">6499 12726 17,'-19'-15'29,"-2"8"1,-8 0-9,-4 7-6,-1 0-4,-1 8-4,3 9-3,9 4-1,7 7 0,10 2-1,11-1 0,9 0-1,10 0 2,4-7-1,6-5 0,1-5-1,-4-8-1,-7-4 0,-5-4 0,-12-6-1,-11-2 1,-7 3-1,-9 1 0,-12 8 1,-7 0 0,1 13 0,-5 3 1,9 9-1,5 5 2,11 1 0,11 1 1,18-3 0,13-1 1,9-11-2,15-2 0,8-4-7,-1-6-26,-2-11-3,6-3-1,-13-10 0</inkml:trace>
  <inkml:trace contextRef="#ctx0" brushRef="#br0" timeOffset="121922.1569">6654 12509 42,'-13'-22'26,"7"4"-10,6 1-2,13 1-3,5 6-2,10 4-1,6 10-1,0 1-1,1 7-1,-11 5 0,-8 3-1,-16 6 0,-6 3-1,-16-1 0,-2 1-1,-7-6 1,2 1-2,8-6 1,14-5-2,7-13 1,31 10-1,7-10-4,2 0-18,10-10-13,21 5 0,10-12 0</inkml:trace>
  <inkml:trace contextRef="#ctx0" brushRef="#br0" timeOffset="125809.3788">7317 12857 31,'0'-10'33,"0"10"0,16 15-9,-7 4-7,1 15-3,-5 2-5,8 8-1,-10-1-3,7-1-2,-3-4-4,-7-6-2,4-8-5,-8-11-8,4-13-15,-10 7-5,-3-16 0,1 2 0</inkml:trace>
  <inkml:trace contextRef="#ctx0" brushRef="#br0" timeOffset="125959.3636">7184 13050 29,'16'-12'34,"12"12"1,9 0-9,6 0-7,12 3-5,-1 3-16,5 5-28,-10-11-3,4 5-2,-1-15 0</inkml:trace>
  <inkml:trace contextRef="#ctx0" brushRef="#br0" timeOffset="145669.5889">8161 12705 17,'0'0'10,"0"0"0,0 0-2,0 10-1,0-10 0,-7 24-1,4-8 0,-2 12 0,5 2 0,-4 9-1,4 2 0,0 2-1,4-1-1,1-4-1,1-1 0,1-12-1,-1-2 0,0-11 0,-6-12 0,11 8-4,-11-8-7,-5-17-13,5 17-4,-9-28 0,9 14 10</inkml:trace>
  <inkml:trace contextRef="#ctx0" brushRef="#br0" timeOffset="145902.2458">8154 12691 27,'22'0'31,"0"-9"0,12 5-10,6 4-9,3-2-16,8 4-21,-14-5-4,12 3-1,-11-4-1</inkml:trace>
  <inkml:trace contextRef="#ctx0" brushRef="#br0" timeOffset="146210.3842">8176 13178 21,'13'2'29,"18"11"1,-3-10-10,12 2-8,3 2-8,-2-5-15,6 5-16,-14-11-1,2 4-2</inkml:trace>
  <inkml:trace contextRef="#ctx0" brushRef="#br0" timeOffset="146399.8763">8170 13050 33,'10'0'30,"4"-3"-7,19 3-4,9 0-8,7 3-18,8 4-17,-7-11-4,3 9-1,-16-5 2</inkml:trace>
  <inkml:trace contextRef="#ctx0" brushRef="#br0" timeOffset="146716.1237">8631 13152 14,'0'0'31,"5"12"2,-8-2-2,3 5-12,0 8-7,-3-1-4,3 2-4,3 1-8,1-4-16,-4-11-12,12 0-2,-12-10 1</inkml:trace>
  <inkml:trace contextRef="#ctx0" brushRef="#br0" timeOffset="146869.1474">8636 13050 33,'-3'-12'20,"3"12"-18,10 0-18,-10 0-5,13 0 4</inkml:trace>
  <inkml:trace contextRef="#ctx0" brushRef="#br0" timeOffset="147159.3601">8767 13205 13,'0'11'32,"5"7"0,-5-7-1,7 3-13,-3 3-5,-4-6-3,5 2-4,-5-13-2,6 9-2,-6-9 0,16-11 0,-3 0-1,5 0 0,-3-2-1,5 1 1,-5 3-2,0 4 1,-2 5 1,-4 9-1,0 2 0,-3 0-1,0 6-4,-6-6-11,3-2-18,7 3 0,-10-12-1,0 0 0</inkml:trace>
  <inkml:trace contextRef="#ctx0" brushRef="#br0" timeOffset="147460.9306">9058 12955 45,'0'0'33,"0"0"2,9 0-13,-3 23-6,-6 2-7,4 13-3,-1 4-2,6 5 0,-3-1-1,6-2-2,-1-7 0,-4-8-2,6-6-3,-6-11-9,2-12-23,1-4 0,-10-9 0,6-2 0</inkml:trace>
  <inkml:trace contextRef="#ctx0" brushRef="#br0" timeOffset="147626.87">9014 13168 37,'16'10'31,"-4"-10"0,16 5-15,3-1-22,-7-8-18,12 8-4,-11-15-1,6 4 2</inkml:trace>
  <inkml:trace contextRef="#ctx0" brushRef="#br0" timeOffset="148188.2107">8872 12580 17,'13'0'29,"2"-9"0,17 2-10,5 3-5,5-1-5,3 5-2,-5-5-5,-3 5-2,-7 7-3,-11-4-2,-10 3 0,-9-6-2,-18 7 1,-1-7 0,0 0 3,-2 0 1,-1 0 5,0 3 2,4-3 3,8 14 2,1-2 1,6 8 1,-2-1-1,5 8-1,0-8-2,8 6-4,-1-1-9,2-2-28,-4-13-2,12-1-1,-3-8 0</inkml:trace>
  <inkml:trace contextRef="#ctx0" brushRef="#br0" timeOffset="152651.6269">9601 13000 18,'-10'-3'34,"10"3"1,25 9-1,7-9-15,14 9-11,6-5-23,10 3-14,-11-8-3,10 5-2</inkml:trace>
  <inkml:trace contextRef="#ctx0" brushRef="#br0" timeOffset="153139.8471">10463 12799 45,'-18'-19'34,"-2"9"-2,-7 2-9,-7 4-8,5 11-5,-5 8-4,6 16-3,7 8-2,8 7 0,13 4 0,7 4 0,14-6 0,13-2 0,10-13 0,5-13 0,1-12 0,-2-13 0,-9-12 1,-8-12-1,-16-12 2,-15-6-1,-18-1 0,-10 0 0,-9 4 0,-3 2-3,2 13-5,1 8-19,9 9-12,13 12-1,15 0 0</inkml:trace>
  <inkml:trace contextRef="#ctx0" brushRef="#br0" timeOffset="153627.0716">11213 12838 38,'-13'0'32,"30"0"-3,11 0-10,20 0-6,14 7-3,11-7-4,3 10-4,5 1-5,-8-1-8,-14-4-16,-3 6-5,-31-12-1,-2 6 1</inkml:trace>
  <inkml:trace contextRef="#ctx0" brushRef="#br0" timeOffset="153965.2688">11297 12915 11,'-25'0'32,"11"0"2,28 0-1,14-2-13,21-2-7,13 4-3,5 0-3,6 4-3,-5-4-1,-5 0-2,-11 0 0,-12 0 0,-16-8-1,-8 4 0,-4-1-1,-12 5 0,0 0 0,10-7-1,-10 7 0,0 0 0,9 15-1,-9-15-1,7 21-2,-7-10 0,6 4-1,-6-7-2,0 6-4,-6-4-7,6-10-5,-7 11-4,-4-17 2</inkml:trace>
  <inkml:trace contextRef="#ctx0" brushRef="#br0" timeOffset="154252.6017">11256 12821 28,'0'0'31,"-15"6"-7,2 1-2,1 9-3,-4 5-4,7 9-3,0 2-4,6 3-6,6 3-10,5-1-19,5-13-7,15 1 0,-1-16 0</inkml:trace>
  <inkml:trace contextRef="#ctx0" brushRef="#br0" timeOffset="154431.6141">11707 12876 27,'31'18'35,"2"10"0,-8 1-3,-10 7-28,1 6-26,-33-13-5,-3 8-4,-22-14-2</inkml:trace>
  <inkml:trace contextRef="#ctx0" brushRef="#br0" timeOffset="155957.2571">12535 12564 31,'7'-17'31,"-1"27"-1,-6 9-9,0 6-5,0 13-5,0 7-4,0 9 1,-4 0-2,4 1-1,-6-6-3,6-4 0,0-13 0,0-13 0,0-19-1,0 0 0,0-35 1,0-4-1,-3-13 0,-1-9 0,2-3-1,-5-1 0,1 4 1,1 7-1,1 9 1,4 10 0,10 9-1,4 10 0,11 6-1,6 3-5,16 7-16,12 4-15,6-4 0,9 0 1,1 3-1</inkml:trace>
  <inkml:trace contextRef="#ctx0" brushRef="#br0" timeOffset="156196.3493">12631 13019 26,'0'0'33,"12"3"0,14-8 0,16 0-19,11 5-7,2-3-8,5 3-21,-1-12-9,3 7-2,-21-12 0</inkml:trace>
  <inkml:trace contextRef="#ctx0" brushRef="#br0" timeOffset="156385.6157">12658 12759 42,'-14'-4'33,"14"4"0,24 4-5,13-4-21,13 2-14,2-2-23,17 3-1,-1-6-1,-1 6 0</inkml:trace>
  <inkml:trace contextRef="#ctx0" brushRef="#br0" timeOffset="156663.2828">13148 12917 51,'0'12'36,"0"10"-1,4 3-12,-4 1-8,3 10-4,-3-6-5,6 3-8,-2-7-15,3-3-18,-7-23-1,7 9-1,-7-21 1</inkml:trace>
  <inkml:trace contextRef="#ctx0" brushRef="#br0" timeOffset="156838.3253">13132 12857 40,'0'0'32,"0"-19"-3,0 19-15,20 0-36,-17-12-6,9 12-2,-12 0-3</inkml:trace>
  <inkml:trace contextRef="#ctx0" brushRef="#br0" timeOffset="157099.8143">13293 12968 24,'10'20'34,"-6"-2"2,2 2 0,1 1-17,-7-5-4,9 4-5,-9-9-4,5-1-1,-5-10-1,0 0-3,13-10 0,-1-6 0,3 0 0,4-3-1,2 5 0,-1 0 0,1 6 0,-4 8 0,-2 8 0,-9 6 1,1 0-2,-2 5-3,4 1-12,1-3-22,-10-17 1,18 14-1,-5-21 1</inkml:trace>
  <inkml:trace contextRef="#ctx0" brushRef="#br0" timeOffset="157369.5508">13679 12598 67,'0'0'38,"15"10"1,-5 9-11,8 20-13,-5 4-5,6 12-4,-4 3-1,3-1-2,-5-2-2,2-6-1,-6-6-4,-2-12-2,-1-6-9,-6-13-20,0-12-5,0 0 0,-13-28 0</inkml:trace>
  <inkml:trace contextRef="#ctx0" brushRef="#br0" timeOffset="157525.5361">13654 12866 60,'0'0'37,"10"0"-1,15-4-13,9 4-11,5 0-16,17 2-28,-15-11-2,11 1-1,2-13-1</inkml:trace>
  <inkml:trace contextRef="#ctx0" brushRef="#br0" timeOffset="157933.5692">14482 12687 60,'21'10'37,"3"-10"-2,8 0-12,11 6-9,0-6-4,6 0-6,-4 0-6,-6-3-11,-3-2-23,-10 5 0,-12-5-2,-3 5 1</inkml:trace>
  <inkml:trace contextRef="#ctx0" brushRef="#br0" timeOffset="158108.7348">14562 12765 53,'24'10'34,"8"-2"-2,5-4-11,7 1-11,5 8-30,-5-13-11,10 10-1,-7-10-2</inkml:trace>
  <inkml:trace contextRef="#ctx0" brushRef="#br0" timeOffset="158753.5925">15217 12750 41,'-17'3'34,"17"-3"-2,13 14-10,18-14-5,22 8-3,15-8-5,16 9-1,9-6-7,2-6-6,3 3-16,-8-4-15,-27-4 0,-14 3-1,-27-7 1</inkml:trace>
  <inkml:trace contextRef="#ctx0" brushRef="#br0" timeOffset="158956.8963">15558 12392 27,'-14'-37'34,"11"11"-2,-5 2 1,8 24-18,0 0-5,3 29-8,0 6-11,2 10-24,4 17 1,-6-1-1,6 13-1</inkml:trace>
  <inkml:trace contextRef="#ctx0" brushRef="#br0" timeOffset="159347.1519">15394 13091 38,'-10'-9'34,"1"-10"1,16 3-4,13 0-15,2 1-4,16 11-4,-1 4-2,6 7-1,-6 8-1,-3 9-1,-16 5-1,-11 11-1,-19-3 0,-13 0 0,-13-4-1,-8-6 0,-3-5 0,1-10 0,7-10-1,9-10 1,10-3-1,18-3 1,14-2 0,13 2 0,7 5 0,10 4 1,7 10-3,2-3-10,1 5-26,6 3 1,-5-10-1,7 0 0</inkml:trace>
  <inkml:trace contextRef="#ctx0" brushRef="#br0" timeOffset="159843.2779">16610 12407 32,'-13'-6'33,"-21"-2"0,-12 8-9,-1 15-5,-8 3-6,5 18-3,0 3-3,14 12-1,13 2-1,18 4 0,19-7-2,21-2 1,9-9 0,17-8-2,2-11-7,-1-16-13,2-8-20,-3-10-1,-13-7 1,-5-2-1</inkml:trace>
  <inkml:trace contextRef="#ctx0" brushRef="#br0" timeOffset="160385.74">17139 12478 26,'-18'-18'33,"2"7"-3,-13 1-6,1 2-7,-2 8-5,-2 5-4,5 8-3,5 5-3,15 2 0,7 6-1,7-1 0,15 1 1,7-2-1,3-7 0,3-1-1,-4-6 2,-5-4-2,-7-6 0,-9-7 1,-10 7-1,-14-10 0,-7 10 0,-4 0 1,-4 0-1,-1 11 2,1 5-1,6 8 1,5 0 1,14 4 0,4-3 0,12 2 0,9-6 0,8-2-1,4-10-3,5-9-9,17-9-24,5-5-4,2-10 1,7-3 0</inkml:trace>
  <inkml:trace contextRef="#ctx0" brushRef="#br0" timeOffset="160723.0055">17358 12184 34,'14'-14'32,"5"-1"0,6 6-13,9 4-4,-2 1-3,4 8-2,-13 1-1,-6 10-3,-17 4-2,-15 7-1,-11-2 0,-4 0-1,-2 2 0,6-1 0,9-2-1,15-4 0,15-5-1,15-4-4,10 4-11,4-2-21,2-6-1,4 5 0,-6-5 1</inkml:trace>
  <inkml:trace contextRef="#ctx0" brushRef="#br0" timeOffset="195880.8713">17973 12643 19,'0'0'34,"0"0"0,21 6-1,42-16 2,-16 5-25,2 2-10,1 3-10,-2-2-16,-1 7-9,-18 0 0,-5 5 0</inkml:trace>
  <inkml:trace contextRef="#ctx0" brushRef="#br0" timeOffset="196051.5755">18077 12739 57,'0'0'35,"19"7"-1,8-7-16,11 2-18,10 3-27,-3-8-4,13 5-2,-5-4-1</inkml:trace>
  <inkml:trace contextRef="#ctx0" brushRef="#br0" timeOffset="196277.5887">18720 12729 26,'0'0'33,"13"7"-1,26 0 2,11-4-19,13-3-6,14 0-2,7 0-9,4 0-18,-13-10-12,-2 5-1,-20-6-1</inkml:trace>
  <inkml:trace contextRef="#ctx0" brushRef="#br0" timeOffset="196460.5986">19131 12402 32,'-16'-23'33,"9"12"0,-3 3 1,10 8-21,-9 18-6,9 6-9,0 15-18,0 3-13,3 16 0,-3-3-1</inkml:trace>
  <inkml:trace contextRef="#ctx0" brushRef="#br0" timeOffset="196790.4101">18958 13140 9,'-24'-26'30,"14"-1"0,-1-10 2,20 2-13,7 4-6,8 6-1,10 12-3,0 10-1,6 19-2,-9 8 0,-8 8-1,-17 8-2,-15 6 0,-14-1-1,-10-1-1,-5-8 1,-4-5-2,1-8 1,9-8-1,11-6 0,21-9 1,0 0-1,19-9 1,11 4-1,5 5 1,7 0-4,-1 5-22,0-5-13,8 5 1,-11-9-1</inkml:trace>
  <inkml:trace contextRef="#ctx0" brushRef="#br0" timeOffset="197278.516">19945 12426 24,'-18'-17'34,"-20"0"1,-5 14-1,-7 8-13,-5 10-7,4 15-5,5 7-3,18 10-2,11 6-2,21 1 0,19-4 1,15-4-3,18-4-1,8-14-8,10-16-24,3-2-4,-11-17 0,-2-5 0</inkml:trace>
  <inkml:trace contextRef="#ctx0" brushRef="#br0" timeOffset="197713.6213">20286 12501 50,'-8'18'36,"-6"1"1,1 9-5,3 7-18,-3-5-4,8 5-3,-2-7-3,7-7-2,0-11-1,0-10-1,14-11 0,-6-12 0,1-10 0,1-10 0,-3 1-1,0 1 0,-2 3 0,-2 7 1,-3 11-1,0 20 1,0 0 0,20 24 0,-5 3 0,8 9 0,2 3 0,8 0-1,7 0 1,2-6-1,-2-4 1,-5-6 0,-9-9-1,-12-5 2,-14-9-1,0 0 1,-36 0 0,-4-3 0,-13-1 0,-1 4-2,1 0-3,-2 3-11,10 1-22,12 6 0,9-7-1,24-3 1</inkml:trace>
  <inkml:trace contextRef="#ctx0" brushRef="#br0" timeOffset="198053.6203">20611 12448 62,'9'-14'37,"-9"14"1,21 5-10,4 23-13,-7 5-5,7 10-4,-4 2-1,2 6-2,-4-10 0,2-1-1,-3-14 0,-2-11 0,0-15 0,2-10 0,-3-15-1,2-7 0,-1-9 0,-4-1-1,-3 0-3,-6 1-3,2 9-14,-5 4-21,-3 3 0,3 8 0,-5 0 0</inkml:trace>
  <inkml:trace contextRef="#ctx0" brushRef="#br0" timeOffset="198316.4579">21032 12146 30,'4'-29'34,"17"12"0,0 2-2,7 3-16,9 12-4,-12 3-3,-4 11-2,-14 4-3,-11 5 0,-16 3 0,-3-1-1,-5-3 0,3-1 0,10-3-3,12-7-1,14 2-4,9-9-13,9 1-19,16 3-1,4-2 0,17 3 0</inkml:trace>
  <inkml:trace contextRef="#ctx0" brushRef="#br0" timeOffset="198595.5013">21633 12583 44,'10'7'35,"15"-3"0,3-7-3,14 3-21,4 0-10,2 2-15,2 7-19,-14-9-1,-1 8 0,-20-8-1</inkml:trace>
  <inkml:trace contextRef="#ctx0" brushRef="#br0" timeOffset="198769.5062">21667 12741 55,'4'10'38,"13"-6"1,28-4-3,21 0-22,17-5-41,22 1-6,3-6-4,16 3-1</inkml:trace>
  <inkml:trace contextRef="#ctx0" brushRef="#br0" timeOffset="199621.914">14336 14439 26,'0'0'34,"16"0"0,15 0-4,9 0-13,6-2-6,7 4-5,3-2-7,-7 0-13,-5 0-15,-7 9-5,-17-9 0,-9 3-1</inkml:trace>
  <inkml:trace contextRef="#ctx0" brushRef="#br0" timeOffset="199802.2776">14379 14559 36,'0'11'36,"22"-1"-1,9-3-8,13-7-9,13 5-12,-1-5-35,4 0-4,-6-5-1,7 0-2</inkml:trace>
  <inkml:trace contextRef="#ctx0" brushRef="#br0" timeOffset="200674.3798">15172 14555 47,'0'-31'33,"4"-4"1,-4-4-13,5-10-9,1 10-2,-6-3-2,3 11-2,-6 9-1,3 22-1,0 0-1,-8 34-1,2 5-1,2 12 1,2 0-1,2 7 0,0-4 0,0-4 0,0-11 0,0-8-1,0-12 2,-3-9-2,3-10 0,0 0 1,0 0-1,22-7 0,-4 2 0,4 2 0,7 3-2,-1 0-6,8 0-26,-1 5-3,-8-5-2,1 0 2</inkml:trace>
  <inkml:trace contextRef="#ctx0" brushRef="#br0" timeOffset="200861.5825">15520 14707 59,'0'0'37,"19"5"-1,-19-5-6,12 7-31,-12-7-29,0 0-5,11 3-1,-11-3 0</inkml:trace>
  <inkml:trace contextRef="#ctx0" brushRef="#br0" timeOffset="201260.6979">15984 14316 40,'-7'-7'35,"-18"2"1,-3 5-4,-2 11-15,-8 4-7,5 14-3,4 8-3,13 9-2,8 1 0,16 0-1,14-4 1,12-4-1,10-10 0,5-7 0,-2-11 1,-3-11-1,-10-13-1,-13-6 1,-21-4-1,-24-5 1,-10 0-2,-7 0-4,-5 8-21,-1 3-12,0 2 1,13 4-2</inkml:trace>
  <inkml:trace contextRef="#ctx0" brushRef="#br0" timeOffset="201912.9609">16507 14212 35,'22'0'32,"21"0"2,4 0-5,9-6-17,5 6-3,-1 0-3,-1 0-3,-10 0-2,-12-4-3,-10 4-2,-14 0-2,-13 0-3,0 0-2,-9 19-2,-4-15-1,2 3 0,-7-3 3,5 1 2,-3-5 3,4 0 5,0 0 3,-10 0 11,12 0-3,1 6 0,9-6-1,-15 16 0,9-2-1,6 8-1,6 6 0,9 10 0,4 5 1,5 12-1,1-4 1,1 10 1,-15-7-1,-8 3-1,-27-10 0,-13-1-1,-25-14-7,-12-14-36,-20-25-1,-8-15-2,-26-32 1</inkml:trace>
</inkml:ink>
</file>

<file path=ppt/ink/ink9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5:54:23.568"/>
    </inkml:context>
    <inkml:brush xml:id="br0">
      <inkml:brushProperty name="width" value="0.05292" units="cm"/>
      <inkml:brushProperty name="height" value="0.05292" units="cm"/>
      <inkml:brushProperty name="color" value="#FF0000"/>
    </inkml:brush>
  </inkml:definitions>
  <inkml:trace contextRef="#ctx0" brushRef="#br0">19009 3103 53,'-72'3'29,"-4"16"-9,-6 8-5,1 9-4,6 7-3,12 3-3,16 6-2,17-1 1,19-1-3,21-4 0,15-5 0,14-7-2,4-5 0,2-6 0,-7-5 0,-5 2 0,-13-2 0,-12 5 1,-13 8 1,-8 11 0,-4 10 1,-5 13 0,4 10 1,7 8-1,11 1 0,15-2 0,15-3-1,13-12-1,13-6 0,13-15 0,5-13 0,5-10-2,-6-10 1,-1-7 0,-13-12 0,-11-2 0,-7-1 0,-10 6 0,-7 5 0,-4 15 1,-2 8 1,4 11-1,5 8 1,7 11-1,9 2 0,10-2 1,10-10-1,15-12 0,5-11 0,13-15 0,5-17-1,6-14 1,3-12 0,-1-10 0,-6 0 0,-8-2 0,-9 7 1,-13 9-1,-11 8 1,-10 14-1,-10 10 0,-5 13 1,-3 3-1,3 1 1,7-2-1,6-3 0,9-7 0,11-5-1,5-12-2,7-2 0,1-4 1,2-6-1,-5 2 0,-7-4 0,-12-6 1,-12 0 0,-13-5 2,-13 0 0,-13-7 0,-15-1 0,-4 2 0,-4-2 0,4 8 0,3 3 2,6 5 0,14 3 0,10 7 0,11 2 1,10-2-1,6-1-1,4-3 1,0-8-3,-5-8 1,-9-9-1,-7-11 1,-13-10-1,-14-6 0,-10-9 1,-20-11 0,-11-7 0,-12-4-1,-6 5 1,-2 8 1,-7 14-1,-4 13 0,-1 16 1,1 25-1,-1 25 0,0 15 0,-3 16-1,-3 3-2,3 8-1,6-9-2,9-1-2,6-21-1,12-18 0,7-16 1,6-16 1,0-15 2,-7-13 2,-10-7 2,-17-8 3,-111-74 8,66 90-4,-10 15 2,-3 13-2,-3 20-1,3 18 1,8 17-1,14 15-1,10 8-1,10 5 0,11-9-2,10 2 0,6-14 0,9-11 1,-4-13 1,0-3 0,-11-12 0,-8 2 1,-14 13 0,-9 7 1,-10 14 0,-2 26-1,-2 11-1,6 17-5,15 5-27,13 9-5,11-14-1,21-2-2</inkml:trace>
  <inkml:trace contextRef="#ctx0" brushRef="#br0" timeOffset="668.8597">19316 3372 53,'-13'0'32,"1"26"0,-11 15-12,-4 4-10,0 11-2,-2-3-3,4 2-1,2-11-2,9-6 0,4-14-1,10-24 0,0 0 0,22-29-1,-5-6 2,4-7-2,2-9 1,-2 0 0,-1 0 0,-5 6-1,-2 11 0,-2 2 0,-2 17 0,-9 15 0,16 1 1,-4 22-1,3 9 1,7 11-1,4 7 1,6 7 1,2-1-1,-1-5 0,-3-2 0,-5-9 0,-12-8-1,-13-9 1,-16-10-2,-16-6 1,-11-3-2,-10-8-1,-3 4-1,-5-7-4,11 3-5,3 3-15,11-8-6,20 5-1,6-10 2</inkml:trace>
  <inkml:trace contextRef="#ctx0" brushRef="#br0" timeOffset="968.955">19658 3398 53,'5'-14'36,"-5"14"1,0 0 0,3 26-21,-3 2-6,14 16-4,-5 5-2,6 12 1,2-5-3,2-5 0,2-5-1,0-11 1,1-17-2,-2-13 2,1-14-1,1-17-1,-3-9 1,1-9-1,-1-4-2,-4-4-4,4 9-8,-10 2-24,1 3-1,0 12 0,-7 4 0</inkml:trace>
  <inkml:trace contextRef="#ctx0" brushRef="#br0" timeOffset="1180.3552">20204 3592 63,'24'4'34,"-1"-8"0,11-1-7,1 0-25,-1 0-17,-1 5-16,-16-9-3,1 9 0,-18 0 0</inkml:trace>
  <inkml:trace contextRef="#ctx0" brushRef="#br0" timeOffset="1323.8132">20196 3700 46,'-10'20'35,"17"2"0,6-8 0,14-4-25,11-2-15,4-8-25,13 0-3,1-6-1,9 3-2</inkml:trace>
  <inkml:trace contextRef="#ctx0" brushRef="#br0" timeOffset="1856.0436">20958 3447 58,'-19'-8'31,"-12"3"-10,-6 1-4,2 8-4,-1 3-3,10 8-2,5 2-2,15 9-2,6-2 0,15-1-1,5 0-1,9-3 0,0-6 0,2 0-2,-6-7 1,-6-7-1,-19 0-1,0 0 1,-9-8-1,-17 8 1,-6 0-1,-4 5 1,-4 9 0,3 9 2,3 1 1,13 12 1,9-2-1,17 6 1,12-6 0,13 2 0,10-11 0,9-6-3,7-2-10,-4-12-25,2-7-4,-8-6-1,-15-5 0</inkml:trace>
  <inkml:trace contextRef="#ctx0" brushRef="#br0" timeOffset="3285.8563">19737 4333 42,'-12'0'20,"-9"0"-2,5 5-5,-1 6-3,2 1-3,6 2-3,5 0-1,7 4-1,7-4-1,5-1 0,2-4 0,1-3 0,-2-6 0,-1 0 0,-15 0-1,0 0 0,0-10 1,-17 6-1,-1 4 1,-2 3 0,0 4 1,2 2-1,6 5 1,7 4-1,8 1-4,5-3-5,11 1-8,8-3-6,-2-10-3,14 5-2,-4-15-2</inkml:trace>
  <inkml:trace contextRef="#ctx0" brushRef="#br0" timeOffset="3571.9674">20026 4435 59,'-11'-5'28,"-11"5"-3,-4 0-5,3 12-6,-1 3-4,9 5-2,4-1-4,11 3-1,11-2-1,7-3 0,5-7 0,3-7-1,-1-6 1,-2-7-1,-6-9 0,-7-8 0,-10-12 1,-3-5-2,-7-7 1,-2 1-1,2 0 1,-1 1-2,4 10-2,2 3-4,10 20-10,-5 16-18,19-3-1,0 17 1,-4 3-1</inkml:trace>
  <inkml:trace contextRef="#ctx0" brushRef="#br0" timeOffset="4096.9362">20182 4416 48,'-11'0'32,"11"9"-1,-3 1-10,0 1-7,6 6-3,-3-2-3,9 3-3,-1-5-1,6-4-1,1-3-1,1-6-1,-1-6 1,1-3-1,-5-4 0,0-1 0,-2-1 0,-4 1-1,-5 4 1,0 10-1,0 0 0,0 0 0,0 0 1,11 20-1,-5-8 1,0 5 0,6-4 0,3 0 1,0-4 0,2 0 0,-1-7 0,-2-2 0,0-5-2,-4-4-3,-3-1-3,-7-9-7,0-1-5,-8-10-1,3 1 0,-9-12 2,3 3 7,-2-3 7,2 2 7,1 8 7,-1 3 5,11 13 2,-10 2 1,10 13-4,0 22-13,0 1-33,-5-3-3,5 8-2,-12-9 0</inkml:trace>
</inkml:ink>
</file>

<file path=ppt/ink/ink9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09T15:50:22.997"/>
    </inkml:context>
    <inkml:brush xml:id="br0">
      <inkml:brushProperty name="width" value="0.05292" units="cm"/>
      <inkml:brushProperty name="height" value="0.05292" units="cm"/>
      <inkml:brushProperty name="color" value="#FF0000"/>
    </inkml:brush>
  </inkml:definitions>
  <inkml:trace contextRef="#ctx0" brushRef="#br0">2263 9619 10,'-17'0'25,"-14"-8"-1,-1 12-5,-3 2-4,-1 7-3,-2 6-2,3 5-4,11 8-1,10 2-1,14 2-1,9-3-1,7-1 0,10-7 0,8-4 0,-1-7 0,7-6-1,-4-8 0,-12 2 0,-8-4-1,-16 2 0,0 0 0,-28-8 0,-3 8 0,-8 6 0,-4 6-1,7 5 1,-1 5 0,7 5 0,10 1-1,11 0 1,9 4 0,12-7 0,10-3 1,6-8-1,6-4 1,3-7-1,7-3 0,0-9 1,-1-4-1,-11-2 0,-6-3 0,-2 0 0,-7 3 1,-5-2-1,-3 7 1,-9 10 0,5-9 0,-5 9 1,11 10 0,-5 2 1,3 4-1,-1 1 1,2-2 0,2 0 0,2-6-1,-3-1 1,5-8-1,-4 0-1,-12 0-1,17-20-7,-5 7-14,-6 4-13,-6-10 0,16 5-2</inkml:trace>
  <inkml:trace contextRef="#ctx0" brushRef="#br0" timeOffset="301.7509">2812 10012 45,'-17'23'30,"8"6"-2,-34 11 4,25-26-27,-7-10-3,6-4-2,5-4-1,4-8 0,6-4 0,4-2 0,0-1 2,10 1 1,1 3 1,7 4 2,-1 4 0,2 7 1,-4 10-1,7 9 0,-3 3-7,-2 6-7,2-8-23,10 11-2,1-16 0,10-1 0</inkml:trace>
  <inkml:trace contextRef="#ctx0" brushRef="#br0" timeOffset="775.7848">2997 9866 64,'3'-22'29,"4"-3"-5,1-5-6,12 6-5,-2 4-2,13 15-3,-3 5-1,3 17 0,-3 8-3,0 12 0,-3 4 0,-2 5-1,-6-1-1,-1-7 0,-2-6 0,0-10-2,0-8-1,-4-9-1,-10-5 0,13-12-1,-13 2 0,-4-4 0,-11 2 0,-9 5 1,-4 7 1,-7 9 1,-2 1 0,0 4-1,6 3-8,2 0-24,8-10-2,21-7 0,-7-9-1</inkml:trace>
  <inkml:trace contextRef="#ctx0" brushRef="#br0" timeOffset="1401.0287">3345 9844 22,'-6'-17'28,"10"5"1,1-2-10,7 2-4,11 2-3,0 5-2,6 5-1,1 9-2,5 9 1,-4 6-2,0 8 0,-9 5-1,-1 5 0,-11 1-1,4-1-1,-11-6 0,4-4-2,-7-10-1,4-6 0,-4-16-1,0 0-1,0 0-1,-4-27-1,-3 4 1,0-2-1,-3 2 1,-6-3-1,3 11 1,-8 5 2,2 6 0,1 9 1,2 6-1,1 6 1,2 2-4,4-2-4,5 2-13,11-1-12,-1-9 0,10 2 1</inkml:trace>
  <inkml:trace contextRef="#ctx0" brushRef="#br0" timeOffset="1707.1668">3986 9999 48,'0'0'32,"0"22"-4,-12-4-4,-6-4-8,0 5-5,-8-5-5,4-5-4,-3-3-3,4-6-1,5-2-2,1-11 1,8 1-1,2-8 0,10 1 1,-1 0 1,11 0 2,1 5 1,3 6 1,2 8 1,0 5-1,2 9 1,-5 3-8,1 11-21,-3-10-6,4 11 1,-3-14-2</inkml:trace>
  <inkml:trace contextRef="#ctx0" brushRef="#br0" timeOffset="2197.4626">4154 9906 52,'19'0'33,"-7"7"-3,-3 4-11,7 11-6,-8 1-3,2 5-3,-10-1-1,3 2-3,-9-8-1,1-5-1,5-16-2,-15 10 0,15-10 0,-7-14 0,7 0 0,0-6-1,0-1 1,5 1 0,-1-1 1,2 5-1,-1 7 1,-5 9 0,0 0 1,7 13-1,-7 2 0,0 6 0,3 4 1,4-2-1,4 1-5,3-10-5,7-3-16,10-4-7,-4-10-1,4-2 1</inkml:trace>
  <inkml:trace contextRef="#ctx0" brushRef="#br0" timeOffset="2655.234">4483 9922 21,'-16'10'30,"16"4"0,0-14 0,0 15-16,7-3-5,5-7-3,9-1-1,0-4-1,1-3-2,0-2-2,-6-4 0,-3 0-1,-4-1-1,-9 10 1,0-12 1,0 12-1,-16 12 2,3-2 2,-1 12-1,1-1 2,6 6 0,2-3 0,5 2 0,6-6-1,6-2 0,3-8-1,4-2 0,1-8-1,0-4-2,2-6 0,-4-5 0,1-2-1,-6-2 0,3 0 0,-7 4 0,0 2 1,-9 13 2,6-13 1,-6 13 0,0 13 1,-4 2-1,4 0 0,0 2-3,11 7-12,1 3-21,3-10-1,7 2 0,3-9 0</inkml:trace>
  <inkml:trace contextRef="#ctx0" brushRef="#br0" timeOffset="3203.9233">4956 9946 28,'0'0'29,"14"16"-2,-14 1-9,0-2-7,0 7-2,-4-2-2,-1 1-3,-1-4-2,0-5 0,6-12-2,0 0 1,0 0-1,5-17 0,2 1 1,2-2-1,4-1 0,-1 0 1,0 5-1,-1 0 0,-11 14 0,14-10 1,-14 10-1,0 10 1,-4 1 0,-1 3 0,2 1 1,3 2-1,0 1 1,6 2-1,7-2 0,1-5-3,6 2-5,0-7-9,3-8-13,7 6-2,-8-16-1,9 0 1</inkml:trace>
  <inkml:trace contextRef="#ctx0" brushRef="#br0" timeOffset="3506.1557">5435 9956 41,'13'9'33,"-18"1"0,-4 3-8,-2 2-7,-8-4-7,-1 4-3,-4-9-4,0-1-2,0-2-1,2-3-1,2-4-1,4-4 0,4-2 0,4-4 0,8 4 0,0 1 0,0 9 1,17-14-1,-3 10 1,1 4 0,4 5 1,1 7-1,0-2 0,-2 4 0,2 1-5,-8 3-13,-3-5-15,5 6-1,-9-9 0,4 3 0</inkml:trace>
  <inkml:trace contextRef="#ctx0" brushRef="#br0" timeOffset="3669.9813">5299 9550 52,'0'0'31,"0"0"-7,-8 16-32,18 16-16,-7-6-5,12 17-1</inkml:trace>
  <inkml:trace contextRef="#ctx0" brushRef="#br0" timeOffset="4348.5041">5912 10076 23,'-4'20'27,"4"16"-2,-7-4-14,-6-3-28,9 8-5,-7-18-2,11 0 2</inkml:trace>
  <inkml:trace contextRef="#ctx0" brushRef="#br0" timeOffset="4745.8294">6394 9942 19,'0'37'58,"0"-13"-33,-7 2-12,1-3-4,3 1-3,3-8-3,-4-5-2,4-11-1,0 0-1,0-9 0,0-9 0,0-1 0,0-7 0,4-3 0,2 2 1,1 3 1,5 4 1,2 2-1,3 9 1,1 5 1,2 8 0,-2 10 0,0 4-1,-2 6 1,-2 3-3,-3 2-6,-2-1-15,-3-5-10,3 0 0,-9-23-1</inkml:trace>
  <inkml:trace contextRef="#ctx0" brushRef="#br0" timeOffset="5090.6395">6924 9910 71,'-10'12'34,"2"2"-4,-3 6-14,-11-2-4,9 1-5,-7-3-2,0-3-2,0-6-3,1-7 0,4 0 0,3-8-1,5-6 0,3-3-1,4 0 1,4 0-1,5 0 1,3 2 0,1 5 1,5 8 0,-2 9 1,2 3-1,2 7 1,-5 6 0,3 1-1,-2-1-3,0 4-7,1-8-13,-3-9-11,4 1 1,-2-11-1</inkml:trace>
  <inkml:trace contextRef="#ctx0" brushRef="#br0" timeOffset="5430.6655">7085 10045 51,'8'12'33,"-8"-12"1,20 5-9,-2 0-9,-3-10-6,7 5-4,-6-5-1,6 1-2,-7-6-1,-2 2 0,-4-11-2,-9 4 1,0-3-2,-9 0 0,0 4 0,-10 2 0,1 4 0,-4 8 0,2 5 0,-1 10 1,5 4 0,1 8 1,3 5 0,9 6-1,3 4 2,6-1 0,3 1-1,5-4-1,3 0-3,-2-7-7,7-7-20,0-5-5,0-15-1,6-4 0</inkml:trace>
  <inkml:trace contextRef="#ctx0" brushRef="#br0" timeOffset="5770.1898">7603 9941 34,'8'10'34,"-16"1"1,2 9-1,-8 0-15,-4-6-6,0 5-3,-4-6-5,0-1-2,-3-8-2,1-4-1,5-4-2,-1-6 0,6-4 0,5-6-1,3 1 0,6-4 1,5 2-1,5 2 3,9 7-1,3 3 1,2 9 1,1 6 1,0 9 0,-3 7 0,-1 4-5,-3 1-22,-5-5-8,2 4-1,-3-7-1</inkml:trace>
  <inkml:trace contextRef="#ctx0" brushRef="#br0" timeOffset="6565.4006">7789 9881 56,'15'4'24,"-1"-4"-8,10 0-5,0 5-4,1-5-2,0 0-1,-6 0-2,-2 0-1,-17 0-1,0 0 0,-7 16 1,-10-3-1,-4 2 2,1 4 1,2 1 0,3 4 1,8 0 0,7-2 1,7-3-1,9-1 0,-1-8-2,9-1 0,-1-9-3,1-7 0,1-2-1,-3-7-1,0-3 1,-4-3-1,-2 5 1,-4-2 1,-3 4 0,0 5 3,-9 10-1,9-5 1,-9 5 0,0 13-1,0-13 1,4 15-1,-4-15 0,4 14-1,-4-14 1,0 0-1,12-9 0,-12 9 0,9-14 0,-3 4 0,-6 10 0,18-13 0,-18 13 1,19 6 0,-19-6 1,18 21-1,-12-7 1,4 5 0,-3-2-4,1 0-4,2 0-4,-1-4-15,-9-13-8,21 9 0,-10-9-1</inkml:trace>
  <inkml:trace contextRef="#ctx0" brushRef="#br0" timeOffset="6920.5901">8390 10031 56,'6'9'33,"9"-4"1,-5-2-13,9-3-9,3 0-3,1-5-2,4 2-3,-4-4-2,-2 0-1,-3-3-1,-7-4-1,-3 0-1,-8-4 0,-3 4 0,-10-1 0,-5 3 0,-4 2 1,-3 4 0,1 6 1,1 11 1,4 6 1,0 7 1,11 8 0,3 7 0,10 11 0,-3 1 0,7 5 0,1-4-5,-1-3-18,1-6-15,6-3-1,-6-19 0,6-4 0</inkml:trace>
  <inkml:trace contextRef="#ctx0" brushRef="#br0" timeOffset="7543.2336">8962 9969 41,'-9'-23'27,"0"8"-7,-7-2-3,-6 4-5,1 6-1,-8 1-4,1 6 0,1 11-2,8 3-1,3 4 0,11 2-2,10-2 1,8 2-1,6-2 0,8-4 0,6-6 0,-1-6-1,-3-2-2,1-5 0,-6-5-1,-4-5 1,-9 1-2,-4-4 1,-7 2 0,0 3 1,-7 2 1,7 11 2,-14-5 1,14 5-1,-13 16 2,13 0 0,3-3 1,10 5-1,0-6 0,8 1-1,1-4 0,2-4-1,1-5-1,-3 0-4,-4-4-6,-8-7-15,-7-7-12,1 3-1,-8-12 1</inkml:trace>
  <inkml:trace contextRef="#ctx0" brushRef="#br0" timeOffset="7672.8779">9064 9714 24,'-12'-22'65,"0"10"-33,12 12-13,-3 9-13,3-9-25,9 25-11,-3-13-2,7 10 0</inkml:trace>
  <inkml:trace contextRef="#ctx0" brushRef="#br0" timeOffset="7889.9331">9279 9839 45,'0'25'36,"-6"3"2,6 7-4,0 13-13,3 3-7,5 14-5,-2-2-4,5-1-2,0-5-5,-2-7-4,4-4-9,-4-9-21,-3-19-2,-6-18 0,13 0-1</inkml:trace>
  <inkml:trace contextRef="#ctx0" brushRef="#br0" timeOffset="8038.3288">9362 10103 43,'0'0'29,"18"0"1,-8 0-9,9-3-27,12 3-20,-6-8-2,15 6 0,-3-12-2</inkml:trace>
  <inkml:trace contextRef="#ctx0" brushRef="#br0" timeOffset="8385.8402">9722 9885 49,'-15'-4'26,"-4"-1"-8,6 5-7,0 0-3,4 5-4,9-5 0,0 18-2,3-9-1,7-2-2,2 0-2,1 3-1,2-6-2,-3 1 0,-12-5-1,10 2 2,-10-2 0,-15 7 5,-16 3 9,15 0 1,-3-1 3,10 6 1,-1-2 0,13 4-1,8-6-1,4 4-4,4-2-9,5 1-26,4-8-7,5-3-1,3-8-2</inkml:trace>
  <inkml:trace contextRef="#ctx0" brushRef="#br0" timeOffset="8881.9612">10636 9951 57,'0'-19'22,"-5"1"-3,-5 5-2,-6-3-3,-2 9-2,-7 0-4,1 7-1,-4 2-3,6 10 0,3 3 0,6 4-2,9 3 1,8 2-1,9-2 1,8-2-2,4-1 0,0-6-5,8-8-10,-3-1-19,-9-16-1,3-3-2,-11-12 1</inkml:trace>
  <inkml:trace contextRef="#ctx0" brushRef="#br0" timeOffset="8995.06">10611 9657 37,'0'0'26,"-18"-18"-3,18 18-25,0 26-16,0-13-5,12 13-2</inkml:trace>
  <inkml:trace contextRef="#ctx0" brushRef="#br0" timeOffset="9444.8455">10719 9862 30,'0'0'30,"33"7"0,-11-7-2,4-3-17,9 3-3,-4 0-4,1-6-1,-6 3-2,-5 3-1,-10-4 1,-11 4-1,0 0 0,-3 11 1,-8-4 0,-3 3 1,0 4 1,0 6 1,1 1 1,5 3-1,2-4 2,6 6-2,5-6 0,6 2 0,1-8-1,5-2-1,2-6-2,3-6-1,-1-6-1,0-6-2,3-2 1,-7-8-1,2-2 0,-6 1 0,-5 3 2,-1 2 2,-7 4 2,0 14 1,0 0 1,0 0 0,-12 19 1,12 0-1,5 5 0,2 3-2,5 0-2,-1-3-9,3-8-27,0 4 0,-3-9-1,6 2 1</inkml:trace>
  <inkml:trace contextRef="#ctx0" brushRef="#br0" timeOffset="11259.079">11821 9890 48,'12'0'30,"5"10"-8,-6 3-7,-6 5-4,0 4-3,-12-1-2,-2 4-3,-4-3-1,-2-3-2,2-6-1,1-6-1,12-7 0,-12-7-1,12-6 1,7-6 0,3-5 0,4 1 1,-2 0 0,3-1 3,-2 7-1,-2 1 1,-11 16 1,9-4-1,-9 14 2,0 3-1,-5 6 1,5 2-2,0 1 0,7 0-4,5 1-3,4-8-10,5-10-11,13-1-5,-6-9 0,13-3 0</inkml:trace>
  <inkml:trace contextRef="#ctx0" brushRef="#br0" timeOffset="11529.5352">12297 9936 47,'0'0'30,"-4"29"-3,-12-14-5,-2 2-9,-4 0-5,-6-5-4,1-5-4,-1-7-1,3-4 0,4-5-2,8-4 2,4-5-2,9-2 2,4 2 0,6 3 2,10 3 2,4 7 0,-2 5 1,2 8-1,0 1 2,3 8-2,-9 0-4,0 2-11,-5-6-19,8 5-1,-11-12-2,8-1 2</inkml:trace>
  <inkml:trace contextRef="#ctx0" brushRef="#br0" timeOffset="11873.8277">12456 9910 38,'-2'14'31,"10"8"2,-8 0-5,11-2-14,10 1-4,-4-8-3,7 0-2,-5-13-1,2 0-2,-6-9 0,1-10 0,-7-5-2,-9-3 1,0-10-1,-15-6 0,-2-6 0,-10-6 0,-3 0 0,-5 3 0,-2 8 0,4 6-1,1 11 2,7 12-1,9 15 0,10 16-1,6 10-3,13 2-11,5 4-19,17 7 0,-5-7 0,17 5 0</inkml:trace>
  <inkml:trace contextRef="#ctx0" brushRef="#br0" timeOffset="12339.7348">12762 9893 46,'0'0'33,"0"17"-2,-4 0-9,4-1-7,11 6-5,-1 1-2,3-2-3,9-4-2,-1-7-1,4-3-1,-6-7-1,5-8-1,-4-6 1,-5-4-2,-3-2 1,-6-2-1,-6 1 0,-6 0 1,3 7 0,-6 3 1,-3 7-1,12 4 2,-10 14-1,10 1 1,7 2-1,1 6 2,6-3-2,-3-2 1,5-4-1,2-4 1,1-5-2,-7-5-2,-5-10-7,2-7-17,0 3-7,-9-11 1,9-1 0</inkml:trace>
  <inkml:trace contextRef="#ctx0" brushRef="#br0" timeOffset="12484.4382">12938 9611 88,'-15'-9'35,"2"4"-4,0 5-16,4-4-15,9 4-21,0 0-13,0 14 0,0-14-2</inkml:trace>
  <inkml:trace contextRef="#ctx0" brushRef="#br0" timeOffset="12635.8134">13195 9881 56,'33'37'37,"-19"-9"-1,-8-4-10,-2-1-10,-15-5-18,-2-3-27,-16-15-4,9 0-1,-7-10-2</inkml:trace>
  <inkml:trace contextRef="#ctx0" brushRef="#br0" timeOffset="13161.1294">13905 9835 47,'-16'0'27,"-10"-5"-4,1 10-9,5 4-3,2 9-5,12 2-3,6 4 1,6 2-1,12-7 0,7 0 0,7-7 1,4-6 0,-3-12-1,-12-2 0,-2-4-7,-14-4-16,-10-6-11,-3 8-1,-10-10 0</inkml:trace>
  <inkml:trace contextRef="#ctx0" brushRef="#br0" timeOffset="13710.349">14510 9852 12,'17'26'27,"-13"-10"0,6 5-2,-4 0-14,-2-6-2,2-1-3,-6-14-2,0 0-2,0 0-1,-6-17 0,0-4 0,6-2-1,0-3 2,5 0 1,3 3 0,3 5 0,3 6 1,5 10 0,0 2 1,-2 9-1,-7 6-1,7 5-1,-9 3-4,-1-2-7,2 4-12,4-3-10,-10-8-1,12 1 0</inkml:trace>
  <inkml:trace contextRef="#ctx0" brushRef="#br0" timeOffset="13966.4167">14863 9811 34,'0'0'31,"0"0"1,-8 16-4,8-2-10,3 5-7,7 6-3,-1-6-2,3 4-2,7-4 0,0 0-1,4-10-1,-5-4 0,-2-11-1,3-2-2,-7-6-2,-3-5-8,-2-3-19,-1 4-4,-6-6-1,0 9-1</inkml:trace>
  <inkml:trace contextRef="#ctx0" brushRef="#br0" timeOffset="14319.0465">15112 9820 53,'0'0'36,"17"24"-1,-13-11-5,-1-4-13,8 15-5,-6-4-5,0 2-3,-5-3-2,-5-5-1,5 0-1,0-14-1,0 9-1,0-9 1,6-17-1,-2 2 1,7-2 0,0-3 1,0 4-1,1-2 1,-2-1-1,-1 10 1,-9 9 0,12-10 1,-12 10 0,0 0 0,6 13 0,-6-1 0,5 1 0,1 6 1,4-1-2,4-4-3,9 6-13,1-2-20,0-9-1,5 1 1,-4-10-1</inkml:trace>
  <inkml:trace contextRef="#ctx0" brushRef="#br0" timeOffset="14568.2621">15418 9835 52,'0'0'35,"19"17"2,-7-3-4,1 5-16,2 6-5,-5-8-4,8 7-3,-6-10 0,1-4-2,-4-10-1,3 0-1,-1-10 0,3-9-2,-1 4-5,-6-11-12,0 6-20,0 1-1,-4 2 1,7 8-1</inkml:trace>
  <inkml:trace contextRef="#ctx0" brushRef="#br0" timeOffset="15086.9417">15713 9844 64,'-7'18'34,"3"-7"1,-1 6-14,8 6-7,3-4-4,7 5-4,4-11-1,4 0-3,-3-7 1,4-6-2,-2-9-1,1-5 1,-6-1-2,-3-6 1,-4 2 0,-2-1 0,-6 3-1,5 6 1,-5 11 0,0 0 1,0 0-1,0 0 1,4 20 0,4-2 0,6 1 1,1-2-1,6-2 1,-2-4 0,2-4-1,-1-7 1,-2 0-2,-6-10 1,0-3-4,-5-2-4,-2-1-13,-5 1-18,-5-7 0,2 6-1,-7 1 2</inkml:trace>
  <inkml:trace contextRef="#ctx0" brushRef="#br0" timeOffset="15830.4153">16216 9827 29,'11'11'30,"-1"-11"2,12 6-2,3-3-17,0-3-4,3 0-5,-3-3-6,-7-1-2,-5 4 0,-13 0-1,0 0 1,-18-5 0,-2 10 3,2 5 2,-4 6 3,7 0 0,2 6 2,8 3-1,5-3 1,12 0-2,4-5 1,8-4-3,0-9-1,4-4 0,1-5-2,-1-8 0,-1-3 0,-5-4 0,-7 3-1,-2 0 2,-4 4-1,-4 4 2,-5 9 1,0 0 0,0 11 0,0 3 0,-2-3 1,2 4-1,0-4 0,0-11 0,0 0-1,13 6 0,-4-15 0,1-1 0,1-4-1,3 1 0,-2-1 0,2 6 0,2 1 1,-3 7 0,2 5 1,-2 8-1,-1 1 1,0 4 0,-2-2 1,0 6-2,-2-3-2,-4-5-7,-1-4-23,-3-10-4,0 0-1,0 10 0</inkml:trace>
  <inkml:trace contextRef="#ctx0" brushRef="#br0" timeOffset="15987.9903">16576 9587 48,'-13'-31'33,"7"16"2,-2 6-3,8 9-26,6 8-29,-6-8-8,17 21-3,-5-8 0</inkml:trace>
  <inkml:trace contextRef="#ctx0" brushRef="#br0" timeOffset="16207.7852">16784 9830 71,'18'17'38,"1"4"1,11-4-8,11 11-15,-10-9-5,1 5-4,-9-6-1,-7-2-4,-16-4-4,-15-12-13,-11 0-25,-1-5 1,-4-13-1,0 4 0</inkml:trace>
  <inkml:trace contextRef="#ctx0" brushRef="#br0" timeOffset="17952.3475">17717 9783 38,'-20'6'13,"6"4"-1,0-1-1,9 4-4,5 1-1,10-2-2,8 0-1,3-2-1,4-3-1,-2-2-2,-2-4 0,-6-1 0,-5 0-1,-10 0 1,-10 8 0,-2 1 2,-8 0 1,0 2 0,3 6 1,5-2 1,5-1-1,7 0 1,11-5-3,5-5-1,7-4-5,5-12 0,0-3 0,3-4 0,0-5 1,0 2 2,17-21 6,-25 30 3,-6 8 2,-3 5 1,-14 0-1,14 18 0,-14-2-3,0 5-1,0-2-1,-4 0-1,1-5-2,3-14-1,0 10-1,0-10 0,6-14-1,0-1 0,5-4 0,-2-4 0,2 4 0,-2 0 1,-1 2 2,-8 2 0,0 6 0,0 9 2,-13-3 1,13 3 0,-18 18 0,15-4 0,0 3 1,6 3-2,6-2-3,3 2-3,9-1-4,1-5-10,6-6-16,5 6 0,-2-10-1,7 5 1</inkml:trace>
  <inkml:trace contextRef="#ctx0" brushRef="#br0" timeOffset="18349.9941">18482 9835 21,'-19'-20'26,"9"18"-5,-8 2-3,-1 2-4,-1 8-2,0 0-3,2 8-3,4 2 0,6 2-3,2 2 0,10-4-1,7-3 0,6-4-1,3-3-1,1-2-3,-1-8 0,1-5 0,-3 1-1,-5-9 0,-13 13 1,13-14 0,-13 14 3,0 0 2,0 0 2,-15 5 0,8 10 2,3 11-1,0-2 1,4 8-1,0-2-1,5 5-6,2-2-10,5-1-18,-5-13-2,8 1 0,1-16-1</inkml:trace>
  <inkml:trace contextRef="#ctx0" brushRef="#br0" timeOffset="18997.4561">18791 9844 37,'-8'-19'18,"2"9"-3,-7-2-1,-3 10-2,0 2-1,-3 5-2,4 4 0,-2 6-2,6 2 0,5 2-1,6 3-1,11-4 0,4 3-1,5-8-1,5-3-1,1-4-1,-1-6-2,2-10-3,-7-3-2,0-1-1,-8-5 0,0 1-1,-5 2 1,-2-1 0,-5 6 3,5 2 3,-5 9 3,0 0 3,12 0 1,-12 0 1,16 18-1,-6-8 1,8 5 0,1-6-1,4 4-1,1-4-1,0-2-2,-3-4 0,-1-3-1,-2-3-1,-5-7 0,-5 0-2,-5-4 0,-3-5-1,-8 1 0,0-1 0,-9 2 0,0 6 1,-3 2 0,1 9 1,1 3 1,1 9 0,3 9 2,3 4-1,6 9 2,5 2-1,8 6 1,2-1-1,2 1 0,2 0 0,-2-3-5,2-2-9,-1-4-21,-7-16 0,3 1-1,-9-18 1</inkml:trace>
  <inkml:trace contextRef="#ctx0" brushRef="#br0" timeOffset="19530.6707">19285 9791 39,'0'0'28,"14"0"-3,3 0-11,1 2-5,4-2-3,2 0-3,-2 0-1,-4 0-2,-1 0-2,-17 0-1,0 0 1,0 0 0,-18 5 1,0 3 3,-2-1 1,3 9 3,-1-5 1,12 9 1,1-4 1,13 3-1,5-4-1,9 2-2,3-8 0,6-3-3,-1-6-1,1-6-2,-1-6-1,-4-2 1,-5-4-1,-5-5 0,-3 1 0,-5 5 0,-1 2 3,-5 6 0,-2 9 1,0 0 0,0 0 0,0 24 1,0-7-1,0 2-1,5 5-4,-5-4-8,5-8-21,4 2-3,-9-14 0,0 0 0</inkml:trace>
  <inkml:trace contextRef="#ctx0" brushRef="#br0" timeOffset="19666.2829">19607 9560 52,'0'-13'31,"-6"2"-5,6 11-21,12 8-27,-12-8-6,10 17-2</inkml:trace>
  <inkml:trace contextRef="#ctx0" brushRef="#br0" timeOffset="20003.1743">19807 9408 59,'17'-35'34,"3"8"-9,-4 10-5,-9 6-4,-7 11-3,0 0-2,6 23-4,-10 3-2,4 14-2,6 6-1,4 9 2,6 5-2,5 6 0,-3-1-1,1 0 0,-7-2 0,-7-9-1,-9-8 0,-11-8 0,-8-11-2,-10-12-4,6-2-10,-1-13-22,4-13 0,12-6 0,8-8 1</inkml:trace>
  <inkml:trace contextRef="#ctx0" brushRef="#br0" timeOffset="20426.1854">20309 9728 24,'-24'0'28,"24"0"-1,-21 14-8,14-5-4,4 4-5,3-3-2,4 5-3,2-6-2,4-1-3,-10-8-1,14 13-3,-14-13 0,0 0 0,0 10 1,0-10 1,-14 2 1,3 2 3,-1 1 3,2 4 2,10-9 0,-6 23 2,9-13-1,8 5-2,1-2-1,7 4-2,3-5-3,-1-5-7,5-2-10,-2 0-17,-8-15 1,8 0-2,-12-8 1</inkml:trace>
  <inkml:trace contextRef="#ctx0" brushRef="#br0" timeOffset="20747.3317">20523 9774 48,'10'0'32,"-10"0"-1,12-13-10,-1 13-8,-3-4-5,3 4-4,-1 0-1,0 0-2,-1-2 0,-9 2 0,13 0-1,-13 0 0,0 0 0,0 0 1,0 0-1,0 0 1,-10 10 0,1-3 1,-4 0 0,2 3 1,-4-1 0,6 5 0,2-1 0,7 6-1,5-6 0,8 6-1,8-1-1,1-2-5,9 3-5,0-12-10,5-3-14,5-1-2,-6-7 0,7-1 1</inkml:trace>
  <inkml:trace contextRef="#ctx0" brushRef="#br0" timeOffset="21214.0544">21131 9830 42,'0'0'31,"-27"14"1,5-9-11,-6 6-5,-6-5-5,-1 4-3,-2-5-3,5-5-2,2 0-2,8-5-1,8-5-1,7-2-1,10-2 0,7-1-1,8 0 1,-2 3 0,8 3 0,0 4 2,2 5 1,-2 8 0,-4 3 1,0 5 0,-3 0 1,3 2-1,-4 0 1,1-1-1,1-2 0,-2-5-2,6-4-1,-1-6-1,3-4-2,-2-3 0,3-6 0,-6-4-1,3-2 1,-4-2 1,-6 3 2,-3 1 2,-3 5 2,-6 12 1,0-9 2,0 9 0,-6 15 1,6 1-2,0 2 0,0 4-1,4 6-4,-1-9-13,-3 0-23,8 2 0,-8-10 0,13-2-1</inkml:trace>
  <inkml:trace contextRef="#ctx0" brushRef="#br0" timeOffset="23058.1711">21928 9692 56,'9'22'33,"-4"11"0,1 12-14,5 15-6,-6 1-2,4 9-4,-2-3-4,0-7-8,1-6-10,-1-3-18,-7-22-2,0-5 0,0-24 0</inkml:trace>
  <inkml:trace contextRef="#ctx0" brushRef="#br0" timeOffset="23207.7561">21999 9940 36,'17'-8'23,"16"12"-9,-3 8-28,4-19-7,10 12-3,-8-15 11</inkml:trace>
  <inkml:trace contextRef="#ctx0" brushRef="#br0" timeOffset="23592.1483">22392 9748 46,'-23'-5'20,"11"5"-9,-4 7-5,7 3-1,9-1-4,0 5 1,15 0-1,-1-1 0,2-3 0,-3 0 0,4-5-1,-3-1 0,-3-4 0,-11 0 0,0 0 0,-22 0 0,5 0 2,-2 0 0,1 5 3,-1-2 1,7 7 2,3-1-1,12 6 2,8-3-2,3 3-1,3-1-4,3-7-11,-2-7-21,7 0-1,-10-10 0,3 1-1</inkml:trace>
  <inkml:trace contextRef="#ctx0" brushRef="#br0" timeOffset="23710.6401">22423 9535 14,'0'0'-4,"0"0"-5,-6 26 9</inkml:trace>
  <inkml:trace contextRef="#ctx0" brushRef="#br0" timeOffset="24021.3031">22642 9726 39,'-24'0'26,"24"0"-4,-22 25-11,14-9-4,8 6-2,0-3-2,10 4 1,3-2-1,2-2 1,-1-5 0,5-4 0,-6-5 1,-2-1-1,-11-4 0,0-10 0,-14 1-2,-2 0-5,0-1-15,4 6-13,-10-8 0,22 12-1,-19-11 0</inkml:trace>
  <inkml:trace contextRef="#ctx0" brushRef="#br0" timeOffset="24485.8387">22826 9786 44,'0'0'30,"-17"5"-1,13 5-12,8 7-6,0 0-3,2 5-2,1-3 0,4-2-3,1-2 0,8-4-2,-3-8 1,-1-3-1,1-8 0,0-2 0,-5-4-1,-1-3 0,2-3 1,-10 6-1,1-3 2,0 6-1,-4 11 1,-7-10 1,7 10 1,8 12-1,-8 0 1,8 3 0,8 2-1,3 2 0,5-1 0,-1-2 0,-2-7-2,7-4 1,-5-5-1,4 0 0,-9-12 0,-7-5-1,-11-2 0,3-10-1,0 11-7,-17-5-28,1-1-2,1 2 0,0 0 0</inkml:trace>
  <inkml:trace contextRef="#ctx0" brushRef="#br0" timeOffset="25927.4276">1912 10822 20,'0'9'27,"0"-9"1,28 4-10,0-4-6,6 0-4,5 0-2,3-1-1,-3-4-2,-4-2-1,-4 0 0,-11-1 0,-20 8-1,0 0 0,-9 0-1,-11 11 1,1 6-1,2 6 0,-3 5 1,9 5-2,11 3 1,17-4-2,7-4-1,8 0-8,6-7 0,2-9 0,5-2-2,3-10 0,-9-10 1,-5 1 1,-8-8 5,-8-3 8,-3-4 4,-11-3 3,-7 3 4,-25-27 16,6 27-14,6 11-1,-8-1-3,6 10-3,-4 4-3,9 14-1,7 5-3,6 4 0,10 1-1,-1 2 1,3-2-1,8-2 1,4-8-1,0-7 1,-2-7-2,-4-7 1,-2-7 0,-6 0-1,-2-6 1,-4-1-1,-8 3 1,2 1 0,-8 5 1,10 12-1,-13-10 1,13 10-1,-8 11 1,8 6 0,8-1-1,5 1 0,3 0 1,5 0 0,-2-4 0,10-3 1,-5-6-1,3-4 1,-7-12 0,-5 0 0,-6-4-1,-6-3 0,-3 0-2,-7 0-8,-1-5-26,-2 12-1,-5 1 1,15 11-1</inkml:trace>
  <inkml:trace contextRef="#ctx0" brushRef="#br0" timeOffset="26490.5058">3484 10867 16,'10'0'31,"-10"0"1,0 15-3,-3 2-13,-13 2-5,3 3-2,-11-5-1,5 4-4,-6-10-2,4-7 0,1-4-1,2-8-1,3-6 0,5-2 0,7-2 0,3-2 0,0 2 0,9 9-1,1 4 2,8 10-1,4 9 0,0 4 1,3 7-2,0 3-3,5-2-7,-4-1-14,-5-12-8,7 0 0,-12-16 0</inkml:trace>
  <inkml:trace contextRef="#ctx0" brushRef="#br0" timeOffset="26702.9935">3629 10873 69,'0'0'33,"0"0"-7,7 16-8,6 6-6,-4 0-5,3 5-2,1-5-1,2-3-1,-3-3-1,1-8 0,0-8 0,-3-13-1,-3-1 0,0-6-4,0 2-11,-1-2-22,-6-3 0,0 5 0,0-1-1</inkml:trace>
  <inkml:trace contextRef="#ctx0" brushRef="#br0" timeOffset="27174.9153">3898 10878 23,'0'0'30,"0"12"1,0-12-4,24 0-14,0-5-4,-2 0-2,6 1-2,-6-4-3,-1-1-1,-7 1-2,-14 8 1,10-12-1,-10 12 0,-15 0 0,0 1 0,3 9 2,-4 3 0,4 6 1,5 7 0,7-1 1,4 6 0,7-6 0,6-1 0,1-5 0,7-2-1,2-12 0,-1-5-1,-2-10 0,-2-4-1,-2-8 0,-2-2-1,-4-3 1,-6 1 0,-3 1 0,-5 6 0,0 9 1,0 10 0,0 0 0,-12 17 0,9 3 0,3 4-4,0 3-1,6-5-6,12-3-14,4-4-10,3-11 0,12-4-1</inkml:trace>
  <inkml:trace contextRef="#ctx0" brushRef="#br0" timeOffset="27460.206">4563 10839 59,'-22'-4'33,"1"9"-1,-1 4-13,0 0-7,6 10-5,3 0-3,11 5-1,6-1-1,5 1 0,7-6 0,3 0 0,-2-3 1,6-4-1,-6-10-1,1-1 1,-8-5-2,-7-5 0,-3 10-2,-13-22-8,5 4-24,-5 8-2,-5-8 0,6 8-1</inkml:trace>
  <inkml:trace contextRef="#ctx0" brushRef="#br0" timeOffset="27791.0825">4669 10867 46,'12'0'33,"12"6"0,-1-6-4,8-2-20,3 2-3,0-10-3,1 4-2,-6 1-1,-9-1-1,-5 1 0,-15 5-1,4-10 0,-13 10 0,-4 0 1,-5 7 2,1 3 0,0 5 0,1 4 1,6 5 1,6 1-1,4 1 0,10-1-3,7-4-2,4 0-3,3-8-8,7-10-10,2-3-8,-1-9-1,5 1 0</inkml:trace>
  <inkml:trace contextRef="#ctx0" brushRef="#br0" timeOffset="28038.6211">5183 10955 51,'0'0'32,"-8"12"0,-4 0-12,-7-2-7,0 2-6,-4-7-3,1-3-2,-1-2-2,6-7 0,3-2 0,5-5-1,9 0 1,0-2-1,9 4 1,4 4 0,4 2 1,3 6 1,2 7 1,1 7 0,-3 3-1,2 5-2,-4 2-5,-5-1-19,-4-9-10,2 1 0,-11-15-1</inkml:trace>
  <inkml:trace contextRef="#ctx0" brushRef="#br0" timeOffset="28190.3513">5138 10658 47,'-13'-13'34,"1"4"-2,12 9-16,5 26-35,-5-16-9,12 7-5,-4-5-1</inkml:trace>
  <inkml:trace contextRef="#ctx0" brushRef="#br0" timeOffset="29002.4408">5369 10826 46,'0'0'29,"12"13"-3,5-8-12,3-1-5,7-4-4,2 0 0,-2-4-4,-2 0-1,-1 0-1,-12-1-3,-12 5 1,0 0-1,-8 0 0,-8 13 0,-3 0 3,1 3 1,-2 7 2,9 1 2,4 2 0,10 3 1,7-7 1,5-4 0,8-3-1,4-2-1,1-13-1,0-4-1,0-5 0,-4-9-1,-3-2-1,-3-3 0,-5 0-1,-6 1 1,0 7-1,-4 5 0,-3 10 2,0 0 0,0 15 0,0 2 1,0 4-1,0 2 1,0-1 1,3-4-1,-1-4-1,-2-14 0,13 0 0,-3-8-1,0-10 1,1-1-1,2 0 0,3 0 0,-1 1 2,0 10 0,-2 8 2,5 16 1,-5 3-1,1 10 0,-5 5 0,2 2-3,2 6-15,-1-4-23,-6-12 0,3 1-2,-4-13 1</inkml:trace>
  <inkml:trace contextRef="#ctx0" brushRef="#br0" timeOffset="32347.5656">6399 11078 22,'10'25'24,"-13"-9"-1,3 2-20,-4 5-19,-8-18-6,12 5-2,0-10 15</inkml:trace>
  <inkml:trace contextRef="#ctx0" brushRef="#br0" timeOffset="32700.4368">6933 10839 27,'-27'0'25,"14"10"-5,-7 4-8,7 8-4,6 2-2,7 4-1,6 0-1,6-4-1,13-3 0,3-10 0,2-3 0,-1-12 0,-1-4 0,-7-8 0,-8-1-1,-10-7 1,-6 3-1,-10-4-3,-5 5-5,-2-2-23,5 9 0,-6-2 0,21 15-1</inkml:trace>
  <inkml:trace contextRef="#ctx0" brushRef="#br0" timeOffset="33121.38">7628 10969 30,'0'0'29,"29"15"1,-12-14-10,6-1-6,3-1-5,-3-8-3,-2-1-2,-3-3-2,-9-2-1,-9-4 0,-5 2-1,-8 5 0,-5 1 0,-4 6 0,-3 5 1,1 12-1,1 8 0,2 8 1,8 8-1,4 5 1,3 1 0,6 5-3,7-4-7,1-6-20,8 1-2,-5-16 0,9-3 0</inkml:trace>
  <inkml:trace contextRef="#ctx0" brushRef="#br0" timeOffset="33384.1508">7879 10899 43,'-3'10'31,"3"7"0,0 0-10,3 0-11,5 3-3,2-1-1,5 0-2,7-7-1,0-3 0,3-9-1,-1-7 0,-4-4-1,-2-9-2,-3 3-9,-7-2-22,-12-7-1,4 9 0,-10-6 0</inkml:trace>
  <inkml:trace contextRef="#ctx0" brushRef="#br0" timeOffset="33707.9462">8146 10937 32,'14'18'34,"-4"-4"0,9 1 1,-4-5-16,3-6-7,5-4-4,-9-5-4,2-4-3,-6-8 0,-1-4-2,-5-8 0,-4-6 0,-7-3 0,-6-9-1,-8 1 1,-4-6 0,-6 3 0,-3 9 1,-4 5 0,0 11 1,3 9-1,10 15 1,6 15 0,12 7 0,7 7-1,13-1-7,18 2-18,3 5-9,0-11 0,7 8 0</inkml:trace>
  <inkml:trace contextRef="#ctx0" brushRef="#br0" timeOffset="33978.7282">8462 10808 58,'0'19'36,"-4"7"0,8 11-12,4 12-8,-8 1-5,6 11-2,0-3-5,0-2-5,6-3-6,-6-13-16,0-12-14,4-8 0,-10-20 0,15 0-1</inkml:trace>
  <inkml:trace contextRef="#ctx0" brushRef="#br0" timeOffset="34120.6795">8494 11022 43,'12'4'30,"-3"-8"-1,14 9-11,-2-2-28,0-7-16,13 4-2,-5-8-1</inkml:trace>
  <inkml:trace contextRef="#ctx0" brushRef="#br0" timeOffset="34376.8402">8962 10887 46,'-24'-15'30,"7"2"0,-7 0-12,-1 2-6,5 7-4,-4 4-2,7 5 0,0 7-1,11 7-1,1 1 0,11 7 0,6-4 0,3 0 0,4-5-2,5-3-3,2-7-9,-5-8-18,-2-8-7,-4-7-1,-6-11 1</inkml:trace>
  <inkml:trace contextRef="#ctx0" brushRef="#br0" timeOffset="34505.6309">8898 10718 40,'-20'-19'34,"8"9"-1,-4-1-3,7 8-24,9 3-25,-13 3-10,13-3-2,0 0-2</inkml:trace>
  <inkml:trace contextRef="#ctx0" brushRef="#br0" timeOffset="34656.6395">9073 10839 83,'25'29'39,"-5"2"0,-6-6-16,-4 6-10,-10-8-9,-7-8-15,-14-5-25,2-2-1,-3-12-2,3-2 0</inkml:trace>
  <inkml:trace contextRef="#ctx0" brushRef="#br0" timeOffset="35218.4461">9979 10817 35,'-3'12'28,"-4"12"-2,-7-4-10,-8 4-5,-3-4-3,-6-9-4,3-3-2,0-8-1,3-10-1,6-2 0,4-6-1,12-5 1,3 3 0,9 2 0,6 2 1,7 7 0,3 9 0,1 0 1,0 17 0,-1 6-1,0 4-1,-2 5-8,-5-2-13,-6-9-9,6 3 0,-8-19 0</inkml:trace>
  <inkml:trace contextRef="#ctx0" brushRef="#br0" timeOffset="35505.322">10131 10848 23,'15'2'30,"-15"-2"0,16 22-2,-16-8-12,2-1-7,2-1-4,-4-12-4,0 0-3,0 0-1,-4-12 0,4-7-1,8-2 0,0-2 2,2 2 1,4-1 3,3 9 2,1 7 1,1 6 0,-4 9 1,1 6 0,-4 6-3,-2 4-3,0 3-8,-2-1-14,-2-4-10,7 1 1,-1-15-2</inkml:trace>
  <inkml:trace contextRef="#ctx0" brushRef="#br0" timeOffset="35774.9169">10578 10871 34,'-11'-22'29,"3"8"0,-5-3-8,-2 2-5,-3 9-4,-2 2-3,6 8-1,-6 2-3,11 8 0,3 4-2,6 0 0,8 1-1,6-1 0,1-2 0,4 0-1,3-7-1,0-3-3,0-6-7,-8-6-13,-4-7-12,2-1 0,-8-12 0</inkml:trace>
  <inkml:trace contextRef="#ctx0" brushRef="#br0" timeOffset="35897.7072">10544 10638 37,'0'0'28,"-13"-8"-5,13 8-20,0 17-19,0-17-7,0 22-4,3-10 3</inkml:trace>
  <inkml:trace contextRef="#ctx0" brushRef="#br0" timeOffset="36273.3118">10822 10774 51,'-27'0'32,"12"14"0,-1-5-9,6 4-11,10 8-4,5-1-3,12 1-1,-1-1-1,6 2 0,-1-8-1,3-5 0,-4-6-1,-1-6 0,-8-10 0,-5-2-1,-3-9 1,-6-4-2,-3-7 1,-10-8-1,1 0-1,-3-3 1,5 4 0,1 2 0,2 6-2,4 3 0,9 12-2,4 5-5,9 14-10,5 5-13,-5 2 0,13 13 0,-9-5 0</inkml:trace>
  <inkml:trace contextRef="#ctx0" brushRef="#br0" timeOffset="36566.1875">11114 10770 25,'-13'0'66,"-6"13"-33,7-3-10,6 5-8,-2 2-6,8 2-2,0 4-3,10 0-1,0-4 0,6-4-1,2-8-1,0-1 0,0-10 0,-2-5 0,1-6 0,-6-5 0,-8-5 0,-3 4-2,-11 0-1,-6 1-5,0 2-20,-5 8-9,-6 0-1,4 10 0</inkml:trace>
  <inkml:trace contextRef="#ctx0" brushRef="#br0" timeOffset="37754.4289">11563 10755 20,'-3'-13'25,"-29"7"13,7 8-22,0 7-4,0 4-2,5 5-3,3 2-1,9 6-2,8-2 0,6 0-1,8-2-1,-2-2 0,4-10 0,1-5 0,-1-5-1,-4-5 0,0-5-1,-9-3-3,1-1-6,-4-1-9,-4-4-14,12 6 1,-8-2-1,0 15 3</inkml:trace>
  <inkml:trace contextRef="#ctx0" brushRef="#br0" timeOffset="38024.3369">11629 10797 45,'15'15'33,"-9"-2"0,0 1-9,3 4-6,-9-3-7,5 3-4,-5-8-3,0-10-2,11 9-2,-11-9 0,16-18 0,-6 3-1,0 0 1,7-2-1,-5-1 1,-1 8 0,-2 4 1,-9 6 1,14 12-1,-4 1 1,-7 1-1,-3 4-2,10 5-8,-5-7-12,-2-5-14,10 1 0,-13-12-1,21 7 1</inkml:trace>
  <inkml:trace contextRef="#ctx0" brushRef="#br0" timeOffset="38227.9926">11974 10764 54,'8'11'35,"-8"-11"0,20 24-2,-3-5-21,-8-2-3,1 3-4,-10-3-3,-3-4-3,-7-1-7,-7-5-21,-3-12-6,5 3 0,-3-13-1</inkml:trace>
  <inkml:trace contextRef="#ctx0" brushRef="#br0" timeOffset="39009.8993">12814 10676 38,'-16'2'13,"1"2"-2,15-4-3,0 19-3,0-6-1,9-4 0,6 0-2,7 1 1,-6-3 0,-1-4-1,-3-3-2,-12 0 1,11 4-1,-11-4 0,-20 4 1,5 0 0,-1 6 2,1 0 1,0 4 1,5 5 1,10-1-1,10 4 1,-2-7 0,12 0-1,0-8-2,9-2-1,-1-12 0,0-3-1,-3-8 0,-1-2 0,-5-5-1,0-1 0,-4 4 1,-6 2-1,-2 5 0,-1 6 1,-6 9 0,0 0 1,10 13 1,-5 3 0,1 4 0,4 1 0,-1-2 1,3 0-1,-2-6 1,5-8 0,-3-5-1,5-7-1,-8-4 1,3-5-1,-5 0-2,1-4-2,-1 5-10,-7 3-22,0-2-2,0 14 0,0-20 0</inkml:trace>
  <inkml:trace contextRef="#ctx0" brushRef="#br0" timeOffset="39386.1233">13447 10672 51,'-9'0'25,"-9"0"-5,7 5-7,11-5-3,-16 13-4,13 0-2,3-2-2,10 3 0,4 0-1,3-4-1,-1 2 0,-4-7-2,1 1 0,-13-6-1,12 3 0,-12-3 1,-10 0 1,-2-2 1,-3 2 2,-1 3 1,1 3 3,6 2 1,-4 2 0,13 3 0,0 0 0,13 4-1,-6-4-1,6 0-3,4-3-9,-2-1-21,-3-11-6,4-5-1,-10-11 1</inkml:trace>
  <inkml:trace contextRef="#ctx0" brushRef="#br0" timeOffset="39520.8252">13468 10547 54,'-18'-25'34,"6"17"-2,1-6-4,11 14-33,0 0-22,-13 13-4,19 1-2,-4-5 1</inkml:trace>
  <inkml:trace contextRef="#ctx0" brushRef="#br0" timeOffset="39806.5453">13592 10780 51,'19'17'33,"5"4"1,-4-8-6,4-9-15,4 0-7,-4-8-5,-2-5-4,-7-1-1,-7-7-2,-3 1 0,-10-6-1,-6 4 1,-9 2 2,-2 3 3,-3 7 1,-1 6 3,2 10 1,2 7 2,6 9 0,5 9 0,5 5 0,6 6-2,6 1-2,2 2-15,6 0-20,-6-12 0,4-2 0,1-15-1</inkml:trace>
  <inkml:trace contextRef="#ctx0" brushRef="#br0" timeOffset="40236.2809">13855 10723 69,'16'24'34,"-3"8"-3,5 7-14,7 11-5,-13 2-3,1 4-4,-3-3-4,-10-11-4,-10-5-4,-8-12-1,-5-11-2,-5-14 1,10-10-1,-3-15 3,11-7 2,7-9 3,6-5 4,15-1 2,4 0 0,9 5 0,3 4-2,0 7-10,0 2-19,4 13-2,-16-2 0,8 12-1</inkml:trace>
  <inkml:trace contextRef="#ctx0" brushRef="#br0" timeOffset="40731.6706">14275 10657 45,'-18'0'21,"18"0"-7,-13 10-6,18 0-3,8 2-2,2-2-2,4 0 1,0-1 0,0-4-2,-1 1 0,-8-3-1,-10-3-1,0 0 0,-10 0 1,-3 0 0,-6 5 2,-20 7 7,23-1-2,0 3 2,11 1 0,1 3 0,8 1 0,4-2-1,8-3-2,0-3-1,8-2-3,-1-6-2,1-7-1,0-5-1,-2-7 0,-3 0-1,-3-3 0,-4 0 1,-2 0 2,-7 2 1,2 7 2,-5 10 2,0 0-1,0 0 0,0 10 0,0 5-1,0 2-5,10 0-17,-4 8-11,-6-16-1,12 10 0</inkml:trace>
  <inkml:trace contextRef="#ctx0" brushRef="#br0" timeOffset="41182.8413">14882 10746 50,'-16'11'32,"1"10"1,-10-6-5,0-1-16,5-3-6,-6-4-6,1-7-2,6 0-2,1-8 0,5-2-2,1-4 2,12-1-1,0 1 2,6 6 2,6 4 1,4 4 2,1 8 2,0 2 1,5 5-1,-1 2 0,2 0 0,-2-2-1,1-9 0,-1-2-2,2-8-1,-1-2 0,1-9 0,-1-2 0,0-2 0,1-3 0,0 7 1,-1 4 1,0 6 1,-4 5 1,4 12 0,-8 3 1,2 11 0,-12-2-1,-1 3-1,-6-3-4,-8-2-16,-3-11-19,-1 2 0,-6-13-2,2 0 1</inkml:trace>
  <inkml:trace contextRef="#ctx0" brushRef="#br0" timeOffset="41732.8039">15909 10738 25,'-22'-8'59,"4"8"-37,0 10-5,0 1-4,1 5-4,7 5-2,7-1-3,10 7 0,8-5-1,11-1-1,1-2 0,1-6 1,0-5-2,-4-4-1,-7-4-2,-9-11-1,-8 1-2,-11-6-5,-6 2-5,-4-4-8,2-4-6,3 3 0,4 0 2</inkml:trace>
  <inkml:trace contextRef="#ctx0" brushRef="#br0" timeOffset="41861.6513">15984 10746 29,'81'0'49,"-39"3"-30,-4-3-3,2 3-5,-8-3-6,-5 0-10,-8-5-18,2 5-4,-17-11-2,8 5 0</inkml:trace>
  <inkml:trace contextRef="#ctx0" brushRef="#br0" timeOffset="42010.6596">16228 10783 62,'4'29'29,"-4"-2"-6,6 2-14,6-6-13,-2-10-21,17 5-4,-5-14 0,11-1-1</inkml:trace>
  <inkml:trace contextRef="#ctx0" brushRef="#br0" timeOffset="42432.7013">16567 10783 45,'-22'-8'31,"-6"-6"-1,0 8-12,6 6-7,1 0-3,5 9-3,10 3-1,6 5-1,10-2 0,2 2 0,5-3-1,6-4 1,1-6-2,2-4-1,-5-2 1,1-5-1,-4-6 0,0 0-1,-5 2 1,0-3-1,-4 4 1,0 5 0,0 5 1,1 5 0,2 8 0,-3 3 1,1 3 0,5 1 2,-3-3-1,3 1 1,-4-5 0,1-8 0,-12-5 0,19-10-1,-13-4-1,-2-3-1,2 2-5,-6-11-14,0 1-19,0 6-1,0-4 0,5 4 0</inkml:trace>
  <inkml:trace contextRef="#ctx0" brushRef="#br0" timeOffset="42935.9269">17676 10723 58,'-9'20'32,"-7"-3"-2,-5 1-11,-2 2-8,-8-6-3,3-1-4,-2-7-2,4-6-2,6-7 0,0-7-1,11-3 0,4-5 1,8 2-1,7 5 2,2 6 0,7 5 0,2 4 2,1 9-1,1 6 0,0 6 1,-2 4-3,-1-8-5,-1 4-12,1-2-16,-10-12-1,8-3-1,-9-12 1</inkml:trace>
  <inkml:trace contextRef="#ctx0" brushRef="#br0" timeOffset="43146.8167">17772 10723 61,'0'0'35,"20"5"1,-9 9-13,-2 4-6,4 6-6,-6-1-4,5-1-2,-4-5-2,1-5 0,1-7-1,0-11 0,-1-7-1,4-2 1,-3-4-3,-1-3-2,3 3-11,-3 1-24,-6-1 0,2 10 0,-5-1-1</inkml:trace>
  <inkml:trace contextRef="#ctx0" brushRef="#br0" timeOffset="43588.7852">18077 10736 33,'23'-4'66,"-6"4"-35,7 0-16,1 0-5,-3 0-2,1-3-6,-6 3-2,-6-4-1,-11 4-1,0 0 0,0 0-1,-11-6 1,-2 10 1,-3 2 1,3 2 2,2 6 1,1 3 1,6 3 1,4-1-1,4 1 0,6-1-1,6-2 0,2-8-2,3-4-1,2-5-1,0-10-2,4-4 1,-3-4-1,0-7 1,-5 3-1,-1 1 3,-3 3 1,-5 4 1,-10 14 1,9-12 0,-9 12 1,0 19-3,-5-6-8,5 1-27,6 10-1,3-12-1,13 5 0</inkml:trace>
  <inkml:trace contextRef="#ctx0" brushRef="#br0" timeOffset="44100.9335">18763 10694 59,'-17'2'25,"-6"3"-4,-1 7-4,5 5-2,1 4-3,12 6-3,2-3-2,14 0 0,3-4-2,10 1-1,-1-10 0,1-4-2,-5-7 0,-3-7-1,-5-4-1,-10-3-3,-6 0-2,-8-6-7,2 4-13,2 6-11,-4-8 0,9 4 0</inkml:trace>
  <inkml:trace contextRef="#ctx0" brushRef="#br0" timeOffset="44656.1501">18842 10730 34,'59'17'60,"-22"-9"-37,-3-3-8,0-1-5,3-4-5,-7 0-5,-2 0-4,-6-4-2,-7-5-1,-15 9 0,6-14 0,-6 14 1,-18-8 3,2 8 4,-22 0 10,20 11-3,3 0 0,6 6 0,4 0-1,10 3-2,2 0-3,6-1-2,8 0-2,4-10-5,13 1-4,-1-10-4,8 0-2,-2-6 1,4-3 1,-3-5 5,-3 4 6,-6 1 7,-13-1 8,-4 5 22,-18 5-14,-11 8-1,-6 4-2,-9-7-6,0 4-3,-4-5-3,2-4-1,1-4-2,4-5-1,5-1 0,5-8 0,10 0 0,3-1 0,7 4 0,6 2 1,4 9 1,5 4 0,1 5 0,4 10 1,-2 2-1,1 6 1,-3 5-2,-4-5-1,1 4-7,-9-8-14,-3-6-16,2-6-1,-10-7 0,5-10 0</inkml:trace>
  <inkml:trace contextRef="#ctx0" brushRef="#br0" timeOffset="44786.5899">19401 10597 45,'-10'-10'24,"10"10"-14,12 15-18,-12-15-13,14 19-5</inkml:trace>
  <inkml:trace contextRef="#ctx0" brushRef="#br0" timeOffset="45364.4721">19606 10723 80,'0'0'34,"31"4"-4,-11-4-14,4 0-8,4 0-5,-3 0-3,-3-4-2,-4 3-2,-8-7-1,-10 8 1,0 0-1,-13-8 1,-2 8 3,-2 8 1,-3 3 2,2 4 2,3 5 0,1 4 1,10 0 0,4-1-1,7 1-1,6-6 0,5 0-1,3-10-1,1-8-1,4 0-1,-2-9-1,0-3 0,-3-7-1,0 4 1,-4-5 0,-1 3 1,-5 7 1,-11 10 3,14-8 0,-14 8 1,5 18 0,-8-6 0,3 8 0,-3-6-1,3 5 0,0-6-1,0-4-1,0-9-1,10 0 0,-1-5 0,1-8-2,2 0 0,0-6-1,6 4 0,-2-2 0,1 7 1,1 1 0,-2 9 1,-1 9 1,2 4 0,-2 3 1,-2 8-2,-5-1-7,1-2-25,-3 8-2,-9-14 0,3 7 0</inkml:trace>
  <inkml:trace contextRef="#ctx0" brushRef="#br0" timeOffset="47697.7575">20958 10675 8,'-18'-13'50,"2"13"-33,-4-4-4,1 8-3,3 2-3,1 2-1,9 2-1,6 3-2,6-2 1,8 1-1,7-4 0,2-2 0,2 0-1,-4-2-2,-2-4 0,-8 0 0,-11 0-1,0 0 0,0 0 1,-24 1-1,7 7 1,-4 1 1,2 5 1,4 4 1,2 2 0,8-1 0,5 3 1,11-6 0,6 0 0,7-9-1,2-4 0,2-5-1,3-6 0,-4-9-1,2-2 0,-6-5-1,-4 2 1,-7-2-1,-2 2 0,-4 3 0,-2 6 0,-4 13 1,0 0-1,0 0 1,0 0 0,-3 22-1,3-4 1,3 3 0,0-1-1,0 1-4,1-6-10,-4-4-20,5 0 0,-5-11 0,0 0 0</inkml:trace>
  <inkml:trace contextRef="#ctx0" brushRef="#br0" timeOffset="47843.3406">21111 10542 35,'0'0'1,"0"0"-4,0 0-16,0 0 6</inkml:trace>
  <inkml:trace contextRef="#ctx0" brushRef="#br0" timeOffset="48056.2812">21333 10718 38,'0'20'35,"9"6"1,-9-2-1,9-5-17,4 1-6,-6-7-3,4 0-2,-1-9-3,3-4-1,-1-4-1,3-5 0,-6-9-1,1 0-2,1 0-3,-11-5-10,7-2-22,-7 5-1,0-3-1,0 6 0</inkml:trace>
  <inkml:trace contextRef="#ctx0" brushRef="#br0" timeOffset="48539.2463">21733 10727 54,'0'15'34,"-4"-1"1,-8-1-12,1 2-7,-8-6-6,3 0-3,-7-4-4,1-5-1,1 0-2,0-5 0,5-4-1,5-4 0,9 2-1,2-1 1,7 2-1,6 5 1,5-1 0,5 6 1,1 4 0,0 3 1,1 3-1,-2 2 1,-5 2 0,3 0 1,-6-3-1,-3-1 0,2-3-1,-1-7-1,-1 0 0,3-8 0,0-2-1,-5-8 0,5-2 0,-2 0 0,-2-2 1,-1 3 0,-3 5 2,-2 1 0,-5 13 1,0 0 0,10 5 1,-5 13 1,-1 1-1,-1 4 0,2 1-2,0-1-11,-2-4-26,5 3 0,-5-12 0,10-1-1</inkml:trace>
  <inkml:trace contextRef="#ctx0" brushRef="#br0" timeOffset="49802.0597">22485 10473 9,'23'-6'57,"5"6"-30,5 0-11,9-3-4,4 3-2,-1 0-4,-1 0-1,-10 0-2,2 3-1,-10-3-2,-13 0 0,-13 0 0,0 0 0,-26 0 0,6 5 0,3-1 0,-7 1 0,-1 3 0,6 3 0,4 4 1,8 9-1,7 2 0,6 6 1,-2 1 0,9 6 0,1 0 0,3 0 0,-2-3 0,-6-7 0,-9-2 0,-5-9 0,-6-3 0,-7-9 0,-5-6 0,-7 0 0,1-5-1,8 0 1,5 0-1,5-1 0,11 6 0,0 0 0,24-6 0,1 6 0,5 4-1,-2-4-4,3 0-13,10 4-14,-7-14-1,1 5 0,-10-14 0</inkml:trace>
  <inkml:trace contextRef="#ctx0" brushRef="#br0" timeOffset="50171.8736">22919 10336 27,'12'-12'32,"0"-3"1,11 7-9,3 8-6,-3 0-4,1 17-4,-13-4-3,3 9-3,-14 0-2,0 4 0,-14 0-2,-11 0 1,2-7 0,-2-2-1,10-4 0,3-1 1,12-12-1,0 13 1,15-8-1,13-1-2,3 5-6,-1-3-14,1-2-12,3 6-1,-7-10 1,3 10-1</inkml:trace>
  <inkml:trace contextRef="#ctx0" brushRef="#br0" timeOffset="50426.3943">23297 10527 76,'10'0'37,"-19"9"0,4 6-18,2 10-7,-5 3-3,16 8-1,-8 5-2,13 1-2,-13-1-1,7 0-2,-2-11-1,9-4-2,2-5-6,-23-11-10,7-10-21,0 0 0,-8-16-1,3-3 1</inkml:trace>
  <inkml:trace contextRef="#ctx0" brushRef="#br0" timeOffset="50763.4553">23338 10486 64,'26'-14'34,"5"9"-3,7 5-13,-7 7-6,-3 6-2,-11 2-3,6 5-4,-20 6 0,-3 2-1,-9 0 0,-18-2-1,-8-3 0,7-1 0,3-5 0,1-1 0,11-6-1,-1 0 0,14-1 0,21 0 0,9 0 0,2 3 0,-1-1 1,6 4 0,-10-1-1,2-3 0,-9 0-1,-7-5-4,-2 3-11,-11-9-20,0 0-1,0 0 0,0 0 0</inkml:trace>
  <inkml:trace contextRef="#ctx0" brushRef="#br0" timeOffset="53651.4712">23912 10796 34,'0'0'33,"18"6"0,-18-6-8,-12 5-9,12-5-27,0 0-15,-13 12-3,-7-21-3</inkml:trace>
  <inkml:trace contextRef="#ctx0" brushRef="#br0" timeOffset="57294.5724">1976 11836 42,'-23'0'29,"-7"4"-6,4 6-6,4 7-2,2 5-4,9 11-3,8 0-1,9 5-2,7-1 0,11 1 0,4-6-1,6-9-1,7-5-1,-2-9 0,-7-9 1,2-13-1,-7-7-1,-7-5 0,-7-4-2,-13-8-2,-7 4-4,-9-4-8,-1 5-8,-12 5-11,-2-1-2,5 6 0,-4-3 7</inkml:trace>
  <inkml:trace contextRef="#ctx0" brushRef="#br0" timeOffset="57436.597">1891 11719 55,'0'0'35,"-16"-9"0,16 9-10,0 0-17,2 8-28,15 8-12,-10-4-2,10 10-1</inkml:trace>
  <inkml:trace contextRef="#ctx0" brushRef="#br0" timeOffset="57662.6096">2314 11914 45,'-5'21'34,"2"4"1,3 12-7,0 9-15,3 5-3,0 10-1,-3-6-4,7-1-4,-1-3-5,-3-13-8,5-11-23,-4-5 0,-4-22-1,0 0 0</inkml:trace>
  <inkml:trace contextRef="#ctx0" brushRef="#br0" timeOffset="57806.6176">2320 12137 42,'17'4'32,"-8"-4"-2,13 0-8,-1 9-40,-2-13-10,16 4-2,-13-5-1</inkml:trace>
  <inkml:trace contextRef="#ctx0" brushRef="#br0" timeOffset="58309.9787">2560 11978 29,'-12'-5'30,"12"15"1,-6 0-4,6 4-16,9 6-5,0-1-2,0 1 0,0-1-1,7-4-2,0-6-2,0-9 0,2 0-2,-6-8 1,-1-4-1,-4-4 1,3 0-1,-10-1 2,4 2 1,-4 6 1,0 9 1,-7-11 1,7 11 1,0 0 0,0 20 0,0-6-1,7 1 0,4 3 0,-1-4 0,3 0-1,1-4-2,3-2-1,0-8 0,1-4 0,-1-6 1,-1-5-1,-1-2 1,4 2 1,-4-3 2,4 5 0,-1 3 2,1 10 0,-9 3 1,7 9-1,-7 2 0,-4 5 0,-6 2-5,-6-2-11,-4-3-25,1 0-2,-9-11-1,2 1 1</inkml:trace>
  <inkml:trace contextRef="#ctx0" brushRef="#br0" timeOffset="59172.6509">3770 12012 42,'9'10'33,"13"5"0,-4-4-12,7-2-5,5 0-5,-4-9-4,1-3-2,-8-6-3,0-6 0,-11-2-2,-8-4 1,-5-1-2,-7-1 0,-6 3-1,-5 7 2,-2 4-2,-2 9 1,2 4 1,4 13 0,4 10 1,5 9 0,8 9 2,8 4-1,6 5 0,5 1 1,1-2-2,2-6-2,4-2-8,-7-11-18,-3-9-8,1-9-2,-13-16 2</inkml:trace>
  <inkml:trace contextRef="#ctx0" brushRef="#br0" timeOffset="59460.453">4092 11971 51,'0'0'33,"0"17"2,0 5-13,-3-7-8,13 6-5,-4-3-2,9 3-1,4-6-3,9-1 0,-1-8-1,1-6-1,0-6 0,-6-4-1,0-4-2,-10-8-4,0 5-8,-12-3-15,-10 1-7,8 4-1,-7 1 1</inkml:trace>
  <inkml:trace contextRef="#ctx0" brushRef="#br0" timeOffset="59776.1807">4374 12036 80,'15'18'36,"-2"0"-6,-4-5-11,9 3-7,-1-7-4,4-1-3,-2-8-2,0 0-1,-4-13-2,1-2 0,-4-7 0,-3-6 0,-9-4-1,-7-5-1,-7-1 1,-6-8-1,-7 2 1,-2-1 0,-4 8-1,-2 8 1,2 10 1,5 7-1,5 12 1,12 12 0,8 8 0,6 4-3,12 6-6,6 0-17,7-4-9,10 6-1,-1-10 0</inkml:trace>
  <inkml:trace contextRef="#ctx0" brushRef="#br0" timeOffset="60047.2055">4656 11942 56,'0'17'36,"10"7"1,-5 5-10,1 5-12,4 12-4,-4-1-3,3 7-3,-2-2-5,-1-5-7,4-2-12,-6-8-18,-4-14-1,7-10-1,-7-11 1</inkml:trace>
  <inkml:trace contextRef="#ctx0" brushRef="#br0" timeOffset="60197.4766">4722 12133 8,'7'-5'23,"17"5"-5,-2 0-19,-4-14-17,12 14-2,-3-9 11</inkml:trace>
  <inkml:trace contextRef="#ctx0" brushRef="#br0" timeOffset="60482.6531">5094 11993 67,'-14'-10'30,"-4"-2"-6,-2 3-6,4 4-5,-3 5-2,7 3-2,-3 6-2,12 6-2,-1 2 0,9 7-2,3-5 1,7 1-1,1-4-1,4-2-1,2-7-2,-4-7-7,6-4-17,-5-7-12,-11-9-2,2-2 1,-10-10-1</inkml:trace>
  <inkml:trace contextRef="#ctx0" brushRef="#br0" timeOffset="60622.6626">5023 11780 50,'0'0'15,"-12"0"-16,0-4-17,12 4-5,0 0 1</inkml:trace>
  <inkml:trace contextRef="#ctx0" brushRef="#br0" timeOffset="60777.6707">5197 11938 77,'29'30'38,"-4"-5"2,-9-2-12,1 5-13,-13-8-8,-4-1-4,-11-2-10,-10-7-30,-3-10-2,-2-5 0,-3-8-2</inkml:trace>
  <inkml:trace contextRef="#ctx0" brushRef="#br0" timeOffset="61331.9885">6031 11905 14,'0'0'32,"8"17"0,-19-6-3,-6 6-11,0 2-4,-8-4-4,4 2-4,-8-10-2,3-5-2,1-4-2,6-8 1,7-4-2,4-5 1,8 1-1,0 1 1,10 5-2,5 2 2,5 10-1,0 8 0,4 6-1,-3 6-3,3 3-5,-3 0-9,-1-7-12,4 6-1,-9-17-1,5 1 10</inkml:trace>
  <inkml:trace contextRef="#ctx0" brushRef="#br0" timeOffset="61618.2558">6161 11943 35,'0'0'32,"18"16"-1,-13-2-8,1 1-7,-1 4-4,-5-7-5,6 4-4,-6-16-1,0 11-2,0-11-1,0 0 0,-9-21-1,9 4 1,3-2-2,3-1 2,4 1 0,2 2 2,3 2 0,7 7 1,-4 8 0,0 8 0,-2 3 1,0 7-2,-4 4-1,-3 2-7,1-1-17,3 1-9,-7-7-1,9-1 1</inkml:trace>
  <inkml:trace contextRef="#ctx0" brushRef="#br0" timeOffset="61889.4516">6663 11976 59,'-18'-20'31,"1"2"-7,-3 5-6,-3 1-5,-2 4-2,1 8-3,6 4-2,-1 9-1,13 3-1,6 3 0,6 3-1,3-4 0,13 4 0,1-6-1,2-5-2,5-3-3,-9-8-9,3-8-18,-4 1-7,-9-15 0,-1-2-1</inkml:trace>
  <inkml:trace contextRef="#ctx0" brushRef="#br0" timeOffset="62032.6549">6613 11704 40,'0'0'23,"0"0"-13,-12 9-24,22 7-8,-10-6-3</inkml:trace>
  <inkml:trace contextRef="#ctx0" brushRef="#br0" timeOffset="62368.8738">6914 11872 59,'-24'5'33,"-4"0"1,6 4-14,10 8-6,2 0-5,17 8-3,5-4-2,9 4-1,1-5 0,6-1 0,-3-8-2,6-3 1,-8-8-2,-6-6 1,-4-6-1,-7-8 0,-6-6-1,0-4 0,-9-7 0,-7-6 0,1-6-1,-1-2 1,3 3 0,1 1 0,9 6-1,3 2-2,10 13-5,2 9-13,7 10-13,5 12-1,-5 4 1,6 14 0</inkml:trace>
  <inkml:trace contextRef="#ctx0" brushRef="#br0" timeOffset="62836.7689">7287 11933 33,'-22'-10'32,"9"15"-1,1 0-9,-4 0-6,4 9-4,0-2-5,12 8-2,0-5-1,8 5-2,5-4 0,9-6-1,2-4 1,2-3 0,-2-6 0,1-4-1,-7-3 1,-8-8-1,-10-1-2,-6 1-1,-6 1-4,-8-2-13,-4 3-15,3 7-1,-2-1 0,8 10 0</inkml:trace>
  <inkml:trace contextRef="#ctx0" brushRef="#br0" timeOffset="63191.3212">7618 11875 56,'-15'0'31,"-8"3"-7,2 5-6,0 7-4,-1 0-3,12 6-4,1 1-1,9 2-1,9 0-1,7-2 0,0-6-1,8-2 0,-3-5-1,-1-4 0,-5-5-1,-3 0 0,-12 0-1,0-15-3,0 15-6,-21-19-19,2 5-9,4 1 0,-7-6 1</inkml:trace>
  <inkml:trace contextRef="#ctx0" brushRef="#br0" timeOffset="63496.6479">7749 11927 69,'14'10'37,"5"5"0,-6 4-13,-4-10-9,4 4-7,-13-13-4,15 10-4,-15-10-3,15-4-1,-15 4-1,16-20 0,-4 6-1,-2-4 2,6 4 1,-5 0 3,2 3 1,0 8 3,-4 3 0,3 10 1,-5 2 0,2 4-1,-6 1-4,2-2-9,-1-2-26,2-3-1,-6-10-1,0 0 0</inkml:trace>
  <inkml:trace contextRef="#ctx0" brushRef="#br0" timeOffset="63671.0615">8139 11886 44,'19'20'37,"-7"1"0,5 3 0,-7 4-15,-6-10-10,3 2-7,-14-6-11,-5-2-27,-7-12-4,-2-4 0,-7-6-1</inkml:trace>
  <inkml:trace contextRef="#ctx0" brushRef="#br0" timeOffset="64541.6914">8909 11825 11,'-27'-21'41,"11"21"-26,-3 0-2,1 4-2,7 5-2,3 4-1,8 0-3,9 2-2,7-5 0,5 0-2,4-1 0,0-1-1,-6-6-2,-1-2 0,-9 0-1,-9 0 0,0 0 0,-21-3 0,-1 3 0,-2 3 2,-2 4 2,2-1 2,0 7 0,7 0 1,5 2 1,9 3 0,3-4 1,10 2-2,5-5 0,6 1 0,1-7-2,4-2 0,1-3-1,-2-8-1,-4-4-1,2-2 0,-2-4-1,-7-5 0,1 4 0,-4-2 1,-2 4 1,1 6 2,-10 11-1,13-5 2,-13 5 0,15 22 0,-9-8 0,4 4 0,1-3 0,3-2-1,-3-6 1,5-2-1,-3-12-1,-1 0 1,0-5 0,-2-3 0,-4-2-2,-3 0-3,2 5-13,-5 12-18,7-20 0,-7 20-1,6-12 1</inkml:trace>
  <inkml:trace contextRef="#ctx0" brushRef="#br0" timeOffset="64950.135">9449 11812 45,'-27'-10'30,"16"10"-4,0 0-10,-2 4-6,9 5-3,4-9-2,7 20-2,3-11 0,2 2-1,6-4 0,0 0-1,1-1-1,-3-4-1,-1-2-1,-15 0 0,0 0 0,0 0 1,-15 0 1,-1 3 2,-3-3 2,1 11 1,-1-4 3,8 9-1,1-3 1,10 6-1,3-5 0,10 5-2,3-5-1,4-2-2,3-2-3,-2-10-7,4 0-14,-4-5-16,-8-12 0,-1 3 0,-6-13 0</inkml:trace>
  <inkml:trace contextRef="#ctx0" brushRef="#br0" timeOffset="65118.607">9483 11650 46,'-15'-15'30,"15"15"-3,-10 0-15,10 0-33,0 9-6,0-9-2,6 18-1</inkml:trace>
  <inkml:trace contextRef="#ctx0" brushRef="#br0" timeOffset="65377.6179">9642 11923 69,'17'19'34,"6"-1"-2,-5-5-13,4-13-7,-1 5-6,-3-14-4,1-4-2,-6-1-3,-9-6 0,0-1-2,-9-3 1,-8 5-1,-2 1 1,-4 9 2,-2 4 2,-1 9 3,6 9 3,-1 6 1,10 13 0,0 1 1,10 9-1,1 1 0,5 6-2,-2-6-3,1-4-12,-1-4-27,3-5-1,-4-9 0,6-5 0</inkml:trace>
  <inkml:trace contextRef="#ctx0" brushRef="#br0" timeOffset="65807.34">9929 11862 49,'26'23'36,"-12"-4"0,5 10-7,0 11-13,-8-1-4,-1 7-5,-7-3-3,-6-1-3,-9-10-3,-6-6-2,-1-11-2,-5-15 1,4-6-1,3-17 1,10-4 2,7-14 1,6-2 2,10-3 1,8 3 1,4 6 1,1 1-3,0 9-3,4 8-14,-3 11-16,-12-2 0,4 10 0,-6 0-1</inkml:trace>
  <inkml:trace contextRef="#ctx0" brushRef="#br0" timeOffset="66334.3403">10358 11775 48,'-16'0'29,"-6"-4"0,9 4-15,7 12-5,6-2-4,10 5-1,2-1-1,3 0 0,7-2 0,-3-2-3,2-2-1,-5-8-2,-4 3-2,-12-3 0,0 0 0,0-9-1,-9 9 2,-3-6 1,-3 6 2,2 4 4,-5 0 1,8 6 2,4 4 1,1 4-1,5-4 1,5 5-2,2-4 0,7-1-1,2-4-1,2-6-2,1-5 0,3-9 0,-4-4-2,2-3 2,-2-3-2,-3-2 1,-6 1-1,-3 1 1,2 3-1,-5 8 3,-3 9 0,0 0 1,0 0 0,0 24 0,0-5 1,2 10-2,4-2-4,-2 0-9,8-2-7,0 2-17,1-15-1,11-2 0,-4-10-1</inkml:trace>
  <inkml:trace contextRef="#ctx0" brushRef="#br0" timeOffset="66790.9951">10949 11860 46,'0'0'37,"0"16"-2,0-16 2,-25 19-21,15-4-5,-11-6-6,4-1-4,-3-5-2,-1-3-1,3-3 0,-2-6-1,5-4-1,6-3 1,9 3 0,0 0 2,0 13 1,12-13 2,0 13 0,7 0 0,0 12 1,1-2 0,-2 5 0,2 2 0,0-3 0,1-2-2,0-6 0,0-6-1,-1-3 0,0-6-1,0-7 0,2-3 0,-3-2 0,1 1 1,-2 3 1,2 7 0,0 4 2,-1 6 0,-5 10 1,1 8 1,-7 2 0,0 11 0,-8-2 0,0-1-2,-9-6-2,-6-2-7,3-5-34,-5-4 0,-1-11-2,1 0 1</inkml:trace>
  <inkml:trace contextRef="#ctx0" brushRef="#br0" timeOffset="67137.9516">11656 11855 58,'16'5'36,"1"-5"2,9 3-1,7 6-23,-2-9-10,4 0-13,-1 0-26,-1 6-2,-10-6 1,-4-3-1</inkml:trace>
  <inkml:trace contextRef="#ctx0" brushRef="#br0" timeOffset="67301.8679">11700 11947 55,'15'15'37,"5"-6"0,11 0-5,6 0-23,2-11-36,2 4-5,-5-7-3,2 1 0</inkml:trace>
  <inkml:trace contextRef="#ctx0" brushRef="#br0" timeOffset="67777.0619">12330 11768 78,'0'0'35,"0"29"-10,0-1-8,3 7-7,-3-6-2,0 4-8,6-4-13,1-5-21,-1-12 0,6-3-2,-12-9 1</inkml:trace>
  <inkml:trace contextRef="#ctx0" brushRef="#br0" timeOffset="68070.9264">12613 11798 76,'-20'6'33,"-7"5"-9,2-4-10,13 14-4,2-2-3,10 8-3,6-3 0,13-2-1,3-5 0,2 0-1,5-7 0,-5-6-2,-9-4 1,-4-10-1,-15-1-3,-6-4-1,-4 4-4,-12-7-10,-4 4-17,7 1 0,-4-2 0,27 15 0</inkml:trace>
  <inkml:trace contextRef="#ctx0" brushRef="#br0" timeOffset="68244.7187">12721 11839 60,'27'19'37,"5"-1"0,5 7-13,0 7-7,-6-1-5,7 2-6,-8-1-6,1-7-10,-6-11-26,0 1-1,-12-15-1,-1 0 1</inkml:trace>
  <inkml:trace contextRef="#ctx0" brushRef="#br0" timeOffset="68409.7252">13016 11830 47,'-23'8'37,"1"16"-1,-8 5 1,-10 7-18,8 10-8,-11-2-7,6 0-7,10 3-17,1-8-16,-1-11-1,16-6 0,-3-15 0</inkml:trace>
  <inkml:trace contextRef="#ctx0" brushRef="#br0" timeOffset="68695.9589">13090 11840 52,'-10'8'36,"10"4"0,0 0 0,-6 1-22,18 6-3,-2-4-3,11 3-3,-2-5 0,6-3-2,0-5 1,2-5-3,-2-5-3,-2-8-4,2 2-12,-14-7-21,-5-4 0,-6-2 0,-3-4 0</inkml:trace>
  <inkml:trace contextRef="#ctx0" brushRef="#br0" timeOffset="68865.0624">13183 11601 53,'-16'-12'35,"16"12"0,-8 9-2,8-9-28,6 17-25,-6-17-12,18 25-3,-14-15 1</inkml:trace>
  <inkml:trace contextRef="#ctx0" brushRef="#br0" timeOffset="69153.1804">13474 11764 65,'-9'0'35,"9"0"2,0 0-8,9 23-18,4-8-4,14 8-2,-4 0 0,4 6-3,-8-2 1,-3-3-2,-13-2 0,-9-7-2,-4-1-4,-17-14-15,1-6-17,1-3-1,4-8 0,8 3 1</inkml:trace>
  <inkml:trace contextRef="#ctx0" brushRef="#br0" timeOffset="69400.0852">13893 11468 76,'0'0'36,"0"0"0,9 4-15,-2 24-10,-7 6-5,5 9-7,5 10-16,-3-2-18,-7-5-1,9 1-1,-4-11 0</inkml:trace>
  <inkml:trace contextRef="#ctx0" brushRef="#br0" timeOffset="69553.5277">13973 11997 92,'-6'11'40,"6"-11"0,0 0-10,0 0-55,0 0-11,2-11-1,-2-3-2</inkml:trace>
  <inkml:trace contextRef="#ctx0" brushRef="#br0" timeOffset="70514.0006">14854 11555 60,'0'-12'36,"0"12"0,9 32-12,-14 5-9,9 13-5,-4 7-5,0 9 0,0-1-2,6 0-3,2-9-3,-2-15-6,3-5-11,-1-11-17,-8-15 0,0-10 0,0-10 0</inkml:trace>
  <inkml:trace contextRef="#ctx0" brushRef="#br0" timeOffset="70784.815">14723 11584 25,'7'-20'33,"7"-4"0,12 9-3,18 8-12,-1 3-4,16 9-4,0 2-3,-3 14-3,-13 9-2,-7 5 0,-18 3-1,-22-3 0,-15-2-1,-14-5-1,-7-7-3,-6-8-4,8 0-6,0-13-13,10-4-8,28 4-1,-10-14 2</inkml:trace>
  <inkml:trace contextRef="#ctx0" brushRef="#br0" timeOffset="71047.6077">15386 11831 38,'-13'9'35,"13"-9"-1,16 13 1,2-13-20,9 5-6,2-1-7,2-4-12,-3-7-23,6 7-2,-12-8 1,1 8-1</inkml:trace>
  <inkml:trace contextRef="#ctx0" brushRef="#br0" timeOffset="71205.6143">15387 11927 30,'-5'15'34,"5"-15"0,30 13-1,-7-13-20,7 0-26,13 7-13,-10-17-4,17 10-2</inkml:trace>
  <inkml:trace contextRef="#ctx0" brushRef="#br0" timeOffset="71597.4077">16024 11973 39,'-28'0'33,"16"6"2,12-6-9,0 0-9,25 9-4,14-9-4,24 0-2,20 0-1,25 0-1,18 0-2,15 0-1,8-4-2,5-1-5,-2 1-16,-11 0-15,-20-5-1,-19 2-1,-33-5 0</inkml:trace>
  <inkml:trace contextRef="#ctx0" brushRef="#br0" timeOffset="72212.2681">16517 11737 58,'0'-24'26,"-10"7"-8,-8-3-3,-3-1-5,-4 5-3,-3-2-2,-1 3-1,-2 6-2,3 4 0,7 9-1,6 4-1,8 6 1,7 3 0,10 3 0,6 1 1,8 1-1,4-1 1,3-4 0,0-7 0,0-5 0,0-10-1,-6-9 0,-2-5 0,-6-9-1,-1-10 0,-8-5 0,-1-6 0,-5-2 0,-2 5-1,-5 0 2,1 7 0,-4 7 0,1 13 0,-2 10 0,9 9 0,-10 19 0,10 10 0,-3 8 0,3 13-1,3 2 0,4-1-1,2 4-8,1-4-20,-4-15-6,10-6 1,-5-14 0</inkml:trace>
  <inkml:trace contextRef="#ctx0" brushRef="#br0" timeOffset="72566.4404">16762 11448 45,'0'0'34,"0"0"0,12 12-4,-3 13-13,-9 2-8,6 7-3,-6 0-1,7 4 0,-1-6-3,-3-1 0,1-11 0,-4-6-1,0-14 0,0 0 1,0-14-1,-4-4 0,-2-8 1,3-9-2,0-7 0,-1 0 0,4-2 1,0-2-2,0 5 1,4 3 1,2 4-2,6 8 2,1 7-2,2 5-1,8 9-3,-2-2-5,16 11-16,-2 5-11,3-1 1,9 1-2</inkml:trace>
  <inkml:trace contextRef="#ctx0" brushRef="#br0" timeOffset="72829.4517">16886 11751 61,'9'16'33,"0"-16"-2,4 0-12,7 6-7,6-6-12,-1-5-19,-3-2-13,2 1-2,-9-7 1</inkml:trace>
  <inkml:trace contextRef="#ctx0" brushRef="#br0" timeOffset="73018.3364">16824 11553 50,'-13'-2'37,"13"2"0,10 4-1,8-4-19,11 0-9,4 2-7,5-2-11,4 0-26,5 5 0,-11-5-1,-1 7 1</inkml:trace>
  <inkml:trace contextRef="#ctx0" brushRef="#br0" timeOffset="73671.7592">16557 12446 44,'13'-7'28,"-8"-6"-8,2-2-4,-7-6-4,-3 0-5,-7-2-1,-5-3-3,-9 5-1,-3 2-1,-3 6 0,-3 8 0,4 5 0,0 9 1,9 8 0,6 7 0,8 4 2,6-2-1,16 5 0,1-11 1,7 2-1,0-9-1,8-7 0,-5-11 0,4-5-1,-5-7 0,-2-11-1,-3-4 0,-2-6-1,-7-3 1,-1 1 0,-5 1 0,-3 6-1,-3 5 1,-7 10 1,7 18-1,-15-6 0,3 20 1,5 4-1,-3 5 1,5 9 0,5 3-1,0 0-2,3 3-7,3-3-17,0-8-8,7 4-1,-7-12 0</inkml:trace>
  <inkml:trace contextRef="#ctx0" brushRef="#br0" timeOffset="73943.8005">16849 12146 45,'0'0'35,"12"-7"1,-9 18 0,-3 8-19,-7-3-5,7 12-4,-2 2-3,2 6 0,0-2-1,7 4-2,1-6 0,4-4 0,5-3-3,1-8-2,2-3-7,-3-9-23,-1-8-6,2-5 0,-10-10 1</inkml:trace>
  <inkml:trace contextRef="#ctx0" brushRef="#br0" timeOffset="74126.2234">16855 12280 61,'3'10'35,"18"3"1,2-8-12,5-10-48,2 7-5,-4-11-3,6 0-2</inkml:trace>
  <inkml:trace contextRef="#ctx0" brushRef="#br0" timeOffset="79025.9404">17841 11872 21,'0'0'30,"0"0"1,16 4-10,9-4-2,11 0-6,14 0-2,5-4-4,4 0-5,7 4-6,-8-8-8,-3 1-11,-4 7-10,-23-10 2,-4 7-2</inkml:trace>
  <inkml:trace contextRef="#ctx0" brushRef="#br0" timeOffset="79281.5217">17917 11968 38,'0'0'27,"13"3"-4,6-8-4,14 3-5,9-5-5,8 2-1,7 0-4,1 1-2,2-1-4,-5 5-5,-8-3-6,-13 1-7,-9 2-5,-25 0-2,13-14-1</inkml:trace>
  <inkml:trace contextRef="#ctx0" brushRef="#br0" timeOffset="79457.534">18301 11810 14,'3'-12'22,"29"26"21,-13 0-23,0 8-3,-5 2-2,-3 5-3,-7-2-2,-4 1-6,-11-4-15,2-1-18,-11-14-4,5 4 0,-6-13-1</inkml:trace>
  <inkml:trace contextRef="#ctx0" brushRef="#br0" timeOffset="81290.7965">19031 11705 24,'0'9'30,"0"19"2,-6 3-4,-2 8-12,8 9-4,-5-2-3,5 3-4,6-7-1,-1-5-1,0-14-1,0-7-1,-5-16 0,10-2 0,-7-15 0,-3-8 0,0-8-1,-3-7 1,-4-2-1,1-5 0,-3 5 0,4 0 1,-2 1-1,7 9 0,7 5 0,5 8 0,8 7-2,7-1-3,10 4-7,3 6-15,5-3-6,8 6-1,-9-9 1</inkml:trace>
  <inkml:trace contextRef="#ctx0" brushRef="#br0" timeOffset="81553.778">18996 12146 64,'0'0'37,"17"9"0,11-9-4,8 0-20,14 0-7,1-8-8,-1 4-15,-5-6-19,1 5-1,-16-9 0,-3 0 0</inkml:trace>
  <inkml:trace contextRef="#ctx0" brushRef="#br0" timeOffset="81729.7796">19072 11969 45,'11'6'28,"1"-6"-3,17-4-14,8 4-21,1-6-15,14 6-1,-7 0-2</inkml:trace>
  <inkml:trace contextRef="#ctx0" brushRef="#br0" timeOffset="83344.0671">19613 11880 22,'24'11'29,"-10"-11"1,13 0-7,1 0-10,8 5-9,0-3-14,-3-4-16,9 7-3,-17-9 0,5 8 3</inkml:trace>
  <inkml:trace contextRef="#ctx0" brushRef="#br0" timeOffset="83538.6516">19662 11988 51,'9'9'33,"2"-9"-3,11 2-12,11-2-12,4-2-30,11 6-3,-8-8-4,8 4-1</inkml:trace>
  <inkml:trace contextRef="#ctx0" brushRef="#br0" timeOffset="83990.7681">20422 11411 18,'-22'-22'30,"6"22"1,-9 4-3,3 24-12,7 22-1,-1 11-5,9 22-2,0 12-1,10 12-1,3 9-1,4 2-1,-1-4-1,0-6-1,-9-8 0,0-11 0,-9-13-2,-7-13-1,-3-15-5,-5-15-7,3-11-17,7-4-6,0-16 0,14-2-1</inkml:trace>
  <inkml:trace contextRef="#ctx0" brushRef="#br0" timeOffset="84320.4877">20596 12732 26,'0'0'32,"-20"-12"0,8 4-6,-6 8-9,-5-3-3,3 11-3,-3-2-3,7 7-1,2 1-2,10 4-1,4 1 0,14-1 0,4-5-2,10-5 1,3-4-1,0-4-1,0-9-3,-7-11-7,-3-6-27,-5 1-1,-16-11 0,0 0 0</inkml:trace>
  <inkml:trace contextRef="#ctx0" brushRef="#br0" timeOffset="84833.3343">20662 11257 80,'0'23'34,"-4"-2"-9,4-1-10,4 6-5,-4 2-3,4 2-4,-1-1-7,-3-7-10,3-7-20,3 1 0,-6-16-1,0 0 0</inkml:trace>
  <inkml:trace contextRef="#ctx0" brushRef="#br0" timeOffset="85002.7812">20540 11376 28,'0'0'29,"19"-3"1,-4-1-2,7 4-20,4 0-11,6 0-12,10 10-11,-5-10-3,13 4 1</inkml:trace>
  <inkml:trace contextRef="#ctx0" brushRef="#br0" timeOffset="85313.9065">20997 11421 38,'-12'13'29,"-11"-13"-3,1 0-7,-3 0-6,-1-8-5,4-1-5,5-5-2,7-1-1,10-2-1,0 2 0,12 3 0,3 5 0,4 2 1,4 5 2,3 10 0,0 3 1,-1 3 0,5 6 1,-3-4 0,3 1 0,1-6-1,2-3 0,-6-7 0,1-6-1,-9-8 1,-5-5 0,-11-5 0,-8 4 0,-12-2 0,-5 5 0,-6 2-4,-9 6-14,1 1-20,10 10-1,-1-5 0,13 13 0</inkml:trace>
  <inkml:trace contextRef="#ctx0" brushRef="#br0" timeOffset="87418.3002">21346 11803 54,'8'23'33,"-8"4"-5,6 5-8,1 11-5,-3 2-3,3 9-3,0-5-3,2-2-5,-2-4-7,-3-12-11,-4-12-17,6-5-1,-6-14-1,0 0 0</inkml:trace>
  <inkml:trace contextRef="#ctx0" brushRef="#br0" timeOffset="87659.1867">21248 11797 50,'20'-19'34,"16"6"-1,5 7-11,6 3-7,6 11-4,-8 2-4,-5 9-1,-14 5-3,-13 7-1,-20-2-1,-12-2-3,-12-1-5,-11-9-10,1-5-18,7-3 0,2-13-1,14 0 0</inkml:trace>
  <inkml:trace contextRef="#ctx0" brushRef="#br0" timeOffset="87961.242">21933 11764 48,'-31'7'33,"-9"0"2,4 8-13,8 14-6,-1 7-4,11 7-4,3 3-2,12 4-2,8-1-1,11-1-1,6-5-4,3-11-6,8-7-17,5-8-11,-8-17 0,1-3-1</inkml:trace>
  <inkml:trace contextRef="#ctx0" brushRef="#br0" timeOffset="88202.2647">22135 11787 80,'0'10'38,"0"5"0,0 7-18,-5-1-8,8 11-4,-3 0-2,4 9-2,4-4-1,0 1-3,1-2 0,7-7-3,1-3-8,-6-11-11,5-6-17,-1-7 0,-4-8 0,2-7 1</inkml:trace>
  <inkml:trace contextRef="#ctx0" brushRef="#br0" timeOffset="88374.2734">22007 12015 49,'0'0'31,"13"0"-1,8 0-14,7 0-15,1 0-16,7 0-13,-8-7-1,8 4-1</inkml:trace>
  <inkml:trace contextRef="#ctx0" brushRef="#br0" timeOffset="88560.2874">22371 11850 39,'16'-11'36,"-4"-2"1,6 12-2,6 10-13,-8 4-7,2 16-5,-11-1-3,-3 11-3,-4-2-1,0 2-5,-6 5-10,-10-7-25,-3-14-2,6-3 0,4-8 0</inkml:trace>
  <inkml:trace contextRef="#ctx0" brushRef="#br0" timeOffset="89043.8023">22848 12044 37,'-8'-15'32,"-9"-9"-1,-3 8-13,4 6-4,-3 2-5,1 8-2,-4 9-2,6 4-1,1 4-2,10 8 1,8-3-2,4 4 2,3-4-1,8-4-1,2-2 0,3-9-2,0-7-1,-1-10-1,-2-8 0,-1-10-2,-2-8 0,-6-8 0,6-4 1,-14-6 1,1 0 3,-4 2 1,0 5 2,0 10 1,-5 8 1,-3 12 0,-3 9 1,7 20 0,-3 6-1,4 14-1,3 7 0,-5 8-1,5-1 0,6 4-2,4-1-5,-4-9-13,-2-7-19,12-4 0,-10-15-2,6-4 1</inkml:trace>
  <inkml:trace contextRef="#ctx0" brushRef="#br0" timeOffset="89307.2764">23116 11704 52,'7'-14'38,"-7"14"1,10 6 0,-7 8-18,2 15-10,-5 6-4,4 8-2,5 3-1,-9 6-1,0-3-1,0-1-1,0-5 0,3-4-1,9-5-1,-3-12-4,4-1-8,1-7-25,11-14-3,-5-7 1,-6-11-1</inkml:trace>
  <inkml:trace contextRef="#ctx0" brushRef="#br0" timeOffset="89486.0699">23064 11889 66,'21'6'38,"10"4"0,2-1-4,6-5-45,20 2-20,-10-14-3,-2 5-3,12-15 0</inkml:trace>
  <inkml:trace contextRef="#ctx0" brushRef="#br0" timeOffset="92427.4966">1791 13419 56,'0'0'34,"6"11"-4,10-11-5,7 6-6,4-6-5,10 0-5,-3 0-6,5-3-5,4 3-6,-10 0-11,-5-4-17,-2 4 0,-14-3-2,-12 3 2</inkml:trace>
  <inkml:trace contextRef="#ctx0" brushRef="#br0" timeOffset="92604.7057">1853 13522 25,'8'18'33,"6"-14"0,16 2-1,4-6-18,4 4-17,9 1-23,-7-13-4,-6 8-2,-10-4 0</inkml:trace>
  <inkml:trace contextRef="#ctx0" brushRef="#br0" timeOffset="93968.2061">2669 12734 25,'-2'-17'30,"-12"4"1,-1 18-12,-1 18-3,-2 22-4,5 23-4,3 16-2,10 25-1,5 15-1,3 12 0,-1 6-1,5 1 0,-3-10 0,0-6-2,-6-15-1,-3-21-2,-8-17-6,-3-21-16,-3-20-10,4-13-1,-3-20 0</inkml:trace>
  <inkml:trace contextRef="#ctx0" brushRef="#br0" timeOffset="94285.5533">2826 14117 40,'-27'-4'32,"9"16"1,-10 0-9,6 1-12,9 8-3,2 0-1,19 6-2,2-7 0,14-1-1,1-9-1,6-3 0,0-7-1,3-11-3,-6 0-10,-12-10-25,-7-14-1,-6 4-1,-13-13 0</inkml:trace>
  <inkml:trace contextRef="#ctx0" brushRef="#br0" timeOffset="94660.3307">2868 12573 42,'0'-9'32,"0"9"-4,0 0-4,6 18-6,-1 4-5,-5 4-4,4 7-4,-4 1-2,6 0-7,0-3-11,-6-4-19,0-15-1,0-1 0,-9-11-1</inkml:trace>
  <inkml:trace contextRef="#ctx0" brushRef="#br0" timeOffset="94859.3214">2790 12694 17,'23'0'25,"-13"0"1,16 3-8,-1-3-16,6 0-8,9 0-8,-5-6-8,10 12-2,-8-6 3</inkml:trace>
  <inkml:trace contextRef="#ctx0" brushRef="#br0" timeOffset="95117.3355">3226 12821 53,'-12'5'27,"-13"-9"-5,4-7-8,2-4-7,4-8-2,5 0-4,5-2 1,5 3-1,3 2-1,9 8 1,6 9 2,1 3-1,2 4 1,2 7 1,1 1-1,7 5 1,-6-4 0,2 1-1,-1-7 1,-1-1-1,-4-6 0,1-9 0,-9-3 1,-7-4-1,-6-2 0,-10 1-1,-5 5-2,-4-1-8,-2 5-27,-2 11-1,-7 0-1,8 10 0</inkml:trace>
  <inkml:trace contextRef="#ctx0" brushRef="#br0" timeOffset="100837.5916">3632 13322 45,'0'0'35,"0"14"1,-5 1-6,-4 3-14,5 4-5,-5 3-4,6-1-2,0 2-2,9-4-1,4-2-1,4-8-4,6-1-7,-4-5-22,-1-15-5,3-1 0,-6-15 0</inkml:trace>
  <inkml:trace contextRef="#ctx0" brushRef="#br0" timeOffset="101023.2487">3650 13152 53,'0'0'33,"0"0"-1,0 0-14,0 0-36,0 0-11,11 4-3,-11-4 0</inkml:trace>
  <inkml:trace contextRef="#ctx0" brushRef="#br0" timeOffset="101355.6395">3871 13080 27,'-19'-27'33,"13"3"0,1-2-2,8-2-14,13 10-6,-4 4-2,10 12-1,-4 4-3,0 14 0,-12 3-2,-6 10 0,-11 3-1,-5 1-1,-2-1 1,-1-3-1,-3-7-1,10-3 0,8-6 0,4-4 1,16-4-1,6-1-1,6-1-3,0-3-6,6 0-21,0 0-6,-6 0 0,3-3-1</inkml:trace>
  <inkml:trace contextRef="#ctx0" brushRef="#br0" timeOffset="101624.8727">4268 13029 60,'-12'5'35,"-10"2"-3,-3 2-14,-2 13-5,-5 2-5,7 13-2,-1 4-2,10 5-1,10 0-2,6 3 1,11-1-1,11-1-1,7-7-3,2-10-7,6-11-24,5-5-1,-10-14-2,5-6 1</inkml:trace>
  <inkml:trace contextRef="#ctx0" brushRef="#br0" timeOffset="101880.8855">4411 13022 58,'0'0'36,"-3"13"1,3 2-4,0 15-20,0 4-4,0 11-2,0-1-2,0 4-1,3 1 0,3-3-2,0-8-1,3-4 0,5-9-1,3-6-1,6-5-4,-7-14-7,8-10-27,-5-1 0,-4-9-1,-1-1 0</inkml:trace>
  <inkml:trace contextRef="#ctx0" brushRef="#br0" timeOffset="102065.9056">4362 13246 27,'0'9'32,"0"-9"1,18 10-1,-5-7-18,12 0-19,3 4-16,-4-14-9,7 4-2,-10-11 0</inkml:trace>
  <inkml:trace contextRef="#ctx0" brushRef="#br0" timeOffset="102261.9184">4641 13127 51,'18'-11'37,"1"4"0,5 7-6,1 16-10,-6 2-7,3 15-5,-10 1-2,-3 10-2,-9-1-2,-12 3-2,-3-2-3,-11-10-8,2-7-28,-4-4-3,0-11 0,3-8 1</inkml:trace>
  <inkml:trace contextRef="#ctx0" brushRef="#br0" timeOffset="103904.4087">5042 13003 49,'0'0'34,"0"16"-4,0 4-9,3 14-5,-3 6-4,6 9-5,-6 4 0,6 0-4,-1 0-3,-2-7-7,3-2-10,-6-5-16,0-13-3,5-6 0,-5-9 0</inkml:trace>
  <inkml:trace contextRef="#ctx0" brushRef="#br0" timeOffset="104357.1458">5014 13062 41,'22'-18'35,"2"3"1,10 11-9,5 8-8,-4 1-7,3 15-2,-10 3-4,-6 11-2,-13 2 0,-9 5-3,-16-4 0,-7-1-1,-6-4-1,-2-7-2,1-4 1,2-10-2,7-6 0,7-10 1,14 5 0,0-16 1,12 8 1,8 0 2,3 5 1,7 7 1,3 6 0,-1 7 0,1-1 0,-2 6-3,-1 2-9,-8-3-17,4-7-10,3-2-1,-6-12-1</inkml:trace>
  <inkml:trace contextRef="#ctx0" brushRef="#br0" timeOffset="104896.3031">5814 13398 18,'0'-28'27,"-11"13"-5,-5-6-2,-4 4-4,-1 4-2,-7-1-4,0 9-3,-3 3-1,4 6-2,6 7-1,7 6 0,8 4 0,6 1 0,9-4 0,8 3-1,6-8 1,5 0 0,0-9-2,3-6 0,-2-7-2,-4-10 0,-3-3-1,-3-10 0,-5-7 0,-6-7 0,-4-4 0,-4-3 1,-5-3 1,-2 5 1,-3 5 1,1 10-1,-4 9 0,5 13 0,-4 11 1,6 17-1,1 9 1,2 10-1,0 9 0,3 4 0,3 7 0,0-1-1,10 2-5,-3-8-17,0-9-13,7-4 1,-1-13-1</inkml:trace>
  <inkml:trace contextRef="#ctx0" brushRef="#br0" timeOffset="105182.4907">6062 13046 36,'0'0'35,"9"7"2,-3 6-4,6 8-13,-12 1-6,7 16-3,-7-1-2,6 6-3,-6-2-1,7 3-2,-2-6-2,5-1-1,5-6-2,-2-11-2,8-1-6,-2-10-23,-1-9-7,4-4 1,-9-11-1</inkml:trace>
  <inkml:trace contextRef="#ctx0" brushRef="#br0" timeOffset="105374.5931">6005 13266 68,'26'5'36,"5"-5"0,9 0-6,2 0-32,-3-3-30,3 3-2,-13-5-1,-1 1-1</inkml:trace>
  <inkml:trace contextRef="#ctx0" brushRef="#br0" timeOffset="109824.3864">6750 13205 43,'0'0'33,"31"3"0,-6-3-4,8 0-24,5 0-16,-4-3-17,9 8-3,-9-5-1,-2 5-1</inkml:trace>
  <inkml:trace contextRef="#ctx0" brushRef="#br0" timeOffset="110014.086">6808 13259 41,'0'12'36,"0"-12"0,34 19-1,-3-9-19,7-10-36,12 8-11,-7-11-3,4 3-1</inkml:trace>
  <inkml:trace contextRef="#ctx0" brushRef="#br0" timeOffset="110717.7419">7696 12668 49,'-13'-6'33,"-2"22"1,-4 15-14,-2 19-5,8 21-4,4 16-4,9 13-1,0 13-2,8 12-2,2 2 0,2-2 0,-2-8-1,-4-9-1,-6-15-2,0-15-4,-6-14-6,-6-22-19,-5-19-5,5-10 0,-6-18-1</inkml:trace>
  <inkml:trace contextRef="#ctx0" brushRef="#br0" timeOffset="111040.4621">7860 14044 34,'-15'0'34,"-2"0"0,2 10 0,-1 3-20,-3-1-3,8 13-4,2-4-1,9 4-1,8-2-2,9 1 0,4-9-1,4-2 1,2-9-2,-1-8 0,-4-4-7,-7-9-15,-6-10-16,-5-1 1,-8-13-1,-2-1 0</inkml:trace>
  <inkml:trace contextRef="#ctx0" brushRef="#br0" timeOffset="111335.1455">7820 12594 51,'0'0'32,"12"26"-2,-5-3-11,-7 2-7,5 7-4,-5 1-12,5 6-21,-9-15-7,4 1-1,-6-16 0</inkml:trace>
  <inkml:trace contextRef="#ctx0" brushRef="#br0" timeOffset="111531.1551">7828 12750 6,'20'0'9,"4"3"-11,10 2-3,-3-5 0</inkml:trace>
  <inkml:trace contextRef="#ctx0" brushRef="#br0" timeOffset="111762.3657">8056 12801 52,'-13'10'18,"-3"-13"-2,-2-2-3,6-4-4,0-2-2,7-4-3,5-3 1,5 1-1,3 1 0,8 8 1,2 3 2,4 10 0,-5-2 0,7 11-1,-3 1 0,7 3 0,0 0-2,3-1 0,-2-7-2,-2-3 1,0-7-2,-7-8 1,-8-2-1,-10-3 0,-11 1 0,-12-1-1,-4 9-3,-7-1-10,-2 5-23,10 2-1,-4-2-1,15 11 1</inkml:trace>
  <inkml:trace contextRef="#ctx0" brushRef="#br0" timeOffset="115424.1853">8742 12687 34,'-10'-2'32,"-8"21"2,-13 15-7,-7 17-10,-2 22-5,-6 16-2,12 22-2,3 10-3,19 8-1,12-1-1,15-5-2,18-11-2,15-17-7,17-22-26,9-16-2,-2-26 0,5-16-1</inkml:trace>
  <inkml:trace contextRef="#ctx0" brushRef="#br0" timeOffset="115903.6238">9306 12953 57,'-22'-27'33,"1"9"-7,-10 6-6,-3 4-5,2 16-5,-2 9-2,9 13-2,3 7-3,8 8 0,10 3-2,11 2 1,11-5 0,10-6-1,10-12 1,2-10-1,0-13 0,1-8 1,-5-13-1,-9-5-1,-10-10 1,-14-2-1,-9-6-1,-10 1-1,-5 6-6,-4-1-7,0 2-21,2 15-2,2 2 1,6 15 1</inkml:trace>
  <inkml:trace contextRef="#ctx0" brushRef="#br0" timeOffset="116093.6196">9198 13136 65,'6'14'38,"13"4"-1,3-2-10,2-2-14,4 3-8,0 0-15,-4-1-25,-10-10-1,-2 3-1,-12-9 0</inkml:trace>
  <inkml:trace contextRef="#ctx0" brushRef="#br0" timeOffset="116311.6272">8906 13389 77,'-8'12'39,"26"-5"0,19 1-12,7-8-14,20 9-4,7-5-3,11 0-3,7 5-9,-5-5-7,2 2-27,-11 4 1,-16-3-1,-10 4 0</inkml:trace>
  <inkml:trace contextRef="#ctx0" brushRef="#br0" timeOffset="117590.6997">9077 13571 38,'-10'14'32,"10"12"2,-9 4-12,3 4-6,6 10-4,-3 1-2,6 4-4,-3-6-2,4-4-6,1-5-6,-5-8-9,0-11-16,0-1-2,0-14 0,-7-5 0</inkml:trace>
  <inkml:trace contextRef="#ctx0" brushRef="#br0" timeOffset="117883.179">9011 13732 32,'13'-40'34,"12"15"0,3 1-7,-1 10-7,9 14-3,-10 7-5,3 15-3,-11 7-3,-3 7-2,-15 3-1,-5 4-2,-8-7 0,-6-2-2,-3-8 0,1-10 0,2-2-1,4-11-1,3-3 1,12 0 1,-2-17-1,2 17 1,18-13 0,-1 13 1,2 5 1,0 0-5,6 7-14,-1 3-17,-8-8-1,5 3-1,-5-10 2</inkml:trace>
  <inkml:trace contextRef="#ctx0" brushRef="#br0" timeOffset="118251.6195">9669 13708 46,'-3'-17'23,"-10"-2"0,-2 2-3,-6 5-3,-7 5-3,0 7-4,-7 7-2,4 11-1,-1 3-1,9 13-2,8 2 0,8 2-1,13-3-1,12-1 0,10-8 0,9-2 0,1-10-3,-1-11-8,0-6-27,-3 0-1,-14-12 0,-6 4-1</inkml:trace>
  <inkml:trace contextRef="#ctx0" brushRef="#br0" timeOffset="119861.3848">9948 13379 32,'0'0'29,"29"8"-2,-11-6-10,6-2-5,4 5-3,1-8-1,1-1-3,-5-5-1,-3-3-1,-7-4-2,-9-1 0,-9 1 0,-9-1 0,-9 4 0,-5 6 0,-7 7-1,1 5 1,-1 8 1,4 7 0,4 8 0,10 4 2,8 3-1,14 2 0,10-1 1,12-4-1,8-4-2,8-8-4,6-6-19,2-7-12,-9-18-1,-3-5-1</inkml:trace>
  <inkml:trace contextRef="#ctx0" brushRef="#br0" timeOffset="120244.4477">10069 12978 34,'0'0'33,"18"7"0,1-9 0,6 2-19,8 0-8,5 0-12,-1 0-22,-5-5-5,4 5 0,-10-5 0</inkml:trace>
  <inkml:trace contextRef="#ctx0" brushRef="#br0" timeOffset="121447.6487">8556 13384 51,'22'7'35,"-1"-7"-1,10 0-16,3 6-37,-3-16-6,6 7-6,-12-11-3</inkml:trace>
  <inkml:trace contextRef="#ctx0" brushRef="#br0" timeOffset="122484.1348">10521 12620 43,'0'0'34,"0"0"1,0 10-8,3 15-8,-8 5-5,5 16-6,-4 2-2,4 13 0,0-3-3,7-2-2,-2-4-1,6-11 0,3-6-2,1-13-3,8-5-5,-10-17-9,2 0-18,1-7 0,-7-6 1,0-1-1</inkml:trace>
  <inkml:trace contextRef="#ctx0" brushRef="#br0" timeOffset="122680.1477">10475 12918 29,'0'0'32,"0"0"1,9 0 0,0 0-15,13 0-11,6 0-12,3-4-20,9 4-6,-8-9-2,8 5 1</inkml:trace>
  <inkml:trace contextRef="#ctx0" brushRef="#br0" timeOffset="122900.1594">10973 12646 32,'0'0'35,"0"0"0,0 0 1,0 25-15,-14-1-7,8 19-5,-9 2-3,2 10 0,1 0-3,-1-1-3,6-1-6,-4-10-15,4-11-16,7-10-1,0-22 1,10 9-1</inkml:trace>
  <inkml:trace contextRef="#ctx0" brushRef="#br0" timeOffset="123146.1733">11107 12726 52,'14'3'37,"-14"11"-1,5 13-3,3 7-19,-8 0-5,3 7-5,0 0-6,0-7-11,2-8-20,-1-3-3,-4-23-1,3 11 0</inkml:trace>
  <inkml:trace contextRef="#ctx0" brushRef="#br0" timeOffset="123426.5174">11131 12725 30,'15'-16'34,"-1"-1"0,8 15 0,4 6-15,-9 2-6,3 9-5,-9 6-3,-8 7-2,-9 4-1,-6-3-1,-12-1-1,2-2 0,-4-4-1,2-6 0,5-6 0,7-4 1,12-6-1,0 0 1,15 8 0,4-4 1,1 2-1,3 2 0,2 7-5,-3-4-18,-5-2-12,4 1 0,-8-10 0</inkml:trace>
  <inkml:trace contextRef="#ctx0" brushRef="#br0" timeOffset="123748.7959">11625 12746 46,'-9'-13'32,"-14"-3"-4,-2 4-9,-1 7-5,-8 2-2,4 11-3,-3 7-3,7 11 0,4 1-2,13 8 1,9 3-2,7 1 1,14-2-1,7-5 0,6-8-4,2-10-10,-2-9-25,3-5-1,-6-10 0,0-4-1</inkml:trace>
  <inkml:trace contextRef="#ctx0" brushRef="#br0" timeOffset="124245.1941">11766 12662 51,'25'18'36,"-6"24"1,7 20-11,4 27-9,-12 11-4,2 22-2,-15 8-5,-5 8-1,-17-8-4,-8-5 0,-9-20 0,-3-13-3,3-17-1,-2-19-3,13-15-5,-5-17-7,19-14-17,9-10-3,-8-15 0,15-4 1</inkml:trace>
  <inkml:trace contextRef="#ctx0" brushRef="#br0" timeOffset="124809.6458">12004 12753 53,'-4'-17'31,"11"-4"-5,0 6-5,-2-7-5,15 12-4,-3 0-3,5 10-2,-3 0-2,-6 10-1,-9 5-1,-8 6-1,-2 4-1,-12 5 0,-2-2-1,-2-3 1,0-2-1,10-1 0,7-3 0,10-7 0,13-4 0,6-3 0,4-1-1,8 1-4,2 3-19,-5-1-12,-8-7 0,3 7-1,-16-7 0</inkml:trace>
  <inkml:trace contextRef="#ctx0" brushRef="#br0" timeOffset="125314.1957">12414 13198 52,'0'-11'35,"0"11"-3,-13 0-9,13 20-5,-8 7-6,8 15-5,0 4-2,0 7-2,3 1-2,-3-4-3,8-4-4,-8-12-6,10-5-12,-8-12-9,-2-17-3,0 0 0</inkml:trace>
  <inkml:trace contextRef="#ctx0" brushRef="#br0" timeOffset="125628.7839">12361 13242 59,'15'-43'26,"7"10"-3,9 13-4,3 7-5,6 13-3,-8 10-5,2 9-2,-10 7-1,-7 3-2,-14 5-1,-10-5-3,-12 0 1,-9-2-1,-8-3 0,-2-5 0,4-4 0,3-8 1,9 0 3,13 1 1,9-8 2,9 11 0,13-5 2,3 11-1,1-5 1,3 10-1,0-3-1,-5-2-2,-1 0-4,-6-4-12,-4-6-21,4 0-1,-17-7-1,23 0 1</inkml:trace>
  <inkml:trace contextRef="#ctx0" brushRef="#br0" timeOffset="126153.9967">13180 13507 45,'0'-17'29,"0"3"-1,-4-4-12,-7-4-4,-6 4-4,-7-3-2,-1 2-2,-6 4-1,0 5-2,-3 4 1,2 6-2,8 11 1,6 3 0,12 5 1,6 3-1,8 0 1,8-2 0,8-3 0,5-5 0,2-8-1,0-4 0,0-12-1,-3-6-1,-1-10 1,-7-7-2,-5-7 1,-3-6-1,-8-6 1,-4-1 0,-4-1 1,-2 3 0,0 9 0,-5 8 0,4 14 1,0 13 0,7 9 0,-9 27 0,9 5 1,6 13-1,-3 5 1,0 7 0,3 0-1,-1-1-1,2-1-4,-3-9-12,-4-14-18,9-3 0,-6-19-1,9-3 0</inkml:trace>
  <inkml:trace contextRef="#ctx0" brushRef="#br0" timeOffset="126403.3917">13344 13072 52,'0'0'38,"9"0"-1,-6 12 2,1 8-22,8 14-6,-8 2-3,4 8-2,-8 1-2,7 4-1,2-3-1,-2-3 0,-2-8-2,-5-4-1,8-7-2,-6-8-2,14-3-11,-16-13-23,0 0-1,5-23 1,-5 2-1</inkml:trace>
  <inkml:trace contextRef="#ctx0" brushRef="#br0" timeOffset="126608.4153">13303 13292 48,'-11'0'37,"22"0"0,-1 0 0,15 3-18,3 0-12,6 3-25,0-2-16,-8-4-2,4 0-1,-6-13 0</inkml:trace>
  <inkml:trace contextRef="#ctx0" brushRef="#br0" timeOffset="126929.0078">13924 13244 62,'0'0'37,"21"10"-1,1-5-2,7 0-21,-1-5-6,11 0-4,5 0-10,-13 2-20,0-4-10,-4 2 1,-14-9-1</inkml:trace>
  <inkml:trace contextRef="#ctx0" brushRef="#br0" timeOffset="127134.8293">13989 13369 73,'19'6'39,"9"-1"-1,6-1-6,3-4-31,12 5-31,-15-12-6,7 3-1,-7-12-1</inkml:trace>
  <inkml:trace contextRef="#ctx0" brushRef="#br0" timeOffset="129441.2171">14820 13343 43,'-20'0'33,"20"0"-4,23 7-9,17-7-3,22 7-4,13-7-3,21 6-2,11 0-3,6-6-4,1 3-8,-10-3-16,-11-6-12,-8-1 0,-25-6-1</inkml:trace>
  <inkml:trace contextRef="#ctx0" brushRef="#br0" timeOffset="129944.4259">15235 12792 69,'-17'-19'33,"-8"5"-12,-4 14-4,-6 0-4,3 21-4,-2 5-2,8 15-3,2 8-1,11 3-1,13 4 0,10-2 0,12-6 0,11-4 0,10-11 0,9-11 0,5-14 0,-1-8 0,-4-15-1,-4-5 0,-9-11 0,-12-7-1,-17-5-1,-10-4 0,-15 4 0,-7 0-3,-4 8-4,-10 1-8,2 8-21,3 15 0,3 5 1,4 12-1</inkml:trace>
  <inkml:trace contextRef="#ctx0" brushRef="#br0" timeOffset="130149.487">15229 13089 66,'25'20'35,"4"1"0,-2 1-16,2-3-13,-3-2-21,-5-8-17,3 2-2,-11-11-1</inkml:trace>
  <inkml:trace contextRef="#ctx0" brushRef="#br0" timeOffset="130665.6339">15573 12634 41,'11'-5'31,"-3"-7"-5,6 3-5,6 4-5,-2 5-3,3 5-3,-4-1-2,-2 9-2,-9 1-1,-6 6-2,-6 1-1,-7 2 0,-3-1 0,0-1 0,0-3-2,6-5 1,5-1 0,10-2-1,7-4 0,8 1 0,4-1-3,-1-3-8,4 0-25,-5 5 0,-6-5-1,-4 7 1</inkml:trace>
  <inkml:trace contextRef="#ctx0" brushRef="#br0" timeOffset="131375.3782">14835 13601 47,'0'0'35,"0"19"-3,0 2-8,4 15-5,-4 3-6,0 12-3,0 0-3,-4 3-4,4-3-3,-4-7-6,4-5-5,-5-12-8,5-7-11,-3-7-7,3-13 0,-12 0 1</inkml:trace>
  <inkml:trace contextRef="#ctx0" brushRef="#br0" timeOffset="131705.386">14795 13681 61,'23'-33'33,"13"11"-10,1 14-1,-1 8-7,7 11-4,-10 3-3,1 14-3,-13 1-2,-5 4 0,-13-2-3,-11-2 1,-9-7-2,-8-3 1,-2-3 0,-5-4-1,5-5 1,3-4-1,4-3 1,5 4 0,15-4 1,0 0 1,0 0-1,18 14 1,-1-4-1,7 2 0,5-1 1,2 2-3,2 1-3,-7-6-8,3 4-20,-4 1-5,-10-13 0,1 4 0</inkml:trace>
  <inkml:trace contextRef="#ctx0" brushRef="#br0" timeOffset="132058.558">15545 13659 45,'-20'-16'33,"0"7"0,-6 5-14,-7 4-4,2 16-4,-8-1-3,10 14-1,-2 3-2,14 8-1,6 3 1,11 2-2,8-4 1,14-1 0,8-9 0,6-3-2,4-9 0,1-7-4,2-8-9,-9-8-21,-1-13-6,-2-4 0,-10-7-1</inkml:trace>
  <inkml:trace contextRef="#ctx0" brushRef="#br0" timeOffset="132494.3217">15679 13573 43,'0'-9'31,"10"4"0,3 2-12,2-3-5,4 6-4,-3 0-2,2 6-1,-6 4-2,1 4 0,-10 6-1,-3 0 0,-5 3-1,-2-1 0,-3-3-1,4 1 0,0-5-1,6-2 0,0-13-1,14 11 1,2-11-1,3 0 1,3 0-1,1 0-3,3 0-7,-7 0-21,-6-2-6,2 2 0,-15 0 0</inkml:trace>
  <inkml:trace contextRef="#ctx0" brushRef="#br0" timeOffset="133976.6782">16337 12771 35,'0'0'29,"-19"-7"-5,3 20-4,4 16-5,-3 15-4,5 14-2,1 9-2,9 13 0,0 5-2,7 7-1,2 2 0,0 1-1,-9-6 0,0-4-1,-6-12 0,-7-6-1,-5-6 1,-3-11-1,1-12 0,2-10-1,3-7-3,2-13-10,13-8-17,0 0-6,-13-10 0,13 10 0</inkml:trace>
  <inkml:trace contextRef="#ctx0" brushRef="#br0" timeOffset="134300.5033">16446 14028 59,'-23'-4'33,"11"4"-3,-6 4-12,-4-4-5,6 13-4,-2-2-2,5 4-2,8 3-1,8-2 0,6-4-2,8 1 1,0-3 0,7-3-2,-2-4 0,-5-8-6,1 0-18,-3-5-14,-15-8 0,2-5 1,-7-12-1</inkml:trace>
  <inkml:trace contextRef="#ctx0" brushRef="#br0" timeOffset="134637.6114">16560 12720 63,'7'18'34,"-5"-1"-6,-2 15-6,0 2-7,6 7-4,-6-5-4,4 2-4,1-3-8,-1-12-13,-1-11-17,-3-12-1,0 0 0,4-11 0</inkml:trace>
  <inkml:trace contextRef="#ctx0" brushRef="#br0" timeOffset="135081.9653">16498 12862 34,'0'0'32,"19"5"-1,-4 4-8,7-9-9,6 3-6,5-3-3,2-3-3,0 1-2,1-1-2,-2-2 0,-8 1 0,-4 4-1,-10 0 2,-12 0 0,0 0 2,-9 9 0,-4-9 1,-6 0 0,1-7 0,3-5 0,5-2-1,7 0 0,5-2-1,4 2 0,7 4 0,3 3 0,2 7 0,4 12 1,-3 0 0,2 8 0,1-1 1,3 3 0,3-3 1,3-4-1,2-6 0,-4-9 0,2-4 0,-7-8 0,-4-5 1,-15-5 0,-5-1 0,-18 2 0,-4 4 0,-7 8-1,-1 4-5,1 13-14,5 5-19,0-1 0,8 12-1,1-2 1</inkml:trace>
  <inkml:trace contextRef="#ctx0" brushRef="#br0" timeOffset="136637.0112">17337 13376 44,'0'11'32,"0"-11"-2,20 10-10,2-3-6,2-1-4,4-2-3,0-4-3,0-4-1,-3-2-2,-6-3 0,-7-4 0,-6 0-1,-10-5 0,-8 4 0,-6 1 1,-6 6 0,-4 2 0,-4 5 0,-2 10 0,2 6 1,2 6-1,6 7 1,8 3-1,7 5 1,9-2 0,17 3-1,7-3 1,9-4 0,7-7-4,3-9-7,6-8-17,2-7-10,-11-14 0,6-7 0</inkml:trace>
  <inkml:trace contextRef="#ctx0" brushRef="#br0" timeOffset="137540.4967">17707 12943 48,'10'14'34,"2"-14"0,10 0-12,9 5-8,2-5-8,5 4-20,-1-9-17,9 5-2,-11-10-1,4 7 0</inkml:trace>
  <inkml:trace contextRef="#ctx0" brushRef="#br0" timeOffset="138104.1768">18410 12724 51,'-21'7'22,"6"-7"-2,-5-6-4,-4-7-5,4 1-2,-1-8-3,8-1-1,4-4-1,9 4 0,0 1-2,12 1 2,3 9-2,7 6 1,2 8-1,0 8 0,-5 5 1,-2 8-1,-10 4 0,-7 4-1,-15 2-1,-5 0 1,-4-5-1,-1-2 0,1-4-1,4-4 1,6-6 0,10-1 1,4-13 0,18 10 0,-1-5 0,7-1 1,1 3-3,0-7-5,5 5-15,1-5-13,-9-6-1,1 0 0,-9-7 1</inkml:trace>
  <inkml:trace contextRef="#ctx0" brushRef="#br0" timeOffset="138352.1981">18582 12594 61,'0'0'34,"0"0"1,6 18-14,-12-5-7,6 13-3,-6-2-3,6 10-2,0-2-2,0 4 0,6-1-2,3-4 0,5-3-2,1-6-1,2-5-4,-7-13-9,7-4-21,-5-4-2,-8-10-1,-4-1 0</inkml:trace>
  <inkml:trace contextRef="#ctx0" brushRef="#br0" timeOffset="138570.2186">18513 12755 41,'0'0'33,"12"12"2,6-12-2,5 3-18,8 0-9,2 4-13,1 2-21,-6-9-5,3 10-1,-14-5-1</inkml:trace>
  <inkml:trace contextRef="#ctx0" brushRef="#br0" timeOffset="138794.2311">18168 13083 72,'18'0'35,"11"0"-5,15 0-11,4-3-5,14 3-3,2 0-5,2 0-5,0 0-7,-14 0-14,-10-4-16,-3 4-1,-17-4 1,-2 4-1</inkml:trace>
  <inkml:trace contextRef="#ctx0" brushRef="#br0" timeOffset="139105.8062">18159 13239 59,'0'12'34,"0"8"1,-4 7-15,0-3-8,4 11-3,0-3-4,0-2-6,0 1-7,0-12-11,0-8-15,0-11-1,0 0 0,0 0 0</inkml:trace>
  <inkml:trace contextRef="#ctx0" brushRef="#br0" timeOffset="139367.5272">18178 13242 33,'19'-17'31,"12"17"1,-4 0-8,-2 0-8,-2 14-4,-12-2-3,-3 8-3,-14-1-2,-4 3-1,-10-5-1,-5 1 0,0-3-1,2-2-1,7-4 0,7-2 1,9-7-1,6 15 0,9-5 1,7-5 0,6 4-1,0-1-3,7 4-13,0-3-18,-4-9-1,4 0 1,-7-11-1</inkml:trace>
  <inkml:trace contextRef="#ctx0" brushRef="#br0" timeOffset="139630.5718">18652 13271 70,'-18'-14'31,"-1"8"-6,-3 6-9,-5 0-4,4 10-3,-4 0-2,10 11-2,2-1 0,12 7 0,6-4 0,12 2 0,10-6-1,8 1 0,6-6-4,-2-8-11,-2-6-27,1-8 0,-10-7-1,1-2 0</inkml:trace>
  <inkml:trace contextRef="#ctx0" brushRef="#br0" timeOffset="142728.4509">19333 13518 56,'10'-10'29,"-10"-1"-6,-8 0-4,8 11-4,-25-20-4,7 16-3,-9-4-3,3 8-3,-4 8 0,4 6-1,4 3-1,5 8 1,7 3 0,8 2 0,8-1 1,8-3 0,6-5 0,6-5 0,3-12-1,3-7 1,-3-11-1,-1-7 0,-3-9 0,-4-8-1,-5-3 0,-8-7-1,-4 0 1,-6-3-1,-3 6 0,-4 7 1,-1 7-1,-1 9 0,-5 16 1,4 9 0,-1 15 0,7 14 1,1 8-1,3 6 1,3 8-1,1-3-2,11 1-10,-5-4-18,3-10-6,7-7 0,-3-18 0</inkml:trace>
  <inkml:trace contextRef="#ctx0" brushRef="#br0" timeOffset="142998.4736">19583 13184 42,'0'0'35,"0"0"2,11 19-1,-4 7-20,-7 2-5,9 12-2,-9 0-2,8 7-3,-4-1-1,1 0-1,3-9-1,4-2-1,5-7-1,2-9-5,7 0-6,-2-11-22,-3-12-4,2-3 0,-8-11 0</inkml:trace>
  <inkml:trace contextRef="#ctx0" brushRef="#br0" timeOffset="143209.4903">19610 13389 58,'17'0'37,"12"0"-1,-1 3-6,4-3-28,10 7-30,-16-12-4,4 5-2,-12-15-3</inkml:trace>
  <inkml:trace contextRef="#ctx0" brushRef="#br0" timeOffset="146892.0956">20354 13387 24,'14'12'32,"3"-12"0,13 7-3,6-3-12,0-4-7,7 3-7,-1 0-10,-6-3-12,-7 0-12,-2 7-1,-18-7 0</inkml:trace>
  <inkml:trace contextRef="#ctx0" brushRef="#br0" timeOffset="147116.1098">20447 13522 52,'0'0'37,"14"15"0,8-6-9,11-9-9,9 4-4,2-4-9,1-4-14,-5-1-28,1 5-1,-11 0-1,-1 0 0</inkml:trace>
  <inkml:trace contextRef="#ctx0" brushRef="#br0" timeOffset="148215.0533">1729 15359 61,'8'10'35,"4"-6"-2,6-4-13,11 5-8,4-5-5,1 0-9,4 0-23,-2 2-9,-11-8-2,4 6 0</inkml:trace>
  <inkml:trace contextRef="#ctx0" brushRef="#br0" timeOffset="148440.1605">1791 15492 50,'19'8'34,"8"5"-1,6-3-14,5-10-40,4 7-5,-8-10-4,8 9-3</inkml:trace>
  <inkml:trace contextRef="#ctx0" brushRef="#br0" timeOffset="150843.4553">2467 15525 52,'10'9'35,"17"-6"0,22-3-8,17 8-15,11-8-2,15 11-3,3-2-9,4-5-22,-4-4-11,-4 4-1,-20-4-1</inkml:trace>
  <inkml:trace contextRef="#ctx0" brushRef="#br0" timeOffset="151534.7651">2960 15034 14,'0'0'29,"-28"-16"0,10 6-7,-8 1-6,-1 3-5,5 6-3,-5 0-4,8 8-1,3 2-1,9 8-1,7 0 0,14 4 0,7-2 0,4 0 1,9-4-1,3-3 1,-2-1-1,-2-7-1,-5 1-1,-12-4 0,-16-2 0,0 0-1,-16 12 1,-11-7 0,-7 5 1,-3 1 0,-1 4 2,5 3 0,3 3 1,9 3 0,6-3 2,15 5-1,12-7 1,15 2-1,2-8 0,11-2-3,4-6-7,-2-5-22,2-8-6,0-1-1,-11-15-1</inkml:trace>
  <inkml:trace contextRef="#ctx0" brushRef="#br0" timeOffset="152061.2709">3131 14850 38,'-12'-17'30,"1"-5"-8,5-2-3,6 1-5,4-1-4,11 9-2,1 3-1,9 12-2,-3 6 0,1 8 1,-8 7-3,-1 11 1,-14 0-1,0 5 0,-12-1-1,-4-4 0,0-3-2,0-5 1,4-7-1,7-5-1,5-12 1,15 10-1,4-10 0,6 0-4,8 3-16,2-1-14,-11-2-1,4 5 1,-12-5 0</inkml:trace>
  <inkml:trace contextRef="#ctx0" brushRef="#br0" timeOffset="153092.3239">2728 15777 22,'0'0'33,"0"15"2,3 8-6,-7 10-9,-1 5-6,5 13-3,-10 3-2,10 4-3,3-3-2,-3-2-3,7-9-5,-4-14-7,6-7-18,3-13-7,-12-10 0,6-15-1</inkml:trace>
  <inkml:trace contextRef="#ctx0" brushRef="#br0" timeOffset="153481.0528">2737 15816 43,'22'-12'34,"14"10"1,2 4-10,-1 2-10,4 14-4,-7 1-2,-1 12-3,-14 1-1,-3 1-2,-16-1-2,-13 1-1,-14-3 0,-4-7-2,-4-2 0,-2-9 0,0-2-1,2-4 0,7-3 1,10-3 1,18 0 1,0 0 1,16 7 0,14 2 2,2 0 0,12 5 1,-2 2 0,2 4-1,-7-3 0,-3 5-3,-9-3-6,-10-6-16,-5-6-16,-3 5 0,-7-12 1,0 0-2</inkml:trace>
  <inkml:trace contextRef="#ctx0" brushRef="#br0" timeOffset="154896.0263">3956 14629 31,'-13'-11'30,"-8"3"-6,4 14-6,-1 17-4,3 17-3,3 21-2,4 14-3,8 19-1,0 10 0,4 12-1,-1 5-1,1 5 0,-4-7 0,-4-3-2,-5-12 2,-4-8-1,-2-12-2,-3-16-2,1-9-4,-3-19-7,6-15-16,7-6-5,-7-19-2,14 0 1</inkml:trace>
  <inkml:trace contextRef="#ctx0" brushRef="#br0" timeOffset="155217.8273">3949 16152 30,'-6'13'32,"-10"-11"-1,4 5-9,0 6-8,0-2-2,8 7-3,1-2-1,10 3-1,2-6-2,9 1 0,2-6-1,4-4-1,-2-8-3,-4-10-4,4-1-12,-2-4-19,-12-11-2,-3-1 1,-10-7-1</inkml:trace>
  <inkml:trace contextRef="#ctx0" brushRef="#br0" timeOffset="155573.6539">4170 14604 34,'-5'10'30,"5"12"-1,0 1-10,-2 4-7,2 5-4,2 0-7,-2 1-11,0-11-19,4 6-1,-10-15-1,6 3 0</inkml:trace>
  <inkml:trace contextRef="#ctx0" brushRef="#br0" timeOffset="156060.6992">4067 14751 52,'22'0'30,"-10"0"-2,4 0-14,14 3-6,1-3-5,4 0-5,2 5-5,-3-10-5,-3 5-2,0-3-1,-7 3 2,-7 0 4,-5 0 5,-12 0 5,0 0 5,0 10 5,-10-7 3,-2 1 0,-3-4-1,2-8-3,1-2-4,5-3-3,3-4 0,4-2-2,7 2-1,3 2 0,2 5 0,3 3 1,2 7-1,-2 5 1,5 4 0,-3 5-1,6 5 1,-2 1 0,1 1 0,2-1-1,3-2 0,2-7 1,-4-5-1,-1-6 1,-5-5-1,-7-6 2,-9-6 1,-6 1 1,-12-3-1,-4 4 1,-6 2 0,-2 7-3,-2 6-12,8 11-22,-4-3-1,7 12-1,-4 2-1</inkml:trace>
  <inkml:trace contextRef="#ctx0" brushRef="#br0" timeOffset="157580.6151">4991 15412 40,'29'8'30,"-7"-8"-2,4 0-12,0 0-5,0-7-4,-4-2-2,-8-4-2,-2 1-1,-12-2 0,0 0-1,-16 3 1,-3 1 0,-7 3-1,-1 7 0,-6 3 1,3 8-1,0 6 0,4 9 1,9 9 0,6 7 0,11 1 1,8 2 0,10-2-1,9-5 1,5-10-2,12-9-3,1-9-9,1-6-24,-7-21 0,1 1 0,-10-15 0</inkml:trace>
  <inkml:trace contextRef="#ctx0" brushRef="#br0" timeOffset="157866.6343">5189 15104 49,'15'7'33,"-1"-5"0,10 2-12,8 1-11,6-1-15,5 3-24,-7-11-2,7 4-2,-6-12-1</inkml:trace>
  <inkml:trace contextRef="#ctx0" brushRef="#br0" timeOffset="158927.4652">5853 14666 28,'-9'-14'27,"-3"-11"-2,12 2-9,0-2-5,7 3-4,8 6-1,4 2-1,7 14 0,-3 0 0,3 14 0,-11 3 1,-1 11-2,-10 4 1,-4 7-1,-12-1-1,-4 4 0,-2-8-2,0-1 0,-2-5-1,7-8 1,3-4-1,8-4 0,2-12 0,12 13-1,3-5-2,1-8-9,4 0-21,8 6-1,-7-12 0,6 6 0</inkml:trace>
  <inkml:trace contextRef="#ctx0" brushRef="#br0" timeOffset="159218.7367">6063 14559 45,'11'-12'34,"-1"22"-2,-7 5-7,-3 5-8,6 14-4,-10-1-3,4 9-3,0-2-2,4-1-2,1-2-1,2-5 0,8-6-1,4-2-1,2-10-1,1-7-3,0 1-9,-6-8-22,-1-7-2,-2-4-1,-10-9 0</inkml:trace>
  <inkml:trace contextRef="#ctx0" brushRef="#br0" timeOffset="159463.7645">6025 14708 51,'0'0'35,"0"12"0,20-10-11,4 7-11,3 0-9,4-2-13,-1-3-23,5 7-2,-7-7-1,0 3 0</inkml:trace>
  <inkml:trace contextRef="#ctx0" brushRef="#br0" timeOffset="159703.7668">5682 15123 44,'0'0'37,"20"9"-1,10-12 2,13-4-23,21 7-6,2-5-2,10 5-6,2 0-10,-10 5-21,-9-2-6,-7 4-2,-18-2 1</inkml:trace>
  <inkml:trace contextRef="#ctx0" brushRef="#br0" timeOffset="160152.9043">5789 15320 50,'0'17'35,"0"0"0,0 7-10,0 6-13,-3 0-3,3 2-4,0-3-3,3-7-2,-3-7-2,0-15-2,0 0 0,5-13 0,-5-6 0,0-10 0,5-2 3,0-1 0,3-2 3,6 7 0,2 5 1,2 5 0,2 8 0,4 9-1,-6 2 1,1 11-2,-7 5 1,-10 4-2,-7 3 0,-4-2 0,-5 0 0,-1-5-1,-1-1 0,2-6 0,9-2 0,5-9 1,0 0 0,20 10 0,0-10 0,1 5-2,8 0-10,0 3-22,-2-12 0,3 4 0,-9-9 0</inkml:trace>
  <inkml:trace contextRef="#ctx0" brushRef="#br0" timeOffset="160423.7508">6273 15329 53,'-22'0'34,"-7"-7"-1,4 7-12,1 0-8,0 7-5,5 7-2,6 4-1,11 7-1,2-2 0,12 4-1,3-2 1,13-2 0,-1-3-2,8-8-1,-2-3-6,-4-9-28,-5-9-4,4-2-1,-11-10 0</inkml:trace>
  <inkml:trace contextRef="#ctx0" brushRef="#br0" timeOffset="161113.8849">6930 15601 37,'-3'-13'29,"-10"-6"-6,-6 0-5,-5 2-4,-5 0-4,-1 9-1,-2 2-2,2 6-2,2 3-1,7 8-2,7 7-1,8 7 1,10 0-1,8 4 1,3-2-1,7-1 1,3-3-1,3-4 1,0-10-1,3-9-1,-6-8-1,0-10 0,-3-7-1,-4-11 0,-3-3 1,-8-11-2,-4 0 1,-3-3 1,-3 6 1,-1 6 0,-2 6 0,-3 6 1,0 10 0,9 19 0,-12-5 0,8 13 0,4 9 1,0 9-1,0 8 0,0 10 0,7 6 1,-4 5-1,3 2-1,-3-2-3,5-2-9,0-6-23,-3-19 1,8-8-1,-3-20 0</inkml:trace>
  <inkml:trace contextRef="#ctx0" brushRef="#br0" timeOffset="161371.9013">7169 15228 58,'0'0'37,"0"15"0,0 8-4,6 9-19,-6 6-5,0 9-2,0 2-2,0 3-2,5-2-1,-1-1-1,2-7 0,0-6-1,4-11-3,2-8-4,6-5-12,-2-12-20,-4-10 0,-2-5 0,-10-7 0</inkml:trace>
  <inkml:trace contextRef="#ctx0" brushRef="#br0" timeOffset="161608.9181">7113 15461 72,'18'2'38,"1"2"1,9-1-7,3-3-33,-4-2-32,7 2-3,-10-11-1,5-8-1</inkml:trace>
  <inkml:trace contextRef="#ctx0" brushRef="#br0" timeOffset="165954.4797">7981 15387 55,'19'0'32,"12"0"-3,0 4-17,9-4-18,4 4-20,-10-8-3,3 7-2,-15-9-1</inkml:trace>
  <inkml:trace contextRef="#ctx0" brushRef="#br0" timeOffset="166190.4223">8021 15512 47,'7'15'34,"11"-15"0,16 6-8,4-6-33,-2-5-20,14 5-3,-12-7-3,8 2 0</inkml:trace>
  <inkml:trace contextRef="#ctx0" brushRef="#br0" timeOffset="166884.8262">9285 14882 12,'0'-41'58,"-10"21"-34,-6 6-5,-5 2-4,-1 9-4,-8 3-2,4 9-3,1 5-3,4 5-1,8 8-1,5-1 0,8 0-1,14 2 0,8-3 0,7-4 1,1-3-2,1-3 0,-2-6-1,-4-4-1,-7 1-1,-18-6 0,10 4-1,-21-4 1,-7 6 0,-10-2 3,-3 4 0,0 3 2,-3 2 2,6 4 1,1-3 1,14 5-1,3-1 1,17 1-1,9-2-1,9-2 0,8-1-3,4-9-4,13-1-12,2-4-18,-5-15 1,3 3-2,-7-17 2</inkml:trace>
  <inkml:trace contextRef="#ctx0" brushRef="#br0" timeOffset="167169.8235">9411 14688 17,'-6'-26'33,"13"9"1,5 2-4,4 6-10,11 9-6,-4 6-3,4 6-3,-10 6-3,-6 7-1,-11 2-2,0 4 0,-9-3-1,1-4 1,3-4-2,5-8 0,11-3-2,6-9-3,11 4-7,-3-4-15,2 0-9,4 9 0,-14 0 0</inkml:trace>
  <inkml:trace contextRef="#ctx0" brushRef="#br0" timeOffset="167471.8573">8832 15420 46,'0'0'36,"18"5"0,17-5-4,13 0-19,9-3-5,20 6 0,10-3-3,7 0-6,4 7-7,-11-3-24,-6-4-4,-13 5-1,-19-5 0</inkml:trace>
  <inkml:trace contextRef="#ctx0" brushRef="#br0" timeOffset="167818.1397">9008 15758 31,'-11'12'35,"4"14"0,-4 5-1,0 4-15,7 9-6,-1 1-3,5 6-4,0-6-2,5-2-4,3-6-2,-1-16-6,1-2-10,-2-9-15,-6-10-4,6-18 0,-8-3 0</inkml:trace>
  <inkml:trace contextRef="#ctx0" brushRef="#br0" timeOffset="168172.0277">8983 15765 52,'23'-24'36,"16"12"1,1 5-8,2 2-14,4 13-5,-6 3-4,-3 9-2,-12 7-1,-10 8-2,-15-3 0,-14 0-2,-11-1 1,-7-3-2,-4-10 1,-2-3 0,4-8 0,3-7 0,9 0 0,7-7 2,15 7 0,0 0 1,21-5 0,4 14 1,6 1 0,3 3 0,0 4-1,3-1-1,-5 3-6,-5-10-17,-5-1-16,-1-3-1,-10-11 0,3 0-1</inkml:trace>
  <inkml:trace contextRef="#ctx0" brushRef="#br0" timeOffset="170380.5823">10175 14601 17,'0'0'28,"0"0"1,-26 15-8,-5 21-5,-4 20-4,0 22-2,-2 16-1,9 21-2,6 9-1,16 9-1,13 1-1,16-7-1,11-8-7,6-17-20,7-25-10,6-12 0,-8-33 0</inkml:trace>
  <inkml:trace contextRef="#ctx0" brushRef="#br0" timeOffset="170664.5319">10252 15352 52,'10'7'36,"8"-3"0,6 2-2,14-6-23,2 4-13,6 1-29,-2-9-4,5 4 0,-5-8-2</inkml:trace>
  <inkml:trace contextRef="#ctx0" brushRef="#br0" timeOffset="171018.9553">11058 14843 41,'0'0'35,"0"10"1,0 15-5,-3 8-14,6 15-6,-6 6-5,3 6-2,0-4-7,0-6-7,4-9-16,1-9-10,-5-19 1,0-13-2</inkml:trace>
  <inkml:trace contextRef="#ctx0" brushRef="#br0" timeOffset="171298.9724">11058 14933 32,'28'-26'32,"-2"1"1,10 13-10,-1 12-5,-5 10-6,-5 10-4,-11 6-4,-11 10 0,-10 0-3,-10-1-2,-4-2 0,-4-5 1,0-5-2,3-6 1,10-3 0,12-14 1,0 14 0,14-6 2,3-1 0,5 6 0,4 2 0,0 2-5,-1-1-16,0 3-15,-6-14 0,5 3 0,-5-15 0</inkml:trace>
  <inkml:trace contextRef="#ctx0" brushRef="#br0" timeOffset="171620.9889">11769 14911 28,'-26'-27'29,"-2"6"-5,-5 4-2,-5 8-5,-1 9-4,-6 12-2,8 14-2,1 6-1,15 12-2,5 1 0,16 6-1,14-8 0,14-1 0,8-11-2,10-7-2,5-10-6,-1-10-14,-4-7-17,2-3-2,-9-7 1,-5 3-1</inkml:trace>
  <inkml:trace contextRef="#ctx0" brushRef="#br0" timeOffset="171974.5952">10986 15429 53,'10'9'37,"7"-9"-1,19 0-6,25 6-18,11-6-3,15 3-2,8 1-5,3-4-4,0 10-10,-10-1-21,-12-2-3,-14 2-1,-21-9 0</inkml:trace>
  <inkml:trace contextRef="#ctx0" brushRef="#br0" timeOffset="172409.9968">11185 15727 18,'5'-15'33,"3"-6"2,18 4-2,9 6-13,6 4-6,6 13-1,-9 6-3,-6 12-4,-14 5-2,-8 11-2,-20 4-1,-14-5-3,-13-1 0,-9-3-1,-6-11 0,1-8-1,8-3 1,4-13 0,13-13 0,9 0 3,17-4 0,7 3 2,18-1 1,9 5 0,10 4 1,2 6-1,2 10 1,0 3-3,-3 2-7,-9 3-29,-8-11-2,-2 2 1,-15-9-1</inkml:trace>
  <inkml:trace contextRef="#ctx0" brushRef="#br0" timeOffset="173132.972">11954 14662 26,'15'20'34,"13"29"1,0 20-6,6 23-8,5 27-5,-6 7-5,-2 16-2,-15 3-5,-16-7-2,-9-11-2,-19-14-2,-6-16-4,-14-22-5,5-8-8,1-18-16,5-26-1,14-8 0,2-20 1</inkml:trace>
  <inkml:trace contextRef="#ctx0" brushRef="#br0" timeOffset="175027.07">12607 15311 34,'18'7'29,"-5"-7"0,12 5-7,2-5-14,1 0-3,6 0-2,-7-5-3,-1-1-1,-7-4-1,-5-6 0,-7 0-2,-13-2 1,-3 3 0,-7-1 2,-2 6 2,-5 4 1,-6 9 1,-1 10 1,-1 4 2,6 10 0,1-1 2,9 9 0,6-2-1,16 8 0,10-12 0,17 3-1,6-10-1,7-1-3,3-5-11,0-7-26,-2-19-1,-1-5-1,-7-14 0</inkml:trace>
  <inkml:trace contextRef="#ctx0" brushRef="#br0" timeOffset="176013.1262">12802 14963 47,'22'6'32,"-7"-6"2,15 0-11,4 0-18,7-6-24,5 10-10,-5-13-2,8 5-1</inkml:trace>
  <inkml:trace contextRef="#ctx0" brushRef="#br0" timeOffset="176615.5972">13387 14533 23,'22'-7'29,"-7"-2"1,16 1-10,-6 8-6,-2 5-4,7 10-3,-18 4-2,-5 5-2,-11 5 0,-13 0-2,-12 3 1,5-4-2,-7-5 1,-3-3-1,11-3 1,9-5 1,14-12-1,5 17 1,14-13 0,-1 5 1,7-3-3,3-2-4,7 1-17,1-1-11,-12-8-2,-1 4 1</inkml:trace>
  <inkml:trace contextRef="#ctx0" brushRef="#br0" timeOffset="176894.8834">13685 14489 49,'12'0'35,"-12"0"1,6 25 0,-2-2-21,-4 2-6,3 10-2,-3-2-1,6 1-3,-6-1-1,9-2 0,-2-5-3,5-7 0,1 0-4,-2-16-10,4-3-22,-2 0-1,-3-8 0,-10 8 1</inkml:trace>
  <inkml:trace contextRef="#ctx0" brushRef="#br0" timeOffset="177150.899">13635 14718 64,'0'0'33,"20"4"1,8-4-16,2 0-17,1 0-19,3 10-13,-12-10-2,5 8 0</inkml:trace>
  <inkml:trace contextRef="#ctx0" brushRef="#br0" timeOffset="177412.9147">13279 14990 43,'10'8'37,"17"-8"0,11 0 0,15 4-18,-1-7-8,16 9-5,-6 0-4,3-2-6,-3 6-12,-13-1-19,-8-6-2,-6 0-1,-14-6 0</inkml:trace>
  <inkml:trace contextRef="#ctx0" brushRef="#br0" timeOffset="177772.2722">13360 15168 40,'-4'25'31,"-1"-2"0,5 4-8,-4 2-13,-2-1-4,6-5-5,0 0-5,0-11-5,0-12-3,0 0-1,0 0 0,0-27 3,0 1 2,3-3 5,4-4 8,23-26 17,-4 38-8,-6 6-1,9 11 0,-4 4-3,-1 11-2,-8 6-3,-10 4-2,-6 2-1,-6 2-1,-7-3-1,0 0-1,2-3 1,2-6-1,9-13 1,8 15-1,4-10-1,7-5 0,12 5-6,-6-5-8,4-5-17,4 5 1,-11-4-2,9 1 2</inkml:trace>
  <inkml:trace contextRef="#ctx0" brushRef="#br0" timeOffset="178026.2827">13778 15180 33,'-28'-8'29,"7"8"-5,-1 0-6,-2 9-5,7 4-2,-4 2-1,11 6-2,4 2 0,12 3-1,4-4 0,12 0-1,2-9-1,5-2-2,1-4-5,-2-7-14,-6-7-19,2 0-1,-10-8-1,-4 4 1</inkml:trace>
  <inkml:trace contextRef="#ctx0" brushRef="#br0" timeOffset="179478.4922">14578 16145 23,'0'0'29,"-16"-14"0,-2 5-11,-2 6-3,-3-4-2,1 7-2,-2 6-2,5 3-1,3 3-2,6 7-1,10-3 0,10 5-2,2-5 0,7-4-2,9-5-5,-4-7-19,1-19-12,5-1 0,-9-16-1</inkml:trace>
  <inkml:trace contextRef="#ctx0" brushRef="#br0" timeOffset="179810.5264">14618 14582 43,'0'0'34,"0"15"0,6 6-9,-3 11-11,-3 5-4,4 7-5,-4 3-3,7-4-6,0-2-12,0-7-17,-10-18-1,6-5 0,-3-11-1</inkml:trace>
  <inkml:trace contextRef="#ctx0" brushRef="#br0" timeOffset="180251.986">14539 14768 12,'11'5'28,"8"5"0,-4-10 0,10 7-18,4-2-3,9-5-6,0 0-4,2 0-1,-5-8-2,0 1 1,-7-2 0,-4 2 2,-11 0 2,-13 7 4,-3-10 2,-32 3 10,13 4-8,0-3 0,1-5 0,5-1-3,8-3-1,8 2-1,8 0-1,8 3-1,5 1 1,4 9 0,3 4 0,-1 10 1,3 3 0,0 3 1,-1 2-1,1-1 1,-4-3-2,4-4 1,-6-9 0,4-5-1,-6-10 0,-5-6 0,-10-4-1,-7-1 0,-7-4 1,-10 6-1,-5 5-4,-6 3-16,-3 2-14,7 9 1,-9 0-1,13 10 0</inkml:trace>
  <inkml:trace contextRef="#ctx0" brushRef="#br0" timeOffset="184067.8865">14224 14509 18,'0'0'27,"-17"0"3,13 20-9,4 20-4,-6 21-4,12 27-1,-6 16-2,6 25 0,-6 15-3,-6 16-2,-4 0-1,-2-6-2,0-14-1,-4-16-2,4-19-3,-1-24-3,8-17-9,1-20-18,1-29-1,3-15 0,0 0 1</inkml:trace>
  <inkml:trace contextRef="#ctx0" brushRef="#br0" timeOffset="184549.098">14029 14480 36,'0'0'37,"13"10"-1,0-10 0,4-5-17,14 5-7,2-5-12,2 5-31,0-2-4,-1 2-1,-9 0-1</inkml:trace>
  <inkml:trace contextRef="#ctx0" brushRef="#br0" timeOffset="185133.9254">13886 16165 63,'13'9'39,"-1"-9"-1,14-7-10,6 7-15,7 0-24,7 4-20,-6-13-4,4 4-2,-11-12-2</inkml:trace>
  <inkml:trace contextRef="#ctx0" brushRef="#br0" timeOffset="187887.7605">15541 15224 35,'14'8'33,"-1"-8"0,18 0 0,4 0-19,3 0-14,3-3-19,-3-6-11,2 9-3,-11-8 0</inkml:trace>
  <inkml:trace contextRef="#ctx0" brushRef="#br0" timeOffset="188150.9059">15617 15357 40,'17'0'33,"14"8"0,0-11-4,8-2-46,5 7-9,-7-7-4,3 5-2</inkml:trace>
  <inkml:trace contextRef="#ctx0" brushRef="#br0" timeOffset="198269.5579">16179 15304 35,'0'0'37,"0"0"0,24 4-3,9-4-13,6 0-6,13 0-7,3 0-17,9 3-25,-14-6-3,2 3 0,-14-7-1</inkml:trace>
  <inkml:trace contextRef="#ctx0" brushRef="#br0" timeOffset="199820.8459">17260 14733 28,'-21'0'28,"-6"0"-2,0 9-10,3 6-5,7 3-3,6 7-3,5 0-2,9 2 0,6-2-2,10-1 1,5-7-2,4-3-1,1-5 0,-3-9 0,-2 4-1,-10-4 1,-14 0-1,0 0 1,-17-4 1,-8 11 1,-6 4 2,0 7 1,-3 1 2,6 10 1,6-3 0,12 7 0,5-2 0,15-1 0,5-5-2,15-1 0,4-6-4,7-10-6,7-4-8,0-7-22,-2-17 0,4 0-2,-10-16 1</inkml:trace>
  <inkml:trace contextRef="#ctx0" brushRef="#br0" timeOffset="200257.3147">17394 14489 35,'-9'-23'29,"13"7"-7,0-1-5,7 4-6,5 5-2,1 4-2,3 11-1,-5 3 0,-6 7-1,-9 7 0,-7 8-2,-9-1 1,-1 1-2,0-6 1,3 1-1,10-8-1,10-4 0,11-6-1,12-7-4,9 1-7,2 4-20,-4-7-3,3 6 0,-11-2 0</inkml:trace>
  <inkml:trace contextRef="#ctx0" brushRef="#br0" timeOffset="200661.427">17949 14818 41,'-21'-14'28,"-1"14"-3,-6 0-3,-7 4-6,-1 12-3,-4 3-3,4 10-1,1 6-3,8 3-1,7-1-1,14 3 1,12-3-1,14-2 0,8-9 0,14-5 0,8-7-4,5-5-4,4-3-16,-1-10-18,-15-7 1,-5 1-2,-12-9 0</inkml:trace>
  <inkml:trace contextRef="#ctx0" brushRef="#br0" timeOffset="200984.4436">17094 15394 33,'9'10'34,"19"-6"1,13-4-1,17-3-16,18 3-5,9-3-3,11 3-4,0-4-5,0 1-9,-3-4-22,-7 7-6,-19-10-1,-6 7 0</inkml:trace>
  <inkml:trace contextRef="#ctx0" brushRef="#br0" timeOffset="201473.4711">17317 15712 37,'12'-12'32,"5"-8"1,7 3-14,13 11-2,0 1-3,6 12-3,-9 5-3,0 14-2,-16 1-1,-7 11-2,-16 2-2,-12-4-2,-8 2-1,-9-8-1,-4-7-2,-5-7-1,5-4 0,1-12 0,7-5 1,5-6 3,9-3 0,8 2 4,8 1 1,12 2 3,6 5 1,9 7 0,2 3 1,11 9-2,0-3 0,4 2-3,3-1-13,1-4-26,-10-9-2,2-3 1,-15-10-2</inkml:trace>
  <inkml:trace contextRef="#ctx0" brushRef="#br0" timeOffset="202850.7347">18553 14545 44,'-44'59'35,"3"27"-4,4 12-8,3 13-6,14 12-3,13 0-4,19 2-6,19-5-6,11-19-15,9-18-18,15-11 0,-2-21-1,3-10 0</inkml:trace>
  <inkml:trace contextRef="#ctx0" brushRef="#br0" timeOffset="203498.536">18906 14970 26,'-24'0'34,"6"17"0,-11 1-1,2 8-15,8 16-5,3 0-3,16 9-4,5-4-2,14-3-1,7-7 0,12-6-1,2-11 0,5-14-1,-6-11 1,-3-14-1,-9-8 0,-8-6 0,-13-5-1,-11-4 1,-11 0-1,-5 2-1,-4 7-2,-4 7-7,2 10-26,1 11-1,0 5 0,10 15 0</inkml:trace>
  <inkml:trace contextRef="#ctx0" brushRef="#br0" timeOffset="203768.0979">19296 15210 70,'10'12'37,"7"-9"1,13 1-5,9 3-25,2 0-13,5 0-29,-5-12-2,1 10-1,-9-12 0</inkml:trace>
  <inkml:trace contextRef="#ctx0" brushRef="#br0" timeOffset="204218.847">19802 15031 59,'5'-18'34,"-5"0"-8,0 3-6,0 15-4,0 0-5,0 0-3,0 13-3,3 9-3,-3 4 0,3 4 0,-3 6 0,0 3 0,0-1-1,-6-1 0,1-4 1,-1-4-1,-1-8 0,1-5-1,1-6 1,5-10-1,0 0 1,11 0 0,5-8-1,2 1-2,6 4-4,-2-4-11,4-2-20,2 9 0,-5-10 0,2 7-1</inkml:trace>
  <inkml:trace contextRef="#ctx0" brushRef="#br0" timeOffset="204633.441">19997 14498 46,'35'20'37,"5"16"1,7 21-3,4 23-15,-12 15-4,0 18-5,-19 8-3,-10 14-2,-21-2-3,-11-5-1,-12-11-1,-6-13-3,0-17-2,4-19-5,9-12-19,6-27-12,7-19 0,14-10-1,-11-28 1</inkml:trace>
  <inkml:trace contextRef="#ctx0" brushRef="#br0" timeOffset="205039.5686">20642 15123 72,'15'-3'35,"10"3"0,-1 4-18,7-4-9,4 0-10,2 0-16,-2 8-16,-12-8-1,-4 1 0,-19-1 1</inkml:trace>
  <inkml:trace contextRef="#ctx0" brushRef="#br0" timeOffset="205305.1201">20653 15230 52,'14'7'34,"16"3"2,1-3-6,4-3-25,8 10-31,-10-14-6,8 4-1,-13-14-2</inkml:trace>
  <inkml:trace contextRef="#ctx0" brushRef="#br0" timeOffset="205792.0299">21465 14837 27,'5'-69'59,"-5"42"-35,-6 4-4,1 8-5,-4 2-3,9 13-4,-16 11-3,11 8-3,5 8-5,0 4-6,10 9-12,2 7-13,-2-8 0,4 7-1,-7-10 1</inkml:trace>
  <inkml:trace contextRef="#ctx0" brushRef="#br0" timeOffset="206079.9451">21199 15210 50,'18'5'35,"17"-5"0,8 0-4,11 0-18,16 1-6,3 4-9,1-5-15,-4 3-16,-2 5-1,-14-8-1,-6 5 0</inkml:trace>
  <inkml:trace contextRef="#ctx0" brushRef="#br0" timeOffset="206363.959">21244 15470 45,'-4'-25'36,"17"3"1,9 3-4,8 1-17,16 15-3,-3 3-4,4 11-1,-11 11-3,-9 15-2,-15 4-1,-15 6 0,-15 3-3,-15-5 1,-10-1-3,-5-9 0,0-6-2,2-15 0,11-6 0,6-10 1,12-7 1,11-8 2,15 1 1,11 0 2,7 1 0,7 10 1,6 5 0,1 3-1,1 10-10,-4 7-28,-4-9-1,3 2 0,-8-10 0</inkml:trace>
  <inkml:trace contextRef="#ctx0" brushRef="#br0" timeOffset="206970.2848">22278 14839 29,'-38'-12'29,"4"12"-3,-7 6-7,5 2-6,5 10-2,5 5-3,15 7-2,11-2-2,13 3 0,11-6-2,6 1 0,6-7-2,1-3-2,0-10-1,-9-6-2,-5 6 1,-13-9-1,-10 3 1,-18-5 2,-7 5 3,-8 5 1,-6 2 2,3 7 3,-2-1 1,11 9 1,8-3 0,16 8-2,6-5 0,20 3-1,6-6-1,11 0-2,5-2-3,1-8-10,-1-9-27,2 0 0,-9-17-1,1 0 1</inkml:trace>
  <inkml:trace contextRef="#ctx0" brushRef="#br0" timeOffset="207491.4823">22498 14626 30,'-23'-40'62,"21"16"-40,2 1-5,7 1-3,11 10-4,7 0-4,3 12-1,2 0-1,-5 11 0,-12 4 1,-5 11-2,-11-1 1,-9 9-1,-13-2 0,0-1 0,-6-5 0,11 0-2,11-8 0,15-8-1,12-3-1,10-7-5,14 5-16,9-2-15,1-3-1,-1 0-1,-11 0 1</inkml:trace>
  <inkml:trace contextRef="#ctx0" brushRef="#br0" timeOffset="207986.1643">23209 14769 50,'-32'-12'35,"-12"12"1,-11 5-12,-6 11-6,9 15-6,-7 8-3,16 14-3,10 1-1,14 7-1,19 1-1,15-6 0,16-8 0,25-10 0,18-13-2,-2-15-4,12-3-12,2-14-25,-10-15 0,-10-2 1,-16-8-2</inkml:trace>
  <inkml:trace contextRef="#ctx0" brushRef="#br0" timeOffset="214159.1775">1751 17165 31,'0'18'30,"5"8"2,-1 5-14,1-2-1,0 4-6,-1-7-1,1 1-4,-5-12-1,0-15-1,0 0-1,0-11-1,-3-12 0,3-1-1,-3-3 0,3-5 1,6 1-3,0 6 3,8 2-4,3 4 2,8 10-1,0 1 2,0 8-3,-1 7 2,0 8-1,-7 8-1,-5 6 2,-6 3-4,-1 6-7,-5 3-15,0-11-8,12 3 0,-2-16-1</inkml:trace>
  <inkml:trace contextRef="#ctx0" brushRef="#br0" timeOffset="214649.1283">2342 17321 23,'-3'-19'30,"9"3"0,-14-7-10,3 0-6,5 3-2,-13 0-4,0 6-1,-9 2-3,1 12 2,-2 0-4,-1 14 0,3 4-1,5 6-2,13 2 2,10 3-1,5-4 1,8 1 0,1-4 2,9-10-1,-2-3 0,-3-9-1,-8 0 0,-1-9-1,-6-3 0,-2-5-1,-8-1-1,0 5 1,-8 2 0,8 11 0,-10-9 0,10 9 1,-7 12 0,7 5 0,4 3 1,7-4 1,5 1 0,3-1-1,4-10 0,4-1 0,-2-10 0,-3-3 1,-1-10-2,-11 1 0,-1-3 1,-9-2-2,0 3-4,-9-3-16,-4 0-14,13 5-1,-12 3 1,21 1-2</inkml:trace>
  <inkml:trace contextRef="#ctx0" brushRef="#br0" timeOffset="215303.6961">3425 17108 5,'-15'3'27,"-4"-8"1,6 15-5,-2-1-9,9 3-6,6 5-2,11-2-2,6 2-3,5-3 1,0-4-2,-1-5 2,-2-1-2,-4-1 1,-6-3-2,-9 0 2,-9 0 0,-9 0-1,-1 7 0,-3 3 1,0 5 1,-2-1 0,5 5 1,6 0 1,9 6 2,4-1-1,7-5 1,10-4-2,4-3 2,7-7-3,2-5 0,2-6-1,2-6-2,-6-8 1,0 0-3,-7-5 3,-5 0-3,-4 2 2,-6-1 3,-3 9-3,-3 15 4,0 0-3,0 0 1,-8 8 0,8 10 0,3 5-3,-3 2-6,9 4-10,0-10-19,-5-10 0,-4-9-2,9 7 2</inkml:trace>
  <inkml:trace contextRef="#ctx0" brushRef="#br0" timeOffset="215572.7176">3589 16994 35,'-15'-24'31,"15"24"-11,0 0-20,-15 0-21,24 20-8,-9-11-2</inkml:trace>
  <inkml:trace contextRef="#ctx0" brushRef="#br0" timeOffset="215855.7372">3853 17195 51,'0'0'37,"7"17"-1,-7 5-11,3 2-12,8 9-5,-1-5-1,5-2-2,-2-13-2,3-6-1,-1-10 0,-2-7 0,-1-6-1,-2-11-2,-2-1-2,-2-2-4,4 8-13,0 2-17,-1-2-1,6 9 1,1-5-2</inkml:trace>
  <inkml:trace contextRef="#ctx0" brushRef="#br0" timeOffset="216212.7542">4395 17259 49,'-12'32'32,"-12"-4"-6,-4-9-8,2 3-6,-7-11-5,5-5-4,2-9-2,6-9-2,3-5 0,6-9-2,6 5 1,9-4 0,5 3 1,4 2 2,6 10 0,3 10 1,2 6 1,1 8 1,2-2-1,-1 5 2,-1 0-2,2 0-1,-2-4 1,0-9-1,-3-4 0,0-10-1,-7 0 1,3-5-2,-8-3 2,2-1 1,-8 1-1,-4 8 3,0 10 0,0 0-2,-3 18 1,3 2 1,0 8-6,3 2-13,0 1-24,9-5 0,6-13-1,14-4-1</inkml:trace>
  <inkml:trace contextRef="#ctx0" brushRef="#br0" timeOffset="216799.9812">5229 17219 5,'10'0'23,"16"5"2,-7-5-11,5-7-9,0 2 1,-1-1-3,-6 2 1,-3 4-3,-14 0 2,0 0 1,-13 8 1,-2 6-1,-2 3-1,0 4 2,6 4-2,3-4 0,11 2 0,11-3-5,11-3 0,11-6-3,4-8-3,8-3-2,0-5-2,2-3 1,-7-3 0,-8-4 7,-7 0 1,-16 1 5,-19-1 16,-14 11-3,-8 4 0,-3 4 1,-4 1-3,9 8 1,-3 0-4,16 2 0,8-3-4,17 3 1,8-4-4,12 0 1,3-7-1,3-4-1,2-6-3,-10 2-8,-3-1-15,-8-4-13,-18-4 0,0-3-2</inkml:trace>
  <inkml:trace contextRef="#ctx0" brushRef="#br0" timeOffset="217131.0111">6325 17230 28,'13'-18'40,"0"18"-3,-8 9-3,-5 2-14,6 18-5,-6-2-6,0 5-4,4-1-10,-4-1-14,0-8-18,5-12 1,-5-10-2,4-12-2</inkml:trace>
  <inkml:trace contextRef="#ctx0" brushRef="#br0" timeOffset="217414.0223">6343 17045 45,'0'0'35,"-18"-12"-3,18 26-10,0 1-44,0 0-7,9 4-4,0-4-2</inkml:trace>
  <inkml:trace contextRef="#ctx0" brushRef="#br0" timeOffset="217699.0403">6741 17273 19,'-32'-8'33,"7"8"-1,-3 0 1,5 8-19,10 13-2,4-5-3,15 7-1,3-7-2,13 3-1,3-8-1,6 0 1,2-11-2,-4-10-3,-5-5 1,-5-7-3,-10-7 2,-9-9 0,-3-7-1,-12-8 0,-4-5-2,0 0 2,2 3-3,0-1-2,11 13-7,-2 6-11,8 12-12,8 22 0,2 12 1</inkml:trace>
  <inkml:trace contextRef="#ctx0" brushRef="#br0" timeOffset="217995.0557">6949 17232 33,'-7'24'35,"4"6"2,-3-2-1,6-3-18,-4 3-11,4-1-12,4-5-15,2-5-15,9-5 1,1-12-3,6-8 3</inkml:trace>
  <inkml:trace contextRef="#ctx0" brushRef="#br0" timeOffset="218278.0752">7194 17279 38,'0'0'36,"-13"-6"1,1 13 0,2 7-20,-5-1-6,11 4-4,4-1-2,0 2-1,13-2-2,6 0 1,5-5-2,4-3 1,-3-8-1,-3-8-2,-3-3 1,-5-2-2,-7-4 2,-7-4-4,-10 1-3,-8-4-18,-3 10-13,5 2-1,-5 4 1,4 0-1</inkml:trace>
  <inkml:trace contextRef="#ctx0" brushRef="#br0" timeOffset="218807.8954">8339 17203 20,'-4'19'30,"-6"15"1,-14-7-5,-4 4-12,-3-3-5,-3-10-3,2-4-3,1-11-1,6-6-1,7-10-1,6-9-1,9 0 0,3 0 0,11 6 0,2 5 1,8 8 0,1 6 1,0 7 0,3 10 1,-1 2 0,-2 6 1,-2-6-2,-2-4 1,1-5-2,-1-3 0,0-10-1,-5-5-2,2-10 1,-4-2-2,0 2 2,-2 1 1,-2 2 2,-7 12 1,13-9 1,-5 18 3,-2 7-1,3 5 1,-2-3-1,2 0 0,-3-2-2,-1-6 0,-5-10-3,0 0-1,3-9 1,-3-10-1,0-2 0,0-3-2,6-2 3,3 1-2,4 4 2,2 3 0,-2 5 0,5 13 0,-1 5 1,-2 4 1,-3 7-4,-3 5-4,3 5-12,-2 1-15,-1-8-3,6-4 3,-2-3-3</inkml:trace>
  <inkml:trace contextRef="#ctx0" brushRef="#br0" timeOffset="219087.8952">8906 17345 13,'0'-24'30,"-3"12"0,-13-5-7,-2 2-7,-1 8-3,-6 3-3,4 8-2,-1 5-1,6 4 0,4 7-3,12 6 2,10 1-3,5-2 1,7-6 0,6-5 1,1-6-4,0-2 0,-4-10-2,-6-7-8,-6-7-18,-5-3-11,-14-4 1,1 3-2</inkml:trace>
  <inkml:trace contextRef="#ctx0" brushRef="#br0" timeOffset="219513.3992">9124 17215 26,'21'5'28,"-6"-5"0,7 10-14,3-1-7,3-9 1,0 5-2,-4-5-3,-2 0-2,-10 0 0,-12 0-1,0 0 0,-20-4 1,0 11 2,0 5 0,-3 2 1,4 3 1,1 2-1,15 8 2,3-5-1,15 0-2,7-5-5,4-3-3,13-2-10,3-4-13,-2-14-6,8-3-2,-8-6 3</inkml:trace>
  <inkml:trace contextRef="#ctx0" brushRef="#br0" timeOffset="219851.2039">9625 17193 27,'-18'-5'31,"-10"0"1,6 8-1,0 1-20,4 4-4,8 6-4,10-2-1,4 8-3,11-5 1,4 2-3,3-6 0,0 0-2,-2-2-3,-7-4-1,-4 2 1,-9-7-1,0 0 3,-22 0 4,4 2 4,0 5 3,-4-4 3,3 7 4,1-3-1,11 10 1,4-1-2,10 4-2,3-3-3,3-2-2,4 0-8,-2-6-10,-1-6-19,4-9 0,-7-10 0,6-4-3</inkml:trace>
  <inkml:trace contextRef="#ctx0" brushRef="#br0" timeOffset="220132.2217">9638 17020 58,'-10'-14'29,"-9"2"-14,1 5-26,18 7-14,-15 0-6,18 12-1</inkml:trace>
  <inkml:trace contextRef="#ctx0" brushRef="#br0" timeOffset="220433.239">9780 17098 20,'16'-17'31,"-7"-7"1,10 15-12,8 11-2,-4 10-2,7 20-4,-5 3-2,1 17-3,-12-2-1,2 10-1,-4-3-3,-2-6-1,2-8-2,-6-18-3,4-11 1,-10-14-2,16-7 0,-11-11-1,-5-8 2,-6-1-1,-6 1 5,-10 11-1,-9 8 3,-2 7 0,-5 10 0,-2 5-1,9 8-9,6 5-20,6-11-5,19-5 1,0-12-3</inkml:trace>
  <inkml:trace contextRef="#ctx0" brushRef="#br0" timeOffset="220836.5563">10376 17179 14,'-38'4'56,"11"10"-38,12 1-4,8 3-4,7-4-4,6 3-3,6-5 0,6 2-4,5-10 1,0-4-1,-2 0-2,-7-4-1,-14 4 1,0 0 0,-8-5 1,-11 5 3,-8 4 0,2 4 3,-1 2 0,5 2 2,3 2-2,11 1 2,7 1-5,12 0-3,11 1-6,5-8-1,8-1-7,8-6-7,-1-7-3,9-2-7,-10-11 17</inkml:trace>
  <inkml:trace contextRef="#ctx0" brushRef="#br0" timeOffset="221119.5831">10689 17206 51,'-22'-8'32,"0"8"-7,-2 10-6,-1 3-5,6 10-6,0-5-2,11 11-2,8-4-1,8 0-1,9-7 0,6-3 2,0-5-2,4-3 1,-4-4-1,-5-6-1,-18 3 0,7-12-1,-17 7-3,-12-4-6,0 5-10,-2-5-18,-7 2 1,10 0-2,1-2 3</inkml:trace>
  <inkml:trace contextRef="#ctx0" brushRef="#br0" timeOffset="221410.5909">10764 17199 54,'10'13'36,"4"12"2,-5 8-11,-2 6-12,3 12-3,-4 2-4,3 3-5,0-3-7,-7-5-9,5-4-20,-4-10-4,-6-12-2,3-11 0</inkml:trace>
  <inkml:trace contextRef="#ctx0" brushRef="#br0" timeOffset="221462.592">10880 17387 59,'17'0'32,"9"4"-3,-7 1-16,7-5-40,11 0-4,-6-12-2,15 2-1</inkml:trace>
  <inkml:trace contextRef="#ctx0" brushRef="#br0" timeOffset="221753.6109">11455 17251 39,'-11'21'34,"-19"-5"2,-10 5-3,0-2-19,-11-6-6,3-6-4,3-7-3,5-3-1,7-6-2,14-4-1,13-1 2,6-3-2,12 0 3,10 8 2,4 4 0,7 5 2,-2 12 0,3 1 0,-3 8-10,-5 8-27,-7-7-2,3-3 0,-8-5-2</inkml:trace>
  <inkml:trace contextRef="#ctx0" brushRef="#br0" timeOffset="222070.6293">11974 17036 26,'0'0'34,"20"40"0,-10 7 3,0 10-18,4 16-8,-7 3-2,5 1-3,-9-5-6,-3-6-5,8-13-11,-8-14-19,-6-18-2,6-11 0,-13-19-1</inkml:trace>
  <inkml:trace contextRef="#ctx0" brushRef="#br0" timeOffset="222358.6459">12061 17333 32,'28'3'28,"-7"-3"-1,7 0-14,3 0-36,0-5-5,9 5-1,-6-10 10</inkml:trace>
  <inkml:trace contextRef="#ctx0" brushRef="#br0" timeOffset="222653.6612">12547 17149 32,'-33'-14'32,"8"14"-1,-8 2-11,0 1-6,6 6-5,2-4-2,12 5-3,7 2-2,6-12-2,19 11 1,2-7-1,3-4 0,1-3-1,-3 3-2,-6-5 1,-4 1-1,-12 4 2,0 0 0,-19 12 0,1-1 4,-3 7-1,2-4 4,3 6-1,8-4 3,13 4-3,2-11-1,14 3-3,8-4-10,4-1-27,4-14 1,10-3-2,-6-9 0</inkml:trace>
  <inkml:trace contextRef="#ctx0" brushRef="#br0" timeOffset="222960.6778">13090 17195 50,'18'15'35,"-8"5"-1,4 6-10,-3 8-11,-11-8-2,6 3-4,-6-12-3,0-5-1,0-12-2,0 0-2,-7-19 0,7-9-1,0-4 0,0-2 0,6 2 0,1-2 1,3 8 0,2 1 3,3 10-2,1 11 2,2 8-1,1 4 0,-4 10 1,-2 5-2,-3 4 0,-4-1-6,2 4-9,-2-3-20,-6-13 0,7 1-4,-7-15 4</inkml:trace>
  <inkml:trace contextRef="#ctx0" brushRef="#br0" timeOffset="223260.6951">13412 17330 26,'6'11'36,"7"1"-3,-1 2 4,4-7-18,3-1-8,2-6-4,1-3-4,2-6 0,-1-2-2,-5-6 1,-5-7-3,-11-5 1,-2 1 1,-12 1-1,-6 3 1,-7 3-1,-3 8 2,0 9-2,-2 14 1,4 8-1,6 8 1,6 9 0,7 10 1,1 3-1,10 3 0,1-6-2,2-3-3,8-1-14,-6-11-18,-2-8-1,2-14 0,-9-8-1</inkml:trace>
  <inkml:trace contextRef="#ctx0" brushRef="#br0" timeOffset="223557.72">13672 17174 67,'10'5'37,"-10"7"-1,4 6 1,-4 5-36,3 7-16,2 3-20,-8-9-1,7 2 0,-4-14-1</inkml:trace>
  <inkml:trace contextRef="#ctx0" brushRef="#br0" timeOffset="223857.7306">13807 17174 33,'8'12'35,"1"0"0,8 8 1,0 6-16,-1-1-8,6 3-2,-3-6-4,5-2-3,-1-11 0,-2-9-3,-2-9-6,-4-9-14,0-6-18,1-4-1,-6-7 1,4 1 0</inkml:trace>
  <inkml:trace contextRef="#ctx0" brushRef="#br0" timeOffset="224153.7466">14411 16808 57,'0'-14'35,"0"23"0,0 16-10,-10 13-14,5 11-10,5 6-25,0 13-10,-7-6-1,14 4 1</inkml:trace>
  <inkml:trace contextRef="#ctx0" brushRef="#br0" timeOffset="224198.7556">14429 17486 99,'0'0'31,"-9"12"-30,9-12-9,0 0-29,-3-22-5</inkml:trace>
  <inkml:trace contextRef="#ctx0" brushRef="#br0" timeOffset="247467.0402">20016 3013 14,'-54'-39'21,"-19"2"0,-1 17-17,1 20 2,6 21 0,10 18 0,14 10 0,11 10 2,17 5-2,15-1 0,8-5-2,10-11 0,4-12-2,0-8 0,-8-8 0,-14-4-2,-13-8 0,-19-2 0,-18 4-1,-13 4 1,-8 8 1,-11 16 1,1 14 0,3 13 2,8 12 1,14 8-1,14 7 1,17 4-1,13-2 0,12-10-1,18-10-1,8-11-1,2-11-1,6-11 0,-6-15 0,-1-11-1,-2-5 0,-6-9 0,-4 1 0,-1 8 0,0 5 1,3 12 1,6 13 0,3 13 0,13 10 0,9 8 1,10 1-1,11-5 0,11-6 0,13-14 0,9-19-3,5-16 0,2-20-1,-3-14 0,-3-16 0,-7-10 0,-13-5-1,-14 4 0,-17 4 3,-8 9 0,-12 13 2,16 7 3,-26 26-1,2 7 0,7 3 0,9-3 1,9 2 0,12-5-3,12-2 1,12-6-1,10-5-3,8-12-2,-1-9-1,0-4-2,-11-8-2,-11-9-2,-19-13-2,-15-9 2,-22-10 3,-14 1 3,-10 0 4,-6 5 4,0 8 1,1 10 4,12-5 13,13 48-11,8 11-1,17 9-2,12-2-2,17 3-1,10-6 0,10-4-2,4-9 0,-2-12-1,-6-11-1,-19-9 0,-21-13 0,-23-11 0,-27-10 0,-19-11 0,-22-12-2,-16-4 1,-17-5 1,2-2-1,1 6 1,4 8 0,7 11 0,8 12 1,11 15 0,10 16 0,12 11 1,4 7-1,2 2 0,4 7 0,-5-2-1,1-3 0,-9-4 2,-4-5-2,-16-7 0,-8-1-1,-17-2 1,-16 3-1,-17 3 1,-18 10-1,-22 11 1,-18 11 1,-12 17-1,-14 14 1,-1 7-1,0 2-3,14 7-7,16-3-21,21-10-4,29-5 1,21-28 0</inkml:trace>
  <inkml:trace contextRef="#ctx0" brushRef="#br0" timeOffset="248336.9613">19991 3305 27,'-16'24'20,"-1"11"-1,-5 2-3,0 7-3,1-7-3,0-2-4,7-6 0,3-13-2,11-16-1,0 0 0,11-16 0,-1-13-1,4-3 0,-1-6-1,2-1 0,1 1-1,-2 6 0,0 3 0,-2 9 0,-2 11 0,2 9 0,-2 11 2,4 8 0,2 12 1,8 4 0,2 6 2,9 1-1,-1-1 0,7 2 0,-6-8-1,0-4 0,-10-5-1,-11-4-1,-17-9 0,-15-3 0,-15-8-1,-12-2 0,-10 0-1,-3-5-1,0-1-1,3-3-3,14 5-5,8-5-8,17-2-12,16 11-2,12-17 0,14 10 1</inkml:trace>
  <inkml:trace contextRef="#ctx0" brushRef="#br0" timeOffset="248643.9845">20344 3348 50,'0'-21'34,"0"21"1,0 0-5,0 0-15,4 28-5,4 8-4,5 11-1,2 3-2,5 4 0,3-8-1,3-3 0,-1-11-2,3-14 1,-1-18 0,6-14 1,-1-15-1,-1-10-1,-2-8 2,-2-5-2,-6 2-2,-3 1-3,-2 12-9,-13 6-22,-3 5-2,0 11 1,-6 3-1</inkml:trace>
  <inkml:trace contextRef="#ctx0" brushRef="#br0" timeOffset="248955.0027">20926 3398 61,'21'10'32,"-2"-10"-1,10 0-15,4 0-17,0 0-16,2 5-13,-12-10-1,2 9 1</inkml:trace>
  <inkml:trace contextRef="#ctx0" brushRef="#br0" timeOffset="249008.0089">20954 3485 19,'-14'32'63,"18"-22"-31,19-5-15,8 4-8,11-7-15,12 1-21,-4-9-3,15 6-2,-9-11 0</inkml:trace>
  <inkml:trace contextRef="#ctx0" brushRef="#br0" timeOffset="249493.5614">21702 3263 61,'0'0'21,"-14"-15"0,-12 15-4,-5 3-5,-5 4-3,1 5-4,2 7 2,10 6-3,11-1 1,12 5-2,7-4 1,13 0-2,7-3 0,5-2 1,-1-12-2,0-2 0,-5-6-1,-9 0-1,-17 0 0,4-10 0,-18 6 0,-11-1-1,-6 5 1,-6 5 0,0 4 1,0 8 0,6 7 0,10 4 1,14 3 1,13 2 0,11-1-1,11-2 1,9-6 0,11-6-5,4-10-26,-1-1-6,-10-14 0,0-1 0</inkml:trace>
  <inkml:trace contextRef="#ctx0" brushRef="#br0" timeOffset="250117.0365">19830 4267 4,'0'0'22,"-41"0"12,25 9-25,7 2-2,4 5-1,8 0-1,6 3-2,5-2 0,5-4-1,0-2 0,1-2-1,-5-4-1,-4 1 0,-11-6 0,0 0 0,-15 4 0,-5 0 2,-1 1 0,0 4 0,0 1 2,6 2 0,7-1-1,8 5 0,13-4-3,5 1-6,7-3-6,6-1-7,1-9-1,6 6 0,-2-12 0</inkml:trace>
  <inkml:trace contextRef="#ctx0" brushRef="#br0" timeOffset="250431.0558">20133 4399 24,'4'-20'19,"-25"-17"20,4 25-21,-2 9-4,0 8-2,-1 5-4,11 9-1,4 4-2,12 0-2,6 1-1,8-1 0,4-7 0,2-1-1,0-8 1,-3-12-1,-5-5 0,-7-8 1,-7-10-1,-8-5-1,-6-6 1,-4-10-1,-1 2-1,4-3-1,2 7-3,3-1-7,5 10-13,14 16-6,-5 1-1,11 17 0</inkml:trace>
  <inkml:trace contextRef="#ctx0" brushRef="#br0" timeOffset="250939.1977">20313 4280 55,'-4'16'30,"-2"-4"-3,6 8-13,0 4-4,11-2-3,0 3-1,3-3-2,5-5 0,-2-9-2,1-5 0,-2-7 0,-2-6-1,-4-1 1,-2-8-1,-2 2 0,-6 3-1,0 1 0,0 4 1,0 9 0,0 0-1,0 0 2,4 19 0,1-6 0,4 6 1,3-5 1,4 0-1,0-5 0,2 2 1,0-8-1,-2-3-1,-2-5-2,-6-9-3,1 0-7,-12-9-8,-1-4-9,-5-11-1,-3 0 5,-8-10 6,6 3 8,0-1 5,-1 4 9,10 9 9,0 7 11,8 14 0,-3 12-3,17 10-11,-8 3-37,4 17-4,-13-4-2,6 7-1</inkml:trace>
</inkml:ink>
</file>

<file path=ppt/ink/ink9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4:49:20.775"/>
    </inkml:context>
    <inkml:brush xml:id="br0">
      <inkml:brushProperty name="width" value="0.05292" units="cm"/>
      <inkml:brushProperty name="height" value="0.05292" units="cm"/>
      <inkml:brushProperty name="color" value="#FF0000"/>
    </inkml:brush>
  </inkml:definitions>
  <inkml:trace contextRef="#ctx0" brushRef="#br0">2454 13433 5,'-42'-8'28,"0"8"0,-14 0-2,3 4-11,5 9-4,8 4-3,15 5-3,14 4-2,17 1 0,21-2-1,10-4 1,9-1-1,6-6 1,-5-4-1,-4-4 1,-12-6-1,-14 3 0,-17-3 0,-18 8 0,-15 0 0,-9 10-1,-8-1 0,0 12 0,5 1-1,8 6 1,14 0 0,14 1-1,16-4 2,23-2-2,10-8 2,7-7 0,5-7-1,4-5 0,-3-8 0,-4-7 0,-6-4 0,-14-4 0,-11-4-1,-5 0 1,-13 1 0,3 2-1,-6 4 0,-4 6-1,7 10 1,-13 3-1,13 9 0,4 2-1,5 11-6,-6-2-12,-1-4-15,9 2 0,-11-21 1,15 10-2</inkml:trace>
  <inkml:trace contextRef="#ctx0" brushRef="#br0" timeOffset="134.3355">2563 13554 17,'-10'-8'21,"10"8"-13,0 0-8,-11 4-22,17 9-1</inkml:trace>
  <inkml:trace contextRef="#ctx0" brushRef="#br0" timeOffset="315.2079">2672 13764 37,'12'26'35,"3"6"1,-5-3-5,3-5-14,2 2-4,-2-10-4,-4-4-3,-9-12-2,18 0-3,-7-9-4,-4-10-8,6-3-19,3-1-7,-4-4 0,20 1-1</inkml:trace>
  <inkml:trace contextRef="#ctx0" brushRef="#br0" timeOffset="722.2859">3264 13751 25,'3'37'32,"-21"-5"2,-4 4-3,-6-4-11,-7-9-8,4-5-8,1-9-5,2-9-3,12-12 0,1-9-2,12 0-1,6-4 1,6 3 2,0 6 1,6 5 4,20 13 5,-13 11-1,-3 5 1,2 5-1,-2-4 0,3 5-1,-1-9 0,5-3-1,-6-9 0,2-3-2,-3-15 0,1-2 0,-3-6 0,-1-2-1,-4 0 0,-3 3 1,-5 6 0,-1 2 0,-3 14 1,0 0 1,0 0 1,0 23 0,-3 1 0,8 3-4,2 4-25,3 2-11,-4-10 0,12-1-2</inkml:trace>
  <inkml:trace contextRef="#ctx0" brushRef="#br0" timeOffset="1376.2811">4418 13450 45,'5'26'34,"4"20"2,-5 8-7,-4 7-15,3 10-2,-3-5-3,7 1-3,-7-12-1,8-10-2,-8-14 1,4-13-2,-4-18 1,0-9-1,-7-17-1,-1-12 1,-6-13-1,2-10-1,-3-5 0,2-1 1,1 6-1,3 4 0,5 6 0,4 10 0,0 12 0,10 7 0,8 8 0,7 4-2,10 5-1,6-2-5,19 7-13,9 0-18,6-8 0,5 4 0,-4-4 0</inkml:trace>
  <inkml:trace contextRef="#ctx0" brushRef="#br0" timeOffset="1595.2375">4433 13788 44,'0'0'35,"10"0"0,14 0 0,7-6-24,18 6-10,5-3-22,5 3-11,-10-5-2,7 5-1</inkml:trace>
  <inkml:trace contextRef="#ctx0" brushRef="#br0" timeOffset="1865.2602">4770 13896 35,'10'13'35,"-3"1"3,-7 4-1,6 5-17,-3 9-8,-3 0-3,0 9-4,0-2-2,5-4-4,-1 2-6,-8-13-8,8-3-17,-1-5-6,-3-16 0,0 0 0</inkml:trace>
  <inkml:trace contextRef="#ctx0" brushRef="#br0" timeOffset="2234.7533">4749 14001 20,'-7'-17'35,"14"6"0,3-4 1,6 0-14,14 8-6,-5 0-4,10 7-4,-4 0-2,2 9-3,-10-1 0,-5 6-1,-10-1-1,-8 1-1,-11-4 0,-6-3-2,0-3 1,-1-4-2,5 0 1,4-7-1,9 7 1,6-14 1,11 10 1,6 4 0,2 4 1,0 9 2,-7 3-1,-5 6 1,-13 4 0,-3 1-1,-13 0-1,-8-6-4,-1-1-12,-5-6-23,1-14 0,7-5-1,-1-7 0</inkml:trace>
  <inkml:trace contextRef="#ctx0" brushRef="#br0" timeOffset="2874.1785">5318 13837 50,'23'4'32,"0"-4"2,14 0-18,2 0-16,2-4-22,7 7-7,-16-9-2,4 11-2</inkml:trace>
  <inkml:trace contextRef="#ctx0" brushRef="#br0" timeOffset="3039.0881">5355 13934 51,'0'0'36,"0"0"0,22 5-4,5-5-20,10 0-21,0 0-23,6 7-1,-5-12-3,0 5 0</inkml:trace>
  <inkml:trace contextRef="#ctx0" brushRef="#br0" timeOffset="3872.0641">5965 13326 25,'0'0'36,"7"11"0,-7 21 1,-3 15-16,3 23-6,-5 3-5,5 11-2,-4-1-6,1-7-7,6-7-13,4-14-19,1-23 0,6-13-1,0-12 1</inkml:trace>
  <inkml:trace contextRef="#ctx0" brushRef="#br0" timeOffset="4347.2402">6402 13880 24,'4'-9'30,"-11"-8"1,2-3-10,-5 1-5,-5-3-4,-3 5-2,-8 2-3,-2 8 0,-6 7-3,3 10 0,3 5-1,1 7-1,7 2 0,9 2-1,11-2 0,9-7-1,13-6 1,2-9 1,7-6-2,2-3 1,-1-7 0,-1 0 0,-8 0-1,-5 1 1,-7 4 0,-11 9 1,11 0 0,-11 13 0,0 10 2,-4 5-2,1 7 1,3 11 0,-6 5-1,6 2 0,-3 4-1,3-6-2,0-3-4,0-15-9,0-10-23,3-7-2,-3-16 0,9-20 0</inkml:trace>
  <inkml:trace contextRef="#ctx0" brushRef="#br0" timeOffset="4602.0689">6601 13298 72,'0'0'36,"0"0"2,0 19-17,6 27-7,-12 12-5,6 17-3,0 2-1,0 9-2,0-3-2,0-8-4,10-9-5,-10-20-15,0-17-16,6-10 0,-6-19 1,0 0-1</inkml:trace>
  <inkml:trace contextRef="#ctx0" brushRef="#br0" timeOffset="5578.2582">6785 13675 31,'0'-8'34,"0"-4"1,0 12-3,8 10-12,-1 2-6,8 15-5,-2 1-4,1 4 0,2-3-2,-1-1 0,2-8-1,-1-5 0,-1-9 0,-1-10 1,-1-10-1,3-1 0,-1-9 1,0 1-1,2-5-1,-1 2 0,-2 2-2,-4 4-6,2 5-28,-5 5-4,-7 1 0,0 9-1</inkml:trace>
  <inkml:trace contextRef="#ctx0" brushRef="#br0" timeOffset="7295.0998">7277 13462 26,'-3'-16'33,"3"16"0,0 0-4,-5 30-12,5 9-5,0 5-3,0 8-3,0 4-4,0-2-2,5-1-7,-5-7-5,9-8-9,-5-6-10,-4-10-3,5-1-1</inkml:trace>
  <inkml:trace contextRef="#ctx0" brushRef="#br0" timeOffset="7736.8327">7240 13503 40,'0'-27'32,"-4"-1"1,14 10-13,6 9-4,9-2-5,12 5-3,9 1-3,10 5-1,0 0-1,0 7-1,-10 1 0,-8 7-1,-21 3-1,-17 4 1,-21 0-1,-14-3 1,-6 2-1,-4-5 1,5-2-1,8-4 0,15-3 0,17-7 1,15 12-2,19 0 1,9 6 0,1 5 0,-1 5 0,-5 5 0,-14 5 0,-14 2 1,-20 0 0,-17-2-1,-13-6 0,-8-10-1,-1-5 0,2-12-3,13-5 0,7-13-4,20-1-11,14-1-16,4-8 0,15 11 0,-2-6 1</inkml:trace>
  <inkml:trace contextRef="#ctx0" brushRef="#br0" timeOffset="8318.0296">8077 13696 30,'-18'0'27,"-14"0"-6,1 5-4,0 2-5,1 1-3,7 4-2,11 1-1,12 4 0,12-1-2,16 3 1,2 0 0,5 3 0,-7-2 1,5 4-2,-16-2 1,-7-5-2,-20-3 1,-11-4-2,-11-5-2,-1-5-2,2-5-3,0-5-4,8 1-6,11-4-7,9-2-10,13 8-3,8-8 1,9 9 11</inkml:trace>
  <inkml:trace contextRef="#ctx0" brushRef="#br0" timeOffset="8467.7603">8250 13769 73,'0'0'38,"10"10"-2,-10 7-10,-9 2-13,6 9-5,-4 2-7,-2-2-8,9-3-25,0-3-6,0-22 1,7 10-2</inkml:trace>
  <inkml:trace contextRef="#ctx0" brushRef="#br0" timeOffset="8610.6355">8263 13508 53,'0'0'32,"-6"-18"-4,6 18-9,0 0-42,0 0-8,16 15-1,-16-15-1</inkml:trace>
  <inkml:trace contextRef="#ctx0" brushRef="#br0" timeOffset="8882.263">8406 13737 35,'5'37'35,"3"9"0,-8-12-2,-4-6-16,8-1-5,-8-10-4,4-9-4,0-8-1,12-12-1,0-7-1,7-5 0,5-3 0,3 0-1,4 3 0,1 6 0,-1 8 0,-7 10 1,-2 6 0,-7 6 1,-9 8-1,-6 6 0,0 3 1,-6-3-4,6 4-9,-3-11-13,3-5-14,19-1 1,3-13 0</inkml:trace>
  <inkml:trace contextRef="#ctx0" brushRef="#br0" timeOffset="9273.0632">8903 13810 24,'-10'0'32,"-5"0"3,6 12-2,3 3-11,2 4-8,11 9-3,-1-3-3,12 0-3,1-4 1,9-1-3,1-11 0,2-9-1,-1-16-1,4-9 0,-6-15-1,-3-16 0,-10-20 0,-12-13-1,-10-5 1,-7 5 0,-17 8 1,-10 10 0,-11 17 0,0 22 0,2 22 1,12 25-1,10 15 0,19 3-3,27 10-11,30-7-26,35-11 0,32-1 1,22-19-2</inkml:trace>
  <inkml:trace contextRef="#ctx0" brushRef="#br0" timeOffset="12310.1613">9521 13752 28,'17'-4'30,"19"8"0,-1-9-8,7 5-13,4 0-12,-6-5-20,0 10-5,-16-7-1,2 7-1</inkml:trace>
  <inkml:trace contextRef="#ctx0" brushRef="#br0" timeOffset="12466.8974">9582 13854 50,'0'0'37,"27"12"-1,6-12-3,1 0-29,18 7-31,-11-9-4,14 2-4,-5-9 0</inkml:trace>
  <inkml:trace contextRef="#ctx0" brushRef="#br0" timeOffset="13389.9754">5181 15301 19,'18'0'25,"20"10"0,-2-6-19,6 3-12,7 4-13,-12-11-3,7 7-1</inkml:trace>
  <inkml:trace contextRef="#ctx0" brushRef="#br0" timeOffset="13548.6282">5220 15432 34,'22'-8'31,"18"10"-3,-4-2-23,1-4-25,12 8-7,-12-11-2</inkml:trace>
  <inkml:trace contextRef="#ctx0" brushRef="#br0" timeOffset="16840.0016">5817 15322 7,'0'-20'22,"9"1"-4,-3-10-7,-2-3-1,4-3 1,-3-2 3,3 2 0,-5 4 0,2 9-1,-5 9-3,0 13 0,-5 17-2,5 12-3,-6 10-1,6 10-2,0 1 0,0 8 0,5-4-1,1-8-1,1-5-3,-7-12-7,7-10-17,-2-4-8,-5-15-1,0 0 0</inkml:trace>
  <inkml:trace contextRef="#ctx0" brushRef="#br0" timeOffset="17034.5811">6043 15525 54,'0'9'36,"6"2"1,-6-11-6,0 0-21,0 0-12,-10-5-25,10 5-7,-4-17-1,4 6-2</inkml:trace>
  <inkml:trace contextRef="#ctx0" brushRef="#br0" timeOffset="17718.2627">6387 15190 40,'-22'9'30,"-15"-1"-6,6 10-8,0 9-5,7 5-4,8 7-2,10 3-2,18 0-1,7-5-1,14-8 1,5-6 0,9-8 2,-7-15 0,-6 0 1,-12-14 0,-13 0 0,-18-3 0,-10 2-3,-15 5-7,-6 1-20,-4-1-10,10 5 0,3-3-1</inkml:trace>
  <inkml:trace contextRef="#ctx0" brushRef="#br0" timeOffset="18072.1691">6714 15347 72,'0'0'39,"0"0"0,0 0-4,-10 4-25,10-4-11,0 0-25,0-9-12,0 9-1,3-10 1</inkml:trace>
  <inkml:trace contextRef="#ctx0" brushRef="#br0" timeOffset="18395.2618">7008 15288 45,'6'-33'27,"1"0"-6,4 4-2,-4 1-2,-1 9-2,-6 5-3,0 14-2,-3 9-2,3 13-2,-7 6-2,4 9-2,-1 2 0,4 6-4,0 1-6,4-6-20,-4-12-8,10-5-1,-10-23 0</inkml:trace>
  <inkml:trace contextRef="#ctx0" brushRef="#br0" timeOffset="18734.9877">7329 15181 31,'-28'-16'33,"10"16"0,-7 0-3,-3 7-15,6 8-5,2 7-3,4 5-3,7 3-1,9 2-2,8 2 1,11-1-1,6-8 2,12-6 0,0-6-1,7-9 1,0-13 0,-1-6-1,-9-12 0,-7-6 0,-14-4-2,-13-2 1,-10 3-3,-15 2-6,-8 6-29,-2 15 0,-10 2 0,8 11-1</inkml:trace>
  <inkml:trace contextRef="#ctx0" brushRef="#br0" timeOffset="19139.8985">7511 14867 71,'7'3'34,"13"4"-3,5 6-13,-1-4-11,7-1-12,0-5-27,7 6-1,-14-12-2,8 3 0</inkml:trace>
  <inkml:trace contextRef="#ctx0" brushRef="#br0" timeOffset="19359.7316">7870 14732 47,'-4'-10'36,"4"10"1,0 0-3,-19 18-17,14 8-6,-2 0-6,4 8-5,3 5-11,0 0-25,0-13 0,6 3-2,-2-13 1</inkml:trace>
  <inkml:trace contextRef="#ctx0" brushRef="#br0" timeOffset="19831.0374">8130 14846 15,'0'0'28,"0"-21"-1,-3 8-7,0 1-5,-7-5-3,-2 4-2,-4 0-2,-2 4-2,-7 2-2,3 7-1,1 9-1,-1 1-1,3 8 0,10-1 0,6 0-1,6 3 0,10-6 0,4-5 0,6-3-1,-1-6-1,-1-8 1,1-2-1,-7 1 1,-2-1 0,-13 10 0,15-12 0,-15 12 2,7 10 0,-1 5 0,0 7 2,-1 3 0,-1 4 1,-8 0 1,-4-2-1,-13-6-1,-8-10-8,-5-11-27,-3 4-1,-13-13-1,9 9-1</inkml:trace>
  <inkml:trace contextRef="#ctx0" brushRef="#br0" timeOffset="20902.2614">8290 15394 77,'0'0'39,"11"6"-1,-11-6-8,0 0-59,0 0-4,-3 9-5,3-9 0</inkml:trace>
  <inkml:trace contextRef="#ctx0" brushRef="#br0" timeOffset="23352.1374">8603 15327 47,'0'0'23,"0"0"1,0 0-2,15 4-3,7 8-4,5 0-2,10 11-3,1 3-3,5 5-3,-3 0-1,-2 0-1,-8 0-2,-11-4-2,-19-5 0,-14-8-2,-12-6 0,-11-8 0,-4-3 0,-1-10 0,4-2 1,7-9 0,15-4 2,10-4 1,16-1 1,14-3 1,10 0-1,3 0 2,-2 1-1,-8 6 1,-10 7-2,-15 8 1,-17 11 0,-13 7-2,-12 9-4,-7 0-8,3 5-16,8 2-7,4-8 0,17 0 0</inkml:trace>
  <inkml:trace contextRef="#ctx0" brushRef="#br0" timeOffset="23578.0433">9077 15416 49,'0'0'37,"12"8"-2,-12-8-8,0 0-10,0 0-14,-6-18-34,6 18-3,0-9-3,9 9 1</inkml:trace>
  <inkml:trace contextRef="#ctx0" brushRef="#br0" timeOffset="23809.4162">9363 15254 58,'0'0'36,"-4"12"1,-3 9-4,2 5-21,5 13-5,0 3-2,0 5-7,0-1-10,6 0-22,-3-14-3,8-3 0,-3-18-1</inkml:trace>
  <inkml:trace contextRef="#ctx0" brushRef="#br0" timeOffset="24119.1626">9691 15302 39,'-25'-15'33,"3"12"0,-8 3-8,2 0-13,3 14-4,2 6-3,9 8-2,7 6-1,11 5-1,3-1 0,13-5 1,8-4-1,7-5 1,2-11 0,2-10 1,-4-12-1,-4-11 0,-10-10-1,-8-4-1,-13-6-3,-9-3-7,-7 2-19,0 11-6,-12 0-1,7 13 0</inkml:trace>
  <inkml:trace contextRef="#ctx0" brushRef="#br0" timeOffset="24487.2643">9964 14875 50,'-4'-14'34,"-11"1"0,-1 8-11,-2 11-10,-6 4-5,1 12-3,4 5-3,5 6-1,7 3-1,7 0 1,10-2-1,5-1 1,10-10 0,5-4 0,-2-12 0,-3-7 1,-9-5-1,-6-6 0,-10-1-4,-17-2-24,-11-7-8,4 12-1,-16-2 0</inkml:trace>
  <inkml:trace contextRef="#ctx0" brushRef="#br0" timeOffset="27075.2517">10218 15434 55,'0'0'35,"0"0"-1,0 0-11,0 0-29,0 0-22,9-9-4,-5-1-2,14 7-1</inkml:trace>
  <inkml:trace contextRef="#ctx0" brushRef="#br0" timeOffset="27420.5551">10624 15240 19,'-22'0'28,"4"17"0,-7-4-1,9 11-17,4 8-4,5 4-2,10 4-1,10-4 0,12-7 0,7-9 0,7-8 2,1-12 0,-2-13 0,-4-15 0,-9-7 0,-18-10 0,-11 3-1,-14 0-1,-6 6-2,-9 10-4,0 5-7,1 7-23,10 21-2,4 1 1,12 9-1</inkml:trace>
  <inkml:trace contextRef="#ctx0" brushRef="#br0" timeOffset="27593.1909">11008 15475 52,'0'0'34,"0"0"0,-12 4-9,12-4-30,0 0-24,0-21-3,0 21-1,15-20-2</inkml:trace>
  <inkml:trace contextRef="#ctx0" brushRef="#br0" timeOffset="27894.21">11243 15215 49,'-33'-14'33,"8"14"-1,-3 0-10,5 7-11,6 11-4,11 8-2,6 4-2,3 3-1,11 3 0,6-3 0,8-5-2,6-11 2,1-10-1,-1-11 0,-2-8 0,-6-8 0,-11-9 0,-10-2-1,-13-1 0,-7 6-7,-10 1-18,-3 4-9,8 7-1,0 1 0</inkml:trace>
  <inkml:trace contextRef="#ctx0" brushRef="#br0" timeOffset="28263.8453">11498 15201 19,'-6'-24'28,"0"-7"2,12 7-11,11 6-3,3 8-1,11 10-2,-6 4-2,3 15-1,-12 5-1,-10 10-2,-12 4-2,-10 6-2,-11-3-1,-3 1-2,-3-9 1,3-6-2,7-12 0,11-6 1,12-9 0,17-5 0,8-5 1,7 4 1,5-2-2,1 4-3,2 4-23,-5 4-10,-7-8-1,-4 4 0</inkml:trace>
  <inkml:trace contextRef="#ctx0" brushRef="#br0" timeOffset="28737.265">12076 15158 66,'0'0'28,"0"-8"-10,0 8-4,-23-12-6,5 6-3,-7-2-4,0 0-1,-1 0-3,2 0 1,3 8-1,4 0 0,3 5 1,2 7 0,3 4 2,3 4 2,-2 2 2,5 4 1,-1-3 0,4-2-1,0-4 1,6-6-2,-6-11 1,24 6 0,-6-9 0,7 3 0,2-2-1,6 2 0,0 8 0,-1 3 0,-3 4 0,-7 7-1,-8 0 0,-8 4 0,-12-1 0,-14-2 1,-9-5-1,-7-4-2,-4-2-7,-7-5-29,2-11-2,6-3 0,-1-6-1</inkml:trace>
  <inkml:trace contextRef="#ctx0" brushRef="#br0" timeOffset="30204.509">12358 15336 71,'13'11'36,"-13"-11"-2,0 0-17,12 12-45,-12-12-6,0 0-1,0 0-1</inkml:trace>
  <inkml:trace contextRef="#ctx0" brushRef="#br0" timeOffset="30632.853">12910 15154 10,'-27'11'61,"-2"-8"-29,-1 9-16,1 1-3,1 1-3,6 3-3,8-3-3,14 0 0,14 0-1,12 2-1,7-4 1,2 5 0,-5-3 2,-4 6-1,-11 0 0,-12 2 0,-19-5-2,-9-2-3,-5-5-6,-4-10-10,10-3-8,4-4-9,4-12-3,16 2 0</inkml:trace>
  <inkml:trace contextRef="#ctx0" brushRef="#br0" timeOffset="30811.4214">13006 15191 50,'0'0'38,"13"19"0,-13-1-4,0 1-17,9 13-6,-9-6-6,0 1-10,0-2-20,6-4-12,-6-21-1,0 10 0</inkml:trace>
  <inkml:trace contextRef="#ctx0" brushRef="#br0" timeOffset="30971.3839">13010 15018 47,'0'-13'32,"-4"-5"-5,4 18-12,0 0-41,5-14-4,5 23-1,-10-9-1</inkml:trace>
  <inkml:trace contextRef="#ctx0" brushRef="#br0" timeOffset="31270.745">13177 15216 58,'9'27'37,"-6"-5"1,3 4-3,1 0-20,-7-7-5,3 2-5,-3-8-2,0-13-1,0 0-1,0 0 0,0-20-2,9-4 1,6-1-1,1-4 1,5 2-1,4 6 1,0 7-1,-3 6 2,-1 14 1,-4 8-1,-3 8 1,-1 7-1,-4 3 1,0-1-3,4 3-10,-4-4-27,-5-15-2,5-5 0,-9-10 0</inkml:trace>
  <inkml:trace contextRef="#ctx0" brushRef="#br0" timeOffset="32642.8951">13958 14725 19,'-25'0'31,"-3"23"1,-12 12-9,-1 11-6,5 15-1,4 8-4,11 12-3,12-1-2,15 1-6,12-3-6,4-16-7,9-8-7,7-11-15,-8-20-1,5-11 0,-10-17 9</inkml:trace>
  <inkml:trace contextRef="#ctx0" brushRef="#br0" timeOffset="32949.5415">14131 15025 36,'-21'2'29,"-6"2"0,5 12-14,0 8-6,6 8-2,7 6-2,5-2-2,11 2 0,8-3-1,10-6-1,3-5 2,4-10-1,-5-14 1,-2-6 0,-10-10 0,-11-3 0,-16-5-1,-8 2 0,-8 3-5,-4 2-8,2 3-20,6 14-2,2-5 0,22 5 0</inkml:trace>
  <inkml:trace contextRef="#ctx0" brushRef="#br0" timeOffset="33294.6615">14457 15108 15,'-12'-8'30,"-13"-5"1,6 13 0,-12 0-13,3 7-7,6 7-5,1 7-2,6 5-2,8 6-1,10 1 0,7-1 0,9-2 1,8-7 1,4-3 0,1-12 0,5-8 1,-10-6 0,-2-9 1,-10-10-2,-4 0-1,-11-4-2,-14-2-7,2 2-20,-4 9-8,-5-4-2,9 12 1</inkml:trace>
  <inkml:trace contextRef="#ctx0" brushRef="#br0" timeOffset="33484.1112">14564 14973 35,'14'-6'31,"-14"6"-2,9 0-13,-9 0-34,0 0-9,0 0-3,0-17-1</inkml:trace>
  <inkml:trace contextRef="#ctx0" brushRef="#br0" timeOffset="33693.2012">14665 14569 58,'38'13'39,"10"21"0,-4 16 0,-7 15-24,3 21-5,-23 10-3,-10 11-3,-21 2-1,-8-5-3,-12-7-7,-14-12-32,-4-30-1,6-10 0,0-27-1</inkml:trace>
  <inkml:trace contextRef="#ctx0" brushRef="#br0" timeOffset="34610.2648">5070 16687 15,'17'5'32,"11"-1"1,-2-8-1,10 4-16,2 0-13,3-2-14,2 6-18,-17-4-3,4 5 0,-16-5 6</inkml:trace>
  <inkml:trace contextRef="#ctx0" brushRef="#br0" timeOffset="34768.5395">5091 16798 40,'5'13'35,"19"-4"1,3-12-10,12-6-48,14 17-5,-8-16-4,12 8-3</inkml:trace>
  <inkml:trace contextRef="#ctx0" brushRef="#br0" timeOffset="37199.2858">6000 16652 31,'0'0'29,"-28"0"-6,9-13-6,2-3-5,3-9 0,9-3-2,5-5-1,15 7-1,6-1-1,12 17 0,-1 7 0,6 17 0,-14 12-3,-2 15 1,-13 12-3,-9 5-2,-13 5-1,-11-5-2,-4-6-1,-3-13-1,4-9 0,-1-15 1,7-8-1,6-12 3,8-7 2,7 0 0,0-2 3,7 1 0,7 1 0,5 12 1,5 0 0,4 7-1,-2 3-1,1 4-1,1 2-2,-4 1-7,1-2-20,-3-4-9,-10-11-1,3 0 1</inkml:trace>
  <inkml:trace contextRef="#ctx0" brushRef="#br0" timeOffset="37349.9672">6387 16924 57,'12'0'34,"-12"0"-5,0 0-23,0 0-33,0 0-7,4-11-1</inkml:trace>
  <inkml:trace contextRef="#ctx0" brushRef="#br0" timeOffset="40477.9013">6830 16502 3,'-5'-17'27,"5"17"-1,-32-12-6,8 5-6,-2 7-2,-3 0-3,3 5-2,4 5-2,7 4-1,9 6-1,9 8 0,12 3-1,7 6 0,5-3 0,-1 7 0,-2-5 0,-5 2 0,-10-5 1,-9-6-2,-6-10 1,-10-5-1,-3-5-1,2-11 0,4-8-1,6-8 0,7-6-1,13-5 1,9-3 0,6-5-1,2-3 3,-7 5-1,-12 0 1,-11 9-1,-14 6-2,-11 9-13,-13 1-16,4 24-1,-6-5 1,15 12-1</inkml:trace>
  <inkml:trace contextRef="#ctx0" brushRef="#br0" timeOffset="42432.4321">7144 16745 37,'0'0'37,"0"0"-1,0 0-1,0 0-25,-11-8-40,15 18-2,-4-10-4,3 13 0</inkml:trace>
  <inkml:trace contextRef="#ctx0" brushRef="#br0" timeOffset="42838.4672">7488 16644 41,'6'-27'33,"-6"-2"-7,0 0-8,0 10-4,0 3-3,0 16-2,-3-12-3,3 12-2,0 0-2,-6 22-2,6-2 1,0 9-1,3 5 1,0 11 0,2 9-2,2 2-4,2-1-16,4-1-13,-6-18-1,8-2 0</inkml:trace>
  <inkml:trace contextRef="#ctx0" brushRef="#br0" timeOffset="43289.9489">7822 16613 26,'-14'-18'29,"1"11"-3,-5 2-3,-4 5-3,0 5-6,-3 5-5,7 12-2,-2 2-3,6 9-2,7 3-1,7 3 1,14-7-2,3-1 2,11-9 0,7-13-1,0-12 1,3-13 1,-6-10 1,-5-6-1,-14-6 0,-7-3 0,-16 9-2,-10-2-7,-2 11-27,-7 15-4,-2-1 0,7 9-1</inkml:trace>
  <inkml:trace contextRef="#ctx0" brushRef="#br0" timeOffset="44508.4295">7851 16391 60,'15'0'35,"1"0"1,9 0-10,3 0-36,-4 0-21,10 6-2,-9-6-2,9 9 0</inkml:trace>
  <inkml:trace contextRef="#ctx0" brushRef="#br0" timeOffset="44861.2348">8228 16261 66,'0'-19'38,"0"10"1,0 9-14,0 0-10,0 0-5,-3 24-4,3 5-3,0 1-2,-3 4-4,6 7-17,1 4-18,-4-12-1,6 0 0,0-15 0</inkml:trace>
  <inkml:trace contextRef="#ctx0" brushRef="#br0" timeOffset="45228.5686">8425 16238 44,'0'0'36,"0"0"2,5 11-1,-5 6-20,-9-4-6,6 8-3,-7-5-3,5 4-1,2-6-2,3-2-1,6-2 0,2-4-1,5-3-1,3-3-2,3 6-4,-3-6-13,0 0-19,2 0 0,-2-6 0,2 0 1</inkml:trace>
  <inkml:trace contextRef="#ctx0" brushRef="#br0" timeOffset="45403.2982">8580 16227 47,'-12'14'36,"9"5"0,-6 2-8,2 1-11,7 11-6,-4-5-3,4 2-6,2 0-17,3-4-21,-5-14-1,7 0 0,-7-12-1</inkml:trace>
  <inkml:trace contextRef="#ctx0" brushRef="#br0" timeOffset="46145.8272">9104 16581 41,'10'23'36,"-6"9"-1,-8 12-3,-3 0-19,7 11-4,-3-6-4,3 0-2,3-8-1,1-12-1,-4-15 0,0-14 0,0-20-1,0-11 0,-9-14 1,2-9-1,-5-9 1,6 2-1,-4 5 1,4 8 0,3 7 0,3 17 1,6 14-1,7 17 1,5 11-1,10 10-1,4 9 1,8 1 0,6 6-1,1 2 0,2-3 0,-4-8 0,-3-3 0,-8-11 0,-6-12 0,-6-9 0,-4-12 0,-6-17 1,-2-9 1,-4-6-1,-6-12 1,3 3 0,-3 3-1,-3 6-6,0 5-32,-5 19-1,-7 4-1,15 16 0</inkml:trace>
</inkml:ink>
</file>

<file path=ppt/ink/ink9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6:05:01.777"/>
    </inkml:context>
    <inkml:brush xml:id="br0">
      <inkml:brushProperty name="width" value="0.05292" units="cm"/>
      <inkml:brushProperty name="height" value="0.05292" units="cm"/>
      <inkml:brushProperty name="color" value="#FF0000"/>
    </inkml:brush>
  </inkml:definitions>
  <inkml:trace contextRef="#ctx0" brushRef="#br0">18063 9294 31,'7'-13'34,"3"6"-2,-10 7-3,11-20-5,-11 20-5,0-11-5,0 11-3,-8 0-3,8 0-3,-20 6 0,5 6-2,-6 3 0,-10 5-1,-7 8 0,-11 8 0,-11 5 0,-11 6-1,-11 5 1,-4 0-1,-1 3 1,5-4-1,5-5 0,10-5 0,13-10 0,15-6-1,11-5 0,10-6 1,6-5-1,12-9 0,-15 10 0,15-10 1,-17 8-1,6-8 0,-1 4 0,-3-4 1,4 0-1,-1 0 1,2 0-1,10 0 0,-12-2 1,12 2-1,0 0 1,0 0-1,6-14 0,-6 14 0,17-15 0,-6 2 0,2-3 0,0-3 0,2-4 0,0-3 0,-2 2 0,-2-5 0,-4 6 0,-1 0 0,-3 5 0,-3 4 1,0 14-2,0-14 1,0 14 0,-9 14 0,1 0-1,-5 8 1,0 6 0,-3 5 0,0 2 0,-1 0 0,3 1 0,3-7 1,1-2-2,13-8 2,11-7-1,13-9 0,19-10-2,25-10-14,20-9-26,17-3-1,8-12 0</inkml:trace>
</inkml:ink>
</file>

<file path=ppt/ink/ink9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5:15:53.191"/>
    </inkml:context>
    <inkml:brush xml:id="br0">
      <inkml:brushProperty name="width" value="0.05292" units="cm"/>
      <inkml:brushProperty name="height" value="0.05292" units="cm"/>
      <inkml:brushProperty name="color" value="#FF0000"/>
    </inkml:brush>
  </inkml:definitions>
  <inkml:trace contextRef="#ctx0" brushRef="#br0">14246 8643 24,'0'-13'27,"0"3"-3,-12-2-3,-26 0 7,11 8-21,2 4-1,-2 7-3,7 4 0,6 1-1,7 5-1,10 1 0,10 3 0,8 2 0,4-2-1,0 0 1,0 0 0,-4-2 1,-6 4-2,-15-5 2,-3-2-1,-12 1-1,-7-3-3,-3-3-9,-2-3-14,-5-12-6,15 0 0,0-12 0</inkml:trace>
  <inkml:trace contextRef="#ctx0" brushRef="#br0" timeOffset="220.501">14355 8644 50,'21'8'32,"-14"3"0,6 2-12,-7 9-7,-1 0-3,1 8-3,-6-6-2,0 4-4,-5 1-5,-1-6-10,0-5-19,6-1 0,-13-12-2,13-5 1</inkml:trace>
  <inkml:trace contextRef="#ctx0" brushRef="#br0" timeOffset="370.4949">14417 8584 36,'-6'-17'31,"6"17"-3,6-17-6,-6 17-38,12-7-9,-12 7-4,0 0-1</inkml:trace>
  <inkml:trace contextRef="#ctx0" brushRef="#br0" timeOffset="685.3774">14558 8710 32,'4'23'34,"-4"-5"0,0 5-2,0 2-12,0-5-6,0 4-5,0-6-3,0-3-2,0-15-2,0 0 0,0 0-1,16-19 0,-7-3 0,7 2 0,2-3 0,4 1-1,-2 5 1,0 9-1,0 8 1,0 6 0,-5 5 0,-3 7 0,-4 4 0,0 4-2,2-1-5,-5-6-12,1-2-19,8-3 0,0-9-1,6-5 0</inkml:trace>
  <inkml:trace contextRef="#ctx0" brushRef="#br0" timeOffset="1137.5003">15144 8641 60,'-6'-26'25,"1"4"-4,-4 3-6,-7 0-4,-1 9-3,-6 1-4,-2 9 0,0 0-1,-3 9-2,3 6 0,4 2-1,8 4 0,7 1 1,11-2-1,4-3 1,8-2-1,5-2 0,3-8 0,-1-5 1,0-9-1,-3-3 1,-5-3-2,-4 1 2,-4 1-1,-4-2 1,-4 6-1,0 9 1,0 0 1,0 0-1,0 22 1,0 2 0,0-1 0,0 5-1,0 4-3,0-4-7,2-1-17,1-1-7,-3-11-1,4 2 1</inkml:trace>
  <inkml:trace contextRef="#ctx0" brushRef="#br0" timeOffset="1511.484">15427 8601 16,'-7'-34'57,"-1"19"-35,-2 5-4,-5 1-4,1 9-4,-5 0-2,-4 6-3,2 7 0,-1 9-2,7 2-1,-1 7-1,7 1 1,9 2-1,0 3 0,12-5 0,6-6-1,3-7 2,5-7-1,3-8 0,-2-11 0,1-5 1,-5-9-1,-4-4 0,-10-8 0,-9 6-2,0-1-5,-11 3-12,-7 3-16,4 10 0,-7 0 0,9 12-1</inkml:trace>
  <inkml:trace contextRef="#ctx0" brushRef="#br0" timeOffset="1729.4778">15561 8508 55,'9'-4'37,"3"4"0,-12 0 1,0 0-20,14 0-10,-14 0-13,0 13-30,0-13 0,0 0-3,-9 3 1</inkml:trace>
  <inkml:trace contextRef="#ctx0" brushRef="#br0" timeOffset="2137.4728">15117 8207 47,'-24'24'32,"-4"22"1,-20 19-10,-11 15-9,-8 18-4,-10 12-3,-3 6-3,0 0-3,2-13-5,12-5-10,10-18-20,10-30 0,18-18-1,6-32 1</inkml:trace>
  <inkml:trace contextRef="#ctx0" brushRef="#br0" timeOffset="2460.4994">15006 8124 26,'15'0'27,"-4"-10"-4,9 3-5,0 0-3,-3 2-2,6 5-2,-11 0-1,3 7-2,-9 2-2,4 4 0,-6 2-3,1 2-6,4-6-18,4 1-11,-13-12-2,24-7 0</inkml:trace>
  <inkml:trace contextRef="#ctx0" brushRef="#br0" timeOffset="2813.1147">15430 7860 32,'0'-25'32,"2"11"1,-7-3-4,5 17-12,0 0-5,0 0-6,5 15-1,-2 2-3,2 5 0,-1 2 0,4 2-1,-5-1 1,4-4-2,-7-1 1,-5-5 0,-6-5-1,0-1 0,-3-2-1,-1-7 1,3 5 0,0-5 0,12 0 0,10-3 1,11 3 0,8-6-2,11 6-16,1-3-16,-6-2-2,8 5 0,-13-5 0</inkml:trace>
</inkml:ink>
</file>

<file path=ppt/ink/ink9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5:12:39.067"/>
    </inkml:context>
    <inkml:brush xml:id="br0">
      <inkml:brushProperty name="width" value="0.05292" units="cm"/>
      <inkml:brushProperty name="height" value="0.05292" units="cm"/>
      <inkml:brushProperty name="color" value="#FF0000"/>
    </inkml:brush>
  </inkml:definitions>
  <inkml:trace contextRef="#ctx0" brushRef="#br0">17865 12853 30,'-10'0'30,"10"0"-1,17-15-9,4-5-2,16-9-3,11-14-3,14-8-3,11-19-2,15-5-1,7-8-2,8-5-1,-1-1-1,-4 6 0,-11 5 0,-9 15 0,-19 9-1,-13 15 0,-18 9 1,-15 11-2,-13 4 1,-7 7 1,-5 2-2,-1 0 0,2 4 1,0 0-2,2 2 1,9 0 0,-12 0 0,12 0-1,0 0 1,9 0 0,5-8 0,6 3 0,5 0 0,6-4 0,0-2 1,0 2 0,-5 1 1,-9 8 0,-17 0 1,0 20-1,-21 2 1,-7 10-3,0 6-16,-4 0-23,-2-3 0,11-2 0,4-9-1</inkml:trace>
  <inkml:trace contextRef="#ctx0" brushRef="#br0" timeOffset="1667.6416">18665 11412 31,'0'0'34,"-3"-14"1,3 14 0,8 23-17,-8-5-5,15 11-5,-5 3-1,8 4-2,-1 1-2,2-4-1,-1-6 0,0-7 0,-2-16 1,0-11 0,-3-13 0,-1-12 1,-1-6-1,0-4 0,-5 0-1,2 1-2,-2 8-3,-6 4-11,0 11-25,0 18-1,0-16 1,0 16-1</inkml:trace>
  <inkml:trace contextRef="#ctx0" brushRef="#br0" timeOffset="2194.1153">18496 11194 38,'0'0'19,"0"0"-2,17-15 0,4 7-6,10 1-1,6-6-3,4 4-1,4-5-2,0 0-1,-5-1-1,-5 2-2,-9-2 0,-9-2 1,-11 2-1,-6 2 0,-6 0 0,-3 3 0,9 10 1,-9-6 2,9 6 1,9 11 2,-2 2 0,4 9 1,-6 2-1,-2 5-9,-12 3-27,-1 9-2,-17-8-2,-4 5-1</inkml:trace>
  <inkml:trace contextRef="#ctx0" brushRef="#br0" timeOffset="23356.6665">15542 12290 29,'-4'-12'33,"-7"16"0,-13 5-6,-8 3-9,-4 7-5,-7-4-3,1 12-3,-3-3-2,6 4-2,2-1-2,3 1-6,12 5-14,6 4-16,-7-4 0,10 4 0,-8-2 0</inkml:trace>
  <inkml:trace contextRef="#ctx0" brushRef="#br0" timeOffset="23567.0017">14927 12915 41,'-19'19'30,"0"11"-7,-4 3-4,2 5-6,0 3-2,3 1-4,4-3-5,4-3-8,4 0-18,3-11-7,9 4 0,-9-8-1</inkml:trace>
  <inkml:trace contextRef="#ctx0" brushRef="#br0" timeOffset="23793.0294">14658 13871 29,'4'32'29,"-8"-4"1,11 8-9,-3 2-9,0 3-3,2 4-3,-2 0-3,2 2-2,1-1-6,-1-5-13,-6-6-12,12 5 0,-8-11-1</inkml:trace>
  <inkml:trace contextRef="#ctx0" brushRef="#br0" timeOffset="23980.3252">14764 14727 23,'11'41'24,"-4"-1"-7,6 6-6,1-1-1,1-3-2,2-4-4,-1-5-4,2-5-3,-4-8-10,7 2-8,-11-12-4,12 9 0</inkml:trace>
  <inkml:trace contextRef="#ctx0" brushRef="#br0" timeOffset="24207.3289">15136 15354 37,'9'11'35,"5"7"0,-1-4 0,1 2-14,5 5-14,2-1-1,2 1-1,4-4-4,-3 0-2,2 0-7,-4-7-13,-5-6-15,8 1 1,-9-7-2,5 2 1</inkml:trace>
  <inkml:trace contextRef="#ctx0" brushRef="#br0" timeOffset="24348.6181">15593 15529 34,'20'7'30,"-4"-7"0,9 0-9,0 0-16,2 4-12,5 1-16,-4-10-4,6 5-2,-9-15 0</inkml:trace>
  <inkml:trace contextRef="#ctx0" brushRef="#br0" timeOffset="24499.8043">16046 15301 27,'14'-22'28,"12"13"0,-10-4-12,5-4-7,4 1-3,0-3-8,-2 1-10,-6-11-14,11 17-3,-18-9 1</inkml:trace>
  <inkml:trace contextRef="#ctx0" brushRef="#br0" timeOffset="24657.3574">16399 14795 61,'6'-22'36,"6"8"0,-8-1-4,2 4-31,0 0-15,-3-3-19,12-3-1,-8-10-1,8 5-1</inkml:trace>
  <inkml:trace contextRef="#ctx0" brushRef="#br0" timeOffset="24792.0591">16538 14426 26,'6'-18'31,"-6"-8"0,4 0-1,-4-5-15,3 0-15,3-5-10,1-5-15,5 11-5,-9-6 0,6 11-1</inkml:trace>
  <inkml:trace contextRef="#ctx0" brushRef="#br0" timeOffset="24944.2512">16594 13735 68,'-5'-31'31,"5"11"-4,-5-2-29,0-7-24,10 7-3,-7-11-2,9 6 0</inkml:trace>
  <inkml:trace contextRef="#ctx0" brushRef="#br0" timeOffset="25064.4498">16594 13355 42,'-10'-27'28,"10"8"0,-12-1-16,7-8-28,5 9-9,-12-8-2,8 8-1</inkml:trace>
  <inkml:trace contextRef="#ctx0" brushRef="#br0" timeOffset="25199.4572">16473 12876 50,'-5'-31'30,"-8"-1"1,6 6-16,-5 7-12,0 2-21,12 17-9,-22-26-3,13 15 0</inkml:trace>
  <inkml:trace contextRef="#ctx0" brushRef="#br0" timeOffset="25334.4657">16294 12528 30,'-15'-9'29,"-10"-6"0,5 5-3,-4-3-30,-5-6-22,14 10-1,-7-11-2,11 11 2</inkml:trace>
  <inkml:trace contextRef="#ctx0" brushRef="#br0" timeOffset="25505.7358">16027 12305 20,'-25'-23'33,"2"9"-1,-4-2 1,-1 9-21,0 16-34,-15 1-4,3 19-2,-26 0-3</inkml:trace>
  <inkml:trace contextRef="#ctx0" brushRef="#br0" timeOffset="95135.1855">17660 13062 9,'-9'10'8,"9"-10"0,7 15 0,5-6-1,10-1-1,9 1 1,14-1 0,19-1 0,17 2-1,18 4 0,17 1-1,12 7 0,11 4 0,4 6 0,4 4-1,-6 1-1,-4 2 0,-10-2 0,-10-6-1,-11-4 0,-8-9 0,-14-2 0,-16-6-1,-15-4 1,-13-5-1,-15 0 1,-12 0-1,-13 0 1,-14-9-1,-4 1 0,-3 1 1,-2-3-1,-3 1-1,-1-3 1,2 0-1,4 1 0,0 2-1,2-1 1,1 1-1,4-1 1,4 3-1,10 7 0,-6-15 0,6 15 0,21-4 0,-2 6 0,6 5 0,-1 4 1,-2 5 0,-6 3 0,-9 5 2,-14-2-2,-16-1-7,-21-5-21,-8 3 0,-19-19-1,1-6 0</inkml:trace>
  <inkml:trace contextRef="#ctx0" brushRef="#br0" timeOffset="95773.4059">18292 12462 19,'15'14'10,"5"0"1,10 4 1,5-1 0,12 8-3,4 1-1,2 9-1,-3 7-3,-7 9 1,-11 9-1,-10 6-1,-9 5 0,-13-4 0,-11-1 0,-4-5 2,0-9-1,-1-12 1,6-12 1,4-11-1,6-7 0,0-10 0,0 0 0,0 0-2,10-8 1,-10 8-3,3-12 1,-3 12-2,0 0-2,4-12-11,-4 12-20,21-5 1,0-4-2,2-9 1</inkml:trace>
  <inkml:trace contextRef="#ctx0" brushRef="#br0" timeOffset="96329.3954">18910 12898 9,'-7'15'10,"-3"1"2,6 3 0,4-1 0,7 4 0,6-1 0,5-4-1,5 4-2,1-4-2,2-3-1,-1-5-1,2-4-1,-2-5-1,0-12-1,-4-6 0,-2-13-1,-4-8 1,-5-7-2,-7-6 1,-8 1-2,-11 0 2,-10 5-1,-12 6 1,-4 12-1,-5 9 0,0 13 1,4 6 0,12 6 2,17 6 0,28 0 0,28 0 0,33-1-1,31-3-31,18 4-1,-12-16-1,-9 11-1</inkml:trace>
  <inkml:trace contextRef="#ctx0" brushRef="#br0" timeOffset="261227.5603">19858 13176 16,'0'0'27,"0"0"-3,11 0 14,-8 22-25,-3 0-2,0-3-3,0 10 1,0-1-4,-3 2-1,-1-1-1,4 2 0,-7-6-2,4-1-1,1-2-2,-2-10-4,4 2-7,0-14-11,0 0-9,0 0 0,0 0 0</inkml:trace>
  <inkml:trace contextRef="#ctx0" brushRef="#br0" timeOffset="261675.9974">19840 13225 22,'9'0'26,"-9"0"-6,20-13-4,-3 9-3,6 0-4,3 4-1,3 4-3,0 3-1,-3 3-1,-8 4 0,-6-2-1,-7 3-1,-10-3 0,-7-1 0,-6-3 0,-5-1 0,2-3-1,3-4 0,5 0 0,13 0 0,0 0 0,0 0 0,27 13 0,-2-3 0,1 5 1,-2 5 0,-8 3 2,-6 4 1,-10 0-1,-11 1 1,-9-6-1,-8-3-4,-1-6-9,-2-6-15,-2-14-7,12 0-2,-4-15 1</inkml:trace>
  <inkml:trace contextRef="#ctx0" brushRef="#br0" timeOffset="262272.4153">19806 13043 26,'0'12'26,"0"-12"-8,29 0-4,-1 0-2,9 0-3,4 0-2,3-2-2,1 2-2,-4-6-1,-6 6-1,-8-6 0,-9 3 0,-18 3 0,13-9-1,-13 9 1,-5-12-1,5 12 1,-9-11-1,9 11 0,-10-11 0,10 11 0,0 0 0,0 0 0,14 0-1,-4 5 2,-1 4 1,-9-9 1,17 22 2,-14-12 0,-3 6 0,-6-5 1,-5 1-7,-11-5-29,5 5-1,-14-12-1,11 7-1</inkml:trace>
  <inkml:trace contextRef="#ctx0" brushRef="#br0" timeOffset="283338.3159">16110 16709 5,'0'0'6,"10"4"1,-1-1 1,-9-3 0,19 0-1,-10 0 1,3 6-1,0-6-1,1 0 0,-1 0-2,-1 0 0,3 0-1,-4 0-1,3-7 1,0-1-1,1 0 1,-1 1 0,2 0-1,0-3 0,-2 2 0,5-1 1,-2-5-2,2 2 1,-2 0-2,2 0 2,1-2-1,0-1 1,-1 1-1,1-2 1,0 7 0,0-4-1,0-2 1,1-1-1,0 2 1,2-3-1,2 1-1,1-2 1,2-3-1,1-2 1,3 5 0,-3-5 0,1 2-1,1 3 2,-5-3-2,0 4 1,3 0 0,-4 2 0,0-2-1,2-2 1,1 0-1,1 2 0,0 0 1,-2 0-1,1-1 1,-2 4-1,2 2 0,-4 0 1,2 3-1,-1-4 1,-2 4-1,1-1 0,-1 1 0,1 1 1,-2 2-1,-2 1 0,0 0 0,-2 5 0,-2 0-1,0 7 1,-5-3 0,1 3 0,-2-1 0,-9-6 0,14 19 0,-9-10 0,-5-9 0,11 15 0,-6-6 0,-5 1 0,3-2 0,-3 3 0,0-1 1,0 1-1,-5 0 0,5 1 0,-5 3 0,3-3 0,-4 2 0,1 1 0,1 2 1,1 0-1,-3 0 0,1-1 0,-1 2 0,0-1 0,0 2 0,0-2 0,-3 0 0,2 0 0,0-1 0,-3-1 0,2 0 0,-2 1 0,2-2 1,-2 1-1,4 0 0,-5 3 1,0 0-1,-1 2 0,0 2 0,-1-1 1,0 3-1,-2-2 0,0 0 0,2-3 0,1 1 0,-1-6 0,2 4 0,0-2 0,2 0 0,-3-1 0,5 3 0,-4-4 0,1 5 0,-2-2 0,4-5 1,-2 4-1,0 0 0,2-2 0,-2 0 0,4 1 0,-1-3 0,1-1 0,-1 3 0,2-2 0,-1 1 0,2-3-1,-1-1 1,5-9 0,-3 18-1,3-8 2,0-10-1,0 15 0,0-5 0,0-1 0,0 3 0,0-2 1,0-1-1,0-9 0,0 17 1,0-17-1,7 10 1,-7-10-1,0 0 1,11 7 0,-11-7 0,16 4-1,-5-4 1,-2 5-1,4 0 1,-3-5-1,5 6 1,-3-6-1,4 0 1,-1 0 0,2 0-1,1-5 1,3 0-1,1 3 1,0-5 0,-1 3-1,2 1 1,-1 0-1,1-1 1,2 0-1,0-3 1,0-3-1,4 1 1,0-4-1,2-4 0,0 1 1,1-4-1,-2 1 1,1 1-1,-3-1 0,-2 3 1,-4-1-1,2 1 1,-1 1-1,0-1 0,-1-2 1,4-4-1,3-1 1,2-2-1,4 0 1,3 3-1,0-1 1,-2 3 0,1 1-1,-3 5 0,-4 2 1,-2 3-1,-4-1 1,1-4-1,0 3 0,0-4 0,1-2 1,2 2-1,0-4 1,2 2-1,-4 0 0,1 5 1,-2-2-1,-4 2 0,-2 4 1,-3 0-1,0 2 0,-1 0 0,-1 4 0,2-6 0,-1 2 1,2 2-1,-2-1 0,1 0 0,2 5 0,0-5 0,-1 5 0,-1 0 0,-2 3 0,0 0 0,-1 3 0,0-3 0,-2 1 0,0 1 0,-11-5 1,18 6-1,-18-6 0,13 3 0,-13-3-1,9 6 1,-9-6 0,7 11 0,-7-11 0,4 17 0,-4-4 0,0-4 1,0 6-1,0-1 0,0-4 0,-4 7 0,0-3 0,-1 1 0,1 0 0,-2 1 0,2 1-1,-3 0 2,2 1-1,0 0 0,-2 1 0,3-4 1,-2 4-1,-1-1-1,0 4 2,-2-5-1,0-1 0,-1 7 0,0-4 0,-1 2 0,-2-4 0,2 2 1,-1 0-1,0 1 0,-2-2 0,0 1 0,0-2 0,0 2 0,0 0 0,1-1 0,-2 1 0,1-2 0,0 2 1,2-4-1,-1-1 0,2 3-1,0 0 1,1-1-1,0 0 0,2 0 0,2-1 1,2 3-2,-2 0 4,3-2-1,-1-3-1,4 0 2,-3 0-2,3 2 2,0-5-1,0 4 0,0-14-2,0 17 1,0-4 0,-3-3 0,3 0 0,0-10 1,-5 15-1,5-7 0,-3 4-1,3-12 2,0 12-1,0-12 0,0 10-1,0 2 2,7-1-1,-7-11 1,9 15 0,0-3-1,-3-4-1,4 1 1,-1 0 0,-9-9-8,15 0-28,-4 0 2,-11 0-1,16-22 0</inkml:trace>
  <inkml:trace contextRef="#ctx0" brushRef="#br0" timeOffset="286107.3752">18507 17495 7,'3'14'5,"-3"-14"-2,6 12 1,-6-12 0,0 0 1,13 13 0,-13-13 0,14 10 1,-14-10 0,13 4 1,-4 0-1,-9-4-1,18 9 0,-18-9-1,16 0 0,-6 0-1,1 0 0,2-3 0,0-1 1,3-4 0,-1 3 0,3-3 0,-1 4-1,3-3 1,-1 7-2,-2-7 1,4-3-1,-1 0-1,2-2 0,1-2 0,1-4 0,1-2-2,-1-5 3,1 7-3,0-2 2,1 2-1,-4 1 0,-1 0 0,0 3 1,-2 2-1,1 2 0,0-4 0,-2 2 0,2-1 1,-1-1-1,2-1 2,3 2-2,-1-3 2,1 4-1,0 0 1,0 1-2,2 3 2,-2 3-1,1-4-1,-2 1 1,0 1-1,2-3 1,-2 3-1,2-6 1,-1-1-1,0 0 1,-1-1-1,-1 3 1,0-2-1,2 1 0,-2 1 0,-1 0 0,1 3 0,1-1 0,1-1 0,3-3 0,1-2 0,-4 4 1,3-1-1,-2 0 0,-1 2 1,-3 0-1,-1 3 1,-5 5-1,1 3 1,-2-4 0,1 0 0,-1 0-1,2 0 0,-1 0 1,3 0-1,1-1 1,-2 1 0,0 1-1,1 3 0,-5 0 1,1 3-1,-3-3 0,-2 5 0,-9-5 0,11 18 0,-7-8 1,-1 0-1,-3 0 1,4 2-1,-4 3 1,3 2-1,-3-2 1,3 0 0,-3 0-1,4 0 1,-4 3-1,0 0 1,0-4-1,0 4 1,-5-5-1,0 5 0,-1-1 1,-2 0 0,-3-1-1,1 0 1,-4 3 0,1-1-2,-3 1 2,0 1-2,1-5 1,-1 5-1,2-2 2,1 5-1,0-6 1,0 4 1,1-3-2,1 1 3,-1 5-2,-1 1 1,2 1-2,-1-4 0,0-1-1,0 0 2,2 2-1,0-3 0,-1-1 0,1-7 1,2 3-1,1 1 1,-3 0-1,4 0 0,-2-7 0,2 4 1,6-13-2,-10 16 2,3-6-2,7-10 2,-10 15-1,10-15 0,-8 15 0,8-15 0,-9 21 0,9-21 0,-6 10 0,6-10 0,-5 21 0,5-8-1,0-13 2,0 14 0,0-14-1,0 14 0,0-4 1,0-10 0,0 0-1,14 19 3,-14-19-3,16 9-1,-5-5 2,-11-4 0,0 0 3,0 0 0,53 25 0,-53-25-5,0 0 5,43 23-1,-43-23-2,0 0 1,44 12-4,-44-12 2,35-10 0,-15-2 1,-1 8-4,2-2 2,-21 6 1,38-4 1,-38 4-2,34-17 1,-18 14-3,-1 6 3,-2-6 0,0-10 1,1-1 0,-1 0-3,0-3 2,3 10-1,-4-3 1,1-5-1,4 1 2,-1 6-1,-1-5-1,-1 5 0,0 0 1,0-5 0,-1 0-1,3 1 2,-3 3-2,0 1 0,3-4 2,1 3 0,0-5-2,2 4 1,1 0 0,0-2 0,2 1 0,0-5 1,1 4-1,-1 1-1,0-2 3,1-2-2,-1-2 0,1 3 0,-2-3 0,-2 2 0,0 1 1,-2-2-1,-2 0-1,0 5 1,-1 2 1,-1 0-1,1 0 0,-1 2 0,2-2-2,-1 3 1,3-1 0,-1-1 0,1 1 0,0 2-1,-1-1 2,0 0-2,-1 4 3,1 2-1,-3-5-1,1 2 2,-1-1 0,2 4-1,-2-7 1,5-1-1,1 0 0,2-3 1,1-1 0,1 6 0,1 2-1,2 4 1,-3 0-2,-5 4-11,-18-4-25,17 15-1,-17-15 0,0 0 0</inkml:trace>
  <inkml:trace contextRef="#ctx0" brushRef="#br0" timeOffset="290951.4208">10909 16324 7,'52'-11'7,"21"3"-1,10-2 0,22-4 1,18 2 0,22 3 0,20 1-1,18 4-1,18 4 0,19 9 0,10 3-2,8 7 0,6 4-1,8 2 0,0 2 0,4 1-1,-4 0 0,-11-4 0,-4-2 0,-15-2 0,-12 0-1,-24-1 1,-21-6-1,-25 2 1,-19-6-1,-27 0 1,-17-5-1,-21 1 1,-18-5-1,-11 0 1,-8-6 0,-19 6-1,12-7 1,-12 7 0,-10-11 0,-1 5-1,-2 2 1,-2-4-1,-4 3 0,0-4 0,-5 4 1,1-5-1,1 1 0,-2 1 1,5-3-1,0 2 0,2-5 1,3 5-1,5-1 0,9 10 0,0-10 0,9 10 0,5 0 0,8 5 0,7 5-1,3 0 1,2 4 0,-2 1 1,-4 2 1,-11 2 1,-4 0 0,-18-1 1,-15 3-9,-29 1-21,-11 9 0,-41-8-1</inkml:trace>
  <inkml:trace contextRef="#ctx0" brushRef="#br0" timeOffset="293843.5646">12731 13271 15,'21'0'8,"13"-5"1,15 2 1,16-1-1,22 4 0,18 0-2,20 5-1,12 4-1,11 1-1,1 5 0,-10 2-1,-8 4 0,-20-2-1,-18 1 0,-22-3 0,-17-3-1,-18-2 2,-14-4 0,-9-4 0,-13-4 0,0 0 1,10-1-1,-10 1 0,-7-13 0,7 13-2,-9-10 0,9 10 0,-13-9 0,13 9-1,-16-10 0,7 5 1,-3-2-1,0-3 0,0 0 0,-2-4 0,2-1 0,3 1 0,-1 2 0,5 2-1,5 10 1,0-10 0,0 10-1,27 5 1,-7 5 0,7 0-1,5 3 1,2 0 0,-2 3 0,-3-3 0,-4 2 2,-10-4 1,-6 0 0,-14-2 1,-11 3 0,-15-1 1,-6 2-12,-23 2-23,-8 9 0,-25-4-3,-17 19 1</inkml:trace>
</inkml:ink>
</file>

<file path=ppt/ink/ink9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5:01:28.113"/>
    </inkml:context>
    <inkml:brush xml:id="br0">
      <inkml:brushProperty name="width" value="0.05292" units="cm"/>
      <inkml:brushProperty name="height" value="0.05292" units="cm"/>
      <inkml:brushProperty name="color" value="#FF0000"/>
    </inkml:brush>
  </inkml:definitions>
  <inkml:trace contextRef="#ctx0" brushRef="#br0">2079 12416 12,'13'-5'31,"-13"5"2,0 0-4,0 19-10,-14 6-4,3 11-3,-7 2-3,3 7-2,2-4-2,-3-3-2,5-7-1,8-6-1,3-12 0,0-13 0,0 0 0,10-30 0,-6-3 0,6-4-1,-1-6 1,-2-3-1,1 0 0,-4 5 1,-4 6-1,9 11 1,-3 10 0,-6 14 0,13 10-1,-1 10 1,2 11 1,15 8-2,8 6 2,5 1-1,5 1 0,1 0-1,-3-5 2,-3-3-1,-11-7 0,-19-4 0,-17-3-1,-18-5 1,-17-5 0,-7-3 0,-7-4-1,-3-1-1,1-2-2,6-10-4,19 5-8,7-10-12,14-2-11,10 12 0,22-21-1</inkml:trace>
  <inkml:trace contextRef="#ctx0" brushRef="#br0" timeOffset="2596.372">2579 12653 23,'0'0'26,"0"0"-2,0 0-11,5 18-4,-5-5-2,0 0-1,0 2 0,0 2-2,0 2 1,4 0 0,2 1 1,1-2 0,4 1 1,-1-8 0,5 1 1,1-12-1,8 0 0,-1-15 0,-2-2-2,-3-9 0,-2 1-1,-3-3 0,-4 3-2,-9 4-4,-4 2-6,4 19-14,0 0-15,-15-9-2,15 9 0,-5 11 0</inkml:trace>
  <inkml:trace contextRef="#ctx0" brushRef="#br0" timeOffset="2927.9803">3020 12738 12,'8'-18'50,"-8"18"-30,0-16-3,0 16-3,-21-7-4,5 7-3,1 6-3,-5 3-2,6 5-1,1 6 0,6-1-1,7 5 0,10-5 0,5-1 1,5-6 0,1-7 3,3-5 1,-8-10 2,6-1 0,-13-10 0,-2 3 0,-7-7-2,-4 6-3,-5 2-10,3 7-21,-4-1-7,10 11-1,0 0-1</inkml:trace>
  <inkml:trace contextRef="#ctx0" brushRef="#br0" timeOffset="3392.6542">3753 12692 16,'0'0'28,"0"0"2,18 13-11,2-13-6,8 6-1,2-6-1,2 3-3,-4-3-1,-3 0-2,-7-3-2,-8 3 0,-10 0-1,0 0 0,-16 0-1,-2 8 1,-5 2-2,2 4 1,2 4-1,0 1 0,7 4-1,3 0 1,9 1 0,12-1 0,1-2 0,6-5 0,3-1-3,-1-4-5,6-4-11,2-3-14,-5-15 0,5 1 0,-7-15 1</inkml:trace>
  <inkml:trace contextRef="#ctx0" brushRef="#br0" timeOffset="3597.5568">4185 12671 53,'0'-12'35,"0"12"0,0 0-10,-10 19-8,10 6-5,-8 8-5,4 11-2,-2 9-1,6 10-1,0 0-2,6 0 0,1-1-2,-4-13-4,8-2-6,-4-17-11,-4-14-16,-3-16 0,0 0 0,9-22 0</inkml:trace>
  <inkml:trace contextRef="#ctx0" brushRef="#br0" timeOffset="3740.4853">4139 12936 42,'0'0'31,"18"3"-1,-6-10-13,10 1-19,3 6-18,-3-6-8,8 6-1,-7-7-1</inkml:trace>
  <inkml:trace contextRef="#ctx0" brushRef="#br0" timeOffset="4046.8966">4371 12794 53,'21'5'37,"-12"7"0,1-1-11,1 12-10,-9-4-5,3 2-3,-5-6-3,0-5-4,0-10 0,0 0-2,23-16 0,-8-2 0,4-4 0,5 1-1,4 1 1,0 4 1,0 6 0,0 6 0,-9 8 0,-1 5 0,-6 6 0,-5 0-1,-1 5-2,-6-4-8,5-2-19,-1 4-7,-10-7 1,6-1-1</inkml:trace>
  <inkml:trace contextRef="#ctx0" brushRef="#br0" timeOffset="4206.5931">4608 12462 76,'0'0'37,"0"0"1,0 0-12,10 14-44,-10 0-16,4 14-2,-4-8-1</inkml:trace>
  <inkml:trace contextRef="#ctx0" brushRef="#br0" timeOffset="4710.8109">4839 12723 43,'0'0'35,"11"0"2,-11 27-5,-4 6-15,4 18-6,-5 6-3,5 7-2,0 0-4,0-3-4,5-1-8,-5-17-14,3-13-13,4-9-1,-7-21 1,0 0-1</inkml:trace>
  <inkml:trace contextRef="#ctx0" brushRef="#br0" timeOffset="4853.8183">4826 12942 35,'7'-16'32,"10"12"1,3 4-5,1-7-16,10 7-8,6 0-8,-2-5-16,-1-4-11,14 4-1,-9-12 0</inkml:trace>
  <inkml:trace contextRef="#ctx0" brushRef="#br0" timeOffset="5123.5806">5389 12772 75,'0'0'36,"-9"22"-7,-4 2-8,-13-6-6,3 8-5,-7-9-5,1-3-2,-1-7-2,4-7-1,6-9 0,3-6-1,4-7 0,7 0 0,6-2-1,9 5 2,1 7-1,5 5 2,3 7-1,5 9 1,-2 8 0,4 3 0,-3 7-1,-4-4-2,3 5-8,-8-2-24,3-12-3,1-5-1,-1-13 1</inkml:trace>
  <inkml:trace contextRef="#ctx0" brushRef="#br0" timeOffset="5688.235">5578 12741 39,'-12'2'33,"12"-2"1,12 9-4,4-9-17,10 3-5,1-3-2,8 0-1,-1 0-2,1 0-1,-9-4 0,-7 1-1,-11 3-1,-8 0 1,0 0-1,-18 0 1,-2 10-1,-2 0 0,1 5 0,3 3 0,6 2 1,4 3-1,8 4-1,6-4 0,8 1-1,8-8-3,12-3-5,3-13-4,16 0-7,4-11-7,4-8-2,3-4 3,-4 0 3,-7 4 12,-7 2 11,-12 7 7,-12 10 35,-22 15-13,-20 0-2,-7 6-2,-7-1-8,-6-6-6,3-4-3,-4-10-4,10 0-1,4-7-1,5-10 0,10-3 0,5 3 0,7 1 1,14 6 0,3 7 2,7 6 0,2 7 0,4 9 0,-4 4-1,2 2-6,-1 1-27,-5 2-7,-9-8 0,0 3-1</inkml:trace>
  <inkml:trace contextRef="#ctx0" brushRef="#br0" timeOffset="6675.6525">3625 12206 27,'0'-9'32,"11"20"-1,-17 10-3,3 8-16,3 9-10,-2 7-15,6 3-15,-10-11-3,10-2 0,-6-23 3</inkml:trace>
  <inkml:trace contextRef="#ctx0" brushRef="#br0" timeOffset="6808.8754">3732 12250 30,'0'0'34,"0"0"-1,0 30 1,-6 2-25,0 9-31,-3-9-7,15 5-2,-6-16-1</inkml:trace>
  <inkml:trace contextRef="#ctx0" brushRef="#br0" timeOffset="7358.6459">6259 12368 29,'4'-17'33,"-4"17"0,0 0-5,3 17-12,-3 8-5,0 4-8,0 2-8,0-3-16,10 0-12,-8-14 1,11-2-2</inkml:trace>
  <inkml:trace contextRef="#ctx0" brushRef="#br0" timeOffset="7493.9316">6356 12318 49,'0'-10'36,"0"10"-2,3 20-8,-6 2-10,3 7-10,0-5-27,9 9-12,-5-11-2,7 0 0</inkml:trace>
  <inkml:trace contextRef="#ctx0" brushRef="#br0" timeOffset="7946.5912">7010 12615 22,'-19'0'30,"-18"-4"1,9 14-3,-3 3-15,2 6-5,5 8-2,15 4-4,9-1 0,13-3-1,14-3 0,2-5 1,8-8 1,-6-7 2,0-4-1,-12-8 1,-7 1 0,-16-5-1,-10 2-2,-6 5-4,-7-4-10,5 2-22,1 7-1,3-9 0,18 9-1</inkml:trace>
  <inkml:trace contextRef="#ctx0" brushRef="#br0" timeOffset="8111.1851">7069 12700 39,'21'-10'30,"8"5"0,-7 0-11,3 1-7,-1 4-4,-2 0-3,0 0-5,-4 2-6,-3 2-11,-5-4-13,7 0-2,-17 0 1,15-6 5</inkml:trace>
  <inkml:trace contextRef="#ctx0" brushRef="#br0" timeOffset="8487.9004">7209 12676 36,'-9'24'31,"-3"-2"-6,8 2-4,4 3-6,3-1-4,6 2-2,3-5-3,5-4-2,-2-9-3,4-4-2,2-9 0,-2-7-2,6-5 1,-3-4-1,2 2 1,-4-3 0,-2 6 3,0 4 1,-3 6 0,-2 8 2,-13-4 0,12 15 0,-12-6 0,4 1-1,-4-10 0,0 0-1,0 0-1,6-12 0,2 0 0,8-4 0,-1 0-1,4 2 1,-1 4 0,4 10 0,-2 3 1,-5 9 0,-6 6-1,-3 2-5,0 4-19,-2 1-13,-4-5 0,5 0-1</inkml:trace>
  <inkml:trace contextRef="#ctx0" brushRef="#br0" timeOffset="8944.0608">8472 12473 56,'38'-30'35,"-2"7"0,-1 15-15,5 22-4,-15 10-5,0 18-3,-10 7-1,0 12-2,-9-1 0,4-2-2,-7-5-1,1-5 0,-4-17-2,2-7 1,-2-11-1,0-13-1,-18-13 0,1 1 0,-4 0 0,-6 4-1,-2 8 0,-4 0-4,8 10-8,-1 7-21,11-9-3,15-8 1,0 0-1</inkml:trace>
  <inkml:trace contextRef="#ctx0" brushRef="#br0" timeOffset="9193.1528">8952 12676 26,'11'9'33,"-11"-9"0,-7 18 1,1-2-17,0-1-6,6 6-2,2 1-3,8 0-1,2 0 0,3-7-1,4-1-1,3-7 0,-4-7-1,4-5-1,-3-6-4,-4-9-11,-6-9-23,2 4 1,-11-10-1,5 3-1</inkml:trace>
  <inkml:trace contextRef="#ctx0" brushRef="#br0" timeOffset="9312.461">9095 12510 40,'0'0'33,"-3"-14"-1,3 14-8,0 0-27,0 0-22,9 15-5,-9-15-2,20 27-1</inkml:trace>
  <inkml:trace contextRef="#ctx0" brushRef="#br0" timeOffset="9578.4664">9349 12671 37,'-12'9'27,"-10"-2"-4,4 6-10,2 4-5,4 4 0,6 0-2,6-1 1,9 0 1,3-7-1,10 2 1,-3-8 0,5 2-1,-7-9-2,-3 0-4,-4 0-13,-10 0-22,-3-13-1,-1 1 0,-5-7 0</inkml:trace>
  <inkml:trace contextRef="#ctx0" brushRef="#br0" timeOffset="9856.0816">9523 12695 44,'25'6'38,"-3"8"2,-10 4-1,-8 0-16,4 10-8,-8-6-7,-3 2-3,0-5-4,3-9-1,0-10-2,16 0 0,2-13-1,5-7 1,10-2-1,2 0 1,-1 3 2,2 7 0,-8 7 2,-5 10 0,-8 4 0,-6 13 0,-9 0 0,0 1-1,0 5-3,-9-11-8,9 1-29,-7 1 0,2-10-1,5-9 1</inkml:trace>
  <inkml:trace contextRef="#ctx0" brushRef="#br0" timeOffset="10036.9648">10360 12673 77,'9'-11'37,"-9"11"-2,0 0-15,4-12-50,-4 12-4,0 0-2,12 8-1</inkml:trace>
  <inkml:trace contextRef="#ctx0" brushRef="#br0" timeOffset="10171.373">10413 12834 103,'0'11'40,"0"-11"-11,-9-7-38,9 7-25,0 0-5,0-11-2</inkml:trace>
  <inkml:trace contextRef="#ctx0" brushRef="#br0" timeOffset="11000.3694">11069 12704 42,'13'-4'33,"11"13"0,-2 5-10,-7 9-6,2 6-3,-11 4-5,4 0-2,-10-5-4,-3-9-1,3-19-2,0 0 0,0-14-1,6-7 1,6-2-1,0 1 0,1 6 0,2 7 1,-3 9 0,0 13 1,-5 6-1,-2 2-1,1 7-4,-3-7-12,-3-5-18,13-3 0,-13-13 0,22-5-1</inkml:trace>
  <inkml:trace contextRef="#ctx0" brushRef="#br0" timeOffset="11344.7922">11433 12594 52,'31'-28'36,"0"-1"1,12 6-4,5 13-17,-5 6-4,5 17-4,-10 11-1,-10 15-2,-9 10-1,-7 6-2,-6 6 0,-3-1 0,-3-4-1,5-9-1,-5-12 0,8-12 0,-8-23 0,11 0-1,-11-21-1,0-6 1,-9-2-1,-1-1 0,-7 5 0,-3 8 0,-5 12 1,-1 8-2,3 11-5,-4-1-8,8 1-22,7 5 0,4-9 1,11 0-1</inkml:trace>
  <inkml:trace contextRef="#ctx0" brushRef="#br0" timeOffset="11721.7674">12078 12680 28,'-9'-9'31,"-12"0"1,8 9 0,-3 4-18,4 1-5,5 8-3,7 3-3,11-4-1,6 2 0,0 1-1,6-6 0,-4-4 0,-2-2-1,-2-3 0,-15 0 0,0 0 0,0 0 0,-15 17 0,-3-8 0,2 8 0,2-2 0,5 2 0,4 0 0,10-3 1,7-2-2,8-6-3,8-2-3,-7-7-9,4-4-10,0-2-7,-10-6 1,2-1-1</inkml:trace>
  <inkml:trace contextRef="#ctx0" brushRef="#br0" timeOffset="12036.4049">12283 12722 56,'16'0'36,"2"16"0,-5 1-9,-8 3-10,3 4-7,-8-2-3,-4 1-3,-2-5-3,-3-4-2,2-5-1,7-9-2,-6-9 0,6-8 0,10-2 0,2-6 0,5-1 0,-2 1 2,6 2 1,-6 5 1,0 4 2,-5 9 0,-10 5 2,0 0-1,0 13 1,0 3 0,-10 2 0,10 4-1,-2 2-2,2 0-1,10-1-5,1-5-11,2-6-20,10-1-1,0-11 0,12-4 0</inkml:trace>
  <inkml:trace contextRef="#ctx0" brushRef="#br0" timeOffset="12729.8249">12714 12668 17,'0'0'31,"-9"4"1,21 4-1,5-1-14,11-2-8,5 3-1,-2-5-5,1-3-4,-2 0-1,-11-3-2,-3-2 0,-16 5 1,0 0 0,-25-5 2,3 10 3,-4 4 0,-1 9 2,2 1 0,3 7 0,10 1 1,6 0-2,12-3 0,9-3-1,8-4 0,4-9 0,5-5 0,2-6-1,2-7-1,-2 0 0,-2-7 0,-8 3 0,-5-1 0,-4 5 0,-4 3 0,-3 7 0,-8 0 1,12 5 0,-6 6 0,-2-2 0,5 2-1,3-1 1,1-2 0,-1-4 0,5 1 0,-2-5-1,1-12 1,-1 0-1,0-5-2,-3-2 1,-5-3-1,-1 1 0,-6-1-1,-7 7 1,-3 1 1,-5 6 0,-5 8 1,-3 0 0,-2 6 0,1 8 1,-1 3 0,3 5 0,3 6 1,4 9 0,6 3 0,2 4 1,7 5 0,0-1-1,0 0 0,4-5-5,2-8-9,-2-9-22,5-4-1,-9-22-1,18 11 0</inkml:trace>
  <inkml:trace contextRef="#ctx0" brushRef="#br0" timeOffset="12932.0265">13427 12668 76,'11'15'35,"-9"11"2,-2 1-15,0 7-25,0 7-28,-6-12-2,12 3-2,-12-13-1</inkml:trace>
  <inkml:trace contextRef="#ctx0" brushRef="#br0" timeOffset="13306.6409">13586 12719 47,'0'0'34,"0"13"1,3-2-1,-3 6-22,-3 0-4,0 5-3,-4 0-2,-3-7-1,3-4-1,7-11-1,0 0 0,0 0-1,20-25 0,-3 4 0,7-3 1,-2 2 0,-1 3 1,-2 2-1,-7 4 2,-12 13-1,9-6 0,-9 6 0,-8 12 0,0 0 1,0 5-2,5 1 0,-1 3-2,4 0-2,13 2-5,0-6-4,14 1-6,1-5-6,9-3-3,7-3 0,-1-7 1</inkml:trace>
  <inkml:trace contextRef="#ctx0" brushRef="#br0" timeOffset="13541.0611">14100 12801 68,'10'-17'26,"-7"1"-2,-3-6-5,-3 7-4,-10-5-4,4 6-2,-12-3-3,4 10 0,-4 2-3,2 5 0,1 10-1,3 2 1,6 2-2,9 5 1,5-1-1,5 2 1,5-2-1,4-4-1,6-1-5,-7-8-12,1-5-21,2-7 1,-8-8-1,3-1-1</inkml:trace>
  <inkml:trace contextRef="#ctx0" brushRef="#br0" timeOffset="13677.5328">14144 12351 73,'-12'0'36,"5"13"-1,-8 3-15,1 1-49,14 12-3,-8-2-3,14 7 0</inkml:trace>
  <inkml:trace contextRef="#ctx0" brushRef="#br0" timeOffset="14316.0816">14674 12859 21,'9'22'29,"-9"-7"-2,0 3-9,0-3-2,-4-3-5,4-12-3,0 0-2,-3-9-1,3-14-1,6-3-1,5-7 2,4 1-1,3-6 1,4 13-1,3 1 1,1 10 0,-2 9-1,0 15 1,-5 4-3,-5 12 0,-5 5-3,-1 0-5,0 7-13,0 1-17,-1-14 0,0 0-1,7-12 1</inkml:trace>
  <inkml:trace contextRef="#ctx0" brushRef="#br0" timeOffset="14691.7907">15182 12722 37,'-13'-8'29,"-9"-2"1,3 10-13,5 8-6,2 4-2,9 7-3,3 2-1,8 2-1,4-2-1,5-4-2,-1-1 1,1-7-1,-5-5-1,-12-4 0,12-4 0,-12 4 1,-17-14-1,1 11 1,-5 3 1,3 0 0,-4 5 1,4 7 0,5 0 0,7 5 0,6 2 0,7 0-1,7 0-1,2-4-3,9 0-9,-2-3-20,-1-12-3,18 0-2,-5-12 1</inkml:trace>
  <inkml:trace contextRef="#ctx0" brushRef="#br0" timeOffset="15030.9913">15530 12738 64,'-31'-16'32,"9"11"0,2 5-16,0 5-7,9 11-3,3 5-2,8 4 0,6 2-1,10 0 0,-1-1-1,7-5 0,1-8 0,2-7 0,-3-12 0,-2-6-1,-5-12 0,-1-8 0,-7-14-1,-3-4 1,-4-6-1,0 0 1,-4 0 0,4 3 0,0 4-1,0 11 0,7 10-4,0 9-7,8 9-21,7 14-5,-4 3 0,6 14 0</inkml:trace>
  <inkml:trace contextRef="#ctx0" brushRef="#br0" timeOffset="15225.0618">15789 12711 51,'0'0'37,"0"23"0,-3-5-3,-1-2-17,4 10-6,0 1-7,-4-7-10,4 1-24,0 2-7,0-14 0,0-9-1</inkml:trace>
  <inkml:trace contextRef="#ctx0" brushRef="#br0" timeOffset="15391.8943">15835 12513 91,'3'-12'36,"-7"1"0,4 11-23,0 0-24,0 0-23,7 10-2,3 3 0,2 9-1</inkml:trace>
  <inkml:trace contextRef="#ctx0" brushRef="#br0" timeOffset="15683.6552">16086 12731 69,'-21'5'34,"-4"2"-1,2 8-18,11 6-6,3 4-3,9 3-1,6-1-2,10 0 0,6-5 0,8-8 1,-1-11 0,5-3 0,-10-16 0,-2-2 0,-10-11-1,-6-1-1,-6-1-9,-11 2-30,-2-4-1,0 5-1,-3-1 0</inkml:trace>
  <inkml:trace contextRef="#ctx0" brushRef="#br0" timeOffset="16172.0635">16811 12808 60,'38'0'35,"8"0"-2,22-4-14,27 4-4,3-8-3,10 8-4,-12-7-2,-9 7-2,-20 0-3,-19 0-7,-21 0-25,-27 0-6,0 0 0,-24-5 0</inkml:trace>
  <inkml:trace contextRef="#ctx0" brushRef="#br0" timeOffset="16603.0639">17899 12599 44,'0'-23'36,"0"23"1,9 12-4,-9 17-14,10 26-5,-6 11-5,5 12-3,-3 4-1,4 7-2,-5-7-1,-1-8-1,-2-12-4,-4-16-6,2-14-15,0-15-15,-10-19 0,1-13 0,-3-17 0</inkml:trace>
  <inkml:trace contextRef="#ctx0" brushRef="#br0" timeOffset="16743.4625">17939 12869 29,'17'-10'29,"19"10"0,-6-7-2,10 7-22,3-5-9,1-4-14,8 5-9,-12-9-1,11 4 0</inkml:trace>
  <inkml:trace contextRef="#ctx0" brushRef="#br0" timeOffset="16992.5774">18479 12764 48,'-20'25'33,"-5"-13"0,-2 2-8,-4-2-9,-3-6-7,3-4-3,0-7-3,6-3-2,11-6 0,7-2 0,7-3 0,12 5 1,1 1 1,8 6-1,3 7 1,4 4 1,-3 8-1,0 4 1,-6 5-2,-1 2-4,-4 5-15,0-5-20,-11-10-1,5-1 0,-8-12-1</inkml:trace>
  <inkml:trace contextRef="#ctx0" brushRef="#br0" timeOffset="17309.5207">18586 12703 75,'10'11'38,"6"16"1,3 2-14,-3 6-12,7 12-3,-10 1-5,-4 3-2,-9-2-3,-5-3-1,-9-5-4,-10-10 0,-2-11 0,-3-12-1,7-14 0,-1-16 1,14-9 1,3-13 3,12-7 2,8-5 1,7-1 1,7 5-1,-1 8 1,1 7-4,-1 13-11,-6 13-22,-7 0-2,2 11 1,-16 0-2</inkml:trace>
  <inkml:trace contextRef="#ctx0" brushRef="#br0" timeOffset="17527.7674">18910 12724 87,'8'9'39,"-1"6"0,2 4-12,-5-6-16,2 10-4,-6-5-2,7-3-2,-3-4-1,-4-11-1,17 6 1,-4-13-2,0-6 0,1-5-1,1-3-3,-8-5-8,8 6-20,-6 1-9,-6-1 1,-3 8-1</inkml:trace>
  <inkml:trace contextRef="#ctx0" brushRef="#br0" timeOffset="17842.5718">19081 12655 69,'22'9'37,"-5"3"-2,-4-1-10,5 8-8,-8-3-6,2 1-4,-7-6-2,-5-11-2,11 11-1,-11-11 0,12-9-1,-3-2 0,6-6 0,1 2 0,6-2-1,0 3-1,-1 7 1,-1 4 0,-2 6-1,-4 9 1,-4 5 0,-6 6 0,-4 5-2,0-4-10,-4 0-28,7 1 1,5-6-1,17-5 1</inkml:trace>
  <inkml:trace contextRef="#ctx0" brushRef="#br0" timeOffset="19060.2871">19688 12664 52,'0'0'19,"0"0"-3,14 4-4,3-4-3,6 0-2,0-4-1,1 4-1,-4 0-1,-6 0-1,-14 0 0,0 0-1,-10 4 0,-10 4 0,-2 0-1,0 3 1,3 3 0,5 3 0,6 3 2,8 2-1,11-1 2,7-2-1,6-5 1,7-3-1,1-9-1,7-5 0,-2-8-2,1-9 1,-5-6-2,-3-3 1,-5 2-1,-5 0 0,-7 3 0,-6 9-1,-7 15 1,0 0 1,0 0-1,-11 25 1,3 2-1,4 1 1,-2 3 0,3-1 0,3-3 0,0-10 0,7-8 0,-7-9-1,15-6 0,-6-11 0,4-4-1,4-7 1,-1-1-1,3 0-1,-2 7 1,1 2 1,-2 7 0,-1 9 0,-4 8 0,-2 5 1,-4 7 0,-5 1-1,2 4 1,-2 0 0,0-5-1,0-3 0,0-13-1,10 9 1,-2-13-1,3-5 0,5-7 0,1 2 0,2-5 1,0 0-1,0 1 1,-4 5 0,-5 4 0,-10 9 1,0 0-1,0 0 1,0 0 0,-5 9 0,2 4-1,-2 3 1,5 3-1,6 2-2,2 2-1,6-3-2,10 4-2,3-8-1,8 1 0,2-6 0,4-1 0,-2-10 2,3 0 2,-7-10 3,-2-4 3,-6 1 2,9-25 9,-31 10-5,0 5 1,-14-7-1,3 9-1,-12-2-1,2 10-1,-8-2-1,2 15-1,0 0-1,5 16 0,5 2-1,7 4 1,5 3-1,15 3 1,0-1 0,8-4-1,2-3-1,2-9-2,1-2-7,-10-16-12,-3-6-18,3-8 0,-8-13 0,-1-7-1</inkml:trace>
  <inkml:trace contextRef="#ctx0" brushRef="#br0" timeOffset="19181.1682">20833 12420 58,'-6'-17'36,"6"17"0,0 0-3,-16 18-23,11 0-20,-3-2-23,8 10-2,0-6-1,8 8 0</inkml:trace>
  <inkml:trace contextRef="#ctx0" brushRef="#br0" timeOffset="19722.4427">21388 12736 20,'16'10'30,"-16"-10"1,7 16-1,-4-3-16,-3 1-3,0 0-3,-6-4-2,6-10-1,0 0-2,-9-2 0,9-13-1,0-2-1,7-7 1,7 1 0,4 0 1,5 1-1,1 6 2,5 8-1,-3 4 1,-1 13 0,-6 1-1,-4 12 0,-8 2-2,0 2-2,-5 4-6,-2-5-13,-4-4-17,10-2 0,3-11-1,14-2 1</inkml:trace>
  <inkml:trace contextRef="#ctx0" brushRef="#br0" timeOffset="20082.0853">21933 12647 61,'-7'-8'30,"-13"3"-8,4 5-7,1 5-4,1 2-3,8 9-3,3-2-1,8 4-1,3-3-1,4 1-1,2-3 0,1-5-1,-1-6 0,-4-2 0,-10 0-1,0-9 1,-13 4 1,1 2 0,-3 3 1,-3 0-1,-2 5 1,5 5 1,3 3-1,12 3 0,0 1-2,4-1-1,8 0-5,2-6-8,6-1-18,7 1-2,-2-10-1,12 4 0</inkml:trace>
  <inkml:trace contextRef="#ctx0" brushRef="#br0" timeOffset="20437.4706">22308 12700 54,'-22'-15'34,"-8"-2"0,6 2-13,1 9-6,-1 2-5,9 12-2,1 5-3,3 8-1,6 5-1,10 4 0,3-3-1,12 1 0,2-6-1,2-5 1,-2-9-1,6-8 0,-5-13 0,-4-9 0,-10-9 0,-5-15 0,-9-9-1,0-6 0,-3-3 0,-6 3 0,3 2-1,1 7 0,7 7-2,6 14-3,12 19-8,1 12-22,4 5-2,10 7 0,1 7 0</inkml:trace>
  <inkml:trace contextRef="#ctx0" brushRef="#br0" timeOffset="20640.3843">22556 12659 67,'-15'17'37,"12"-3"0,-7 2-5,2 2-22,8 4-4,-4 2-5,4-5-10,-4 0-21,4-3-7,0-16 0,0 10 0</inkml:trace>
  <inkml:trace contextRef="#ctx0" brushRef="#br0" timeOffset="20789.1843">22562 12497 52,'4'-12'34,"-8"3"2,4 9-4,0 0-28,12 11-23,2 3-14,-3-2 0,2 10-2</inkml:trace>
  <inkml:trace contextRef="#ctx0" brushRef="#br0" timeOffset="21157.45">22876 12736 60,'0'0'33,"0"0"-6,-13-14-7,13 14-6,-22 0-3,22 0-3,-20 19-3,20-1-2,0 0-1,0 6 0,5-1 1,12-2 0,1-4 0,9 0 1,-1-11 0,2-6 0,-6-6 0,2-11-1,-9-5 0,-12-3-3,-9 2-23,-16-2-17,-19-1 0,-15 11 0,-30 1-1</inkml:trace>
  <inkml:trace contextRef="#ctx0" brushRef="#br0" timeOffset="34632.5853">5243 1143 23,'0'0'31,"-9"37"1,14 42-15,2 42-2,6 20-2,-2 41-1,3 25-1,-8 30-3,3 0-2,-3 0-1,-1-22-2,-2-21-4,-6-22-14,-3-27-19,6-25-1,0-46 0,9-23-1</inkml:trace>
  <inkml:trace contextRef="#ctx0" brushRef="#br0" timeOffset="35345.0683">9325 1090 29,'0'0'27,"0"0"-3,3 12-3,-12 46-4,-7 46-3,3 28-5,-4 41-1,3 27-3,-3 28 0,3 2-2,5 0-2,0-20-2,3-22-3,-4-22-4,2-32-12,-2-26-12,-6-34-1,4-23-1,-4-39 4</inkml:trace>
  <inkml:trace contextRef="#ctx0" brushRef="#br0" timeOffset="39120.0646">7680 1021 67,'0'0'24,"0"0"-4,0 0-6,0 0-3,10 67-5,-10-67 1,0 67-2,0-67 1,0 0-3,6 55 1,-6-55-2,0 0-1,0 0 1,0 0-1,-13-58 1,13 58-1,-10-47-1,10 47-1,-8-59-1,8 59 2,0-45-1,0 45 0,0 0 1,0 0-1,70-22-3,-70 22-4,69 2-5,-69-2-10,71 13-10,-71-13-1,65 23-2</inkml:trace>
  <inkml:trace contextRef="#ctx0" brushRef="#br0" timeOffset="39346.443">7751 1255 15,'0'0'58,"0"0"-38,0 0-5,53 6-4,-53-6-7,52 3-4,-52-3-9,41 0-17,-41 0-2,0 0-1,0 0 1</inkml:trace>
  <inkml:trace contextRef="#ctx0" brushRef="#br0" timeOffset="39496.4513">7711 1149 15,'0'0'29,"0"0"-3,0 0-7,62-16-7,-62 16-11,72-7-20,-72 7-7,73-13-2,-73 13 0</inkml:trace>
  <inkml:trace contextRef="#ctx0" brushRef="#br0" timeOffset="40014.0669">7687 805 40,'0'0'18,"0"0"-4,0 0-4,62-7-3,-20 10-1,6-3-3,4 10 1,-2-4-1,-1-9-1,-6-5-1,-43 8 1,69-26-2,-69 26 2,0 0 2,50-29 1,-50 29 1,0 0 2,0 0 2,0 0 0,0 0 0,-44 64-13,44-64-27,-65 65-2,15-26-1,-8-2-4</inkml:trace>
  <inkml:trace contextRef="#ctx0" brushRef="#br0" timeOffset="44963.5822">5501 2288 25,'-17'-19'20,"9"9"-5,-8 5-4,1 5-3,1-4-3,-2 10-2,4 0-2,3 3-2,1 8 1,0 0-1,8 2 1,0 3-1,3-3 0,5 0 1,1 3-1,5-5 2,2-5-1,21-2 2,-18-10 0,-1 0 0,1-7 2,-2-7 0,-1-4 2,-4 4 1,-3-1 1,0-2 0,-9-2 0,0 5-1,-9-8 0,0 11-2,-7-1 0,1 1-2,-4-1-2,1 9 1,-4-1-2,3 6 0,1 10 0,1-5 0,0 8-1,5 2 1,0 5-1,4 2-1,5 0 1,3-5 0,10-1-1,-1 5 1,3-6 0,4-5 0,2-4 1,3-8 1,-1 0 0,-2-5 0,-1-3 2,2-9-1,-5-4 1,-2-1 0,-7-3 1,-5 2-1,0-1 1,-9-2-1,-5 1 0,0 11-1,-5 2-1,0 6 0,-1 3-2,2 3 1,1 6 0,3 6-1,1 7 0,3-2 1,2 5-1,5-3 1,3 4-1,4-2 1,4 1 0,2-4-1,5-7 1,0-2 1,1-9-1,1 0 1,0-5-1,-3-1 1,1-9-1,-5-3 1,-2-3 0,-2 5-1,-6-5 1,0 0-1,-8 9 1,-1-2-1,-2 8 0,-3 6 0,-1 0-1,4 0 1,-2 6 0,1 3-1,6 1 0,0 7 0,6-3 1,0-3-1,0 1 1,7 4-1,1-4 2,4-1-1,1-5 0,-1-6 1,2 0-1,-3-3 0,1-7 1,-4-3 0,-3-7-1,-5 3 1,0-5-1,0 6 1,-9 2-1,2 1 0,-2 5 0,0 8 0,-2 5 0,1 2-1,3 9 0,4-5 1,-1 1-1,4 6 1,0 0 0,4-7 0,2-2 0,-6-9 0,17 9 0,-17-9 0,17 0 1,-8-12 0,-3-5-1,1 3 1,-7-3 0,0 2-1,-10 6 1,4-6 0,-3 6-1,-2 9-1,1 4-3,-2-4-13,1 0-21,11 0 1,0 0-1,0 0-1</inkml:trace>
  <inkml:trace contextRef="#ctx0" brushRef="#br0" timeOffset="45534.0678">5501 1819 28,'14'0'31,"-14"0"0,14-6-9,-14 6-5,3 17-6,-3 2-4,0-4-1,-3 10-3,-2-1 0,5 0-2,0 3 1,5-8-1,4-5-1,0 3 1,4-10 1,2-7 1,1-4 0,-1 4-1,1-18 1,-3 7 0,-2-6-1,2-7 2,-6 7-3,2 0 1,-7-2-2,-2-1 3,0 5-3,0 1 1,-2 4-6,2 10-6,-13 0-25,13 0-2,-9 15 1,9-3-1</inkml:trace>
  <inkml:trace contextRef="#ctx0" brushRef="#br0" timeOffset="45813.547">5772 1864 64,'0'0'33,"0"0"-2,20 0-14,-4 0-8,4 5-5,3 2-2,3-12-6,1 1-12,-2 8-12,-8-4-6,0 0 0,-17 0-1</inkml:trace>
  <inkml:trace contextRef="#ctx0" brushRef="#br0" timeOffset="45986.068">5822 1952 55,'0'0'33,"14"7"-1,1-7-13,0 0-12,6 0-13,-4 0-23,8 5-2,-10-5-3,6 5 1</inkml:trace>
  <inkml:trace contextRef="#ctx0" brushRef="#br0" timeOffset="46385.0748">6242 1817 57,'-7'-11'25,"-6"3"-5,-1 2-7,0 6-4,-5 5-3,1 2-2,3 6-2,0 0-1,3 7 1,5 4-3,1-2 5,6-3-2,3-3 3,9 0-1,3-11 1,7 2 1,-3-7 0,9-3 2,-12-6-2,2 0-1,-5-7-2,-10 0-3,-3 1-17,0 0-18,-9-9-3,5 9 0,-4-4 0</inkml:trace>
  <inkml:trace contextRef="#ctx0" brushRef="#br0" timeOffset="48235.236">9179 2239 35,'-19'-9'18,"19"9"-4,-22 4-2,9 3-5,2-1-3,2 6-2,5 5 0,4 0-2,6 3 2,5 1 1,6-6 1,6-5 1,1-4 0,0-1 2,5-5 0,-7-14 2,5 1 0,-11-9-2,-4 6 0,-9-8 0,-3 2-1,-6-3-1,-3 4-1,-9 1-2,2 11-2,-6 3 1,3 0-1,0 6 0,1 8 0,6 1-1,2 10 0,2 4 1,8 0 0,0 3-1,0 2 1,8-2 0,2 0-1,2-4 1,4-10 1,2-9-1,-2-3 0,2-5 1,1-12 0,-4-3 0,1-6 0,-7-4 0,-5 4 0,-4 3 0,-6-2 0,-4 3-1,-6 15 0,-2 4 0,-1 11 0,-3 8 1,5 1-1,4 3 0,0 7-1,7-3 1,6 0 0,0-2 0,9-9 0,1-7 0,3 4 1,1-10 1,-1-9 0,-3-3 0,1-1 1,-7-9 0,-4 6-1,-10 2 1,1-4-2,-7 5-1,-1-1-5,4 9-28,0 5-7,1 0 1,12 0-1</inkml:trace>
  <inkml:trace contextRef="#ctx0" brushRef="#br0" timeOffset="50377.0412">9586 1810 60,'0'-9'30,"0"9"-9,0 0-5,0 10-5,-4 7-5,2-2-4,2 11-1,-4 8 1,4-10-2,4 8 1,1-2-1,4-2 0,1-2-1,0-6 3,4-5 0,2-15 0,-1 0 1,1-16 0,0-3 0,-1-7 1,1 1 0,-7-6-2,3 7 3,-6 0-2,1 5 2,-7 3-3,3 7 3,-3-1-4,0 10 1,0 0 0,-3 12-2,3 3 2,0 0-2,0 3 2,0 11-2,0 2 2,0-5-1,5-4 0,-5 2-5,13-5-18,-4-7-16,-9-12-1,18 7 0,-8-11-1</inkml:trace>
  <inkml:trace contextRef="#ctx0" brushRef="#br0" timeOffset="51281.2429">9886 2081 35,'0'0'32,"0"0"1,15 4-3,1-4-15,2-4-6,7 8-3,-2-4 0,7 3-2,-5-3-1,0-6-1,-5 6-1,-3 0-1,-8 0-1,-9 0-1,0 0-2,0 0-2,0 0-3,0 0-1,0 0-1,-16 0 1,16 0 0,-17 0 2,7 5 2,-5-3 2,5 3 5,10-5 2,-16 0 8,7 3-4,9-3-1,0 0 1,0 0-1,0 0 0,0 0-2,-6 10-1,6-10 1,0 11-1,0-3 1,0-8-1,0 24 0,0-7 1,0 0-1,0 0 1,0 1-1,0-6 1,0 6-1,0-1 2,0-17-1,0 10 0,0-10 1,0 0-2,0 0 0,0 0 0,0 0-3,0 0-7,0 0-28,-3-13-4,3 13-3,0-19 2</inkml:trace>
  <inkml:trace contextRef="#ctx0" brushRef="#br0" timeOffset="54763.0875">5220 1206 34,'0'0'26,"0"0"-7,-17 3-6,-11 30-2,-6 4-3,-6 9-7,-7 6-5,-1 7-6,4-15-9,3-7-8,13 1-1,3-15 5</inkml:trace>
  <inkml:trace contextRef="#ctx0" brushRef="#br0" timeOffset="54996.9858">5163 1596 18,'-17'20'8,"-1"0"-2,-3 8 0,-9 0-1,-7 6-1,-4 3-5,-2 1-5,6-1-8,-3-6-4,15 1 11</inkml:trace>
  <inkml:trace contextRef="#ctx0" brushRef="#br0" timeOffset="55216.0702">5194 1898 17,'10'0'22,"-10"0"-10,-8 10-3,-10 4-1,-7 14-2,-8 2-1,-10 7-2,-5 5-1,-1 5-6,4-5-7,0-1-11,17 0-2,-1-21 2</inkml:trace>
  <inkml:trace contextRef="#ctx0" brushRef="#br0" timeOffset="55411.6693">5232 2342 20,'-38'29'13,"4"6"-2,-5-1-3,3-2-7,5 1-11,2-11-8,16 3-3,0-21 18</inkml:trace>
  <inkml:trace contextRef="#ctx0" brushRef="#br0" timeOffset="55599.6802">5279 2578 20,'-31'28'18,"-5"7"-2,-9-1-2,0 0-4,-4 0-3,7-3-8,5-4-6,7-12-12,18 4-6,12-19 0,0 9 18</inkml:trace>
  <inkml:trace contextRef="#ctx0" brushRef="#br0" timeOffset="55765.6909">5280 2852 34,'-23'38'29,"-19"-4"-4,-1 5-10,-4 2-7,2-2-8,4-4-9,3-9-16,20 2-3,-1-18 0,19 3 8</inkml:trace>
  <inkml:trace contextRef="#ctx0" brushRef="#br0" timeOffset="55913.6983">5168 3251 19,'-12'38'29,"-22"-4"0,-1 13-1,-12-4-23,4-2-20,10 5-10,-5-22-2,26-2-1</inkml:trace>
  <inkml:trace contextRef="#ctx0" brushRef="#br0" timeOffset="56970.4533">9138 2055 37,'0'0'18,"0"0"-2,17 3-3,-3-3-2,5 4-2,12 1-1,1-5 1,7 5-2,2-5-4,-7 0-5,1 0-13,-7 5-15,-16-5 0,-4 10-1,-8-10 9</inkml:trace>
  <inkml:trace contextRef="#ctx0" brushRef="#br0" timeOffset="57468.8175">9101 2576 30,'0'0'21,"13"0"-1,3 0-2,9 0-2,5-5-4,6 8-1,-1-3-2,3 0-3,-1 6-8,-5-1-24,-8-14-6,7 4 0,-12-14 0</inkml:trace>
  <inkml:trace contextRef="#ctx0" brushRef="#br0" timeOffset="57888.0668">9629 974 19,'0'0'14,"0"0"-1,0 0-2,-50 39-1,50-39-3,-74 77-4,33-43-2,41-34-6,-74 72-8,40-42-10,18 3 1,16-33 8</inkml:trace>
  <inkml:trace contextRef="#ctx0" brushRef="#br0" timeOffset="58085.1448">9666 1183 33,'0'0'23,"-24"33"-6,-14-7-5,-5 8-4,-4 5-3,-3 5-2,4 2-6,5 2-3,10-12-7,6-11-8,19 1-4,0-14-1</inkml:trace>
  <inkml:trace contextRef="#ctx0" brushRef="#br0" timeOffset="58270.806">9660 1451 28,'15'9'25,"-8"3"-3,-20 14-4,-14 7-3,-14 5-2,-12 7-5,-3 4-3,0 4-3,3-12-6,10-4-4,6-8-8,9-12-14,16-2-1,12-15 2,0 0 12</inkml:trace>
  <inkml:trace contextRef="#ctx0" brushRef="#br0" timeOffset="58956.0678">9433 2774 24,'0'0'23,"0"0"-5,-15 3-3,-3 8-4,-2 6-4,-4 0-3,-1 5-3,3-2-4,-3 3-8,7 3-10,-2-15-5,15 6 0,5-17 11</inkml:trace>
  <inkml:trace contextRef="#ctx0" brushRef="#br0" timeOffset="59152.425">9570 2849 38,'12'7'25,"-12"-7"-5,-19 25-4,-2-6-4,-10 8-3,0 3-4,-7 1-4,3-2-4,3-1-8,6-1-9,-2-8-9,16 6 0,-3-19 0</inkml:trace>
  <inkml:trace contextRef="#ctx0" brushRef="#br0" timeOffset="59332.965">9601 3100 44,'-16'16'31,"-5"7"-6,-13 7-1,-10 3-6,0 9-7,-4-4-5,6 0-23,3-8-13,20-2-2,0-19-2</inkml:trace>
  <inkml:trace contextRef="#ctx0" brushRef="#br0" timeOffset="66283.4614">1932 13661 29,'7'-9'34,"-7"9"2,0 0-1,0 19-14,0 2-8,4 13-3,-4 6-4,0 9-1,0 2 0,3 3-5,4-2-2,-7-9-7,5 1-8,-5-7-14,0-13-7,7-3 0,-7-12 0</inkml:trace>
  <inkml:trace contextRef="#ctx0" brushRef="#br0" timeOffset="66780.0673">1855 13739 25,'6'-13'34,"3"-9"1,16 2 0,11 1-15,10-3-9,16 8-3,-3 2 0,3 12-4,-6 3 0,-14 13-2,-12 6-1,-12 9-1,-24 1 1,-11-1-1,-9-1-1,-8-4 1,-1-5-1,10-7 0,5-5-1,6-9 0,14 0 1,16-2-1,9 2 2,10 0-1,6 4 1,-6 6 1,0 8 1,-1 5-1,-16 8 1,-9 1-1,-15 4 1,-19-2-1,-7 0 0,-6-6-2,-3-6-2,-6-12-4,11-3-8,-4-7-20,7-12-1,18-1-1,3-8 1</inkml:trace>
  <inkml:trace contextRef="#ctx0" brushRef="#br0" timeOffset="67193.4457">2672 13912 35,'0'0'33,"12"0"1,11-3-7,7 3-11,4-6-6,8 6-1,0-6-3,4 6-3,-6 3-4,-3-3-4,-5 7-7,-14-7-9,-9 0-13,4 5-1,-13-5 0,0 0 6</inkml:trace>
  <inkml:trace contextRef="#ctx0" brushRef="#br0" timeOffset="67478.8416">2712 14055 20,'25'9'34,"-4"-9"-1,11-2-5,6 2-7,-3 0-2,10 0-5,-9 0-5,0 0-11,-12-8-31,-6 8-2,-18 0-2,12-11 1</inkml:trace>
  <inkml:trace contextRef="#ctx0" brushRef="#br0" timeOffset="68133.1058">3444 14086 16,'-13'-7'29,"35"7"2,9-3-12,28-2-3,23 5-2,16-5-1,28 5-1,15 0-3,22 0-2,9-2-3,11 2-2,-4-7 0,2 0-1,-13 3-1,-12-1-2,-18 2-7,-27-1-13,-30 4-14,-17 4 1,-35-4-1</inkml:trace>
  <inkml:trace contextRef="#ctx0" brushRef="#br0" timeOffset="69975.4587">3773 13689 11,'24'5'30,"-9"-5"3,5 12-2,-2 5-13,-6 5-5,0 6-2,-8-2-3,-1 4-2,-6-5-1,-3-1-2,-1-10-2,7-14 0,0 0-1,-8-7 0,8-12 0,0-4-1,8-8 1,5 1 0,3 2 0,2 4 1,0 7 0,4 8 1,0 9-1,0 9 1,-3 7-1,-4 5 1,-3 3-1,-2 3 0,-3-3 0,-5-3-1,-2-5 1,0-3-1,0-13 0,0 0 0,0 0 1,12-26-1,-3 2 0,1 1 0,5-3 1,7 2-2,0 5 2,2 5-1,-1 8 0,-5 9 1,0 7 0,-5 9 1,-7 2-1,-3 6 0,-6 0 0,0 3-1,3 3-6,-6-7-17,0-6-14,11-3-1,-5-17 1,17 12-1</inkml:trace>
  <inkml:trace contextRef="#ctx0" brushRef="#br0" timeOffset="70495.0722">4374 13929 21,'10'12'30,"-10"-12"0,21-8-8,-4 6-7,-3-7-5,8 4 0,-3-3-4,-1-1-1,-5-1-2,-1 2 0,-9-3-1,-3 11 0,-9-19 0,-1 13-1,-8 0-1,2 6 1,-5 0-1,1 3 0,2 6 0,2 3 0,4 4 1,6 4 0,6-1 1,9 3 0,4-5 0,6 0-2,8-2-9,2 1-25,-1-16-1,6 0 1,-3-12-2</inkml:trace>
  <inkml:trace contextRef="#ctx0" brushRef="#br0" timeOffset="71214.8311">4666 13630 27,'18'0'32,"-5"-6"1,5 6-7,-2 9-10,-5 4-4,0 8-3,-8-1-3,-3 9-1,0 0-3,-3 2 1,-4-4-1,7-1-1,0-4 0,9-5 0,1-5 0,8-2-1,4-8 1,3-2 0,2-8 0,0-1-1,-3-6 1,1-2-1,-3-4 0,-5 0 0,-2-4 0,-2 1 0,-6 2 0,-3 0 0,-4 5 0,0 3 0,-7 5 0,7 9 0,-12 0 0,6 12 0,3 5 0,3 5 0,0 4 1,4 3-2,6 7-6,-3 0-28,0-10-1,10 3 0,-8-10 0</inkml:trace>
  <inkml:trace contextRef="#ctx0" brushRef="#br0" timeOffset="74118.9806">4422 14425 24,'0'0'14,"0"0"-1,0 0-2,0 0-1,0 0-4,0 0-13,0 0-14,-4 9-2,-9-11-1</inkml:trace>
  <inkml:trace contextRef="#ctx0" brushRef="#br0" timeOffset="76593.0353">4207 14463 35,'21'-8'21,"-21"8"0,16-13-2,-16 13-4,6-20-3,-3 8-3,-9-4-2,0 1-3,-10 0 0,1 1-2,-4 2-1,-2 7-1,-2 5 0,-1 5-1,5 7 1,-1 6 0,9 3 0,5 2 0,6-1 0,6-2 0,7-4 0,8-3 1,1-7-1,9-6 1,-4-3-1,4-6 1,-8-4-1,-1-3 1,-7 1-1,-7-1 0,-4 4 1,-8 3-1,4 9 0,-18 0 0,10 8 0,-5 6 0,4 7 0,2 6 1,1 7 1,3 5-1,3 1 2,0 2 0,-6 1 1,6 0-1,0-6 1,0-3-1,0-8-1,0-6 1,-3-7-2,3-13-3,7 12-7,-7-12-20,5-15-7,8 5 0,-4-10-1</inkml:trace>
  <inkml:trace contextRef="#ctx0" brushRef="#br0" timeOffset="77107.2067">4408 14379 16,'0'-15'27,"0"15"-4,0 0-2,9 10-3,-4 1-3,-3 2-5,3 9-1,-1-3-1,5 5-1,-5-4-2,1 2-1,-5-8-1,6 0 0,-6-14-1,0 0-1,0 0 1,7-14-1,-1-3 0,7-2 0,2-3 0,1 0-1,9 1 0,2 4 0,1 5 0,3 6-2,-2 6-4,-8 5-22,-5 0-7,2 9 0,-12-3 1</inkml:trace>
  <inkml:trace contextRef="#ctx0" brushRef="#br0" timeOffset="77881.0709">5716 13973 18,'5'10'32,"-5"-10"-1,32 0-1,-5 4-15,2-4-5,6 6-6,3 0-9,-2 0-18,-8-6-9,4 6 1,-19-6-2</inkml:trace>
  <inkml:trace contextRef="#ctx0" brushRef="#br0" timeOffset="78057.1094">5783 14120 25,'14'2'29,"15"9"0,-1-11-14,9 0-26,5 3-9,-10-12-5,11 9-3</inkml:trace>
  <inkml:trace contextRef="#ctx0" brushRef="#br0" timeOffset="78634.6846">6257 14030 18,'0'0'27,"-13"-8"1,13 8-11,19 0-3,15 0-1,22 0-2,21 0-3,29 0-1,24-4-1,32 4-1,14-3-1,10-1-1,-1 4-1,-9-3-3,-16 6-17,-27 2-15,-43-5-1,-27 9 1,-42-9-1</inkml:trace>
  <inkml:trace contextRef="#ctx0" brushRef="#br0" timeOffset="79372.6781">6496 13519 8,'0'0'28,"19"13"1,-14 6-8,2 5-4,1 6-5,-5 4-1,1-1-3,-4-4-3,0-1-1,0-11-1,0-8-1,0-9 0,0-16-1,7-7 0,-1-6 0,5-3 0,3 1-1,1 2 0,4 5 0,0 7 0,2 13 0,0 13 0,-5 7 0,0 7 0,-7 5 0,-3 1 0,0 0 1,-6-3-1,0-6 1,0-8 0,0-12-1,0 0 0,6-20 1,1-5-1,-1-3 0,3 0 0,4-1 0,-2 6-1,2 5 1,2 10 0,-5 8 0,2 12 0,-3 8 1,-2 3-1,-4 7 0,3-1 0,-6 0-5,4-2-14,7 2-14,-11-15 1,14 0-1,-14-14 0</inkml:trace>
  <inkml:trace contextRef="#ctx0" brushRef="#br0" timeOffset="79709.0762">7017 13799 40,'12'0'30,"-12"0"1,19-6-16,-5 6-3,-1-7-3,2 1-2,-1-3-2,-3 0-2,-1-2-1,-4 1-1,-6 1 0,0 9 0,-16-16-1,5 16 0,-8 3 0,-3 6 0,1 4 0,-1 5 0,6 2-1,3 3 2,7 0-1,6-2 0,13-1 0,3-4-2,9-3-3,5-5-13,-2-8-14,12 0 0,-6-16-1,7 7 0</inkml:trace>
  <inkml:trace contextRef="#ctx0" brushRef="#br0" timeOffset="80243.8083">7317 13608 34,'12'-11'31,"-8"-3"-2,5 4-11,1 6-5,-10 4-2,18-3-4,-18 3-2,10 12-1,-10-12-2,3 19 0,-3-11-1,0 1 0,-6 3 0,6-1 0,-4 0 0,4 2-1,0 1 0,0 3 1,0 2-1,7 2 0,-1-3 0,2 2 1,2-2-1,3-5 1,0-4 0,2-7 0,3-4 0,-3-6 0,4-6 0,-1-7-1,-1-5 1,-3-2 0,-1-1-1,-3 3 1,-4 1 0,-3 4 0,-3 6-1,0 5 1,0 10 0,-3 10 0,3 5 0,0 7 0,0 6-1,0 2 0,7 6-8,-2 2-27,-5-13 0,9-1-1,-9-10 1</inkml:trace>
  <inkml:trace contextRef="#ctx0" brushRef="#br0" timeOffset="81220.0251">6586 14342 24,'0'0'28,"11"10"-3,-1-3-8,3-2-3,8 0-3,1-5-2,2 0-3,-1-5-2,2-4-1,-6-2-1,-1-3-1,-12 2 0,-6-2 0,-9 5 0,-6 3-1,-7 6 1,-9 5-1,-1 6 0,-2 7 1,3 3-1,7 9 2,4-3 0,14 4 2,9-4-1,13 1 1,12-7 0,9-3-2,6-3-7,4-6-28,-6-14-1,11-3-1,-3-17 0</inkml:trace>
  <inkml:trace contextRef="#ctx0" brushRef="#br0" timeOffset="83257.8959">6902 14328 17,'6'10'24,"10"7"-6,-1 3-1,-2-1 1,5 4-2,-8-6-3,4 3-1,-7-9-1,-1 0-1,-6-11-3,0 0 0,0 0-2,-6-22 0,3 1-1,3-2-1,0-4 0,9 3-1,1-1 1,5 9-1,9 5 1,5 11-1,-1 4 0,5 9-3,2 8-20,-4 2-17,-7-8-1,4 0 0,-5-15-1</inkml:trace>
  <inkml:trace contextRef="#ctx0" brushRef="#br0" timeOffset="103337.0756">10577 1031 57,'0'0'33,"41"-45"-8,-41 45-6,0 0-3,0 0-4,0 0-4,-25 52-2,25-52-3,-59 75 0,18-18-1,-2-4-1,-3 5 0,2 0 1,4-7-2,5-10 1,11-2-1,5-17 1,7-13-1,12-9 0,-9 0 1,9 0-1,0 0 2,-6-27-1,6 27-1,0-55 1,0 55 0,12-64 0,-12 64 1,16-70 0,-16 70-1,18-50 2,-18 50-1,0 0 0,0 0 1,0 0-2,0 22-1,-12 16 1,2 11-1,1-8 0,-2 5 0,1 0 0,3 3-2,2-4 2,-2-9 2,7-20 0,0-16-1,0 11 0,0-11 2,0 0-2,14-21 2,3-6 0,7 1-2,2 8 1,7 4-1,5-2 0,-4 7 0,0 0 0,-6 2 0,-4 12-1,-7 1 3,-4-6-2,-13 0 1,0 0 0,8-4-1,-8 4 1,0 0 0,0 0-1,0 0-1,0 0 0,0 0 0,0 0-1,-3 10 2,3-10-3,-4-10-5,-5 15-37,9-5 1,-5-24 0,5 24-2</inkml:trace>
  <inkml:trace contextRef="#ctx0" brushRef="#br0" timeOffset="104844.3401">7668 13743 30,'0'0'29,"0"0"-5,0 0-3,9 0-3,1-4-5,8 4-2,3 0-3,7 0-2,-2 0 0,5 0-2,-7-4-1,4 4-1,-9 0 0,-4 0-1,-5-2-1,-10 2-1,0 0 0,0 0-2,0 0-1,-19-3 0,10 3-1,-4 0 0,1 3 1,0-3 0,2 4 2,2-4 1,8 0 1,-16 5 1,16-5 1,0 0 1,-7 10 1,7-10 1,0 18 0,3-4 1,-3 3 0,0 4 1,-3-2-2,3 6-1,-3-3 1,3-1-3,0-4 0,-4-9-10,4-8-30,0 0 0,0 0 0,15-25-1</inkml:trace>
  <inkml:trace contextRef="#ctx0" brushRef="#br0" timeOffset="120113.342">5651 594 23,'64'20'24,"-18"-20"-4,18-4-6,21 4 1,27-2-2,27 2-1,32 0-2,32 0-2,30-6-3,27 1-1,17 5 0,5-3-1,0 11-1,-18 3 1,-16-1-3,-33-2 2,-32 9-5,-41-6-7,-36-1-17,-37-5-6,-14-5-1,-55 0 0</inkml:trace>
  <inkml:trace contextRef="#ctx0" brushRef="#br0" timeOffset="120656.9419">8979 596 30,'0'0'32,"0"0"-1,0 0-12,70-20-5,-70 20-4,62 20-1,-62-20-4,56 24-1,-56-24-1,46 13 2,-46-13 1,0 0-2,6 41 2,-6-41-2,0 0-1,-61 25-2,61-25-13,-51 23-23,51-23-2,-55 0 0,55 0-2</inkml:trace>
  <inkml:trace contextRef="#ctx0" brushRef="#br0" timeOffset="121542.0057">5618 528 16,'53'-18'25,"-53"18"-8,0 0-4,0 0-5,0 0-1,-59 25-3,59-25-1,-65 21 0,65-21-1,-68 20-2,68-20 0,-54 15 5,54-15 1,0 0 3,0 0-1,0 0 1,0 0 0,32 56 2,-32-56-1,61 30-3,-61-30-15,77 25-26,-77-25-1,70 6 1,-70-6 0</inkml:trace>
  <inkml:trace contextRef="#ctx0" brushRef="#br0" timeOffset="122423.0772">7240 286 19,'0'0'49,"0"0"-30,0 0-7,0 0-5,0 0-2,0 0-2,-41 69 0,41-69 0,-24 49-2,24-49-1,0 0 3,-19 47 0,19-47 1,0 0 1,0 0-2,0 0 0,25-48 2,-25 48 0,15-46-4,-15 46 3,13-48-3,-13 48-1,0 0 1,0 0 0,0 0-3,0 0 3,0 0 1,45-7-3,-45 7 2,48 56 0,-48-56-1,81 48-1,-34-22 2,-2-11-2,-45-15 3,69 45-2,-69-45 0,0 0-1,0 0 2,0 0 0,-50 10-2,0-14 1,-6-6 0,-2 0-1,5 20 2,4-6-2,49-4-4,-62 0-4,62 0-5,0 0-10,0 0-11,0 0 2,0 0-1</inkml:trace>
  <inkml:trace contextRef="#ctx0" brushRef="#br0" timeOffset="122917.6376">7472 323 28,'0'0'32,"0"0"14,0 0-27,0 0-4,0 0-7,0 0 1,0 0-5,0 0-2,43 58 2,-43-58 0,23 47-4,-23-47 1,25 45 2,-25-45-2,0 0 3,0 0 1,49 26-3,-49-26 0,0 0 4,44-63-2,-44 63 1,31-47 0,-31 47-4,27-56 0,-27 56 2,19-48-1,-19 48-4,0 0-11,0 0-27,0 0 0,0 0-1,0 0 1</inkml:trace>
  <inkml:trace contextRef="#ctx0" brushRef="#br0" timeOffset="163981.9619">8425 14043 64,'17'7'37,"-17"-7"1,0 35-9,-11-22-49,1 2-13,-11-10-2,11 2-1</inkml:trace>
  <inkml:trace contextRef="#ctx0" brushRef="#br0" timeOffset="164312.7225">8838 13830 27,'9'19'32,"-11"-4"0,9 11-4,7 1-14,2-3-4,14 3-2,2-8-3,11-5-1,-3-10-2,3-8 0,-6-10-1,-2-1 1,-11-2-5,-11-7-6,-7 2-20,-6 5-5,-19-3 0,5 10-1</inkml:trace>
  <inkml:trace contextRef="#ctx0" brushRef="#br0" timeOffset="164506.9413">9058 13757 42,'-9'13'37,"5"0"2,4 9-1,0 13-19,0 0-6,4 13-5,-4 2-3,3 7-4,3-1-6,-6-6-13,0-3-20,4-5-2,-4-14 1,8-5-1</inkml:trace>
  <inkml:trace contextRef="#ctx0" brushRef="#br0" timeOffset="164855.3043">9591 13923 34,'7'13'35,"-14"-3"0,-2 5-4,-7 4-14,-11-7-4,2 1-5,-9-6-4,0-7-3,2 0-2,5-11 0,6-3-2,4-5 2,11-1-2,6 1 3,6 1 0,8 4 1,6 7 0,2 7 2,3 4 0,8 9-1,-6 2 1,0 4-2,-2 2-3,-10-2-13,-5-1-21,2-1 0,-12-17 0,0 14-1</inkml:trace>
  <inkml:trace contextRef="#ctx0" brushRef="#br0" timeOffset="165019.3187">9422 13714 27,'0'0'21,"0"0"-15,0 0-13,18 9-15,-18-9-2</inkml:trace>
  <inkml:trace contextRef="#ctx0" brushRef="#br0" timeOffset="165191.3259">9649 13839 60,'20'24'36,"-5"1"-1,4 4-11,0 12-12,-1 2-5,-2 3-7,2 1-7,-5-7-17,-4-10-11,4-7 0,-1-18-1</inkml:trace>
  <inkml:trace contextRef="#ctx0" brushRef="#br0" timeOffset="165362.3393">9874 13904 72,'-23'5'37,"-1"12"-1,-10 15-11,-10 6-11,1 9-7,-7 8-13,5 1-30,-5-10-2,13-1 0,1-11-1</inkml:trace>
  <inkml:trace contextRef="#ctx0" brushRef="#br0" timeOffset="165762.7924">9952 13796 43,'0'0'36,"21"-5"0,-11 16-4,-5 0-16,5 10-4,-1 1-4,4 1-2,-1-8-2,3-5-1,1-10-1,3 0 0,-1-10-1,-2-4-1,-1-2-1,-6-1-5,4 7-9,-13 10-21,9-12-3,0 12 0,-9 0 1</inkml:trace>
  <inkml:trace contextRef="#ctx0" brushRef="#br0" timeOffset="166215.4649">10524 13851 38,'0'0'30,"-18"-22"0,4 13-14,-3-1-4,-5 3-3,1 7-3,-1 0-2,0 5 0,0 4-1,10 5-1,0 1 0,10 2-1,2 2 1,11-4-1,5 0 1,5-5-1,4-6 0,3-4 1,-3-3-1,1-4-1,-6-6 0,-5 0 1,-4-2-1,-6 4-1,-5 11 1,0-14 0,0 14 0,0 0 0,-8 4-1,8-4 1,8 17 1,1-8-1,5-1 0,3 0 0,3-4 1,-2-4-1,1 0 1,-4 0 0,-2-6-2,-13 6-3,15-15-9,-15 15-19,0-20-1,3 11-2,-3-7 0</inkml:trace>
  <inkml:trace contextRef="#ctx0" brushRef="#br0" timeOffset="166396.4389">10742 13758 64,'0'0'37,"10"13"-2,-8 6-9,-2 4-11,3 13-7,-3 5-2,2 10-1,-2 0-3,5 4-1,-2 0-1,-3-8-4,6-3-7,-6-14-16,0-10-11,0-10 0,0-10-1</inkml:trace>
  <inkml:trace contextRef="#ctx0" brushRef="#br0" timeOffset="166561.4539">10794 14021 33,'0'0'28,"19"-5"-4,-4 0-16,7-6-31,15 5-3,-3-11-1</inkml:trace>
  <inkml:trace contextRef="#ctx0" brushRef="#br0" timeOffset="166854.8721">11221 13793 56,'-18'0'31,"-8"-7"-1,6 3-14,5 8-6,2-1-5,13-3-2,-8 12-1,8-12-2,17 16-1,0-8 0,-4-2-1,1-3 0,-3 4 0,-11-7 0,0 10 1,-8-5 1,-9 2 1,0 2 2,-5 2 1,5 1-1,2 2 1,7-1 0,8-3-1,12-1-7,9 0-17,14-1-12,4-14-1,18 0 0</inkml:trace>
  <inkml:trace contextRef="#ctx0" brushRef="#br0" timeOffset="167155.8523">11817 13791 36,'35'0'30,"-1"0"2,8 5-9,1 0-11,-1-5-8,-5 4-8,-3 1-14,-4 0-12,-21-8 0,-9 3-2</inkml:trace>
  <inkml:trace contextRef="#ctx0" brushRef="#br0" timeOffset="167323.1587">12002 13827 55,'-5'23'36,"0"-2"-2,0-2-10,10 5-8,-5-2-10,2-3-18,-2-3-21,13 0-2,-4-13-1,7 3 0</inkml:trace>
  <inkml:trace contextRef="#ctx0" brushRef="#br0" timeOffset="167620.1013">12333 13837 66,'0'0'30,"-19"-15"-9,5 11-6,-3 4-5,-1 0-3,2 11-2,1-3-2,5 9-1,7 4 0,6 1-1,8-2 1,7-1 0,4-5 1,5-2-1,-5-7 2,2-5-2,-10-12-1,-6-2-3,-8-4-21,-2 2-12,-14-7 0,6 5-1</inkml:trace>
  <inkml:trace contextRef="#ctx0" brushRef="#br0" timeOffset="168201.1118">12866 13750 25,'22'5'31,"-9"-5"3,3 15-3,-1 4-16,-6 0-3,0 10-4,-6 0-1,3 5-4,-6-8 1,4 0-3,2-7 1,6-6-1,4-5 0,3-13-1,2-9 0,1-6 1,3-4-1,-6-4 0,-1 0 0,-7 2 0,-4 1 0,-4 6 1,-3 6 0,0 13 0,-15-10 1,5 16 0,2 4-1,1 4 1,4 5-1,3 4 1,3 4-2,4-2-3,11 4-8,-3-1-24,1-9-2,5-2 0,-5-8 0</inkml:trace>
  <inkml:trace contextRef="#ctx0" brushRef="#br0" timeOffset="168650.0826">13263 13958 53,'0'0'36,"0"0"-1,13 0-10,10 9-9,1-9-6,9 4-4,-2-4-4,4 2-4,-1-2-5,-9 0-5,-1 0-9,-11 0-7,-13 0-4,0 0-1,0 0-1</inkml:trace>
  <inkml:trace contextRef="#ctx0" brushRef="#br0" timeOffset="168823.9077">13385 13996 38,'0'15'28,"0"-1"-2,0 4-3,0 1-4,0-2-5,9 2-4,-7-3-6,-2-4-7,0-12-25,13 11-5,-13-11-1,0 0-1</inkml:trace>
  <inkml:trace contextRef="#ctx0" brushRef="#br0" timeOffset="169010.9133">13797 14011 71,'0'0'41,"0"0"0,0 0-1,0 0-29,0 0-45,0 0-4,0 0-2,10-24 0</inkml:trace>
  <inkml:trace contextRef="#ctx0" brushRef="#br0" timeOffset="170075.0887">1922 15210 28,'10'-13'32,"4"13"2,-14 13-4,-14 6-13,5 17-3,-11 4-4,6 10-3,-5 1-1,4 0-2,-3-9-2,10-8 0,4-13 0,4-21-2,12-9 0,-3-20 1,5-12-1,-2-10 0,0-7-1,4 0 1,-1 4-1,-7 8 1,0 10 0,1 10-1,2 17 1,5 13 1,-2 16 0,1 12 0,1 12 1,3 7 0,2 6 0,1 3 0,2-2-2,-3-3-2,0-5-4,-7-15-6,5-6-13,-7-13-13,-12-16-1,-11-7 1</inkml:trace>
  <inkml:trace contextRef="#ctx0" brushRef="#br0" timeOffset="170254.5363">1889 15448 16,'-12'-4'30,"12"4"0,0 0-1,38 7-20,-7-7-12,7-10-21,17 10-1,-5-12-3,15 5-1</inkml:trace>
  <inkml:trace contextRef="#ctx0" brushRef="#br0" timeOffset="170623.6167">2485 15274 58,'-12'10'35,"-7"4"1,4 8-11,-3 12-11,-4-1-4,8 9-4,-3-3-1,8-2-1,1-6-1,2-5-1,1-14 0,5-12-1,12-12 1,-2-14-1,-4-11 1,0-5-1,-1-6 0,5 1-1,-3 5 0,-2 4 0,-2 9-1,-3 9 0,0 20 0,9-4 0,3 16 1,-5 4-1,13 6 0,-2 4 0,10 5 1,3-1 0,-3-1-1,-1-1 1,-2-3-1,-5-3 1,-11-1 0,-9-4 0,-9-6 0,-14 0 0,-10-4-2,-4-7-3,2 8-10,-5-5-21,6-8-2,11 5 1,8-10-1</inkml:trace>
  <inkml:trace contextRef="#ctx0" brushRef="#br0" timeOffset="170998.6444">2765 15304 34,'0'0'36,"0"0"1,12 22 0,-6 2-13,-6 1-15,0 8-1,0-3-1,6 2-2,-6-6-1,9-3 1,-6-9-2,-3-14 0,0 0 0,0-20-1,-11-9 1,2-8-1,-7-8-1,1 0 0,2-1-1,4 5-1,2 8 1,4 6 0,7 9-2,5 9 0,13 9-2,2 0-6,17 0-18,2 7-13,1-7 1,5 4-1,-2-4 1</inkml:trace>
  <inkml:trace contextRef="#ctx0" brushRef="#br0" timeOffset="171239.8433">2802 15587 32,'-31'10'33,"21"5"2,10-15-3,0 0-18,31 13-3,-2-13-3,14 0-4,3 4-8,-5-4-17,-4-4-14,0 4 0,-15-12-1</inkml:trace>
  <inkml:trace contextRef="#ctx0" brushRef="#br0" timeOffset="171428.12">2790 15447 62,'0'0'35,"15"2"1,10-2-8,2 4-29,8-4-25,5 0-6,-3-6-2,10 3-1</inkml:trace>
  <inkml:trace contextRef="#ctx0" brushRef="#br0" timeOffset="171617.1309">3497 15359 54,'0'0'35,"0"-9"1,0 9-3,0-13-31,0 13-31,0 0-6,0 0 0,3-11-1</inkml:trace>
  <inkml:trace contextRef="#ctx0" brushRef="#br0" timeOffset="171794.1449">3475 15524 83,'0'12'41,"0"-12"-4,12 4-40,-3 3-27,-9-7-7,0 0-2</inkml:trace>
  <inkml:trace contextRef="#ctx0" brushRef="#br0" timeOffset="173762.088">4263 15216 27,'15'0'31,"-15"0"-2,-6 9-9,-4 13-4,-8 5-3,2 10-2,-7 2-3,3 5-2,-2-4-3,4-4-4,5-2-4,1-9-6,9-6-12,3-5-11,0-14 0,0 0 0</inkml:trace>
  <inkml:trace contextRef="#ctx0" brushRef="#br0" timeOffset="174168.084">4334 15164 16,'7'-9'63,"-7"9"-33,5 10-10,1 2-6,4 10-4,5 0-3,7 9-3,6 0 1,7 3-3,1-1 0,5 0-1,-4-8-1,1-1 0,-11-2 0,-12-6 0,-9 1 0,-12 0 0,-19-2 0,-9-1 1,-13 0 0,-8-2-1,-1-3 0,-2 0-1,7-2 0,2-4-3,18 1-3,6-4-7,13 0-18,12 0-3,0 0 0,25 5 0</inkml:trace>
  <inkml:trace contextRef="#ctx0" brushRef="#br0" timeOffset="174679.6331">4722 15111 41,'0'-17'32,"0"17"2,0 0-14,0 14-5,3 12-3,-3 5-3,0 14-4,0 7 0,10 8-2,-8 1-1,7 0-4,1-1-6,-1-14-12,-4-9-16,5-9 0,-10-28 0,15 14 0</inkml:trace>
  <inkml:trace contextRef="#ctx0" brushRef="#br0" timeOffset="175160.5717">5173 15252 32,'0'0'27,"-10"6"-9,0 1-4,-4-2-4,-3 4-3,-11 0 0,-3 7-2,-9 0-1,-3 5-1,-4 1 1,2-2-2,0 0 2,10 0 1,7-5 1,16-1 0,12-14 1,30 18 2,5-13-1,16 7 0,1 3-1,7 4-2,-3 3-3,-5-2-12,-15 4-28,1 2-1,-13-5 1,6 2-2</inkml:trace>
  <inkml:trace contextRef="#ctx0" brushRef="#br0" timeOffset="176763.5213">4594 2151 74,'0'0'35,"0"0"-12,-3 13-9,-1 3-3,-7 5-5,-2 8-1,-3 7-2,1 0-1,-1-2-1,2-2 0,1-8-1,4-1 1,3-7 0,6-16-1,0 0 1,3-20 0,3-7 0,6-2-1,1-9 1,1-1-1,3-5 0,-2 6 2,1 1-1,-5 13 1,-1 7 1,0 0-1,-10 17 0,0 0 1,7 6-1,-7 15-1,7 3-1,0 4 1,5 7-1,3 9 0,5-2 0,0 3-1,3-8 0,0-9-2,-5-1-4,-9-13-7,4-7-16,-13-7-8,-13-11-1,-3-2 1</inkml:trace>
  <inkml:trace contextRef="#ctx0" brushRef="#br0" timeOffset="176939.1042">4502 2346 38,'24'0'36,"10"0"-3,-3-5-29,0-12-25,9 24-5,-15-21-6</inkml:trace>
  <inkml:trace contextRef="#ctx0" brushRef="#br0" timeOffset="178824.6993">10022 2574 53,'0'-13'28,"0"13"-4,-25-14-3,1 14-5,-4 0-4,-10 12-5,2 11-2,-1 2-1,2 9-1,6 2-1,15 6 2,14-6-1,18 1 1,16-9 0,16-9 0,6-10 0,6-4 0,-3-5-1,-6-6-4,-7-2-26,-18 2-11,-21-7-1,-7 13 0</inkml:trace>
  <inkml:trace contextRef="#ctx0" brushRef="#br0" timeOffset="183527.0853">5414 15092 21,'4'-12'39,"7"3"-20,-11 9-1,0 13-2,-7 3-4,0 6-3,-3 6-2,3 1-2,-7-1-2,3-3-1,2-5 0,5-10-1,4-10 1,0 0-1,7-28 0,-1 3 0,4-7 0,1 0 0,-1-1 0,3 4 0,-5 5 1,1 5-1,-4 9 0,-5 10 1,15 7-1,-9 8 0,0 9 0,4 5-1,2 4 1,2 4-1,2-3-2,-5-5-3,4-1-6,-5-10-10,-10-18-13,8 14-1,-16-27 0,1 0 6</inkml:trace>
  <inkml:trace contextRef="#ctx0" brushRef="#br0" timeOffset="183708.0901">5428 15145 3,'-17'-8'56,"1"8"-30,16 0-11,0 0-8,22 14-16,6-7-16,-3-7-2,16 7-1</inkml:trace>
  <inkml:trace contextRef="#ctx0" brushRef="#br0" timeOffset="184044.677">5614 15162 49,'-19'0'24,"19"0"-6,0 0 0,0 0-4,25 0-1,-3-4-4,11 4-3,-3 0-1,1 4-3,-1-4-2,-7 3-1,-6-3 0,-6-4-1,-11 4 0,9-11 1,-9 11-1,0-16 1,0 16 1,-3-12 0,3 12 2,0 0-1,9 4 1,-9 7 0,0 2 0,-4 0-1,-2 4-8,-2-4-18,-2-6-7,10-7-2,0 0 1</inkml:trace>
  <inkml:trace contextRef="#ctx0" brushRef="#br0" timeOffset="184382.6983">6146 15084 41,'0'0'33,"-26"-18"1,5 13-12,2 5-6,-12 2-6,8 11-2,-2 2-2,8 9-2,8 2-1,9 3 0,5-3-1,11-2 0,8-6 0,5-4 0,6-4-3,-8-10-16,-6-10-19,2 3-2,-14-5 1,-9 12 0</inkml:trace>
  <inkml:trace contextRef="#ctx0" brushRef="#br0" timeOffset="184889.2998">6520 15326 40,'0'0'35,"0"0"-1,0 0-8,7 28-8,-10 1-7,3 7-5,0 7-2,3 3-1,0-1-4,2-10-4,2 0-12,0-10-18,-7-25 0,0 0-1,0-14 0</inkml:trace>
  <inkml:trace contextRef="#ctx0" brushRef="#br0" timeOffset="185080.0219">6384 15455 31,'0'0'35,"-9"12"2,21-4-3,10-3-15,3-5-6,15 0-3,6 0-10,1 6-31,3-15-5,6 5-1,-4-6 0</inkml:trace>
  <inkml:trace contextRef="#ctx0" brushRef="#br0" timeOffset="185715.786">7339 15204 43,'0'0'32,"-12"8"0,-6 9-15,2 11-5,-6 3-3,0 10-3,1 0-1,2 1-2,3-3-2,1-6 1,6-9 0,6-8-1,3-16 1,7-8 0,4-14-1,1-8 0,1-9 1,6-7-1,-7-2 0,2 0-1,-1 5 0,-3 8 0,-4 7 0,0 9 0,-6 19 0,13-7 0,-4 21 0,7 11 0,2 6 0,7 6 0,6 5 1,3 0 0,3 3-1,-2-3 0,0-3 0,-8-3 1,-12-7-1,-9-3 1,-14-6-1,-11-3 0,-16-5 1,-8-2-1,-7-5 1,-2-3-1,1-2 0,6-5-3,12 5-5,7-5-16,13-5-12,13 10 0,19-18-1</inkml:trace>
  <inkml:trace contextRef="#ctx0" brushRef="#br0" timeOffset="186300.2563">7705 15193 47,'16'-16'33,"-7"0"-1,0 5-13,6 11-7,-15 0-2,16 33-3,-16-1-2,0 10-1,-6 6 0,3 8-1,0-1-1,3 2 0,9-7-1,6-8 1,4-16-1,8-10 1,2-19-1,5-13 1,0-13-1,0-14 1,-3-7-2,-3-9 1,-6-1-2,0 6 2,-7 5-1,-3 7 0,-8 12 0,-4 13 1,0 17 0,-10 10 0,0 15 1,-1 7-1,0 8 0,3 9 0,4 3 0,1-3-4,10 5-13,2-12-22,0-10 0,6-6-1,-2-10 0</inkml:trace>
  <inkml:trace contextRef="#ctx0" brushRef="#br0" timeOffset="186729.6822">8170 15722 30,'0'0'33,"10"7"1,4 0-3,6-5-14,-7-4-7,8-1-1,-6-8-4,7 1-2,-7-5-1,-2-4 0,-5-1-1,-8-1-1,-8 7 1,-4 3-1,-10 11 0,-1 3-1,-4 11 1,2 9 1,4 5-1,11 7 0,10-2 1,10-3 0,11-4-1,10-7-5,4-13-30,7-2-1,-8-14 0,4-6 0</inkml:trace>
  <inkml:trace contextRef="#ctx0" brushRef="#br0" timeOffset="187482.0876">8425 15076 20,'-14'12'23,"9"8"-6,-7 1-6,2 3-2,1-5-1,3-1 0,3-6 1,3-12-1,0 0 1,0 0-1,9-19 0,-3-3 0,6 4-2,-3-8-2,1 4-1,5 0-1,-6 3-1,4 5-1,-3 3 1,0 7-1,0 4 0,-10 0 1,15 19 0,-12-2-1,6 6 1,-3 2 0,0 2-1,1 1-6,-4-5-8,4-3-14,3-1-7,-10-19 1,2 12-1</inkml:trace>
  <inkml:trace contextRef="#ctx0" brushRef="#br0" timeOffset="187692.0975">8393 15151 27,'7'12'29,"2"-12"-2,13 0-17,6 5-30,-5-15-4,11 10-2,-7-6 4</inkml:trace>
  <inkml:trace contextRef="#ctx0" brushRef="#br0" timeOffset="188024.1169">8690 15136 37,'-19'-4'33,"19"4"-3,-13 2-8,13-2-7,15 0-2,3 0-4,11 0-3,2 3-3,3-3-1,0 0-4,-3 0-1,-5 0-1,-5 0-1,-6-3 0,-15 3-1,7-12 2,-7 12 1,0-17 3,0 17 1,0-11 2,0 11 1,12 0 0,-12 0 1,12 17 0,-6-6 0,-6 1-3,0-2-7,0-10-24,0 14-5,0-14 0,0 0-1</inkml:trace>
  <inkml:trace contextRef="#ctx0" brushRef="#br0" timeOffset="188415.0863">9285 15034 62,'-13'-14'35,"-3"6"-5,-5 8-9,-7 0-8,4 10-3,-4 5-4,6 5-3,3 3-1,9 5 0,10-3-1,7 0 0,11-6 1,7-4-1,4-6-2,2-9-11,-4 0-24,4-5-1,-9-7 0,-1 3-1</inkml:trace>
  <inkml:trace contextRef="#ctx0" brushRef="#br0" timeOffset="188874.6332">9675 15366 54,'12'0'37,"-2"-4"-1,15-4-11,0 8-10,2 0-7,8-3-7,2 3-13,-3 4-21,-10-9-3,4 5-1,-18 0 0</inkml:trace>
  <inkml:trace contextRef="#ctx0" brushRef="#br0" timeOffset="189065.2869">9647 15516 50,'0'0'36,"15"0"0,11-4-4,11 4-20,0 0-16,10 0-27,0-8-3,11 4-1,-6-9-1</inkml:trace>
  <inkml:trace contextRef="#ctx0" brushRef="#br0" timeOffset="189445.7258">10484 15244 38,'-18'3'31,"-10"0"-2,0 9-12,0 10-7,0 6-2,12 12-2,3 3-1,17 9 1,12-9 0,15 0 2,7-14-1,14-8 1,4-21 0,5-14 0,-7-19-2,-8-9-1,-24-14-2,-16 1-2,-19 3-11,-18 9-29,-21 12 0,-5 17-1,-17 3-1</inkml:trace>
  <inkml:trace contextRef="#ctx0" brushRef="#br0" timeOffset="192537.8203">11208 15330 10,'0'0'33,"0"0"0,39 15 1,6-13-15,12-2-4,11 7-2,5-7-7,2 0-6,-4 0-8,-9 0-13,-15-4-13,-10 1 0,-19-7-1,-7 7 5</inkml:trace>
  <inkml:trace contextRef="#ctx0" brushRef="#br0" timeOffset="192748.3127">11283 15420 19,'12'9'33,"2"-9"-1,24 9 0,9-9-17,7 0-5,7 5-6,3-5-7,-2 0-9,-10-5-13,-1 5-8,-21-14 1,-5 5-1</inkml:trace>
  <inkml:trace contextRef="#ctx0" brushRef="#br0" timeOffset="192942.3262">11821 15314 41,'21'0'33,"-10"6"-1,2 8-10,-3 6-9,-3-1-5,-7 1-11,-7-1-18,-2 5-11,-16-12-1,0 3 0</inkml:trace>
  <inkml:trace contextRef="#ctx0" brushRef="#br0" timeOffset="193137.3374">11278 15346 26,'-19'5'32,"15"20"0,-1 3-4,14 3-46,15 14-7,7-9-2,26 1-4</inkml:trace>
  <inkml:trace contextRef="#ctx0" brushRef="#br0" timeOffset="194492.7372">12379 14825 63,'0'0'33,"4"34"-9,-1 17-6,-3 12-5,9 11-4,-9 3-1,6 6-4,-3-7-4,-3-10-4,0-15-7,0-15-14,-9-21-10,9-15 0,0 0 0</inkml:trace>
  <inkml:trace contextRef="#ctx0" brushRef="#br0" timeOffset="194732.0625">12643 15005 36,'3'-9'30,"-3"9"-6,-18 15-3,-10 3-6,-6 11-3,-7-1-5,1 5-1,0 0-2,5 2-1,8-6 1,15 0-1,12-4 2,15-1-2,13-7 2,10 2-3,10-4-7,-1-1-22,-1-7-9,5 5 0,-14-7-1</inkml:trace>
  <inkml:trace contextRef="#ctx0" brushRef="#br0" timeOffset="195102.4057">12894 15484 30,'-8'-11'30,"8"11"-5,-23 0-5,8 0-3,-3 11-3,-5-1-4,8 7-1,-4-1-2,10 5-1,3-3-2,15 3 0,3-4-1,11-3 0,2-6-1,3-4-5,5-8-31,-1 1-2,-7-12 0,2-5-1</inkml:trace>
  <inkml:trace contextRef="#ctx0" brushRef="#br0" timeOffset="195501.0863">13052 15270 15,'13'0'33,"2"0"1,12 6 0,2-3-14,6-3-11,4 8-30,-4-8-8,11 4-3,-9-9-2</inkml:trace>
  <inkml:trace contextRef="#ctx0" brushRef="#br0" timeOffset="195832.2861">13539 14880 46,'0'-15'34,"0"15"1,16 25-8,-16 1-13,4 21-4,-4 10-3,5 7-2,-5 10-4,0-2-5,0 3-8,0-14-16,-3-15-8,3-10 0,-6-21-1</inkml:trace>
  <inkml:trace contextRef="#ctx0" brushRef="#br0" timeOffset="196101.7858">13889 15012 34,'0'0'30,"-8"-11"2,-2 11-12,-13 4-7,-7 7-5,-1 10-1,-9 3-3,0 6 1,-1 2-2,7 3 1,3-2 1,16 2 0,8-8 1,17 2-1,11-8 2,14-1-2,6-6-5,2-1-23,3-9-14,0-4-1,-5-3-1</inkml:trace>
  <inkml:trace contextRef="#ctx0" brushRef="#br0" timeOffset="196628.0106">14011 15406 64,'6'-15'34,"6"7"-9,-12 8-7,0 0-5,0 19-4,-6-2-3,-3 5-2,-1-1-2,2 1 0,1 1-1,-3-4 0,4-7-1,6-12 0,-9 3 0,9-14 0,5-6 0,5-4 0,0-8 0,5-1 0,2 2 0,-2 3 0,3 6 1,-3 7 0,1 5-1,-4 11 1,1 9 0,0 6 0,-2 3 0,5 7 0,-1 0-2,-1 0-1,0 2-3,-4-11-5,2-1-13,-3-6-12,-9-13-2,0 0 1,0 0 1</inkml:trace>
  <inkml:trace contextRef="#ctx0" brushRef="#br0" timeOffset="196824.873">14014 15487 39,'18'-4'35,"-2"-4"0,12 8-8,-4 5-44,-7-12-10,7 10-4,-9-12-3</inkml:trace>
  <inkml:trace contextRef="#ctx0" brushRef="#br0" timeOffset="197357.2494">14642 15043 42,'0'0'34,"10"17"0,-2 1-11,0 9-8,-3 4-4,5 6-4,-5 1-4,0-2-8,1-4-16,2-3-13,-16-15-1,5-2 0</inkml:trace>
  <inkml:trace contextRef="#ctx0" brushRef="#br0" timeOffset="197553.2606">14503 15196 39,'14'0'35,"10"0"0,7 0-1,11 0-28,6 5-32,-2-14-3,15 4-5,-4-9 0</inkml:trace>
  <inkml:trace contextRef="#ctx0" brushRef="#br0" timeOffset="198193.4361">15527 14792 45,'0'0'32,"-12"0"-1,-4 23-12,-8 7-4,0 15-5,-6 1-2,1 9-1,-2 1-3,6 0-1,3-7 0,5-9-1,6-12-1,11-15 0,0-13 0,8-9-1,5-14 0,-1-12 0,3-7-1,-1-9-1,0-2 1,-1 6 0,1 4 0,-4 4 0,-2 11 0,-2 11 0,-6 17 1,18 7-1,-7 17 1,2 7 0,4 6 0,7 6 0,5 3 0,7-1 0,1 0 0,1-3-1,-5-7 1,-6-4-1,-6-6 0,-14-6 0,-14-1 0,-14-4 0,-15-5 0,-12-3 1,-6 1 0,-5-1 0,2-5-2,5-1-3,17 0-7,8-4-10,18-6-12,21 4 1,8-8-1</inkml:trace>
  <inkml:trace contextRef="#ctx0" brushRef="#br0" timeOffset="198697.0839">15800 14805 52,'6'-16'36,"6"19"1,-2 10-10,-7 12-12,4 15-4,-7 6-5,0 12 0,-5 1-2,5 2-2,0-5 0,5-5-1,1-8 1,7-8-1,5-10 0,3-11-1,4-14 1,0-10-1,1-10-1,1-6-1,-2-10 0,-7-6 0,4-4 0,-6-4-1,-1 2 1,-3 1 0,-2 5 2,-4 7-1,-3 3 2,-3 13 0,-6 6 0,6 13 1,-9 6 0,5 14 0,-3 9 0,7 9 0,0 5 0,7 9 0,3 3-1,-1 2 0,3-2-4,-2-10-14,2-9-21,3-4-1,-5-15 0,2-8-1</inkml:trace>
  <inkml:trace contextRef="#ctx0" brushRef="#br0" timeOffset="199193.1668">16201 15463 56,'0'0'34,"18"12"0,-3-5-14,2-7-9,7 5-3,-5-5-3,5-3-2,-5-4-2,-1-3 0,-8-2 0,-7-2-1,-3-1 0,-6 2 0,-7 2 0,-5 4 0,-3 7 0,-1 3 1,1 8-1,1 6 2,4 4-1,10 5 1,6 1 0,7 1 0,9-3 0,5-4-1,10-7-5,-4-6-18,1-13-15,7-4 1,-4-21-2,9-2 1</inkml:trace>
  <inkml:trace contextRef="#ctx0" brushRef="#br0" timeOffset="199741.3283">16507 14741 53,'0'27'29,"-9"-2"-7,-3 6-8,2 0-2,1-2-4,3 0-2,0-9-2,6-8-2,0-12 0,0 0-1,18-26 1,-5 4-1,-3-10 0,3-1 0,1-4 0,-3 2 0,-1 4 1,1 6-1,-3 7 1,-4 7 0,-4 11 0,9 5 0,-3 14-1,0 4 1,3 9-1,1 4 1,5 3-3,0 0-3,3 0-6,-5-10-12,-3-13-13,2-1-1,-12-15 1</inkml:trace>
  <inkml:trace contextRef="#ctx0" brushRef="#br0" timeOffset="199943.5687">16476 14852 40,'0'0'28,"13"3"-7,9-6-22,12 6-19,-4-9-4,17 6-3</inkml:trace>
  <inkml:trace contextRef="#ctx0" brushRef="#br0" timeOffset="200267.0858">16765 14848 34,'6'-11'29,"16"11"0,5-4-13,4 1-6,7 3-2,-1 0-4,-1 0-1,-4 0-1,-8 0-2,-6 0-1,-8 0 1,-10 0-1,0 0 0,-3-14-1,3 14 1,-9-7 0,9 7 0,0 0 1,7 11 0,0-2 0,1 3 0,1-1-2,-5 2-14,-4-13-12,5 10-1,-5-10 0</inkml:trace>
  <inkml:trace contextRef="#ctx0" brushRef="#br0" timeOffset="200643.0642">17406 14679 54,'-30'-8'34,"5"8"-2,-9 11-11,-3 0-6,8 15-5,-2 1-3,10 6-1,8 3-2,13 1-1,6-2 0,17-4 0,5-7-1,7-8-2,11-5-15,0-11-22,-4-12-1,3-4 0,-10-12 0</inkml:trace>
  <inkml:trace contextRef="#ctx0" brushRef="#br0" timeOffset="201066.2181">17623 15172 47,'13'0'35,"3"0"0,14 0-8,4 0-13,2 0-7,6 0-9,1 0-17,0 0-15,-15 0-1,-2 0 0,-14-7 0</inkml:trace>
  <inkml:trace contextRef="#ctx0" brushRef="#br0" timeOffset="201269.3053">17623 15291 39,'0'0'33,"10"7"-1,6-7-9,11 0-11,10 0-10,7-7-25,12 7-7,-4-9-2,17 3-1</inkml:trace>
  <inkml:trace contextRef="#ctx0" brushRef="#br0" timeOffset="201591.6981">18494 15034 29,'-22'-4'29,"-9"-4"-3,3 8-8,-3 8-4,0 5-5,2 10-2,0 6-2,9 10 0,3 2-1,10 5-1,7-1 0,15-3 0,7-5-1,12-6-1,7-13 0,6-10 0,0-13 1,-1-9 0,-7-15 0,-8-7 1,-19-9 0,-12-4 0,-16 0-6,-15 6-21,-10 2-10,4 16-1,-20 0-1</inkml:trace>
  <inkml:trace contextRef="#ctx0" brushRef="#br0" timeOffset="204557.8929">14147 14740 6,'10'14'30,"-23"15"0,-8 25 2,-14 13-15,-11 19-6,-10 19-2,-13 15-2,-2 10-4,-6-5-5,5-8-4,8-15-7,7-16-5,8-23-8,17-20-7,9-33 2,23-10 16</inkml:trace>
  <inkml:trace contextRef="#ctx0" brushRef="#br0" timeOffset="204882.735">14117 14708 25,'24'-4'25,"-6"-9"-1,4 4-14,0 1-1,-1 0 0,-1 4-1,-11 4 0,3 4-1,-9 6-1,-3 5-1,0 3-2,0 4-1,3 1-7,1-2-13,-4-9-13,14-1 0,-4-11-1</inkml:trace>
  <inkml:trace contextRef="#ctx0" brushRef="#br0" timeOffset="205129.3909">14469 14638 13,'22'14'51,"-6"-7"-38,1 3-1,9-2 0,-4-5-1,-1-3-1,-4-3 0,-3-3-1,-11-8-1,-3 0 1,-15-3-2,-2 2 0,-9 3-5,-1 0-5,2 8-19,-4 4-12,1-5-1,6 5-1</inkml:trace>
  <inkml:trace contextRef="#ctx0" brushRef="#br0" timeOffset="208673.3181">19244 15204 10,'0'0'30,"0"0"4,3 9 0,22-3-12,10-6-6,19 11-5,8-4-4,10 1-6,4-1-14,0 3-18,-8-17-3,-5 7-2,-23-12 1</inkml:trace>
  <inkml:trace contextRef="#ctx0" brushRef="#br0" timeOffset="208996.7769">19377 15301 39,'21'4'30,"-2"-7"0,18 3-14,1-4-7,8 1-3,4-4-6,3 3-4,-1-4-3,-3 4 0,-7-1-1,-6 5 1,-9 0 2,-9 0 3,-6 5 4,-12-5 3,11 14 2,-11-5 1,7 4 0,-4-1-1,2 2-4,-2 2-5,-3-1-9,0-15-18,-3 19 0,-12-19-2,1 0 4</inkml:trace>
  <inkml:trace contextRef="#ctx0" brushRef="#br0" timeOffset="209205.3529">19424 15154 41,'-34'-3'32,"15"15"-1,1 8-13,5 2-5,13 11-3,16-1-14,14 6-24,-1-16-2,20 0-2,0-19-1</inkml:trace>
  <inkml:trace contextRef="#ctx0" brushRef="#br0" timeOffset="210110.9029">20435 14741 28,'11'10'28,"-11"5"-2,-6 16-10,3 15-5,3 8-2,-2 11-2,2 7-2,0 3-2,0-2-5,0-5-8,3-17-15,5-5-4,-8-24-2,7-5 1</inkml:trace>
  <inkml:trace contextRef="#ctx0" brushRef="#br0" timeOffset="210381.3529">20746 14986 13,'-17'12'26,"-16"-2"-4,-1 7-6,-8 2-3,-2 3-2,-2 4-2,4-1-1,5 3 0,9-3 0,12 2 1,10-5 0,15 2-1,6-5 1,18-2-3,3-1-6,10-3-19,-1-8-16,8 2 0,-9-7-1,-1 3 0</inkml:trace>
  <inkml:trace contextRef="#ctx0" brushRef="#br0" timeOffset="210780.4139">20889 15432 16,'0'0'29,"-11"-12"0,0 7-6,-10 2-6,-4 3-3,-1 4-4,-4 5-2,3 9-1,2 0-1,9 5 0,7 2-1,16 2-1,7-4-1,12-6-3,10-5-20,7-6-14,-5-18-1,12-2-1,-4-17-1</inkml:trace>
  <inkml:trace contextRef="#ctx0" brushRef="#br0" timeOffset="211598.5323">21113 15124 34,'0'0'31,"14"8"-7,5-8-4,7 0-4,8 0-2,4 0-6,0 0-6,3 0-6,-9 0-13,-5-6-15,-2 12-1,-25-6 1,22 0 2</inkml:trace>
  <inkml:trace contextRef="#ctx0" brushRef="#br0" timeOffset="212022.1151">21116 15245 28,'0'0'34,"0"0"1,21 2-9,4-2-4,3 0-4,7 0-10,2 0-24,3 0-16,-9-4-3,7 4-1</inkml:trace>
  <inkml:trace contextRef="#ctx0" brushRef="#br0" timeOffset="212667.7796">21661 15173 18,'0'0'32,"15"8"0,2-8-8,9 0-5,9 3-4,3-3-6,2 0-12,-4 0-25,12 0-4,-15-4-1,4 4-1</inkml:trace>
  <inkml:trace contextRef="#ctx0" brushRef="#br0" timeOffset="213073.8025">22365 14811 38,'-4'-11'31,"4"11"-1,-7 12-7,-3 9-8,2 14-4,-10 5-4,5 11 1,-7 5-3,3 5 0,-3-3-3,5-5-2,5-4-5,-3-15-8,11-11-16,2-8-7,0-15 0,8-14 0</inkml:trace>
  <inkml:trace contextRef="#ctx0" brushRef="#br0" timeOffset="213396.0446">22317 14787 29,'0'0'33,"7"-11"-1,-7 11-5,16 21-11,-6-2-5,10 11-3,5 6-3,6 8 0,3 3-2,4 2-1,-3 0-1,3 0-1,-7-6-1,-4-5 0,-12-6 1,-2-8-1,-9-5 0,-11-4 0,-7-6 1,-14-6 0,-8-1 0,-4-2 1,-8 0-1,-5 3 0,-1-3 0,3 4-5,10-4-11,11 10-17,6-14-1,24 4 0,0 0-1</inkml:trace>
  <inkml:trace contextRef="#ctx0" brushRef="#br0" timeOffset="213976.5472">22737 14712 57,'19'6'33,"-11"9"-5,-4 9-9,5 14-5,-9 1-4,0 11-2,-3 2-2,3 0 0,-6-3-3,12-4 1,0-10-3,7-7 1,4-9-1,8-11 0,0-10 0,7-10-1,2-10 1,-4-13-2,-4-8 1,-3-11-1,-1-5 0,-6 1 0,-2 4 1,-7 4-1,-7 13 1,4 13 0,-4 14 1,0 20 0,-7 15 1,7 14 0,0 5-1,7 10 1,-1 4-1,1 1 1,-4-3-4,0-10-9,2-8-26,1-7-1,-6-12 0,-5-8-1</inkml:trace>
  <inkml:trace contextRef="#ctx0" brushRef="#br0" timeOffset="214471.0889">23174 15323 45,'11'9'33,"-11"-9"-2,11 5-11,7 0-6,3-5-3,11 4-3,-7-4-2,-1-4-3,-4-2-1,-3-4-1,-7-3 0,-4-2 0,-14 2 0,-12 1-1,-4 5 0,-3 7 0,-3 0 0,2 13 0,3 2 1,-1 11-1,11-1 2,15 6-1,15-3 1,9 1 0,5-4-4,0-10-9,2-8-25,10-1-1,-2-19 0,-2-6 0</inkml:trace>
  <inkml:trace contextRef="#ctx0" brushRef="#br0" timeOffset="215338.0863">23333 14512 26,'0'0'22,"7"10"-2,-13 4-2,2 5-2,-5 6-4,-7 2-2,9-1-2,2-1-2,-1-1-1,-3-9 0,9-15-1,0 0-1,0 0 0,22-17-1,-10-6 1,-1-5-2,-4-3 0,6 0-1,-1 3 1,-1 4-1,-6 6 0,-5 8-1,0 10 1,0 0 0,19 25 0,-9-1 0,-5 3 0,6 4 1,6 0 0,-2-1-2,-2-5-4,4-1-8,-11-6-17,-6-18-4,0 0 0,0 0 0</inkml:trace>
  <inkml:trace contextRef="#ctx0" brushRef="#br0" timeOffset="215553.5406">23338 14638 42,'0'0'30,"19"5"0,2-5-17,9 0-27,5 4-10,-12-4-5,10 5 0</inkml:trace>
  <inkml:trace contextRef="#ctx0" brushRef="#br0" timeOffset="215893.9446">23527 14611 75,'0'0'32,"12"0"-10,7 0-6,10 5-6,-5-5-4,15 5-1,-5-1-3,-2-4-1,-1 4-3,-11-4-1,-6 0-2,-14 0-1,0 0-1,0-13 0,-13 8 1,0-2-1,-2 7 2,15 0 1,-11-7 3,11 7 4,0 13 1,0-13 3,11 20 0,-11-20 1,0 22-1,-7-12-4,7-10-19,-14 9-15,14-9-2,-15 4-1</inkml:trace>
  <inkml:trace contextRef="#ctx0" brushRef="#br0" timeOffset="216255.7894">24062 14559 57,'-8'-20'34,"-5"10"-5,-5 7-7,-13-1-7,3 9-3,3 6-3,0 8-2,-2 0-1,20 9-2,14-2 0,13 3-1,18 2-4,10-1-37,13-19 0,27-8 0,3-26-1</inkml:trace>
  <inkml:trace contextRef="#ctx0" brushRef="#br0" timeOffset="220152.8863">1674 16760 12,'27'5'25,"6"-8"-1,20 6-3,10-3-18,10-3-3,0 3-4,5-5-12,2 10-8,-22-7 0,-1 7 8</inkml:trace>
  <inkml:trace contextRef="#ctx0" brushRef="#br0" timeOffset="220384.8993">1714 16934 31,'20'-10'19,"16"1"-2,21 2-3,4-3-5,11 3-3,-1 6-3,-4 1-8,-10 0-9,-14-6-7,-8 12-5,-35-6 0</inkml:trace>
  <inkml:trace contextRef="#ctx0" brushRef="#br0" timeOffset="220612.9139">2252 16781 31,'23'-7'31,"-10"2"-6,8 9-4,-2 10-5,-7 1-5,0 7-5,-5-1-6,-14 0-12,-8-6-18,0 3-2,-23-12-1,6 1 0</inkml:trace>
  <inkml:trace contextRef="#ctx0" brushRef="#br0" timeOffset="220844.9286">1680 16745 45,'-17'27'31,"3"2"-13,14 6-3,8 5-3,15-1-14,18 7-23,-5-19-2,14 4-2,-10-19-3</inkml:trace>
  <inkml:trace contextRef="#ctx0" brushRef="#br0" timeOffset="221611.6025">2982 16894 21,'9'-23'27,"-9"-14"-8,3-6-1,0-3-1,-3 0-2,6 8-2,-6-1-1,4 15-3,-4 7-1,0 17-2,0 13-2,0 13-3,8 12-6,-1 3-9,15 3-22,-3 9 1,-8-6-1,6-4 2</inkml:trace>
  <inkml:trace contextRef="#ctx0" brushRef="#br0" timeOffset="221836.6252">2790 17056 28,'0'0'33,"0"0"0,39-3-4,8-1-15,6-1-5,12 5-2,3-6-4,6 6-7,2 0-11,-5 0-19,-16-8 0,-5 8-1,-19-11 2</inkml:trace>
  <inkml:trace contextRef="#ctx0" brushRef="#br0" timeOffset="222175.7267">2956 17270 4,'7'-11'29,"-3"-7"4,17 6-8,10-2-6,0 7-6,12 11 0,-8-1-3,-4 16-2,-13 5-1,-6 13-2,-17 4-1,-11 4-3,-15-6 0,-9-5 1,-1-7-3,0-9 1,4-7-2,4-19 0,11-8 1,7-4-2,12-2 4,9 1-2,9 6 3,6 3 0,5 7-1,5 11 0,5 12-7,-4 4-23,1-10-6,3 2 1,-9-8-2</inkml:trace>
  <inkml:trace contextRef="#ctx0" brushRef="#br0" timeOffset="222866.0957">3512 16824 22,'6'-13'35,"5"17"1,-3 8-2,1 10-15,4 12-5,-4 0-4,6 7-3,-8-7-2,2 1-1,-6-7-2,0-11-1,-3-17 0,0 0-1,0-27 0,0-3 0,3-7-1,4-2 0,3 0 1,1 3 0,3 6 0,3 12-1,1 13 1,2 11 0,0 11 1,-3 4 0,-6 7-1,-1 8 0,-3-1 0,-2-6 0,-1-5 0,-4-8 0,0-16-1,0 0-1,0-9 2,5-20-2,5-3 2,3-4-2,-1 0 2,7 4-1,0 8 2,-2 10 0,0 9 0,-3 17 0,-7 10 1,2 11-1,-5 2 1,-4 2-3,3 1-6,-3-3-20,0-10-11,11-6 0,-11-19 0</inkml:trace>
  <inkml:trace contextRef="#ctx0" brushRef="#br0" timeOffset="223416.4788">4070 17161 27,'0'0'31,"4"13"1,-4-13-10,21 4-10,3-4-2,-2-4-1,4 1-3,-6-8-3,2 0 0,-11-2-1,-11 0-1,-7-2 0,-8 7-1,-8 5 0,-7 3 0,2 11 0,-3 4 0,9 6-1,10 5-1,12 2 3,5-2-2,12-6 1,10-3-7,8-9-21,7-8-8,-10-11 3,5-3 0</inkml:trace>
  <inkml:trace contextRef="#ctx0" brushRef="#br0" timeOffset="224146.5104">4399 16779 15,'12'0'30,"-5"-14"-1,2 14-10,7 0-3,-4 7-3,3 8-3,-5 4-2,-3 9-3,-3-3 0,-1 11-2,-3-2 0,4 1 0,0-7 0,4-2-1,2-10 1,9-6-1,2-10 1,0-14-1,5-10 0,-4-9 0,-2-8-1,-1-1 0,-6-4 0,-3 5 0,-4 7-1,-6 9 1,-4 14 0,4 11-1,-15 23 1,8 4 0,1 10 0,1 5 0,5 2-2,2-4 0,11 1-7,-1-12-18,1-9-12,9-3 0,-4-8 0</inkml:trace>
  <inkml:trace contextRef="#ctx0" brushRef="#br0" timeOffset="224626.0883">4830 17009 25,'0'0'34,"0"0"-1,15 0-7,2 3-6,2-3-8,11 7-4,-2-3-2,6 2-2,-7-6-2,-4 4-1,-4 0-3,-4-4-3,-5 0-1,-10 0-2,-7-12-2,-7 1 1,4 5-1,-8-4 1,4 4 3,-4 4 4,1 2 3,3 9 4,1 0 1,7 9 1,0-1 1,6 7 1,0-3-1,9 4-1,-2-3-2,2-1-1,-2-6-2,0 0-4,-1-3-12,-6-12-23,0 0 2,0 0 0,-11-10-1</inkml:trace>
  <inkml:trace contextRef="#ctx0" brushRef="#br0" timeOffset="225189.6956">4939 16494 37,'0'-23'25,"5"9"-2,5 0-3,3 0-6,9 11-2,-4-1-1,4 10-2,-6-1-2,-4 10-1,-12-1-2,-4 6-1,-9 3 0,-4 0-2,-2-2 0,1-4-1,1 0 0,7-5 1,6 0 0,10-3 1,8-5 0,6 0 0,3-1 1,5 3-1,1 0-2,-6-6-19,-5-6-18,2 2-1,-12-9 0,4 4-1</inkml:trace>
  <inkml:trace contextRef="#ctx0" brushRef="#br0" timeOffset="226288.0933">5561 16869 16,'0'0'32,"19"0"1,-4 0-4,8 4-13,15 4-6,-3-8-2,4 9-5,-3-4-5,-6-5-9,-4 0-15,-5 0-7,-16-11-1,-5 11 1</inkml:trace>
  <inkml:trace contextRef="#ctx0" brushRef="#br0" timeOffset="226527.6868">5519 17002 30,'13'5'32,"5"-5"-1,13 0-11,6 0-9,8 0-15,10 9-21,-10-17-5,14 8-1,-15-16-1</inkml:trace>
  <inkml:trace contextRef="#ctx0" brushRef="#br0" timeOffset="234743.5308">6208 16953 5,'0'0'32,"9"5"3,12 0-3,11-2-12,2-6-4,15 3-2,-3-5-8,1 5-22,-3 0-15,-1 3-4,-16-3-1,-1 9 0</inkml:trace>
  <inkml:trace contextRef="#ctx0" brushRef="#br0" timeOffset="235668.0232">7047 16951 17,'0'0'20,"20"-12"-2,-14 0-1,3-2-4,-3 1-2,-3-3-2,-3 3-1,-3-3-1,-6 4-1,-10-1-1,1 8-1,-8 5-1,-1 3-1,-1 9-1,0 2 1,6 3-2,7 10 0,8-1 0,7 1 1,7-2-1,8-2 1,7-11-1,3 1 0,0-13 1,0 0-1,-4-10 1,-2-2 0,-5-4-1,-3 0 0,-5 4 0,-3-2 1,-3 4-1,0 10 0,-3-10 0,3 10-1,0 0 1,0 0 0,-12 7 0,12-7 1,-4 20-1,4-3 2,0 3 0,0 7 1,0 5 0,4 7 0,-4 2 0,3 3-2,-3-3 2,3-5-3,-3-6 2,6-6-3,-6-5 3,6-7-3,-6-12 2,0 0 0,0 0 0,9 5 0,-9-5 0,0 0-1,0 0-1,0 0-4,0 0-7,0 0-23,-7-9-1,7 9-2,-5-22 1</inkml:trace>
  <inkml:trace contextRef="#ctx0" brushRef="#br0" timeOffset="236479.6535">7646 16578 15,'-9'10'30,"-6"6"0,-1 9-9,-6 13-5,0 4-5,0 5-2,0 0-3,5-3-2,4-5-2,3-2 0,2-13 1,8-10 1,0-14-2,8-6 2,2-13-2,3-8 1,-1-8 0,3-9-2,0-3 1,-2 0-2,0 1 0,0 1 1,-5 12 0,-4 5-1,-4 13 1,0 15-1,0 0 0,0 17 1,3 5-1,-1 9 1,8 2-1,5 4 0,4 4 1,8 0 0,4-2-1,1 0 1,-2-2 0,-2-2-1,-8-6 1,-9 0 0,-11-10-1,-14-4 1,-14-1 0,-7-8-1,-11-6 1,-4 0 0,3-5-1,4 0-1,6-1-2,6-1-4,18 7-6,13 0-14,0 0-10,13-11 0,7 3 0</inkml:trace>
  <inkml:trace contextRef="#ctx0" brushRef="#br0" timeOffset="236848.3795">7891 16602 47,'0'0'36,"0"0"3,12 22-4,-12 6-21,7 19-4,-1 1-3,8 13-2,2-4-1,1-5-1,3-5-2,0-9 1,-2-14-1,4-12 0,-3-12 0,-1-20 1,3-13-1,-1-8 1,1-6 0,7-1-1,-4-4 0,-1 7 0,-1 6 0,-4 8-1,-3 12-3,-8 7-10,-7 12-29,0 0 2,0 0-2,-12 4 1</inkml:trace>
  <inkml:trace contextRef="#ctx0" brushRef="#br0" timeOffset="240917.9629">8596 16729 16,'0'0'31,"22"12"1,-7-12-2,7 0-19,9 4-7,3-1-11,6 2-15,-9-5-8,10 7-1,-19-7-1</inkml:trace>
  <inkml:trace contextRef="#ctx0" brushRef="#br0" timeOffset="241153.9935">8603 16849 18,'5'13'31,"-5"-13"-1,23 9-5,1 1-17,7-10-26,12 16-7,-6-16-3,9 0-1</inkml:trace>
  <inkml:trace contextRef="#ctx0" brushRef="#br0" timeOffset="242924.0999">9186 16811 33,'14'-5'32,"11"5"-7,3 0-5,3-3-4,4-1-10,-2 1-22,5 11-13,-19-11-2,5 10-1</inkml:trace>
  <inkml:trace contextRef="#ctx0" brushRef="#br0" timeOffset="243585.4934">9679 16760 19,'0'0'27,"24"14"-6,-5-9-5,2-2-3,6-3-3,-1 0-4,-1-6-2,-7-8-1,-1 0 0,-12-3-2,-5 2 0,-6 1 0,-10 2-1,-2 5 1,-4 7 0,-3 3 1,0 10-2,1 7 2,2 2 1,6 6 0,8 5 1,4-3 1,11 4 0,5-9 1,9 1 1,4-12-2,7 2 0,-1-7-4,0-9-7,-4-8-29,2-1-1,-8-12-1,6 1 0</inkml:trace>
  <inkml:trace contextRef="#ctx0" brushRef="#br0" timeOffset="244249.9239">10289 16504 16,'-9'14'29,"2"8"0,-10 2-10,0 11-5,-3 5-3,-2 6-3,4 0-2,-2-4-3,7-2 0,4-6-3,3-10-1,6-9-2,0-15-3,0 0-4,12-5-7,-6-11-8,7-2-6,-6-16 0,11 8 18</inkml:trace>
  <inkml:trace contextRef="#ctx0" brushRef="#br0" timeOffset="244548.8651">10295 16487 39,'0'-8'32,"0"8"-7,5 14-4,-5 4-8,7 8-3,4 3-4,2 6-1,7-3-1,5 5-1,3-3-1,3-4-1,-4-4 0,-4-3 0,-4 0 0,-7-4 0,-12-1-1,-10-4 1,-14-3 0,-6-1-1,-9-2 1,-1-4-1,-4-4 0,2-3 0,7-1-2,4-1-3,14 5-3,3-10-10,11-2-17,15 10 0,0-9 0,14 11 6</inkml:trace>
  <inkml:trace contextRef="#ctx0" brushRef="#br0" timeOffset="245015.4747">10583 16419 52,'13'7'35,"-3"12"-7,2 13-8,1 2-7,2 14-2,0 0-3,7 6-2,-7-2-3,5-5 0,-3-11-1,2-8 0,-4-12 1,1-13 0,-1-14-1,5-6 1,0-14 1,2-5-2,3-7 1,-1 2 0,-3 3-1,0 5-1,-6 5 0,-4 3-5,0 9-22,-5 6-14,-9-1 1,6-2-2</inkml:trace>
  <inkml:trace contextRef="#ctx0" brushRef="#br0" timeOffset="252586.0913">11538 16685 29,'28'17'31,"-8"-15"-3,19-2-10,11 0-5,12-2-4,11-4-7,6 2-7,0-1-8,-7-1-9,-5 6-8,-27 0-2,-9 11 5</inkml:trace>
  <inkml:trace contextRef="#ctx0" brushRef="#br0" timeOffset="252956.5062">11621 16797 48,'0'0'22,"18"5"-2,17-5-2,12 4-6,9-4-5,9 2-4,0-2-3,-4 0-2,-7 0-3,-10-2-2,-13-2-1,-14-7-1,-9-4 2,-8-1 3,0-3 3,0 1 1,0 0 4,9-2 11,4 20-7,-1 5 0,4 9 0,-4 1-2,1 4-1,-3 3-4,-10 1-4,0 2-11,-13 3-16,-7-15-2,5 9-1,-13-15 4</inkml:trace>
  <inkml:trace contextRef="#ctx0" brushRef="#br0" timeOffset="255156.3128">12547 16736 10,'19'-17'30,"-4"-5"1,10 5-9,0 10-5,-1 1-3,4 9-3,-6 5-3,0 10-1,-11 5-3,3 8 0,-7-2-2,-2 3 0,-5-3-1,5-5 0,2-7 0,0-5 0,2-10 0,3-7 0,-2-14 0,5-3 0,-2-7 0,-1-3-1,3-2 1,-1 2-1,-5 0 0,-1 3 0,2 11 0,-7 4-1,-3 14 1,0 0 1,0 0-1,-3 25 2,3-1-1,0 7 1,0 3 0,9 2 1,-2 3-2,8-3-2,1 0-10,2-13-25,0-16-1,10-3-1,-2-15 1</inkml:trace>
  <inkml:trace contextRef="#ctx0" brushRef="#br0" timeOffset="255518.3407">13217 16716 11,'11'0'32,"-4"0"0,18 0-2,3 0-13,3 0-6,4-3-3,1 3-7,-2-4-6,1 8-11,-7 2-11,-10-6-6,1 3 0,-19-3 6</inkml:trace>
  <inkml:trace contextRef="#ctx0" brushRef="#br0" timeOffset="256231.3304">12950 17033 19,'-12'4'33,"12"-4"0,7 11-7,4-11-9,8 9-3,3-9-4,12 3-1,-6-3-4,3-3-2,-3 3-5,-4-5-2,-5 5-6,-10-7-4,-9 7-8,0 0-7,0 0-4,-15 3 0</inkml:trace>
  <inkml:trace contextRef="#ctx0" brushRef="#br0" timeOffset="256482.6951">13059 17055 33,'-7'15'29,"7"-4"-3,0 4-3,0 0-5,7 6-4,-7-1-3,0 2-5,3-1-6,-3-6-14,0-15-19,12 14-2,-12-14 0,16-16 0</inkml:trace>
  <inkml:trace contextRef="#ctx0" brushRef="#br0" timeOffset="256954.0928">13260 16886 31,'0'0'29,"6"11"-4,7-11-4,8 0-3,7 2-2,3-2-3,6 6-3,1-6-3,2-3-8,-3-2-32,0 5-2,-12-16-1,3 1 0</inkml:trace>
  <inkml:trace contextRef="#ctx0" brushRef="#br0" timeOffset="259590.0939">13900 16662 24,'14'14'30,"-4"14"2,2 15-15,4 18-3,3 8-3,5 10-1,-2 1-4,6 3-2,-1-12 0,-1-7-2,-1-17-1,-4-12 1,-2-13 0,-4-13-3,-5-14 2,-2-18-2,-4-14 1,-4-21 1,-7-17-1,-2-22 0,1-17 0,1-18 1,3-8 0,4-1 1,0 2-1,0 16 0,6 17 1,-2 21-1,-1 23-1,-3 23-7,0 18-26,0 21-1,-13 8-1,17 11 0</inkml:trace>
  <inkml:trace contextRef="#ctx0" brushRef="#br0" timeOffset="260206.7796">14141 16020 19,'0'0'20,"22"0"-4,15 0-1,15-4-4,23 4-2,27-4-1,28 4 0,31-3-2,29 0-1,24-3 0,16 3-1,12-2 0,3 1 0,-7-1-2,-15 5-4,-27-2-12,-41-1-16,-19 6 0,-51-6-1,-23 8 3</inkml:trace>
  <inkml:trace contextRef="#ctx0" brushRef="#br0" timeOffset="260643.5435">16811 15992 38,'0'-11'32,"0"11"-6,13 10-5,-6 6-4,7 11-3,-4 9-9,-1 4-18,-9 2-17,9 7-2,-14-9-2,5 5 0</inkml:trace>
  <inkml:trace contextRef="#ctx0" brushRef="#br0" timeOffset="261177.5843">14491 16871 20,'31'7'18,"26"2"-7,21-3 1,36-4 1,31 2 0,35-4 0,27 0-2,23-4-1,9 4-2,-3-8-2,-12 8-4,-26 0-10,-31 10-21,-46-14-2,-33 6 0,-52-7-1</inkml:trace>
  <inkml:trace contextRef="#ctx0" brushRef="#br0" timeOffset="261816.2549">14640 16520 38,'0'0'22,"0"0"-1,9 4-1,7-6-5,8 2-3,5-7-2,9 4-2,1-1-2,5 4-1,-7-5-2,-3 5-1,-11 0-1,-6 0 0,-17 0 0,0 0-1,-3 15-7,-10-13-12,-1-2-14,14 0-2,-17 0 1,17 0-1</inkml:trace>
  <inkml:trace contextRef="#ctx0" brushRef="#br0" timeOffset="263170.0561">15244 16499 10,'-17'-16'27,"13"4"-2,-2-11-6,9 3-3,10-6-3,3 2-2,13 1-1,1 1-2,9 11 0,-2 4-1,2 12-1,-11 6 0,-8 12 0,-20 7-3,-6 10 0,-19 5 0,-11 4-2,-9-3 0,-1 1-1,1-9 0,6-5-1,8-10 0,11-12 0,20-11 0,0 0 0,11-9 2,10-2 0,4-2 0,3 3 2,3 3-1,-1 7 0,-6 0 1,-2 0-1,-5 7-5,-5-7-13,-12 0-21,16 5-1,-16-5-1,20-14 1</inkml:trace>
  <inkml:trace contextRef="#ctx0" brushRef="#br0" timeOffset="263733.7082">15649 16540 22,'13'9'29,"-3"-4"-5,7 0-4,6 0-2,0 0-4,2-5-5,-3-7-2,-1 7-1,-8-13-3,-3 4-1,-10-1 0,0 0-1,-13-2-1,-6 9 1,-5 3-1,-5 0 0,-2 7-1,0 8 1,3 3 0,1 3 0,9 3 1,10 1 0,8-1 1,10 3 0,11-8 0,8 0 0,7-1-9,3-4-26,-2-14-2,6 5 1,-5-17-2</inkml:trace>
  <inkml:trace contextRef="#ctx0" brushRef="#br0" timeOffset="264358.9544">16073 16304 23,'0'0'32,"0"0"1,6 12-7,-12 4-8,3 13-5,-9-3-4,6 8-1,-4 0-3,4 1-2,-3-7-1,6-3 0,-1-6 0,4-19-1,0 0 0,0 0 0,13-22 0,-6-6 0,1-5-1,2-6 0,2 1 0,-3 5 0,1 5 0,-4 4-1,3 14 1,4 6-1,-3 13 1,4 8 0,2 6-1,6 6 2,2 6-1,7 4 0,0 0 0,0-3 0,-3-2-1,-3-6 1,-6-7-1,-10-5 1,-9-16 0,-12 12 0,-13-12-1,-9-2 1,-10-4 0,-8 2 1,2 4-2,0 0-1,10 0-5,0 5-8,15-5-21,25 0 1,0 0-1,12 7 1</inkml:trace>
  <inkml:trace contextRef="#ctx0" brushRef="#br0" timeOffset="264780.0538">16352 16286 40,'0'-10'34,"13"20"0,-3 4-9,3 8-6,8 11-7,-3 2-3,3 9-2,-6 1-2,4 3-2,-5-9 0,-3-4-2,-1-7 1,0-5-2,-3-11 1,4-6-1,4-13 1,0-12 0,7-5-1,1-10 1,1-5 1,4-4-1,-3 1 1,-1 1-1,-4 4 0,-3 12 0,-7 7-4,-10 2-17,0 16-19,0 0-1,-10 4 1,4 6-1</inkml:trace>
  <inkml:trace contextRef="#ctx0" brushRef="#br0" timeOffset="266643.6386">15350 17103 12,'20'23'26,"-14"-3"-8,2 3-1,-2 8-3,-6 0 1,4 4-4,-4-9-3,0 1-1,-7-15-2,7-12-2,-3 10-1,3-21 0,6-9-2,3-4 1,2-3-1,3-1 0,4 5-1,2 1 3,0 9-2,0 9 3,-4 9-3,0 8 0,-5 3 1,-5 5-1,-2-1 1,-4-1-1,0-2 2,-4-3-2,4-14 2,0 0-1,0 0 0,-6-24 1,16 3 0,2-6-1,7 0 0,1-1 0,3 5-1,2 2 1,-2 11-1,-3 5 1,-3 8 0,-5 11 1,-5 5 0,-4 8-1,-3 4 3,0 1 0,-3 1-1,3-1 0,5-3-4,-1-5-11,1-7-23,8-9 1,-3-8-2,6-5-1</inkml:trace>
  <inkml:trace contextRef="#ctx0" brushRef="#br0" timeOffset="267246.0962">15884 17374 8,'4'14'28,"-4"-14"0,18 3-7,-5 0-5,7-3-3,3 0-4,-2 0-2,1-6-2,-6-2-1,2 2-4,-9-3 1,-2-1-1,-7 0 0,-10-4 0,-2 4-1,-7 3-1,-2 1 2,-7 2-1,2 4 2,2 5 1,0 5-1,5 7 3,4 0 0,9 4 2,6 1 0,6 5 1,9-1-1,7-1 0,5-4 0,6-4-5,7-5-34,2-5-3,-2-14 1,11-8-2</inkml:trace>
  <inkml:trace contextRef="#ctx0" brushRef="#br0" timeOffset="270836.9359">17144 16849 29,'15'13'34,"2"-13"0,14 0-2,5 0-16,4-7-6,5 7-4,2-3-8,-4-2-10,-4 5-14,-2 0-8,-18-3-1,-2 8 0</inkml:trace>
  <inkml:trace contextRef="#ctx0" brushRef="#br0" timeOffset="271084.9511">17243 16970 35,'17'-3'33,"21"9"-1,3-6-12,11 0-40,13 4-4,-4-4-4,11 10-3</inkml:trace>
  <inkml:trace contextRef="#ctx0" brushRef="#br0" timeOffset="272126.0964">18051 16783 24,'0'-38'30,"9"2"-5,-4 2-4,0 3-2,2 7-3,-2 2-1,-1 8-4,-4 14-2,0 0-2,0 0-3,0 27-2,0-6 0,0 9-1,0 5 0,8 9 0,-5-4 0,3-1 1,-2-1-2,-4-1 1,0-8 0,0-6 0,-11-9-1,-2-11 0,-1-6 0,-1-4 0,4-3 0,0-3-1,3-1 1,8 14 0,0-15-1,10 15 0,8 4-3,2-4-9,5 0-25,10 9 1,-2-9 0,8 0 0</inkml:trace>
  <inkml:trace contextRef="#ctx0" brushRef="#br0" timeOffset="272379.1259">18488 16874 71,'7'16'39,"-7"-16"0,0 10-11,0-10-15,0 0-3,-4 15-5,4-15-4,0 0-10,8-17-30,0 6 0,0-5-1,4 2 0</inkml:trace>
  <inkml:trace contextRef="#ctx0" brushRef="#br0" timeOffset="272863.9292">18772 16779 19,'0'-14'29,"11"6"1,-11-12-10,5-3-4,-2 1-2,-3-4-2,0 8-3,-2-1-1,2 5-1,-6 1-1,6 13-2,0 0-1,0 0-1,-8 18-1,8 1 0,3 6 0,2 6 0,-3 7 0,4 2 0,-3 2 0,-3-3 0,0 1 0,0-5 0,-11-9-1,-2-4 1,-2-7 0,4-3 0,-3-8-1,4 0 0,10-4 0,0 0 1,0 0-1,15-7 0,4 7-2,2 0-5,10 0-18,1 0-12,-6-6-1,6 6 1</inkml:trace>
  <inkml:trace contextRef="#ctx0" brushRef="#br0" timeOffset="273275.3175">19071 16818 33,'0'-16'33,"0"-7"1,0-6-10,0 10-7,0-6-3,4 9-4,-4-1-2,0 17-1,0-10-3,0 10-2,-3 20 0,3-4-1,0 11 0,3 7-1,0 2 0,2 2 1,-3-1-1,-2-4 1,0-8-1,-2 1 0,-8-11 0,1-10 0,-3-5 0,1 0 1,0-2-2,11 2 1,-9 3 1,9-3-1,12 3 0,0 4-2,4 4-11,4-1-24,-6-10-1,6-3 1,-4-13-1</inkml:trace>
  <inkml:trace contextRef="#ctx0" brushRef="#br0" timeOffset="273781.3859">19558 16793 8,'0'0'30,"-13"3"2,13 7 1,0-10-14,5 9-4,-5-9-2,12 5-2,-12-5-1,11 5-2,-11-5-3,0 0-1,0 0-1,-9-9-5,-1 6-10,0-2-26,10 5 1,0 0-1,0 0 0</inkml:trace>
  <inkml:trace contextRef="#ctx0" brushRef="#br0" timeOffset="274247.3382">19919 16774 49,'0'-30'33,"0"-1"-2,4 8-9,-4-6-5,0 13-5,0 3-2,0 13-4,0 0-2,0 9-1,0 8-2,5 6 0,2 10 0,-1 3 0,1 2-1,1 4 1,-3-3 0,-5 0-1,0-3 1,-13-10 0,-1-8-1,-6-7 0,2-3 1,0-4-2,4-4 2,14 0-1,-6-15-1,15 9 0,12 2-3,1-2-9,12-1-21,0 7-3,-2-6-1,9 6 0</inkml:trace>
  <inkml:trace contextRef="#ctx0" brushRef="#br0" timeOffset="274615.4018">20313 16696 53,'-9'-10'35,"-10"-3"-1,2 1-12,-2 9-8,-7 3-5,4 3-3,-3 6-4,2 13 0,3 5-2,5 4 1,6 7-1,9 0 1,5 1-1,11-2 1,7-7 0,6-8 0,3-10 0,5-8-1,-3-16 1,1-2 0,-8-15 0,-8-3 0,-12-6 0,-7-1-3,-8 7-9,-10 3-25,-7-2-1,4 7 0,-6 4 0</inkml:trace>
  <inkml:trace contextRef="#ctx0" brushRef="#br0" timeOffset="275142.6031">20375 16279 28,'0'0'30,"9"-6"2,7 6-12,3 6-5,0-6-5,8 4-3,-2-7 0,3 3-2,-6-11-2,-1 1-1,-6 0-1,-15 10 0,10-15-1,-10 15 1,-12 0-1,2 7 0,0 9 1,1 6-1,1 4 0,2 5 1,6-2-1,3 3 1,3-1-1,2-7 0,0-2-2,0-11-4,2-2-7,-10-9-10,0 0-9,0-11-2,-10-5 0</inkml:trace>
  <inkml:trace contextRef="#ctx0" brushRef="#br0" timeOffset="275412.1739">20425 16428 83,'21'5'27,"1"-5"-6,10 5-8,8-5-23,8 5-19,-6-10-2,10 10-3</inkml:trace>
  <inkml:trace contextRef="#ctx0" brushRef="#br0" timeOffset="275945.0951">21040 16448 56,'11'0'35,"5"0"-9,-1 17-5,-8 2-6,0 8-4,-7-1-3,4-2-2,-8-6-2,1 2-1,-1-8-1,4-12-1,0 0 0,0-25 0,7 4 0,6-1 0,5 2-1,2-4 0,4 8 0,1 7 0,-1 7-1,-4 10 1,-4 6 0,-4 3 0,-8 5 0,-4-1 0,0 0-1,-4-1 1,-2-7 0,6-13-1,0 0 1,9-13-1,3-6 1,6-3-1,1 2 1,5-3 0,-1 6 0,-1 7 0,-3 10 1,-4 9-1,-6 10 1,-3 6-1,-3 4-4,-3 0-16,-4 0-17,8 1 0,-4-9-1,12-1 1</inkml:trace>
  <inkml:trace contextRef="#ctx0" brushRef="#br0" timeOffset="276216.115">21063 16834 49,'0'0'37,"8"10"0,16-7 1,18-1-24,4-6-5,21 4-1,3-5-4,11 5-3,0 5-5,-12-13-11,-15 6-24,-11 7 1,-20-5-1,-11 9 0</inkml:trace>
  <inkml:trace contextRef="#ctx0" brushRef="#br0" timeOffset="276719.718">21429 17056 21,'-25'-3'31,"-15"-5"0,9 3-6,-3 2-10,3 0-6,7 10-2,10 0-4,14 7 1,7 5-1,12 1 0,8 2 0,5 9 0,-3-4 2,1 1 0,-13-5 3,-8 1-3,-15-12 1,-10-2-2,-17-10 1,-2-5-2,-3-1-10,6-11-31,-4-9-2,12-1 2,0-16-2</inkml:trace>
  <inkml:trace contextRef="#ctx0" brushRef="#br0" timeOffset="304461.0466">14521 13759 29,'0'-30'30,"0"5"-9,0 1-2,0 5-2,0 10-2,0 9-3,0 0-3,3 20-2,4 5-2,-4 3-2,4 6 0,-1 0-1,-3 2 1,-3-3-1,-3-3 0,-6-6-1,-5-4 0,-3-6 0,-2-6 0,0-2 0,5-6-1,4 0 0,10 0 0,10-12-1,8 3-2,13 5-8,3-6-13,3-2-11,6 6-2,-6-11 1</inkml:trace>
  <inkml:trace contextRef="#ctx0" brushRef="#br0" timeOffset="304828.3296">14658 13503 62,'-56'-23'33,"-2"15"-3,-10 8-15,-9 9-4,2 20-4,-3 11-2,3 11-1,11 15 0,14 6-1,16 6 0,21 5 0,29-3 0,25-7 0,28-13-1,22-17 0,18-19 1,12-17-1,1-24 1,-2-19 0,-19-22-1,-19-18 1,-37-21-1,-27-8-1,-36-1-3,-30 6-12,-27 15-25,-15 21-1,-21 12 1,-10 28-1</inkml:trace>
  <inkml:trace contextRef="#ctx0" brushRef="#br0" timeOffset="306240.1165">8972 5267 45,'-4'-26'32,"4"7"-7,0 5-5,0 14-5,0 0-3,0 0-3,0 14-3,3 5-2,-1 6-1,2 3-2,2 7 1,1 2 0,0 3-2,-5-3 1,-2-3 0,0-5-1,-6-2 1,-7-8-1,-3-10 0,-2-4 0,0-5 0,3-7 0,5-2-1,4-3 2,6 2-1,9 2 0,10 2 0,6 6-3,5 0-11,-1-6-21,11 6 0,-6-7 0,3 2 0</inkml:trace>
  <inkml:trace contextRef="#ctx0" brushRef="#br0" timeOffset="306676.1004">8959 4961 38,'-21'-10'33,"-20"0"0,-6 16-5,-6 13-15,-11 11-4,2 15-3,2 13-2,8 10-1,15 6-1,18 9 0,16 5-1,18 1 0,19-2-1,20-12 1,16-5 0,14-14-1,6-18 0,3-16 0,0-22 0,-3-26 0,-9-22 1,-16-15-1,-19-17 1,-23-14-1,-26-8 2,-20-2 0,-20 3 0,-12 22-1,-11 14 1,-5 14-3,6 23-5,5 19-17,11 17-13,19 17 0,9 4 0,19 6-1</inkml:trace>
  <inkml:trace contextRef="#ctx0" brushRef="#br0" timeOffset="307030.1078">9569 5343 58,'0'0'36,"17"9"0,10-4-13,13-5-8,13 0-4,2-2-3,8 2-7,2-3-5,-9-4-5,2 7-11,-16-8-7,-11 0-10,-9 8 1,-22 0 0</inkml:trace>
  <inkml:trace contextRef="#ctx0" brushRef="#br0" timeOffset="307494.9568">9625 5434 48,'0'0'24,"17"-13"-4,3 9-5,6-1-5,4 2-4,5 3-4,2-3-3,1-1-2,-2-1-2,-3 1 0,-4 3 0,-4-7 0,-6 2 1,-4-6 3,-5 2 3,5-12 7,-7 11-3,-4-2 2,2 3 0,-2-2 0,-4 12 0,10-19-1,-10 19-1,0-15-1,0 15-1,-11-14 0,11 14-1,-12-10-1,12 10 0,0 0 0,0 0-1,0 0 1,28 19-1,-3-4 0,3 6 0,-4-1 0,-4 4 0,-11 1 0,-12 4 0,-16 9-5,-21 5-32,-13-11-1,-6 9 0,-16-12 0</inkml:trace>
  <inkml:trace contextRef="#ctx0" brushRef="#br0" timeOffset="308883.0626">10829 5179 34,'0'0'32,"-13"0"2,7 8-9,3 21-7,0 5-6,6 16-3,-3 2-4,7 11 0,-2-2-1,4 1-3,1-3-3,-3-15-2,1-7-6,-8-14-10,0-23-15,0 14-1,-11-30 1,7-3 0</inkml:trace>
  <inkml:trace contextRef="#ctx0" brushRef="#br0" timeOffset="309282.0979">10758 5317 36,'15'-19'32,"12"2"-6,8 5-5,5 2-5,6 10-3,-1 0-3,3 5-3,-12 9-2,-9 8-2,-15 0-2,-12 2 0,-17 5 0,-10-7 0,-7-3-1,-1-4 0,4-5-1,7-8 1,14-2 0,10 0 0,18-12 0,14 12 1,8 0 0,5 12 0,1 3 0,-3 9 1,-13 7-1,-10 8 0,-20 0 0,-9 2-1,-16-6-1,-9-4-1,-6-5-5,-1-14-3,10-1-7,0-11-10,11-13-8,15 0 0,5-8 1</inkml:trace>
  <inkml:trace contextRef="#ctx0" brushRef="#br0" timeOffset="309568.1166">11500 5496 33,'0'0'34,"26"3"1,-7-3 0,5 0-18,12 0-5,0 0-7,0 0-7,1 6-9,-8 0-15,-10-6-8,-2 9-1,-17-9 0</inkml:trace>
  <inkml:trace contextRef="#ctx0" brushRef="#br0" timeOffset="309827.1335">11535 5624 33,'0'0'34,"10"11"1,5-5-4,7-6-13,10 5-12,2-9-33,5 8-5,-9-9-1,5 5-1</inkml:trace>
  <inkml:trace contextRef="#ctx0" brushRef="#br0" timeOffset="310318.1019">12144 5682 23,'-18'-4'31,"18"4"2,27 0-8,13-8-8,23 8-2,23-9-3,26 6-3,17-4-2,19 7-2,6-6-3,7 6-3,-2-4-16,-8 4-18,-23-12 0,-17 9-2,-37-10 1</inkml:trace>
  <inkml:trace contextRef="#ctx0" brushRef="#br0" timeOffset="311048.6086">12333 5250 56,'17'9'30,"-6"-2"-6,-2 8-9,1 4-3,-4 5-4,1 0-2,-7 2 0,0-3-3,-3-5 0,-1-4-1,4-14-2,0 0 1,-7-12 0,11-5-1,3-8 0,5 1 0,3-1 0,4 2 0,1 6 0,3 4 1,0 7 0,-3 10-1,-7 8 2,-1 5-2,-9 3 1,1 1 0,-4-1 0,-4 1-1,2-6 0,-2-3 1,4-12-1,0 0-1,4-13 1,5-1 0,3-4-1,6-1 1,1 0 0,3 3 0,0 6 0,-3 4 1,-4 6 0,-2 10 0,-4 3 0,-4 4 0,-1 3 0,-4 0-1,0 1-6,0-1-15,0-7-15,3 2 1,-3-15 0,6 14 0</inkml:trace>
  <inkml:trace contextRef="#ctx0" brushRef="#br0" timeOffset="311560.7281">12889 5528 61,'18'-5'31,"4"-4"-8,-1 1-8,-6-4-4,1 0-4,-7-3-3,-6 2-1,-6 0-1,-8-2 0,-5 5-1,-3 3 0,-2 4 0,-4 6 0,6 4 0,0 5 2,4 5-1,12 5 1,3 2 0,15-1 0,0 1 1,11-5-2,4-2-4,1-11-14,-3-6-19,6-2-1,-8-12 0,4-1 0</inkml:trace>
  <inkml:trace contextRef="#ctx0" brushRef="#br0" timeOffset="312003.956">13176 5266 67,'14'0'34,"-14"0"2,15-5-17,-15 5-7,8 18-4,-8 3-2,0-1-2,-3 6-2,3 3 0,0 0-1,3-2 1,7-4-2,2-5 0,6-11 1,5-7-1,1-3 1,-2-10 0,3-9-1,-3-7 0,-1-1 0,-4-1 0,-4 3 0,-2 1 0,-4 9 1,-7 7-1,0 11 2,0 0 0,-4 21 0,1-2-1,3 6 1,0-1 0,3 0-3,6 0-10,0-3-27,-6-11-1,-3-10 0,0 9 0</inkml:trace>
  <inkml:trace contextRef="#ctx0" brushRef="#br0" timeOffset="312899.6454">13539 5441 18,'9'-7'31,"13"7"1,-3-3 0,12-2-14,4 5-6,-3-5-5,6 1-3,-10 2-3,-5-1-4,-6 3-4,-17 0-3,0 0-1,-10 0-2,-5 0-2,-3 0 2,2 3 2,-1-3 5,2 0 6,4 4 5,-4 11 17,15-5-8,0 4 1,-3 1-1,3 4-2,0 0-5,3 0-10,-3-7-27,7 3-1,-7-15-3,6 9 1</inkml:trace>
  <inkml:trace contextRef="#ctx0" brushRef="#br0" timeOffset="313959.0355">12584 6036 7,'29'5'60,"-8"-5"-36,0 0-6,5-5-3,4 5-3,-3-7-3,-1-2-3,-4-4-3,-6-2 0,-11 1-2,-5-1 1,-12 3 0,-7-1-1,-11 3 0,1 6-1,-7 4 0,2 8 0,3 6 1,3 6 0,9 4 1,12 7 0,7 3 1,7 2 0,9-2 2,11-2-1,5-15 0,10 0-1,0-9-1,-1-8-4,4 0-12,-5-13-22,-11-6-2,-5 4 1,-8-5-1</inkml:trace>
  <inkml:trace contextRef="#ctx0" brushRef="#br0" timeOffset="314328.0174">12984 5978 59,'0'0'35,"22"17"0,-15 0-12,1 2-8,5 8-6,-6-3-2,4 5-3,-8-7-1,4-4-1,-7-8 0,0-10-1,0 0 0,0-19 0,0 0 0,0-8-1,6-1 1,0-2-1,7 2 0,5 6 0,1 4-2,5 5-12,-4 3-24,7 10 1,6 0 1,11 0-2</inkml:trace>
  <inkml:trace contextRef="#ctx0" brushRef="#br0" timeOffset="314771.1843">14004 5594 49,'0'0'34,"23"5"0,-2-5-9,3 0-9,17 0-8,-1 4-4,0-4-6,1 0-12,-6 0-13,-11 0-7,-2 4 0,-22-4-2</inkml:trace>
  <inkml:trace contextRef="#ctx0" brushRef="#br0" timeOffset="315042.1981">14085 5720 46,'25'14'35,"-4"-14"1,11 4-1,8-1-19,-2-3-12,-2 6-29,-5-12-8,3 6-2,-14-13 0</inkml:trace>
  <inkml:trace contextRef="#ctx0" brushRef="#br0" timeOffset="316357.0006">14810 5468 47,'-21'0'30,"18"14"-5,-2 5-6,5 7-3,14 6-4,1 3-3,10 6-2,-2 2-2,5-2-1,-7-5-4,-8-3 0,-13-8-4,-17-5 0,-9-5 1,-10-9-1,-1-6-1,-1-9 1,10-3 1,8-8 0,16-4 4,14-6 0,14-5 1,12 0 1,4-1 1,5 3 0,-11 1 1,-1 3 0,-16 2-1,-10 9-1,-14 5 0,-7 8-1,-8 1-1,-1 4-3,4 9-4,-2 1-12,8 3-17,13 5 1,0-6-2,11 9 1</inkml:trace>
  <inkml:trace contextRef="#ctx0" brushRef="#br0" timeOffset="316624.0165">15041 5849 58,'0'0'37,"10"5"0,-10-5-2,0 0-20,9 0-11,0 0-23,3 0-15,-12 0-2,13-9-2,-8 0 1</inkml:trace>
  <inkml:trace contextRef="#ctx0" brushRef="#br0" timeOffset="316959.4448">15273 5466 43,'12'0'33,"-12"0"0,0 0-2,-4 20-16,-8-7-6,3 6-4,-2 1-2,3 3-1,5 4 0,6-7-1,7 4-1,5-8 0,4-3-3,3-6-4,2 0-6,-5-7-9,-5-12-6,6 7-4,-9-14 0,1 0 2</inkml:trace>
  <inkml:trace contextRef="#ctx0" brushRef="#br0" timeOffset="317231.4626">15418 5492 75,'-6'-10'29,"6"10"-5,-3 19-5,-2-4-5,5 9-4,0 2-2,0 7-1,-4 0-2,4 3-1,2 0-1,3-2-1,-2-4-1,2-4-1,1-7-4,-3-5-10,-3-14-23,15 12 0,-15-12-1,13-10 0</inkml:trace>
  <inkml:trace contextRef="#ctx0" brushRef="#br0" timeOffset="317546.4791">15717 5704 43,'-12'8'38,"12"-8"0,0 0 1,0 0-14,0 12-9,0-12-5,0 0-3,0 0-3,0 0 0,12-4-3,-12 4-1,0 0-4,0 0-9,0-11-29,0 11-1,0-13 1,0 13-2</inkml:trace>
  <inkml:trace contextRef="#ctx0" brushRef="#br0" timeOffset="317981.4036">16052 5530 54,'0'-34'33,"6"-3"-5,1 9-6,-7 3-5,8 11-4,-8 14-3,0 0-3,3 19-2,0 11-1,-3 8-2,3 10 0,1 0-1,3 3 1,-4 0-3,3-8-4,7-13-20,-2 2-13,-4-15 1,5-3-1</inkml:trace>
  <inkml:trace contextRef="#ctx0" brushRef="#br0" timeOffset="318371.5786">16382 5580 67,'-20'-11'31,"0"7"-11,0 4-5,-6 0-6,5 13-3,0 5-1,3 6-1,3 5-2,7 4 1,8 0-2,4 0 1,8-2 0,9-6 1,4-9-2,7-6 1,1-10 0,2-3-1,-5-11 2,-1-5-1,-8-5 0,-9 0-1,-12-2-1,-12 1-8,-7-2-26,1 12-1,-7-6-1,3 11 0</inkml:trace>
  <inkml:trace contextRef="#ctx0" brushRef="#br0" timeOffset="319064.1026">16482 5324 88,'0'0'33,"0"0"-12,0 0-7,0 13-6,-8-2-4,4 5-2,1 0-1,3 1 1,0-2-2,4-1 1,7 1 0,5-6-1,-1-5 0,4-4-1,0-1-1,-3-5-2,-1 0 0,-6-9-1,0 5 1,-6-6-1,1 6 2,-4-2 1,0 12 3,0-12 1,0 12 2,0 0 0,-10 16 1,10 4 0,0 3 0,4 5 0,-1 3-4,3 1-21,-1-2-14,12-1 0,-5-8-1,10-4 0</inkml:trace>
  <inkml:trace contextRef="#ctx0" brushRef="#br0" timeOffset="319524.2991">16967 5390 52,'0'0'34,"0"0"-2,26-10-9,-1 5-5,17 5-5,3-4-3,11 4-4,0 0-1,0 0-1,-3 0-3,-10 0-1,-8 4-2,-11-4-2,-8 0-5,-16 0-6,0 0-8,-13 0-3,-2 0-3,-7-2 1,0 2 2</inkml:trace>
  <inkml:trace contextRef="#ctx0" brushRef="#br0" timeOffset="319817.3305">17257 5387 68,'-13'12'26,"13"0"-2,-7 2-2,7 8-4,0 1-3,4 13-3,-4 0-2,7 7-3,-4-2-2,4-1-1,0-6-1,3 0-1,-2-12-2,1-6-3,1-13-36,-10-3 0,0 0-1,0-13 0</inkml:trace>
  <inkml:trace contextRef="#ctx0" brushRef="#br0" timeOffset="462351.1174">4334 14768 9,'0'0'16,"0"0"-1,0 0-2,0 0-3,12 10-2,-12-10-3,16 0 0,-7 0-1,4 0 0,-2 0-1,-1-7-1,0 7 0,-10 0 0,14-10 0,-14 10 1,7-11 0,-7 11 0,0-11 0,0 11 0,-7-14 0,7 14 1,-14-13-1,4 8 0,10 5-1,-18 0 0,8 0 0,1 5 0,0 5 0,2 1-1,1 2 0,-1 1 0,2-1 0,2 2-1,3-2 1,0 2-1,0-1 1,8-1 1,-1-1 0,6-2 0,2 2 1,0-5-1,4 0 1,2-2-4,-4-10-10,-5-3-22,10 5 0,-8-10-1,6 1 1</inkml:trace>
  <inkml:trace contextRef="#ctx0" brushRef="#br0" timeOffset="484825.7544">5411 1429 13,'52'-8'13,"20"8"0,40 0 0,30 8-3,38-3 2,31-5-2,33-3-3,23 13-3,29 0 1,16-8 0,11 5 0,7-4-1,0 2-1,-19 7-2,-26 0-6,-31-6-11,-44-6-12,-31 7 1,-62-7-2</inkml:trace>
  <inkml:trace contextRef="#ctx0" brushRef="#br0" timeOffset="485470.0549">5538 1226 28,'0'0'19,"0"0"-3,0 0-5,-6 17-2,-28 7-4,-4 0-1,-5 0-1,3-7-2,4 4 1,12 2 2,11-1 1,17-8 0,21-1 0,17 0 0,16 5-19,10 13-11,-3-4-1,16-8-2</inkml:trace>
  <inkml:trace contextRef="#ctx0" brushRef="#br0" timeOffset="486580.5416">5851 2406 50,'135'0'15,"31"-5"0,33 0-3,27-2-3,21-2-2,11 3-2,8-4-1,-2-2-2,-4-2 0,-6 0 0,-17 4-7,-20 4-17,-33-7-6,-20 9 1,-50-11-2</inkml:trace>
  <inkml:trace contextRef="#ctx0" brushRef="#br0" timeOffset="487122.7384">5989 2210 6,'0'-14'25,"0"14"0,-17 0-7,-5 12-8,-11 2-5,-7 8-2,0-3-3,0 6 1,4-4-1,7-1 2,8 2 1,14-5 2,11-1 0,13-4 1,11 4 0,5-5-7,7 10-25,0-21-1,21 13-1,0-20-1</inkml:trace>
  <inkml:trace contextRef="#ctx0" brushRef="#br0" timeOffset="487791.7763">5253 3175 16,'-10'0'13,"20"8"-1,17-8-1,29 0 1,25 0 0,32-4-2,28-2-1,36-1-2,28-4 0,30-2-2,19 7-1,13-5-1,12-1 1,0 2 0,-3 1 0,-12 0-1,-17 4-9,-32-3-22,-25 8-2,-52-5 1,-34 10-1</inkml:trace>
  <inkml:trace contextRef="#ctx0" brushRef="#br0" timeOffset="488620.9519">8639 3059 23,'22'4'19,"6"-5"-2,10 1 1,7 0-4,8-5-3,1 3-2,-1-3-3,-5 2-2,-7-1-4,-10 4-14,-16-4-13,-2 10-2,-13-6 1,0 0 6</inkml:trace>
  <inkml:trace contextRef="#ctx0" brushRef="#br0" timeOffset="489326.7905">5638 3109 26,'0'0'25,"0"0"-6,0 0-5,-12 7-4,-7-1-3,-4 0-3,-6 4-2,-4 1 0,-4-1-1,3 2 1,3-4 0,5 0 1,5-2 1,12 3 2,9-9 1,9 15 0,11-6 0,10 2 0,9-2 0,10 3-4,12-7-31,7 7-5,-3-6 0,13 2-2</inkml:trace>
  <inkml:trace contextRef="#ctx0" brushRef="#br0" timeOffset="1.00858E6">7228 2179 17,'0'0'47,"6"-10"-25,-6 10-3,0 0-4,-10-5-4,10 5-3,-15 6-2,6 0-4,-1 0-1,1 1-4,3 5-6,-3-3-10,9-9-14,-7 18 1,7-18 0</inkml:trace>
  <inkml:trace contextRef="#ctx0" brushRef="#br0" timeOffset="1.00888E6">7156 2276 19,'-16'6'26,"16"-6"-3,-5 9-7,5-9-4,-7 14-5,4-5-2,3 4-4,0 1-4,0-14-12,0 14-10,3 2-4,-3-16 1</inkml:trace>
  <inkml:trace contextRef="#ctx0" brushRef="#br0" timeOffset="1.0092E6">7144 2464 17,'0'0'28,"0"12"-6,0-12-5,15 9-3,-15-9-3,13 11-3,-13-11-5,15 8-5,-15-8-12,16 9-15,-16-9 1,12 0-1,-9-12 12</inkml:trace>
  <inkml:trace contextRef="#ctx0" brushRef="#br0" timeOffset="1.00951E6">7271 2530 35,'0'0'22,"0"0"-1,16 0-3,-16 0-3,9-3-4,-9 3-3,13-4-5,-13 4-6,8 0-11,-8 0-17,0 0 0,18-5 0,-18 5 9</inkml:trace>
  <inkml:trace contextRef="#ctx0" brushRef="#br0" timeOffset="1.00981E6">7411 2442 44,'0'0'25,"0"0"-3,0 0-5,8-12-6,-8 12-4,6-10-3,-6 10-1,0 0-3,7-21-4,-4 11-6,-3 10-11,0-14-9,0 14 0,0-16 0</inkml:trace>
  <inkml:trace contextRef="#ctx0" brushRef="#br0" timeOffset="1.01011E6">7426 2285 13,'0'0'29,"-3"-16"1,3 6-9,0 10-5,0-10-5,0 10-3,-4-14-5,4 14-5,-5-15-12,5 15-15,-13 0-1,13 0 0,-9-12 5</inkml:trace>
  <inkml:trace contextRef="#ctx0" brushRef="#br0" timeOffset="1.01039E6">7380 2167 21,'-7'-15'27,"7"15"-6,-9-14-2,9 14-5,-15-6-4,5 3-11,1 3-22,-7-6-5,16 6-1,-24 9 0</inkml:trace>
  <inkml:trace contextRef="#ctx0" brushRef="#br0" timeOffset="1.0117E6">7377 2299 34,'-14'0'30,"14"0"-5,0 0-1,0 0-6,16 0-2,2-10-6,15 10-2,6 0-2,10 0-1,4 0-1,6 0-2,1 0-5,-7 0-9,-5 0-15,-1 0-10,-19-7 1,0 7-2</inkml:trace>
  <inkml:trace contextRef="#ctx0" brushRef="#br0" timeOffset="1.01239E6">7809 2201 37,'0'0'30,"0"-12"-4,0 12-6,0 0-6,0 0-5,11 4-2,1 1-3,0 3-1,4-4 0,0 7 0,2-2-1,-3-4-1,-2 4 0,0-3 1,-3-3 0,-10-3-1,7 0-1,-7 0 2,0 0-1,0 0 0,0 8 1,0-8-1,-7 15 0,-1-2 1,-1 1-2,-3-4 1,0 4 0,-1-5 0,1 6-2,-1-4-5,-2-8-13,-1-3-17,6 5 0,-1-11 0,11 6 0</inkml:trace>
  <inkml:trace contextRef="#ctx0" brushRef="#br0" timeOffset="1.0131E6">8080 1827 19,'3'11'24,"-3"-11"-7,0 21-3,0-6-2,0 0 0,6 6-1,-6 3-1,2-6-3,-2 1 1,0-3-2,0-4-1,0 3-2,-2-2 1,2-13 0,0 0-1,0 0 0,0 0-1,0 0 0,-3-22-1,3 2 2,0-4-1,-6 2 0,3 3-2,-1-3 1,1 5-2,0-2 2,-2 5-1,5 14-1,-6-20 0,6 11 0,0 9 1,0-17 0,3 4 0,-3 13 0,12-17-2,-3 5 2,1 9 0,2 3-1,4-4-2,-1 4-3,6 10-3,-5-13-7,6 6-12,2 9-6,-8-12 0,4 0 1</inkml:trace>
  <inkml:trace contextRef="#ctx0" brushRef="#br0" timeOffset="1.01343E6">8108 1909 42,'0'0'33,"0"0"-5,18 0-6,-2 0-7,-1-4-5,4 9-3,-1-2-4,0-6-6,2 3-21,2 3-9,-10-3-2,3 5 1</inkml:trace>
  <inkml:trace contextRef="#ctx0" brushRef="#br0" timeOffset="1.01408E6">8315 2017 8,'0'0'27,"0"0"-1,0 0-6,0 0-5,0 0-4,13 5-3,-13-5-2,13 0-1,-13 0-1,15-5-1,-8-4-2,-7 9 0,10 0 0,-10 0 0,7-15 0,-7 15 0,0-16-1,0 16 1,-8-7-1,8 7 1,-13-14 0,3 14-2,1 0 1,-3 4 0,3-4-1,0 7 1,9-7 0,-17 12 0,9 4-1,8-16 2,-12 19 0,12-6 0,-3 3 1,6 0 1,2 1 0,5-6 1,0-6 0,5 9 0,0-7 0,1 0-1,-1-4 0,3-5-1,-5 0-4,0-3-7,-1 0-23,0 0-3,-8-14-1,4 10 1</inkml:trace>
  <inkml:trace contextRef="#ctx0" brushRef="#br0" timeOffset="1.01473E6">8066 1591 41,'17'7'30,"-7"-7"-10,8 0-4,7 0-5,3-5-4,5 5 0,-1 8-4,2-14-5,0-1-11,-3 10-12,-11-3-5,1 5-1,-21-5 1</inkml:trace>
  <inkml:trace contextRef="#ctx0" brushRef="#br0" timeOffset="1.01518E6">8339 1552 37,'4'-13'29,"6"8"-8,0 9-4,-1 0-6,3 4-2,-2 1-1,2 1 0,-9 0-2,3 6 0,-6-1 0,0-15-1,-6 23-5,-4-20-20,-8 3-13,5-6 0,-11 0-2</inkml:trace>
  <inkml:trace contextRef="#ctx0" brushRef="#br0" timeOffset="1.02066E6">5606 2665 21,'0'0'17,"0"-11"13,-5 1-19,5 10-2,-17-10-3,3 10-1,0-8-2,-1 8 0,-2 0-2,3 0-1,-2 0 0,3 8 1,13-8-1,-11 14 0,11-14 1,0 19-1,0-19 1,11 13-1,1-8 1,2-5 0,0 0-1,0 0 0,1-3 1,-3-2 0,1 0-1,-4-5 1,-9 10-1,13-9 0,-13 9 0,0 0 0,0 0 1,0 0-1,0 0 0,-7 10-1,3 2 2,4 0-1,-3 7 1,3-1-1,0 5 1,0 1 0,0 1 1,0-4-1,0 1 1,0 1-1,4-5 1,-4-3-1,0-5 0,0-10-2,4 12-6,-4-12-17,0 0-5,6-12 0,-6 12-1</inkml:trace>
  <inkml:trace contextRef="#ctx0" brushRef="#br0" timeOffset="1.02121E6">5702 2896 9,'0'0'40,"13"-8"-26,-13 8-2,14 0-1,-4 0-1,0 0-2,0-5-1,0-2-1,-1 4-2,-9 3 0,14-14-1,-14 14 0,6-15-1,-6 15-1,-2-9 0,2 9 0,-12 0-1,1 0 1,1 0-1,3 9-1,-3-1 1,0 2 0,1-1 0,3 3 1,1 3 0,5 0 0,0-1 0,5 0 1,6-4 0,-1 2 0,4 0-1,3-3-2,-1-9-8,-4 0-22,7 0-1,-7-10 0,12 2 0</inkml:trace>
  <inkml:trace contextRef="#ctx0" brushRef="#br0" timeOffset="1.02221E6">7293 2715 19,'3'-14'33,"-3"2"-21,0 12-3,-13-12-2,13 12-1,-14-2-3,4 2-1,0 0-1,-3 7 0,5-2 0,-2 2-1,4 3-1,6-10 1,-6 17 0,6-17 1,9 12-1,7-7 2,-7-5-2,3-4 2,-2-2-1,-1-3 0,-9 9 0,16-13 0,-16 13 1,6-12 0,-6 12 0,0 0 0,0 0 0,0 0 0,0 0 0,-6 18 0,2-7-1,4 7 0,-3 0 0,3 3 0,0-3 1,3 4 0,-3-3 0,4-1-1,-4 0 2,5-6-1,-5-3 0,0-9 0,2 11-3,-2-11-4,0 0-13,14 0-12,-14-15-1,12 11 0</inkml:trace>
  <inkml:trace contextRef="#ctx0" brushRef="#br0" timeOffset="1.02268E6">7430 2871 3,'0'0'41,"11"9"-28,-11-9-3,15-7-3,-15 7-1,20-9-1,-11 4-2,-9 5 0,12-14 0,-12 14-1,7-15 0,-7 15 0,-10-8 0,1 3 0,-1 5-1,-2 5 0,0 0-1,3 1 0,-1 3 0,1 3 0,5-2 0,4 3 0,0 2 1,0-2 1,6 1 0,1 1 2,5-1-1,1-6 1,3 2 0,-1-3-1,3-7 0,-2 0-6,0 0-16,-7-14-10,9 6-1,-12-9 0</inkml:trace>
  <inkml:trace contextRef="#ctx0" brushRef="#br0" timeOffset="1.02416E6">8822 2505 18,'0'0'15,"13"-4"-1,-13 4-1,0 0-3,6-9-1,-6 9-2,-9-11-2,9 11-2,-13-14-1,1 14 0,3-3-1,-1 3-1,1 3-1,-3 6 1,3-4 0,9-5-1,-12 22 0,8-11 0,4 2-1,4 1 2,-4-14 0,18 10-1,-5-5 1,2-5 1,0-2-1,1-2 1,-1-5 0,-3-5-1,-12 14 1,13-17 0,-13 8 1,0 9 0,0-10 0,0 10-1,-13 0 1,13 0 1,-12 19 0,6-5-1,6 4 2,-4 1 1,4 5-1,0 4 2,0-2 0,0-2 0,4 2-1,-4-6 0,3 2-2,-3-6-1,6-3 1,-6-13-2,4 9-2,-4-9-5,0 0-9,7-10-18,-7 10 1,11-13-2,-1 13 0</inkml:trace>
  <inkml:trace contextRef="#ctx0" brushRef="#br0" timeOffset="1.02467E6">8946 2769 32,'0'0'18,"10"0"-3,-10 0-2,17-7-1,-6 4-3,2-1-2,-6-1-2,-7 5 0,17-10-1,-17 10-1,6-12 0,-6 12-1,0 0 0,-6-10 0,6 10-1,-17-3 0,7 3-1,-1 6 0,-1-1 0,0 1 0,2 0 0,1 6 0,4 0 1,2 0 0,6-2 0,3 4 1,5-2 0,3 0 1,3-4-3,3 1-5,1 0-25,-3-15-1,7 6 0,-3-22-1</inkml:trace>
  <inkml:trace contextRef="#ctx0" brushRef="#br0" timeOffset="1.0339E6">22318 16715 6,'-4'-23'24,"22"9"-1,2 2-6,7 7 0,4 5-2,2 7 0,-1 10-2,-14 2-1,-6 10-2,-19 0-3,-10 5-2,-14-6-2,-9 0-1,-5-9-1,2-3-1,7-8-2,11-5 2,13-3-1,12 0 1,13 0 1,10 4 1,4 2-1,8 9 1,-3 3-5,-5-4-10,-4-3-21,3 1-1,-15-12-1,3-5 1</inkml:trace>
  <inkml:trace contextRef="#ctx0" brushRef="#br0" timeOffset="1.03424E6">22445 16564 31,'-57'-17'30,"2"17"-4,-9 5-10,1 8-3,7 12-3,3 11-3,13 11-1,10 8-2,16 6 1,14-1-1,23 6 2,11-8-2,19 0 2,12-12-2,13-10 0,3-20-1,10-13 0,-3-20-1,-7-21-1,-11-20 1,-17-20 0,-24-9 0,-15-2 0,-26 0 0,-26 8-3,-19 17-21,-11 16-15,-22 13-1,-3 23 0,-17 4 0</inkml:trace>
  <inkml:trace contextRef="#ctx0" brushRef="#br0" timeOffset="1.0357E6">9719 5772 39,'-3'-16'32,"12"1"0,4 2-10,5 2-6,4 8-4,-1 3-2,4 10-1,-9 9-4,-4 8-1,-8 4-1,-9 4-1,-10-4-1,-3-2-1,-1-5 0,-3-8-1,4-6 0,5-9 0,13-1-1,-9-9 1,9 9 0,19-16 1,-5 10-1,6 3 2,-1 3-3,0 0-4,2 7-8,-3 0-16,-5-7-4,2 5-2,-15-5 1</inkml:trace>
  <inkml:trace contextRef="#ctx0" brushRef="#br0" timeOffset="1.03608E6">9895 5673 32,'-28'-22'30,"3"7"1,-14 1-9,4 5-9,-2 9-4,1 9-2,0 8-3,-1 7-2,9 8 0,3 2-2,7 12 1,9 0 1,9 7-1,7-9 2,14 4 1,10-12 1,12-2 0,10-9 0,9-11-1,6-14 0,3-17 0,0-10-1,-5-9-1,-11-13 0,-21-9 0,-23-5 0,-24 0 1,-22 5-3,-24 11-2,-9 12-18,-12 10-17,-10 7-2,0 27-1,-3 8 1</inkml:trace>
  <inkml:trace contextRef="#ctx0" brushRef="#br0" timeOffset="1.04425E6">4773 10615 17,'0'19'22,"0"16"-5,-3 5-3,3 10-3,-6-1-2,6 0-3,0-2-2,0-11-1,0-7 0,4-14-1,-4-15 1,9-13-1,-3-12 1,-6-11-1,3-7 1,-3-7-1,0-3-1,-3-1 0,3 8 0,-6 5 0,4 7-1,2 10 0,0 10 0,0 14 0,0 0 0,11 19 1,-4 5-1,5 3 1,4 5 0,2 0 0,5-3 0,3-6 1,2-5 0,2-12 0,1-6-1,-1-9 1,-1-8-1,-3-10 0,-3-3-1,-6-5 0,-3 6 0,-2 0 0,-5 4 1,-7 7-1,0 8 1,0 10 1,0 0 0,-12 24 1,7 3-1,-2 5 1,4 6 1,-1 6-1,4 5 0,7-2 0,-2-5-2,6-5-3,3-10-7,8-4-16,2-7-10,-5-16 0,7 0 0</inkml:trace>
  <inkml:trace contextRef="#ctx0" brushRef="#br0" timeOffset="1.0446E6">5525 10793 29,'0'14'32,"-6"5"-1,-9-1-8,-4 2-8,0 6-3,-6-7-5,4-2-3,-5-6-4,4-9-3,3-8 0,2-7-1,8-7 0,2-4 0,7-1 1,4 3 2,5 0 3,4 8 0,1 4 2,6 10 1,-2 0 0,2 14-1,0 1 0,-2 7 0,-3-1-1,0 6-1,0 2-5,-6-7-9,3-3-18,4-2-4,-16-17 0,24 6 0</inkml:trace>
  <inkml:trace contextRef="#ctx0" brushRef="#br0" timeOffset="1.0449E6">5485 10648 45,'-9'-5'32,"-7"-8"-3,16 13-13,0 0-38,0 0-5,0 0-4,16 10-1</inkml:trace>
  <inkml:trace contextRef="#ctx0" brushRef="#br0" timeOffset="1.0452E6">5716 10626 16,'20'-24'27,"-10"-8"-1,0 5-6,-3 3-6,-1 0-4,0 10-1,-6 5-3,0 9 0,0 0-1,-12 18-1,7 2-1,0 9-1,1 6 0,4 6 1,-3 6 1,3 4 0,3-3 0,0 6-1,-3-8 1,0-3 1,-5-7-1,-1-5-2,-5-8-2,-1-7-4,2-7-6,-4-9-14,0-13-12,9 1-1,1-7 1</inkml:trace>
  <inkml:trace contextRef="#ctx0" brushRef="#br0" timeOffset="1.04551E6">6132 10807 51,'0'11'32,"-5"0"-2,-8 4-13,-5-2-4,-1 2-3,-9-5-5,5 0-2,-2-5-2,2-5-2,3-8 0,3-5 0,5-4-1,5-3 1,7 0 0,0 3 0,5-2 2,4 5 0,5 6 0,1 8 0,6 0 1,-3 14-1,1 4 0,-3 5-6,3 1-21,0 8-8,-9-5 1,7 2 0</inkml:trace>
  <inkml:trace contextRef="#ctx0" brushRef="#br0" timeOffset="1.04631E6">6706 10536 19,'-21'18'27,"-7"-2"-1,3 16-9,1 4-5,2 7-3,9 8-2,7 1-2,12 3-1,7-4-4,5-8-5,11-5-16,4-3-7,-5-20-1,10-1-1</inkml:trace>
  <inkml:trace contextRef="#ctx0" brushRef="#br0" timeOffset="1.04681E6">6836 10742 46,'0'0'30,"17"19"-8,-8 3-7,-4-2-3,1 3-3,-2-1-2,-1-6-2,-3-4-1,0-12-2,0 0-1,6-15 0,1-2 0,2-5-1,3-2 1,4 4-1,0 2 1,2 5 0,-2 9 1,-2 8-1,-1 6 1,-4 7 0,-6 2 0,-3 4-1,0 0-1,-3-5-1,-1-3-1,4-5 0,0-10-1,0 0 0,4-10 0,1-5 0,6-2 1,-1 1 0,4-1 2,-3 3 0,1 4 1,-3 10 2,-9 0 0,15 10 0,-12 5 0,-3 6 0,0-2-1,4 1-2,-4 3-3,3-5-7,9-7-20,1 5-4,-1-13 0,7 8-1</inkml:trace>
  <inkml:trace contextRef="#ctx0" brushRef="#br0" timeOffset="1.04718E6">7311 10964 40,'4'11'29,"-4"-11"1,18 0-14,-2 3-8,-4-3-2,6-3-2,-5-5-1,-1 1-2,-2-3 0,-10 10 0,6-21-1,-12 12 0,-4 0 0,-4 6 0,-6 3 0,1 0 1,-5 6-1,2 0 1,4 10 0,2 0 2,4 3 1,5 3 0,7-2 0,7 2 1,5-7-1,10 3 0,2-6-4,4-6-5,4-2-17,5-4-12,-10-14-1,7 5 0</inkml:trace>
  <inkml:trace contextRef="#ctx0" brushRef="#br0" timeOffset="1.04748E6">7587 10539 47,'12'9'35,"11"16"2,-2 4-2,-3 8-20,4 14-6,-12 8-2,-4 4-4,-12 2-4,-10-9-8,-2-5-27,-4-6-1,-9-16 0,9-11 0</inkml:trace>
  <inkml:trace contextRef="#ctx0" brushRef="#br0" timeOffset="1.04812E6">8157 10718 33,'23'0'32,"1"5"1,-8 14-8,-9 0-9,-2 8-4,-15-3-3,-1 3-2,-8-5-3,6-3-1,-2-8-2,5-11 0,10 0-1,7-14 1,4 0-1,5-5 0,0-1 0,3-2 0,0 0 0,-5 6 0,-7 3 0,-7 13 0,0 0 0,0 0 0,0 0 0,-15 19 0,12-1 0,3 1-2,5 0-2,5-6-6,12 1-14,9 0-8,4-10-2,7-4-1</inkml:trace>
  <inkml:trace contextRef="#ctx0" brushRef="#br0" timeOffset="1.04852E6">8659 10776 71,'-7'23'34,"-12"-6"-7,-5-2-10,0 4-5,-5-6-5,1-3-3,4-5-3,2-7-2,5-10-1,8-3 0,9-3 0,3-5 0,7 5 0,3 3 0,2 4 2,4 11 0,3 4 1,3 6 0,-7 8 0,4 2 0,0-1 0,2 1 0,-3-3 0,0-9 0,2-6 0,-4-4-1,0-11 0,-2-5-1,-1-2 1,-7-6 0,1 6-1,-7 1 1,-3 6 1,0 13 1,0 0 0,-6 17 1,2 3-1,4 8-1,0 5-8,7 3-27,5-17-1,17-4 0,2-15-1</inkml:trace>
  <inkml:trace contextRef="#ctx0" brushRef="#br0" timeOffset="1.04919E6">9576 10742 23,'-15'-7'21,"-39"7"13,17 5-22,0 2-3,0 5-2,4 4-1,7 5-3,10 1 1,14 0-1,10 1 0,11-4 0,12-2-1,4-7 1,5-5-1,-4-5-1,-1-6 0,-10-3-1,-7-3 0,-11 3 0,-14-1 0,-8 5 1,-4 5 2,-6 8-1,1 7 1,0 8 1,5 8 0,4 4-1,11 2 0,4 1-2,3-3-3,9-5-7,0-3-18,4-16-6,8-3-1,2-14 1</inkml:trace>
  <inkml:trace contextRef="#ctx0" brushRef="#br0" timeOffset="1.0495E6">9827 10755 46,'-19'0'30,"-9"-4"-4,4 5-11,-1 8-5,7 8-3,2 1-2,9 2-2,7 3 1,4-3-2,11 1 1,4-4 0,6-4 0,2-6 0,-1-5 0,-2-4 0,-5-6-2,-4-7-2,-9-1-2,-6 1-6,-6-4-7,0 1-13,6 18-5,-15-23 0,15 23 1</inkml:trace>
  <inkml:trace contextRef="#ctx0" brushRef="#br0" timeOffset="1.04981E6">9935 10872 42,'20'8'29,"8"2"-4,-4-3-7,0-5-5,1 3-5,-5-5-2,-3-8-3,-6-3-1,-3-2-2,-8-2-1,-3-3 0,-6 1-1,-8 0-1,0 5 0,-6 2 1,0 6 0,-2 8 0,-1 9 1,5 7 2,-3 7 0,8 7 2,3 6 0,7 0 0,3 2 0,7-1 1,4-5-3,5-7-8,5-9-23,8-3-2,-5-17 1,10 0-1</inkml:trace>
  <inkml:trace contextRef="#ctx0" brushRef="#br0" timeOffset="1.05033E6">10258 10749 46,'0'0'29,"27"6"1,-11-2-16,8-2-7,6-2-4,0 3-2,-1-3-2,-5 5-3,-6-5 0,-8 0-1,-10 0 0,0 0 2,-21 2 2,1 5 3,-1 4 1,-4 2 3,6 4 1,-1 0 1,11 6 1,3-2-1,10 3-1,5-6-1,8 0-1,4-6-1,7-4 0,3-3-2,0-5-1,-4-13-1,1-1-1,1-6 0,-8-4-1,-5 2 1,-3-2-1,-6 1 2,-3 5 0,-4 4 1,0 14 1,0 0 0,-14 6 0,10 10 0,4 4-1,3 2 0,-1 1-2,6 3-5,-3-8-6,2-5-22,2-3-2,-9-10 0,0 0 0</inkml:trace>
  <inkml:trace contextRef="#ctx0" brushRef="#br0" timeOffset="1.05063E6">10593 10611 53,'-3'-19'36,"-7"-3"-1,10 22-7,0 0-23,0 0-27,0 0-10,13 23-2,0-2-2</inkml:trace>
  <inkml:trace contextRef="#ctx0" brushRef="#br0" timeOffset="1.05094E6">10937 10788 34,'0'0'32,"-12"-10"0,1 10-10,-5 0-6,-4 0-5,4 11-4,-4-1-2,6 8-2,3 0-1,8 4 0,6-1-1,8 1 0,5-4 1,2-3 0,7-8 0,1-1 0,-5-6 0,-1-10 0,-6-6-1,-5-5-2,-6 2-7,-6 0-27,-3-8 0,0 3-1,-5-6 0</inkml:trace>
  <inkml:trace contextRef="#ctx0" brushRef="#br0" timeOffset="1.05129E6">11577 10471 53,'-32'10'28,"1"14"-10,-3 14-4,4 7-3,8 12-3,7 4-2,10 2-3,14 2-3,7-9-6,12-8-12,9-2-12,-3-22-1,13-2-1</inkml:trace>
  <inkml:trace contextRef="#ctx0" brushRef="#br0" timeOffset="1.05173E6">11909 10853 19,'0'-17'27,"-12"-7"-3,5 5-7,-2-3-2,-1 3-4,-5 5-3,0 3-2,-2 7-2,-4 4-1,4 4-1,-3 7-1,4 3-1,3 5 0,7 3 1,6 1-1,9-4 0,8-3 1,3-4-1,6-4-2,2-8 0,0 0 0,-3-14 0,-5 1 0,-6-4 1,-4 2 0,-7 5 1,-6 1 3,3 9 1,-17 3 0,6 16 1,-3 5 0,4 13-1,1 1 1,3 8-2,0-5-1,6 1-1,0-7-5,6-8-11,-1-14-17,10-2-2,-4-13 0,14-3 0</inkml:trace>
  <inkml:trace contextRef="#ctx0" brushRef="#br0" timeOffset="1.05206E6">12059 10989 42,'5'9'30,"-5"-9"-1,19 0-12,-2 0-7,-1-4-4,6 3-1,-4-8-2,-2 0-1,-7-1 0,-5-3-1,-8 1-1,4 12 1,-25-9-1,10 14 0,-7 2 1,3 5 0,3 8 1,7 2 0,4 2 0,5-2 0,13-1 0,4-3 0,5-4-2,6-5-3,3-6-10,2-3-20,-6-9 0,6-4 0,-10-12-1</inkml:trace>
  <inkml:trace contextRef="#ctx0" brushRef="#br0" timeOffset="1.05237E6">12324 10514 45,'13'0'34,"5"12"2,7 10-2,3 13-19,2 8-4,1 16-3,-9 2-3,-10 11-1,-12 0-3,-12-7-2,-3 1-6,-13-16-18,-4-13-12,8-9 0,-3-21-1</inkml:trace>
  <inkml:trace contextRef="#ctx0" brushRef="#br0" timeOffset="1.053E6">12959 10736 47,'20'6'32,"-12"3"1,-4 10-14,2 7-6,-6-4-3,0 3-4,-7-5-3,7-10-2,0-10-1,0 0-1,0 0 1,16-20-1,-1 6 0,2 0 0,4 1 0,-3 4 1,1 5 1,-1 8 0,-5 5-1,-3 8 1,-5 3 0,1-1-2,-2 3-4,-4-4-9,3-9-19,3 0 0,-6-9-1,6-12 1</inkml:trace>
  <inkml:trace contextRef="#ctx0" brushRef="#br0" timeOffset="1.05334E6">13214 10611 50,'27'-18'32,"11"4"-5,-3 9-7,-2 5-4,1 19-4,-12 3-2,2 12-1,-11 6-2,-3 8-1,-4 2 0,3-2-2,-6-5-2,9-3 1,1-10-3,2-13 0,4-7-2,-4-16-1,-2-8-2,-6-13-1,-4-2 1,-13-3-1,-3 4 0,-11 1 1,-1 12 2,-9 5 1,0 10 2,2 10 0,5 5-2,2 2-8,10 0-16,8 4-7,1-10 0,16 3 0</inkml:trace>
  <inkml:trace contextRef="#ctx0" brushRef="#br0" timeOffset="1.05372E6">13850 10681 50,'-16'1'27,"-3"3"-11,7 5-5,2 5-4,7 2-3,7 1 0,5-4-2,4 0-1,2-3 0,4-4-1,-1-2-1,-8-4-1,-10 0 0,5-10 0,-5 10 0,-21-9 1,5 9 1,-5 0 2,-1 7 1,-16 16 5,29-6-4,6-2 0,10 2-1,1-2-1,7-1-4,5-1-6,1-4-11,-4-14-12,7 5 2,-12-12-2</inkml:trace>
  <inkml:trace contextRef="#ctx0" brushRef="#br0" timeOffset="1.05406E6">14057 10729 79,'26'0'30,"-2"3"-6,-12 7-7,1 8-5,-13-2-4,0 5-2,-7-2-2,-2 0-2,-6-5-1,3-4-2,2-2 0,10-8-1,-10-4 0,13-8-1,8 0 1,0-5-1,5-2 0,2 1 1,1 2 1,-3 2 0,2 2 1,-8 7 0,-10 5 3,0 0-1,0 11 2,-4 1-1,-7 5 0,4 2 0,1 2-1,6 0-1,0-3-4,13-4-6,8-5-19,6 3-7,2-12-1,14 0 0</inkml:trace>
  <inkml:trace contextRef="#ctx0" brushRef="#br0" timeOffset="1.05465E6">14424 10708 56,'0'0'30,"5"10"-11,7-9-6,13 5-5,0-6-3,3 4-3,1-4-3,-2 0-2,-5-4-1,-9 1 0,-2 3-1,-11 0 1,-11-4 2,-2 5 2,-6 5 2,-18 15 5,20-7-1,0 2-1,11 4 1,4 0-1,7-2 0,5-4-2,9 1 1,5-2-1,3-4-1,6-5-1,-1-4 0,4 0 0,-1-7-1,1 1-1,-5-3 1,-4-3-2,-4 0 1,-3-2 0,-5 1 0,-5-5 1,-10 3-1,-5-1 0,-6 0 1,-1 3-1,-7 5 1,1 1 0,0 7 1,-3 5 0,4 7 0,4 7 1,7 7 0,0 5 0,9 6 0,-3 1 0,9 4 1,1 0-3,-4-6-3,6-3-12,2-4-19,-8-16 0,8 0 0,-14-13-1</inkml:trace>
  <inkml:trace contextRef="#ctx0" brushRef="#br0" timeOffset="1.05517E6">15229 10788 9,'-16'-20'27,"-8"-5"25,8 14-37,-5 6-4,-2 1-2,2 9-1,-1 3-1,4 7 0,1 2-1,9 4-1,3 0 1,13 4-1,3-7 0,8-3-1,1-3-2,5-6-2,1-6-6,-4-6-6,2-2-7,-5-7-5,0-3 0,-6-4 0,3 2 6,-7-1 7,7 2 9,-7 5 8,13-1 31,-13 19-14,0 6-1,1 3-3,0 7-6,-6-2-4,7 7-3,-8-4-2,4-3-1,0-4-1,2-8 0,2-6-1,3-5 0,0-8-1,-2-2-1,7-2-4,-5-3-6,3 6-13,-5 1-12,-7 1 0,-5 12-1</inkml:trace>
  <inkml:trace contextRef="#ctx0" brushRef="#br0" timeOffset="1.05549E6">15623 10729 41,'9'0'37,"-9"0"-1,5 17-2,-1-3-15,-7 1-8,3 6-6,0 1-4,-2-1-7,2 1-18,3-5-13,-3-17 1,-2 11-1</inkml:trace>
  <inkml:trace contextRef="#ctx0" brushRef="#br0" timeOffset="1.05554E6">15620 10522 47,'0'-9'33,"-10"-2"-1,10 11-12,7 15-41,-7-15-6,9 17-5,1-4-2</inkml:trace>
  <inkml:trace contextRef="#ctx0" brushRef="#br0" timeOffset="1.05606E6">16045 10812 25,'10'0'24,"-10"-9"-3,0 9-11,3-19-2,-6 6-1,-4 2-1,-8-3 1,-4 0 0,-6 5-1,-2 4-2,-1 5 1,0 4-2,3 4 0,6 8 0,8 2-1,4 6 1,7-2 0,10 2 0,5-8 0,7 1 1,-1-8-2,6-5-1,-1-4 0,2-8 0,-7-9-1,1 1-1,-6-4 1,-4 0-1,-3 1 1,-5 3 0,-4 3 1,0 13-1,-2-9 2,2 9-1,-7 10 1,7 2 1,0 3-2,8 3 1,2 1 0,8 0 0,1-6 0,6-3 0,3-5-1,2-5 0,-5-4 0,0-7 0,-6-8 0,-10 0-1,-3-1-2,-12 0-4,0 1-24,-7 6-6,-11-2 0,4 6 0</inkml:trace>
  <inkml:trace contextRef="#ctx0" brushRef="#br0" timeOffset="1.05683E6">16861 10746 26,'12'14'29,"-15"-4"1,6 9-11,0 2-5,0-4-4,10 0-1,0-8-3,8-9-1,1-5-1,0-12 0,2-9-1,-5-9-1,-8-8-1,-7-3 0,-8-5-1,-8 1 1,-7 2-1,-6 6 0,-6 10 0,-1 7 0,1 12-1,3 10 2,9 12-2,4 9-1,15 5-1,0 3-4,22 3-10,9 6-15,6-9-2,16 1 1,-5-11 0</inkml:trace>
  <inkml:trace contextRef="#ctx0" brushRef="#br0" timeOffset="1.05756E6">17396 10640 28,'-27'0'28,"-6"-10"-1,8 10-11,3 0-6,8 9-2,9 0-2,5-9-2,16 19-1,2-10-1,4 1-1,0-7 1,0 3-1,-1-6 0,-8 2-1,-13-2 1,0 0-1,-19 7 0,-2-2 0,-5 5 0,1 3 0,-2 4 0,6 3 0,8 1 1,9 1 0,10-3 0,8-2 0,9-2 0,6-10 0,2-5 0,3-5-1,0-10-1,-4-4 0,-2-3 0,-5-6 0,-6 1 0,-4 4 0,-6 2 1,-4 5 1,-3 5 0,0 11 2,-13 5-1,9 6-1,4 6 1,0 1 0,10 1 0,0-1-1,2-3 1,4-2-1,2-7 1,-1-6-1,1 0 1,-3-10-1,-3-3-1,1-3 1,-7 3 0,-1-3-1,-1 4-1,-4 3 1,0 9 0,0 0 0,-13 4 0,13 6-1,0 8 1,0 0 0,4 1 1,8 0-1,4-4 0,3-3 1,2-6 0,1-6-1,0-6 1,-1-7-1,-3-4-1,-5-2-3,-6-1-8,-2-4-21,-1 11 0,-6-6-1,2 19 0</inkml:trace>
  <inkml:trace contextRef="#ctx0" brushRef="#br0" timeOffset="1.05791E6">17996 10807 34,'14'1'30,"10"10"1,-1-11-12,2 0-5,3 0-5,-5-9-2,1 2-3,-8-8-1,-1 1-1,-10-5-1,-5 0 0,-10-2-1,-5 5 0,-5 3 1,-5 3-1,-1 10 0,-2 0 1,2 13 0,5 6 0,3 8 0,6 2 1,4 9 0,8-1-1,0 2 0,12 0-1,3-1-5,-2-9-14,3-10-15,6 3 0,-2-17 1,11 0-1</inkml:trace>
  <inkml:trace contextRef="#ctx0" brushRef="#br0" timeOffset="1.05843E6">18507 10778 48,'-6'-18'20,"6"1"-5,-8 1-4,-1-3-2,-5 6-2,-2 0-1,-2 6-1,-4 4 0,0 3-2,-1 9 1,2 4 0,3 2 0,10 6 0,1 0 0,7 4 0,12-4-1,5-2 0,3-6 0,5-3-1,3-6-2,-1-8 0,1-8-1,-4-5-1,-4-3 1,-5-1-1,-3 3 1,-6-1-1,-6 2 2,0 7 0,0 10 1,0 0 1,0 0 0,-3 13 0,6-2 0,7 6-1,3-3 1,4 0 0,1-3 0,5-3-1,-4-3 0,0-5-5,-1 0-7,-5-5-21,-8-10-2,1 1 0,-6-4-1</inkml:trace>
  <inkml:trace contextRef="#ctx0" brushRef="#br0" timeOffset="1.05874E6">18644 10526 55,'-14'-19'31,"14"19"-2,-15-17-18,15 17-27,0 0-11,0 0-2,8 14-3</inkml:trace>
  <inkml:trace contextRef="#ctx0" brushRef="#br0" timeOffset="1.0588E6">18748 10615 25,'19'24'30,"-7"-5"2,8 9-5,0 1-9,-5-2-8,5 0-4,-6-3-1,3-5 0,-5-7-2,1-7 0,-1-9-1,-2-5 1,-1-9-2,0-2 0,-1 1-6,-3-8-11,-3 4-18,7 9 1,-9-6-2,11 11 1</inkml:trace>
  <inkml:trace contextRef="#ctx0" brushRef="#br0" timeOffset="1.05916E6">19131 10653 33,'0'0'27,"0"0"0,28 0-12,-5 4-6,5-4-5,4 5-1,1-5-2,-2 0-1,-5 0-2,-7-4 1,-9 3-1,-10 1 1,0 0 1,-21-10 1,1 10 1,-1 6 2,-2 3 0,5 5 1,2 2 1,9 7-1,7 2-1,7 2-1,9-1-3,4-2-3,11-2-8,6-6-11,2-10-9,10 0 0,-6-18 0</inkml:trace>
  <inkml:trace contextRef="#ctx0" brushRef="#br0" timeOffset="1.0596E6">19737 10746 61,'0'0'33,"-18"5"-4,-5 5-9,-8 0-8,0 3-4,-5-4-3,1 1-2,1-6-2,3-4-1,8-4 0,6-3-1,10-5 0,7-1 0,9 2 1,5-2-1,4 6 1,6 3 1,0 4 0,0 2 0,-1 6 1,-1 3 0,-3 1-1,-1 3 1,0 0-1,-1 1 0,-2-6 0,2 0-1,0-6-1,0-4-2,1 0-2,0-8-1,3-1-3,-5-8 1,4 1 0,-6-3 1,0 5 3,-6 0 3,-2 1 2,-6 3 10,0 10-3,-2 13 0,2 2-1,0-1-1,0 8-2,6 0-6,1-1-19,0-7-13,10 3-1,-4-11 0</inkml:trace>
  <inkml:trace contextRef="#ctx0" brushRef="#br0" timeOffset="1.06028E6">20402 10643 58,'25'-4'34,"7"18"-2,-3 19-13,-4 8-6,2 17-3,-9 1-4,-2 11-1,-8-5-5,-8-5-1,-10-9-4,-11-13-1,-3-10-3,-10-15 0,6-11 0,0-13 2,9-9 2,8-12 2,11-5 4,6-4 1,35-43 8,-12 43-5,5 7-2,-1 2-3,-3 3-7,-2 4-17,1 9-7,-12-2 0,4 5 0</inkml:trace>
  <inkml:trace contextRef="#ctx0" brushRef="#br0" timeOffset="1.0606E6">20801 10701 40,'21'13'33,"-16"-4"-1,1 3-10,1 5-6,-7 2-4,8 3-3,-8-3-3,6 0-1,-2-6-2,-4-13-1,13 9 0,-13-9 0,18-14-2,-9 0-2,0-4-4,-4-6-10,0-3-19,4 8-1,-2-3 0,3 8 0</inkml:trace>
  <inkml:trace contextRef="#ctx0" brushRef="#br0" timeOffset="1.06098E6">21112 10694 45,'0'0'27,"0"0"-6,0 0-4,-8 14-4,4 0-3,4 1-2,0 3-1,3 2-1,3-2-1,4-4-1,3-2-1,5-4 0,0-8-1,-1 0-1,1-9 0,0-4-1,0-5 0,-5-2-1,-1-1 1,-3 2-1,-3 1 0,-3 4 1,-3 5-1,0 9 1,0 0 0,0 0 1,-3 22 0,3-7-1,8 4 1,3 0 1,2-1 0,6-1 0,0-6 0,6-3 1,-1-8-1,-3 0 1,-2-10-1,-3-2-1,-3-5-1,-5 1-2,-6-1-2,-7 1-7,5 3-12,-3 4-13,-9-1-1,12 10 0,0 0 1</inkml:trace>
  <inkml:trace contextRef="#ctx0" brushRef="#br0" timeOffset="1.0613E6">21778 10648 32,'-10'0'31,"-11"-8"-2,0 8-7,3 5-7,-2 3-5,3 11-3,1-1-1,7 10-2,5-4 0,12 1-1,4-3 0,6 1 0,1-8-1,5-3 0,-3-7 0,1-5-1,-10-9 0,-5-1 0,-7-7-1,-8 2-1,-3 0-3,-8-2-5,4 7-16,-3 5-10,-3-5 0,10 10 1</inkml:trace>
  <inkml:trace contextRef="#ctx0" brushRef="#br0" timeOffset="1.06163E6">21957 10686 47,'20'0'34,"-2"-5"0,11 0-11,4 5-10,-3-4-3,5 4-5,-4 0-3,-9-5-4,2 5-9,-14 0-6,-10 0-7,10-5-3,-10 5-3,-13 0 1</inkml:trace>
  <inkml:trace contextRef="#ctx0" brushRef="#br0" timeOffset="1.06168E6">22107 10701 45,'-12'12'28,"9"2"-1,-2 1-4,1 2-6,4 2-4,0-4-5,0 0-7,5 1-11,2-4-16,-7-12-7,32 8-1,-8-16-1</inkml:trace>
  <inkml:trace contextRef="#ctx0" brushRef="#br0" timeOffset="1.06201E6">22680 10793 75,'-19'9'36,"0"-3"-2,-12 5-14,-6-5-8,6 3-5,-3-9-2,4 1-2,1-1-2,0 0 0,4-6-1,6-4 0,10-1 0,5 0-1,8 2 1,3-1-1,2 2 1,9 2 0,4 6 0,2 5 1,-2 2-1,-4 5 0,2 2 1,-5 3 0,3-1-2,-8 2-2,-1 6-8,-9-4-26,0-20 0,3 20 0,-3-20 0</inkml:trace>
  <inkml:trace contextRef="#ctx0" brushRef="#br0" timeOffset="1.06233E6">22511 10593 80,'0'-18'38,"6"7"0,3-2-8,5 13-24,-14 0-14,14 23-22,-4-12-8,2 8 1,-4-2-1</inkml:trace>
  <inkml:trace contextRef="#ctx0" brushRef="#br0" timeOffset="1.06238E6">22881 10894 83,'0'0'38,"17"7"-18,-17-7-20,-10-7-32,10 7-5</inkml:trace>
  <inkml:trace contextRef="#ctx0" brushRef="#br0" timeOffset="1.07687E6">19090 5540 40,'0'0'28,"-12"0"-6,12 0-5,0 0-4,0 0-3,21 2-1,-5-4-2,9 2 0,1 0-1,4-4-3,-3 1 0,0 3-2,-5-5 0,-6 5 0,-5 0-1,-11 0 1,0 0-1,0 0 1,-24 10 0,7-6 1,-8-4-1,-1 0 0,1 0 1,2 0 0,1 0 0,6 0 0,5 0 0,11 0 0,0-10-1,10 3 1,5 2 0,8 1-1,1 1 0,4 1-1,0 2 1,-2 0-1,-5 0 0,-3 2 1,-18-2-1,0 0 0,0 0 0,-15 11 0,-3-11 1,-5 0-1,-2 0 0,-1-3 1,4 3-1,3-3 0,5 3 0,3-5 0,11 5 1,0 0-1,14-12 0,6 12 0,1-5 1,3 5-1,2 0 0,-2 0 0,-5 5 0,-5 2 0,-14-7 0,4 12 1,-15-8-1,-6 0 0,-4-4 0,-6 0 0,1 0 0,2 0 1,3-1-1,6 1 0,2-4 0,13 4 0,0 0 0,0 0 0,16-10 0,-1 10 0,6 0 0,2 0 0,1 0 0,1 0 0,-5 3 0,-3-3 0,-17 0 0,0 0 1,0 0-2,-19 0 2,-4 0-1,-6-3-1,0 3 2,-4 0-1,4-5 0,4 5-1,7 0 2,5 0-2,13 0 1,0 0 1,0 0-2,22 3 1,4-3 1,2 0-1,2 0 0,2 0 0,-2 0 0,-3 0 0,-5 3 0,-7-3 0,-15 0 0,10-1 1,-10 1-1,-21 0 0,0-4 0,-3 0 0,-5 2 0,0 2 0,1 0 0,1 0 0,4-4-1,5 4 2,8 0-2,10 0 1,0 0 0,10 4 1,7-4-2,7 0 1,0 0 0,7 2 0,-4-2 1,-1 0-1,-5-4-1,-5 4 2,-16 0-2,0 0 1,0 0 1,-21 4-1,-1-4 0,-3 4 0,-1 1 0,0-2 0,3 0 1,2-3-1,6 4 0,6-1 0,9-3 1,0 0 0,0 0 0,15 0-1,-2-3-1,2-1-11,-3-2-27,4 6 0,-5-10 0,3 2 0</inkml:trace>
  <inkml:trace contextRef="#ctx0" brushRef="#br0" timeOffset="1.07823E6">20788 8993 19,'-13'1'14,"13"-1"2,-16 12 1,16-12-2,0 0-2,9 0-1,8 0-1,4-4-2,6 4-2,-1-5-2,5 5 0,-4 0-2,-1 0 1,-7 0-1,-3 0-1,-16 0 1,0 0-1,0 0 0,-21-4-1,-3-1 1,-2 5-1,-5-4 0,-1 4 0,4-2-1,3 2 1,8 0 0,7 0 0,10 0 1,11 0-1,8 0 1,10-4-1,1 4 1,6 0-1,-1-4-1,-1 4 2,-6 0-1,-6 0 0,-10 0-1,-12 0 1,0 0 0,-20-13-1,-5 9 1,-4-1-1,-3 2 0,1 3 0,2-3 0,5 3 0,5 0 1,7 0-1,12 0 0,0 0 0,10 0 1,7-4-1,5 1 1,4 3-1,2 0 0,0 0 1,-4-3-1,-3 3 0,-8 0 1,-13 0-1,0 0 1,-14 6 0,-6-6-1,-8 0 0,1 0 0,-4 0 0,1 0 0,4-5 1,7 5-1,4 0 0,15 0 0,0 0 0,9-10 0,10 7 1,6-1-1,5 4 0,1-2 0,-1 2 0,-2 0 0,-8 0 0,-8 0 0,-12 0 1,-3 10 0,-10-6-1,-7 0 2,0 2-1,1-2-1,1-4-2,5 9-7,4 0-29,9-9 0,0 0 0,16-24 0</inkml:trace>
  <inkml:trace contextRef="#ctx0" brushRef="#br0" timeOffset="1.0796E6">22947 6890 39,'0'0'19,"-15"9"-3,15-9-1,0 0-1,0 0-3,12 5 0,1-5-2,11 0-1,0 0-1,4 0 0,-2-5-2,7 5-2,-8-9 0,-2 9 0,-9-3-1,-14 3 0,0 0 0,0 0 0,-19 0 0,-3 0-1,-7 3-1,0-3 1,-5 5-1,5-2 0,3-3 0,2 5 0,2-5 0,11 0 0,11 0 0,0 0 0,8-13 1,11 6-1,4 1 1,11-1-1,1 0 1,-2 7-1,4-4 1,-12 4-1,0 4 1,-10 0 0,-15-4 0,-3 11 0,-13-6 0,-9-1-1,-9-1 1,5 2-1,-6-5 0,1 0 1,1-5-1,11 2-1,3-2 1,19 5 0,0 0 0,0-11 0,13 7 0,14 1 0,-1 0 1,4 3-1,1 0 0,-3 0 1,-8 0-1,2 0 1,-6 0 0,-16 0-1,-17 7 0,-6-7 0,-4 5 0,-2-5 0,-1 2 0,-6-2 0,3 0 0,9 0 0,9 0 0,15 0 0,0 0 0,0 0 0,10 0 1,10 0-1,5-2 0,5 2 1,-1 0 0,4 0-1,-8-5 2,3 5-1,-17 0 1,-11 0-1,0 0 0,-15 11 0,-2-7-1,-4 0-2,1 4-29,-7 1-8,1-9-1,11 0 1</inkml:trace>
  <inkml:trace contextRef="#ctx0" brushRef="#br0" timeOffset="1.17338E6">7258 2196 10,'-15'25'-1,"3"-5"-4,-1-5 2</inkml:trace>
  <inkml:trace contextRef="#ctx0" brushRef="#br0" timeOffset="1.17371E6">7252 2259 7,'-16'29'3,"1"-3"-1,3 3-2,-1-1-4,4-7 0,3-7 1,6-14 3</inkml:trace>
  <inkml:trace contextRef="#ctx0" brushRef="#br0" timeOffset="1.17404E6">7309 2234 11,'-15'25'4,"1"4"-2,-2 5-1,-2 0-1,6-1-4,2-16-2,4 8 0,0-14 5</inkml:trace>
  <inkml:trace contextRef="#ctx0" brushRef="#br0" timeOffset="1.1741E6">7342 2227 7,'-9'17'5,"-3"8"-1,-4 7 0,-2-2-1,0 1-1,1 3 0,-1-4-1,5-1-2,1-8 1,6-11-1,6-10 0,0 0 0,9-10-1,3-5-2,0-8 1,10-5 0,-3-7-4,6 9 3,-3-2 4</inkml:trace>
  <inkml:trace contextRef="#ctx0" brushRef="#br0" timeOffset="1.17415E6">7327 2360 2,'-25'34'4,"6"-2"-5,1 1-3,2-15 4</inkml:trace>
  <inkml:trace contextRef="#ctx0" brushRef="#br0" timeOffset="1.17447E6">7346 2410 16,'-16'30'15,"-3"-8"-9,1-2-11,8 8-10,-4-18-1,14 3 16</inkml:trace>
  <inkml:trace contextRef="#ctx0" brushRef="#br0" timeOffset="1.18378E6">9737 2387 5,'22'0'15,"18"2"-1,6-2-3,17 10 0,8-7-1,6 4-4,2 5-1,0-3-4,2 5-8,-10-5-12,7 11-4,-12-17 0,7 13 18</inkml:trace>
  <inkml:trace contextRef="#ctx0" brushRef="#br0" timeOffset="1.18412E6">10943 2524 12,'33'0'11,"12"9"-2,8-1-2,11 3-7,14 6-16,-2-8-1,15 11 12,-6-5 5</inkml:trace>
  <inkml:trace contextRef="#ctx0" brushRef="#br0" timeOffset="1.18447E6">12010 2732 12,'30'2'15,"16"11"-4,6-5-2,17 3-7,5 7-17,3-8-3,13 9 3,-3-10 15</inkml:trace>
  <inkml:trace contextRef="#ctx0" brushRef="#br0" timeOffset="1.1848E6">13272 3002 29,'51'19'12,"0"0"-7,2 0-18,13 6-4,-7-14 2,12 7 15</inkml:trace>
  <inkml:trace contextRef="#ctx0" brushRef="#br0" timeOffset="1.1853E6">13936 3193 33,'47'15'23,"2"2"-3,24 6-3,9 4-4,15 5-6,11 2-11,3-5-19,13 14-4,-9-11 0,8 5-1</inkml:trace>
  <inkml:trace contextRef="#ctx0" brushRef="#br0" timeOffset="1.18563E6">15463 3609 12,'50'22'11,"-2"-3"-2,6 7-7,0 1-11,-4-5-5,6 7 4,-6-12 10</inkml:trace>
  <inkml:trace contextRef="#ctx0" brushRef="#br0" timeOffset="1.18596E6">16179 3873 11,'17'4'24,"16"8"0,3-1-9,8 4-5,0 2-8,2-2-15,10 8-9,-13-11-2,7 9 1</inkml:trace>
  <inkml:trace contextRef="#ctx0" brushRef="#br0" timeOffset="1.18636E6">16932 4016 23,'13'17'13,"10"5"-1,-3-2 1,1 0-1,-2-1-1,-1-1-3,0-4-1,-7 0-2,2 1 0,-4-3-2,0-1 0,-6-2 0,-3-9 1,-16 11 0,-5-11 2,-8 0-1,-4 0 0,-5 0 1,-4 0-2,-2 0-5,1 13-28,-4-9-2,13 6-1,-13-17 0</inkml:trace>
  <inkml:trace contextRef="#ctx0" brushRef="#br0" timeOffset="1.19594E6">18715 5692 22,'0'0'12,"20"0"-3,-9-6-1,4 0-2,-3-1 0,3-3-1,-4 1 0,-4 0 1,-4-1 1,-3 1 0,0 9 1,-11-9-1,2 9 0,-9 0-1,1 5-1,-1 2-1,0 6-1,1-1 1,2 7-1,6 4 1,9 0-1,9-1 0,8 3 0,6-3-4,3-6-14,-2-9-16,13 3 0,-9-15-1,4-1-1</inkml:trace>
  <inkml:trace contextRef="#ctx0" brushRef="#br0" timeOffset="1.19703E6">20964 9615 30,'0'0'9,"22"0"-1,-10 0-1,3-3-3,-5-1 0,2-1-1,-12 5 2,13-14 0,-13 14 1,-6-15-1,6 15 1,-20-8 1,7 6-1,-1 2-1,-3 5-2,1 4 0,5 3 0,1 5-1,7 2 0,3 4 1,6-1 0,8-1-1,5-2-1,5-4-7,6-1-18,-4-14-4,10 0-1,-7-14 0</inkml:trace>
  <inkml:trace contextRef="#ctx0" brushRef="#br0" timeOffset="1.19844E6">23411 7425 20,'13'4'10,"-13"-4"-2,13 3-1,3-3-1,-3 0-2,-5 0-1,2 0-1,-10 0 0,9-11-1,-9 11 0,9-13 1,-9 13 0,-14-9-1,-6 3 3,9 6-2,11 0 1,-20 17 0,10-5 2,4 3 0,9 2 0,2 4 0,5-3 1,4-1-2,1-3-6,10 3-22,-4-22-2,5 5-2,-12-12 0</inkml:trace>
</inkml:ink>
</file>

<file path=ppt/ink/ink9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2-12T16:05:56.614"/>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FFFFFF"/>
    </inkml:brush>
    <inkml:brush xml:id="br2">
      <inkml:brushProperty name="width" value="0.05292" units="cm"/>
      <inkml:brushProperty name="height" value="0.05292" units="cm"/>
    </inkml:brush>
    <inkml:brush xml:id="br3">
      <inkml:brushProperty name="width" value="0.05292" units="cm"/>
      <inkml:brushProperty name="height" value="0.05292" units="cm"/>
      <inkml:brushProperty name="color" value="#FF0000"/>
    </inkml:brush>
  </inkml:definitions>
  <inkml:trace contextRef="#ctx0" brushRef="#br0">18023 4338 19,'0'0'19,"0"0"-1,-14-6-2,14 6-2,-10 0-3,10 0-2,-13 0-1,13 0-3,-12 10 0,12-10-2,-9 10-1,9-10 0,-4 14 0,4-14-1,9 11 0,0-8 0,1-3 1,5 4-1,1-4 0,-2 0 0,1-8 1,-6 0-1,1-1 0,-5-3 2,-5 1-1,0-1 1,-4-1 0,-7 1 0,2 4 0,-6 1 0,3 7 0,-4 0-1,3 8-1,0 1 0,3 6 0,1-1-1,6 3 0,3-1 0,0-2 0,6-3 0,2-1 0,6-2 0,2-2 0,2-4 1,-2-2-1,2 0 0,-2-5 1,-3 1-1,0-2 1,-6-4-1,-3 1 0,-4-3 1,-4 3-1,-5-5 1,-5 1-1,-3 0 0,-3 2 1,1 4-1,2 7 0,-1 0 0,7 6-1,1 5 1,7 4 0,3 4 0,10 0 0,1-4 0,-1-1 0,6-4 0,1-3 0,0-7 0,2 0 0,-4-5 0,-3-4 0,0-1 1,-3 0-1,-5-2 0,-4 0 0,-4 0 0,-6 3 1,-4 1-1,-2 5 0,-2 3 1,-1 0-1,0 0 1,3 8-1,4-1 0,5 3 0,1-1 1,6-9-1,4 17 0,-4-17 1,13 11-1,-2-11-4,2 4-18,0-8-14,-5-7 0,8-2 0,-3-19 0</inkml:trace>
  <inkml:trace contextRef="#ctx0" brushRef="#br0" timeOffset="1195.6579">19384 4339 5,'-3'-14'25,"3"14"-4,-9-4-4,9 4-4,-16 0-2,6-3-3,1 3-1,-3 7-1,12-7-3,-16 17 0,11-7 0,0-1-2,5 1 1,4 0 0,-4-10 0,16 14-1,-3-14 1,2 0-1,5-4 0,-1-1 1,2-4 0,-5 0 0,-2-2 0,-7 0 1,0 2 1,-7 0 0,0 9 0,-11-15-1,1 11 1,-4 4-1,1 0-1,-1 0 0,-2 7 0,1-3-2,3 4 1,4 1 0,3 2-1,5 0 1,0 1-1,8-2 0,4 0 0,3-1 0,1-2 1,2-2-1,0-5 1,-3-5-1,-1-2 1,-2-2-1,-2-4 1,-4-2-1,-3 0 1,-3 0-1,-6 5 1,-1 0-1,-1 5 0,-5 1 1,1 4-1,-2 4 0,0 4 1,4 1-1,-1 2 0,3 0 0,4 1 0,4 0 0,5-2 1,-5-10-1,21 15 0,-8-15 0,1 0 0,-1 0 1,-1-4 0,-12 4-1,13-14 1,-13 14 0,-6-14-5,6 14-23,0 0-9,-20-19-1,20 19 0</inkml:trace>
  <inkml:trace contextRef="#ctx0" brushRef="#br0" timeOffset="2325.1157">20713 4317 21,'-11'-7'19,"1"3"-3,10 4-3,-17 0-2,7 7-3,10-7-2,-17 15 0,13-5-1,-2-1-1,3 3 0,3-3 1,0 1 0,0-10 0,21 13 1,-9-13-2,5 2 1,0-4-1,4 2-1,-4-10-1,1 3 0,-8-3 0,-1-2-1,-5 2 1,-4 0 0,-6 1 0,6 9 0,-19-14 0,4 11 1,-1 3-1,0 7-1,2-1 0,-2 3 0,5 1 0,4 2-1,7-1 0,0 2 0,9-4 0,3-3 1,5 1-1,2-3 0,1-4 1,1 0 0,-3 0-1,-2-7 1,-6 2 0,-10 5-1,8-17 1,-11 9-1,-7-1 1,-5 1-1,0 4 1,-2 4-1,-2 0 1,2 0-1,0 7 0,4 1 1,5 2 0,3-1-1,5-9-3,0 12-8,10-12-23,3 3-3,-2-8 2,7 2-2</inkml:trace>
  <inkml:trace contextRef="#ctx0" brushRef="#br0" timeOffset="3626.8095">22078 4348 21,'0'0'17,"-8"-11"-1,-3 7-1,11 4-2,-19 0-3,8 0-2,-2 6-1,-1 0-1,2 1-1,3 2-1,4 4 0,2-4-1,6 0 1,-3-9 0,11 17-1,3-12 0,3 1 0,0-6-1,2 0 0,-2-7 0,0 2-1,-2-3 1,-1 0-1,-6-4 0,-5 3 1,-3-3 0,-8 2 0,8 10 0,-19-16 0,3 11 0,0 2 0,1 3-1,-1 3 0,4 2-1,12-5 0,-15 14 0,10-4 0,5 1 0,3 1 0,4-3 0,3 1 1,2-3-1,2-1 0,4-2 0,0-4 1,0 0-1,-2-7 0,-4 1 1,-2-4-1,-4-2 1,-2 2-1,-4-4 0,-4 2 0,-2 2 1,-5 2 0,0 2 0,-1 6 0,-6 0 0,-2 0 0,0 9 0,1 3 0,6-2 0,4 3-1,-1-2 0,10 1 1,7-2-1,5-1 0,5-4 1,3 0-1,-3-5 1,1 0-1,-3-8 1,-2 2 0,-5-4-1,-8-2 1,0 2-1,-11 0 0,2 1 0,-2 2-3,1 4-8,-3 3-26,-2 0 0,15 0 0,-21 3 0</inkml:trace>
  <inkml:trace contextRef="#ctx0" brushRef="#br0" timeOffset="5388.4869">18110 5613 23,'0'0'23,"-10"-13"0,10 13-3,-14-9-3,5 9-3,9 0-3,-20 0-3,11 9-3,-5-1-1,3 4-1,1 0-2,1 2 0,4-1 0,5-1-1,0-3 1,0-9-1,16 12 1,-2-12 0,2 0-1,2-3 1,-1-6 0,-1-1 0,-4 0 0,-3-1 0,-4-1 1,-5 1 0,-5 0 1,-5 2 0,-5 3 0,-2 6 0,-1-4-1,-1 4 0,-1 4-1,5 1 0,1 5 0,5 0-1,3 0 0,6 1 1,0 0-1,9 0 0,4-1 0,2-1 0,3-6 0,2-3 0,1 0 1,-3-4-1,-2-4 1,-3-2-1,-7-4 1,-6 1-1,0-2 1,-10 2-1,0 0 0,-7 2 0,0 3 0,-3 4 1,1 4-1,3 7 0,3 0 0,1 5 0,5 0 0,3 1 1,4 3-1,8-2 0,2-1 0,3-4 0,0-2 0,2-2 0,0-5 0,1-4 1,-4-4-1,-3-3 0,-4-1 1,-5 0 0,-5-1 0,-5 3 1,-7 4-1,-2 3 0,-1 3-1,1 3-3,4 7-14,8 1-21,-3-6 0,13 7 0,-3-12 0</inkml:trace>
  <inkml:trace contextRef="#ctx0" brushRef="#br0" timeOffset="6614.2617">18042 8165 31,'0'0'19,"-8"-9"0,8 9 0,-14-8-2,3 4-2,11 4-3,-22 5-3,13 2-2,-4 2-2,6 2-1,0 0-2,4 1-1,3 0-1,0 1 1,7-2 0,3-6-1,5 0 1,1-5 0,5 0 0,-2-7-1,0-3 1,0-3 0,-7-3 0,-2 2 1,-7-1 1,-3 1-1,-8-1 1,-3 7 0,-6 1 0,-1 7 0,0 0-1,0 5-1,1 0 0,1 3 0,5 4-1,4 0 0,7 2 1,0 0-1,7 0-1,3 0 2,4-3-1,3-1 0,4-3 0,1-3 0,-2-4 1,-1-7-1,-3 1 0,-3-4 1,-5-3-1,-8-1 0,0 0 1,-12 4-1,2 0 0,-7 6 1,-1 4-1,-1 4 0,-3 6 0,4 3 0,5 2 1,3 1-1,6-3 0,4-3 0,0-10 0,7 13 0,6-8-2,-3-5-12,-10 0-22,20-6-2,-11-3 1,4 4 0</inkml:trace>
  <inkml:trace contextRef="#ctx0" brushRef="#br0" timeOffset="7758.6504">18022 9497 25,'0'0'26,"-26"0"1,13 0-9,3 0-5,1 3-3,9-3-3,-9 9 0,9 0-2,0-9-1,13 18-1,-1-12 1,6 2-1,1-8 0,0 0-2,-1 0 1,1-9-1,-3 0 0,-4-1 0,-6-3 0,-6 2 1,-4-1 0,4 12 1,-21-17 1,7 17-1,-6-7 1,1 7 0,-1 4-1,3 2-1,1 3-1,8-1 0,-2 2 0,10 0-1,0 1 0,12 1 1,0-4-1,5-1 0,-1-5 1,1-2-1,2 0 1,-3-3-1,-3-6 1,-4-2-1,-3-2 1,-6-4-1,-6 2 1,-1 0-1,-6 1 0,-4 2 0,-1 5 1,1 3-1,1 4 0,1 6 0,2 2 0,5 4 0,1 1 0,7 3 0,7-2 0,1-3 0,3-1 0,4-2 0,1-3 1,-1-5-1,0 0 1,-3-5-1,-4-5 1,-8 10 0,4-18 0,-4 18-1,-14-15 0,1 7-5,3 4-29,-2 6-4,-2-2 1,14 0-1</inkml:trace>
  <inkml:trace contextRef="#ctx0" brushRef="#br0" timeOffset="8803.8547">19439 9457 54,'-9'0'31,"-9"-4"-4,2 4-8,1 0-5,-2-3-4,5 8-4,-2 0-1,4 3-2,2 2-1,4 2 0,4 1 0,5 1 0,1-3 0,5-2 0,2-4 0,4-5-1,-1 0 1,2-7-1,-4-6 0,0 2 0,-5 0 0,-2 0 0,-2-1 0,-5 3 0,-7-1 0,7 10 1,-17-6-1,5 6 1,-2 0-1,-1 0 1,-3 4-1,3 2-1,0 4 1,5 2-1,4 0 0,6-1 0,0 4 0,6-2 0,7-1 0,4-4 0,0-4 1,0-4-1,0 0 0,-2-7 0,-1-1 1,-5-4-1,-5-2 0,-4 2 0,-5 0 0,-4 3 1,-1-1-1,-3 7 0,-3 3 0,1 0 1,4 13-1,1-1 0,7 2 1,3 0-1,5 1 0,4-4 1,4-1-1,2-7-1,0-3-6,-5-4-28,-3-10-4,1 0 1,-8-12 0</inkml:trace>
  <inkml:trace contextRef="#ctx0" brushRef="#br0" timeOffset="9757.0355">19423 8187 52,'0'0'20,"0"0"0,-17 0-3,17 0-3,-20-2-2,12 6-2,-2-4-3,10 0-1,-12 16-2,12-16-1,0 16-1,0-16-1,17 17 1,-4-10-1,2-5 0,1-2 0,-2 0-1,1-7 1,-2 0 0,-3-2-1,-5-4 1,-5-1 0,-4-1 0,-2 3 1,-7-1 0,0 6 0,-5-2 0,2 9 0,-2 0 0,5 8 0,1 1-1,3 3 0,3 0-1,6 3 0,5-1 0,2 1 1,2-3-2,4-3 1,0-3 0,3-2 0,-2-4 0,1 0 0,-2-5 0,-3-4 0,0-1 1,-4 0-1,-4-2 1,-2 2 0,-8-1 0,1 6 1,-10 2 1,0 3 0,-2 6-1,0 3 0,2 0 0,4 2-1,7 0-1,6-11-6,9 10-24,5-10-9,-2-5 0,4-2-1</inkml:trace>
  <inkml:trace contextRef="#ctx0" brushRef="#br0" timeOffset="10856.3419">19408 6925 36,'0'0'28,"-12"-4"-6,2 4-5,1 0-4,-1 0-4,10 0-2,-15 17-2,10-7-3,2 0 0,3 2-1,2-3 0,6 3 0,2-4 0,2-5 0,1-3 0,2-3 0,1-4 0,1-3 0,-6-2 0,-1-2 1,-7-2 1,-3 3 1,-4 0 0,-4 3 1,-6 1 1,0 4-1,-4 2 0,1 6-1,-1 2-1,6 2-2,-1 2 0,2 0 0,5 0-1,6 3 1,0 0-1,5-2 0,-5-10 0,18 13 0,-5-10 0,4-3 0,-1 0 0,0-5 0,-3-4 0,-2 0 1,-3-1-1,-5-1 0,-6 0 0,-5-1 0,-4 6 1,-7-1-1,0 7 1,-2 0-1,0 0 1,1 8-1,6 1 1,3 3-1,4 1 1,7 2-1,4-4 0,7-1 0,4-1 0,2-3 0,1-6 0,-1 0 0,-1-4 0,-3-2 0,-13 6-3,7-17-10,-7 17-25,-10-12 0,1 4 1,9 8-1</inkml:trace>
  <inkml:trace contextRef="#ctx0" brushRef="#br0" timeOffset="11907.6027">20707 5637 32,'-8'-11'29,"8"11"-5,-9-6-3,9 6-5,-15 0-4,15 0-3,-14 5-2,4-2-2,10-3-2,-11 13-1,11-4-1,0 1 1,7-1-2,-7-9 1,20 14 0,-5-8 0,4-3 0,0-3 0,-1 0-1,-2-7 1,-2-1 0,-5-2 1,-3 1 0,-6-3 1,-5 2 0,-5-2 0,-4 5 1,-3-1 0,-2 8-1,-3-4 0,3 7-1,1 1 0,3 4-1,5 1-1,5 3 0,5-2 0,4 2 0,4-2 0,4-1 1,3-1-1,2-3 0,0-5 0,0 0 0,-3-9 0,-1 1 1,-3-4-1,-3-3 0,-7 0 0,0-1 0,-8-1 1,-4 5-1,-1 2 0,-2 4 0,-4 2 0,1 8 0,2 4 0,5 4 0,7 2 0,4 1 0,4-2 0,6-1 0,7-2-2,0-10-11,1-3-26,2-4 1,-2-10-1,3-2 0</inkml:trace>
  <inkml:trace contextRef="#ctx0" brushRef="#br0" timeOffset="13396.7222">23461 4383 15,'0'0'13,"0"0"1,0 0 0,3-12-1,-3 12-3,-13-3-1,13 3-2,-18 0-1,9 0-1,0 0-1,-3 3-1,2 1-1,10-4 0,0 0 0,-10 11 1,10-11 1,5 11 0,-5-11 0,15 15 0,0-9 0,-4-3 0,5 2-2,-4-5 0,2 0 0,-1-6 0,-5-2 0,-4-4 0,-4 1 1,-4-2 0,-1 0 0,-3-1 0,0 3 0,-6 0 0,3 3-1,-4 5-1,2 3 0,13 0 0,-13 5-1,13-5 0,-12 18 1,12-5-1,4-2 0,4 1 0,5-1 0,-3 0 1,2-2-1,5-3 1,-1-2 0,-1-4-1,-5-4 1,-10 4-1,10-13 1,-10 2 0,0-2-1,-6-1 0,-4 1 1,-4 2-1,4 1 0,-2 3 0,-4 3 0,3 4 0,-3 4 0,7 4-1,0 2 1,9 0 1,0 3-1,0-3 1,15-2 0,-4-3-1,7-1 1,0-4-1,-2 0-10,-6-8-26,-10 8-1,0 0 0,0 0-1</inkml:trace>
  <inkml:trace contextRef="#ctx0" brushRef="#br0" timeOffset="14729.6262">22047 5585 13,'0'0'44,"0"0"-26,0-10-3,0 10-3,0 0-3,0 0-2,0 0-2,-8 8-2,8-8-2,-6 10 0,6-10-1,0 14 1,0-14 0,12 15 0,-3-8 1,6 0-1,1-2 1,2-5 0,-1 0 0,-2-3 0,0-3 0,-3-2 2,-1 0-1,-11-5 2,2 3-1,-9-2 0,7 12 0,-20-12 0,7 12-1,-3-3 0,-1 3-2,0 5 0,4 1 0,4 1-1,9-7 0,-12 14 0,12-5 1,3 1-1,4 0 0,4 0 0,0-1 1,1-1-1,0-1 1,3-2 0,-2-5-1,0-6 1,1 0 0,-4-3-1,-4-4 1,0 1 0,-6 1-1,0-1 0,-9 1 1,-4 4-1,-2 2 1,0 5-1,-3 0 0,1 0 0,-1 5 1,5 4-1,1 0 0,3 1 0,5 1 0,4 0 0,0 1 0,10-3 0,0 2 0,3-3 1,1-2-1,-3-6 0,3 0 1,-1 0 0,-13 0-1,12-16 0,-12 6 1,-12-2 0,-1 2-1,-3 3 0,-4 3 1,-3 1-1,1 3 0,2 3 0,4 3-2,13 4-7,-1 4-28,4-14-1,17 10 0,1-10 0</inkml:trace>
  <inkml:trace contextRef="#ctx0" brushRef="#br0" timeOffset="15827.0299">23477 5624 36,'-18'-17'30,"8"10"-7,-6 2-4,7-1-5,-4 6-3,1-3-2,12 3-3,-21 7-1,15 3-2,2-1 0,7 3 0,1-1 0,9 2 0,2-4-1,3 0 0,1-2-1,5-3 0,-6-4 0,2-4 0,-9 0 0,0-2 0,-11 6-1,11-19 1,-11 7-1,-5-2 1,-2 3 0,-2 1 0,2 1-1,7 9 1,-22-13 0,8 13-1,4 0 1,-3 5 0,13-5-1,-15 15 0,15-15 0,-12 18 0,12-9 0,5 3 0,2-1 0,7-2 1,-3 0-1,-1-3 0,6 0 0,-1-3 0,-3-3 1,-2-3-1,-10 3 0,9-12 1,-9 2-1,0-1 0,-6 1 0,-4-2 1,0 5 0,-7-1 0,4 3 0,0 5 0,-1-3 0,0 3 0,4 6 0,10-6-1,-6 12-5,6-12-29,0 0-4,12 9 0,-2-16 0</inkml:trace>
  <inkml:trace contextRef="#ctx0" brushRef="#br0" timeOffset="17443.85">22030 8156 26,'8'-15'22,"-8"15"16,0 0-23,0 0-2,0 0-3,0 0-2,0 0-3,-15 12-2,9 0-1,1-1-1,1 1 0,4 1 0,5 0 0,1 1 0,5-5 0,3 0 0,-1-5 1,2-4 0,0 0 1,-3-7-1,-2-3 1,0-3 1,-4-3 0,-6 1 0,0-2 0,-6 5 0,-4 1-1,0 3 0,-8 0-1,1 8 0,0 0-1,-1 7-1,3 2 0,6 1 0,0 1 0,6 4 0,9-1 0,6 1 0,1-5 0,6-2 1,1-3-1,2-2 1,-2-3 0,0-2 0,-6-5 0,-3 0 0,-4-6 1,-7 2-1,0-2 1,-4 1 0,-2 0-1,-7 2 1,-5 4-1,-1 2 0,1 4-1,-3 0 0,3 5-3,1-5-5,17 0-24,-4 17-7,4-17 0,32 5-1</inkml:trace>
  <inkml:trace contextRef="#ctx0" brushRef="#br0" timeOffset="18497.2352">23484 8186 51,'-13'-14'20,"13"14"-5,-16-4-3,16 4-4,-13 0-2,4 4 0,9-4-1,-15 13 0,8-3 0,7 0 0,5 5-1,-2-3 0,6 1 0,2-5 0,5 1-2,-2-3-1,3-3 1,-1-6-1,-4-1 0,-2-3 0,-10 7 0,12-18 1,-12 7-1,-4-1 2,-4 1-1,-7 2 1,-2 1 0,4 2 0,0 2-1,-4 4 0,4 0 0,-1 7-2,6 4 1,3 0-1,8 1 0,2 1 1,-1 0-1,3-2 1,5-2-1,3-2 0,1-5 1,-1-2-1,-2 0 1,-4-3-1,3-3 0,-12 6 1,10-17-1,-16 6 0,-4 0 1,0-1 0,-1-2 1,-4 3 0,-2 4 0,-2 0 0,4 7-1,15 0 1,-13 4-1,13-4 0,-6 12-7,6-12-33,13 16 0,-1-16 0,1 4 0</inkml:trace>
  <inkml:trace contextRef="#ctx0" brushRef="#br0" timeOffset="19564.112">22083 9435 20,'-9'-7'50,"9"7"-32,-10-4-4,10 4-2,-16 0-5,16 0-2,-15 7-1,15-7-1,-9 16 0,2-6-1,7 1 2,7 2-1,4-1 0,2-2 0,5 0 0,-1-4 0,5-3-2,-5-3 1,2-3-1,-4-5 0,-5 0 1,-10-5 0,0 2 1,-6-4 1,-4 3-1,-8-3 1,-3 6 0,-2 2 0,-4 3-1,4 1-1,3 6-1,1 1 0,3 3 0,7 5-1,6 1 0,3 0 0,6 0 0,0 1 0,6-4 1,5 2-1,1-5 0,0-3 1,0-4-1,-3-6 0,-1-1 1,1-3-1,-3 0 0,-5-5 0,-7 2 0,-3 1 0,-6 2 0,-1 6 1,-5 4-1,-3 0 0,-2 4 0,-1 5 1,7 1-1,6 3 0,5 0 1,3-4-1,0-9 1,18 16-3,-4-16-8,7-5-28,5 0 1,-4-9-1,10 1-1</inkml:trace>
  <inkml:trace contextRef="#ctx0" brushRef="#br0" timeOffset="20623.6771">23490 9417 31,'-22'0'28,"22"0"-7,-21 3-4,21-3-3,-17 11-4,6-4-2,8 4-2,-1 0 0,10 3-2,-2-2 0,7 1 0,-1-3-1,2 0-1,2-3 1,3-3-2,-4-4 1,-3-5-1,-10 5 1,11-18-1,-11 5 0,0 0 0,-8-2 2,-2 2-1,-5 0 1,-4 6-1,2-2 1,-1 5-1,-3 4 0,8 0 0,-3 8-2,4 1 1,12 0-1,0 2 0,0 1 1,3 0-1,9-2 1,1-1-1,3-3 1,-1-6 0,-2 0 0,2-3-1,0-6 1,-1 4-1,-5-3 1,-3-1-1,-6 9 0,0-15 1,0 15-1,-18-9 1,5 9 0,-3 0 0,0 0-1,3 9 1,13-9 1,-14 21-1,7-10 0,11 0 0,1 0 0,-5-11-1,23 17-6,-6-17-32,-7-6-1,6-3 0,-1-10-1</inkml:trace>
  <inkml:trace contextRef="#ctx0" brushRef="#br1" timeOffset="79197.0152">22778 4235 42,'0'0'27,"0"0"-8,-14 8-4,2 8-4,-3 0-4,-2 7-3,3-2-1,-2 2-1,3-4-1,4-1 1,-5-5 1,7-2 0,7-11 1,0 0 0,0 0 0,15-10-1,-3-5 1,4-2-1,6-2 0,5-2-2,-7 3 0,-1 1 0,-7 3 1,-4 9 0,-8 5 0,0 0 0,-10 5 1,-5 7-1,-2 0 0,1 5 0,-1-2 0,0-1-1,0 1 1,2-4-1,3-3 0,12-8 1,0 0-1,0 0 0,10-19 0,5-1 0,6-3 0,5-3-1,-1 1 0,0 0 0,-4 4 0,-3 9 0,-4 9 1,-5 10-1,-9 5 1,-8 11 0,-4 3 0,-6 4 0,0 0 0,-1-1 0,-1-5 0,2-7 0,1-7 1,7-7-1,10-3 0,0-18 0,10-3 0,7-8 0,0-2 0,4-1-2,4 0 2,-2 3-1,-4 3 0,-7 9 0,-1 7 0,-11 10 0,-4 10 0,-7 5 0,-9 6 0,-3 3 0,-2 1 1,1 1-1,-3-1 0,6-6 0,2-6 1,3-4-1,16-9 0,0 0 0,6-22 0,7 3 0,6-4 0,2-2 0,8 0 0,-3-2 0,-7 5 0,-2 5-1,-5 8 1,-12 9 0,0 0 0,-6 21 0,-13 1 0,-9 4 0,4 2 0,-5 1 0,-1-2 0,-1-4 1,5-4-1,8-9 1,8-10-1,10 0 0,11-21 0,3 1 1,3-7-1,9-2 0,3-3 0,1 2 0,-5 3-1,-6 2 1,-1 11 0,-18 14-1,14-8 1,-18 19 0,-8 7 0,-9 7-1,-4 4 1,-3 0 0,0 3 1,3-5-1,0-3 0,1-7 1,8-6-1,16-11 0,-11-5 0,21-9 1,-4-7-1,5-4 0,6-3 0,6-2 0,-3-1 0,3 4 0,-5 6-1,-5 3 1,1 7 0,-14 11-1,0 0 1,-3 18-1,-12 4 1,-9 4 0,2 5 0,-6 0 0,-1 0 0,3-4 1,6-4-1,4-8 1,16-15-1,0 0 1,0 0-1,6-26 0,13 2 1,4-4-1,-1-4 0,5 0 0,-2 2-1,-6 6 1,2 5 0,-6 8 0,-15 11 0,0 0 0,0 14 0,-12 4 0,-2 4 0,-3 1 0,-1 1 0,-4-3 0,7 1 0,-2-6 0,8-8 1,9-8-1,-9-5 0,11-8 0,7-6 1,5-4-1,2-6 0,2 2 0,-5-3 0,0 4 0,1 5 0,-2 6 0,-12 15-1,0 0 1,0 0 0,-9 21-1,4 0 1,-5 3 0,1 2-1,-1-2 2,-2-2-1,3-3 0,7-7 0,2-12 1,0 0-1,0 0 1,-3-10 0,7-6-1,4-8 0,-2-1 1,-1-2-1,1 1 0,-1 4 0,0 3-1,-5 7 1,0 12-1,0 0 1,0 0-1,-11 24 1,7-3 0,1 0-1,-1 3 1,-4 2 0,2-5 0,6-3 0,0-6 0,0-12 0,-4 10 1,4-10-1,-6-11 1,6-3 0,5-2-1,-5-4 0,-3-1 0,6 3 0,-3 2 0,0 4 0,0 12-1,0 0 0,0 0 1,-3 12 0,3 5-1,-9 0 1,6 4 0,-1-2 0,-2-2 0,6-1 0,-3-4 0,3-12 0,-5 11 0,5-11 0,0 0 1,0-19-1,4 6 0,-4-6 1,0 1-1,6 0 0,-6 4 0,6-1 0,-6 5 0,0 10 0,5-9-1,-5 9 1,0 10 0,3-1-1,1 3 1,-4 0-1,0 2 1,9 1 0,-6-3 0,2-3 0,-5-9 0,7 11 0,-7-11 0,0 0 1,9 0-1,-9-10 1,0-1-1,0-1 0,3-3 1,2 2-1,1-3-1,-1 5 0,-5 11 1,9-7-1,-9 7 0,16 17 1,-7 0-1,1 1 0,1 3 1,-1 0 0,4-1 0,-2-5 0,0-5 0,-12-10 1,16 7-1,-16-7 1,12-7-1,-12 7 0,12-14 0,-12 14 0,0 0 0,0 0-1,12 0 1,-10 9-1,-2 3 1,0 5-1,0-3 1,4 1 0,0-6 1,-4-9-1,0 10 1,0-10 0,0 0-1,0 0-2,9-14-24,-9 14-14,5-15-1,6 2 1,8 3-1</inkml:trace>
  <inkml:trace contextRef="#ctx0" brushRef="#br2" timeOffset="90499.1267">22671 4253 27,'0'0'18,"0"0"-1,-2-12-3,2 12-1,-13-13-4,13 13-1,-13-7-2,13 7-2,-20 0 0,9 8-2,1 1-1,0 6-1,6-2 0,4 3 0,0-2 1,4 0-1,6-4 1,2-2 1,3-8 2,3 0 1,-8-8 0,2-1 1,-10-6 0,-2 3-1,-7-2-3,-3-1-8,-4 2-22,3 13-5,-4-9-1,15 9 0</inkml:trace>
  <inkml:trace contextRef="#ctx0" brushRef="#br2" timeOffset="91237.5357">22723 4242 28,'0'0'22,"0"0"-2,0 0-3,0 0-3,4 11-5,-4-11-2,0 19-2,-3-7 0,3 3-1,0-4 1,6 3-1,-1-5 0,3 0 1,-8-9-1,13 5 0,-13-5-1,17-9 0,-11-1 0,1-1-2,-3 0 1,-4 0-2,0 11 0,0-15 0,0 15 0,0 0 0,-10 6-1,4 4 1,6 2-1,0 1 1,0 1 0,5-3 1,0 0-1,4-2 0,6-4 1,-2-5-1,1 0 1,-1-12 0,-4 0-1,3-5 1,-3-5 0,1-4-1,-6-3 0,-1 1 1,-3 2 1,0 5-1,5 0 1,-5 7-1,0 14 0,0 0 0,-9 0 0,12 16 0,-3 0-1,2 5 0,-2 1 0,9 6 1,-1-3-1,4-4 0,-2 0-1,-3-7-4,4-2-5,-11-12-11,0 0-11,0 0-4,0-19 0,-11 7 0</inkml:trace>
  <inkml:trace contextRef="#ctx0" brushRef="#br2" timeOffset="91356.8417">22864 4233 55,'25'-6'34,"-3"3"-6,-2 0-7,6 3-18,-5-8-27,6 11-5,-15-10-2,8 12-3</inkml:trace>
  <inkml:trace contextRef="#ctx0" brushRef="#br3" timeOffset="123376.9281">18768 2709 13,'0'0'12,"0"0"-1,0 0-1,0 0-2,0 0-2,0 0 0,-17-13-2,5 6 0,-7-2-1,-9 1 0,-8-1-1,-10 0 1,-12 3-1,-9 0 1,-3 2-1,-5 4 0,-4 0 1,0 7-1,7 0 1,3-1 0,12 1 0,9 1 0,8-1-1,9-3 1,10-1-1,5-3-3,7 0-3,9 0-8,0 0-9,0 0-7,0 0 0,7-13 5</inkml:trace>
  <inkml:trace contextRef="#ctx0" brushRef="#br3" timeOffset="123798.5236">17804 2631 32,'-12'8'13,"-2"-1"-2,-1 7-1,3 0-1,2-1 2,6 2-2,4-4 0,14-1-2,3-2-3,6-1-19,-4-12-11,12 5 0,-10-14-2</inkml:trace>
  <inkml:trace contextRef="#ctx0" brushRef="#br3" timeOffset="124420.8043">16348 2694 7,'-22'27'32,"6"-15"-22,-2-2-2,2-7-3,-4-3-2,3-8-1,3 0-1,3-4-1,6-4 0,5 3 1,0 1-1,0 12 1,15-4 1,-3 8 0,0 6-1,1 2 1,2 7-2,-2-2-8,-1-6-11,7 6-4,-8-17 0,6 6 20</inkml:trace>
  <inkml:trace contextRef="#ctx0" brushRef="#br3" timeOffset="124767.0267">16405 2725 23,'15'6'14,"-15"-6"-2,23 4-1,-11-4-2,1-4-3,-1-1-1,-1 0-2,-11 5-1,11-15 0,-11 15-1,0-17 0,0 17-1,-15-15 1,4 9-1,-2 3 0,1 3-1,-2 7 1,4 1 0,-1 4 1,4 5-1,3 6 2,4 1-1,0 2 1,7-1 0,-1 1-1,1-3-5,1-5-8,5 4-13,-13-22 0,12 17 0</inkml:trace>
  <inkml:trace contextRef="#ctx0" brushRef="#br3" timeOffset="125077.3621">16541 2682 43,'16'7'23,"-16"-7"-9,10 20-5,-4-8-1,0 2-2,1-1 0,-2-1-2,3-1 0,-8-11-1,14 8 0,-14-8 0,14-7 0,-7-2-1,-2-1-2,4-2-7,-5 1-12,-4-8-10,13 11 0,-10-10-1</inkml:trace>
  <inkml:trace contextRef="#ctx0" brushRef="#br3" timeOffset="125496.3528">16740 2694 3,'9'10'25,"-9"-10"-1,8 19-5,-5-7-7,-3 3-3,5-1-3,-5-1-2,3-2-1,-3-1 0,0-10-1,0 0-1,0 0 0,12-17 1,-6 5-1,1-1 0,0 0 1,3-2 0,-1 5 0,0 1 1,2 9 0,-11 0 0,16 4 1,-13 6-1,1 2-1,-4 3 0,3-1-6,-3 2-8,3-1-8,-3-15-10,11 15-1,-1-18 0</inkml:trace>
  <inkml:trace contextRef="#ctx0" brushRef="#br3" timeOffset="126032.5451">16982 2667 17,'24'0'21,"-12"0"-9,3 0-3,-4 4-3,0-4-3,-1 0-1,-10 0-1,0 0 0,0 0 0,0 0-1,-16 9 1,5 0 0,1-1 0,0 4 2,2 2 1,8 1 0,0 0 1,3-2 0,5 0-1,5-4 1,-1-1-2,3-8-1,0 0-1,2-8-1,-1-1-1,-5-3 0,2-5 0,-3 2 1,-2-1-1,-3 3 2,0 2 0,-5 11 1,0 0 1,0 0 0,0 0 0,-11 17-1,11-3-4,-3 2-10,3-16-15,5 22-1,-5-22 0,23 9 3</inkml:trace>
  <inkml:trace contextRef="#ctx0" brushRef="#br3" timeOffset="126430.4309">17289 2683 34,'0'0'26,"0"11"-6,0 1-7,-3 1-5,0 2-1,-2-1-3,0 1-1,2-3-2,-1-2 0,4-10-1,0 0 0,0 0 0,10-5 0,-3-6 0,4 2 1,-2-3-1,1-2 1,-3 3 0,-1 2 0,-6 9 1,5-11-1,-5 11 2,0 0-1,0 0 0,-5 15 0,5-6 0,0 2-1,5 1-5,1-2-6,3 3-14,-9-13-6,19 12 1,-19-12-2</inkml:trace>
  <inkml:trace contextRef="#ctx0" brushRef="#br3" timeOffset="126776.567">17531 2724 18,'0'0'27,"-4"18"-4,4-18-6,-17 22-2,6-12-5,-1 0-3,0-3-3,-1-4 0,2-3-2,1 0-1,10 0 0,-14-20 0,14 10 0,-3-4 1,3 2-1,5 0 1,-5 12-1,12-13 1,-12 13 0,16 0 0,-6 5 0,-10-5 0,16 17 0,-8-8-1,0 2-3,0 5-6,-2-2-15,-6-14-8,8 22-1,-8-22 0</inkml:trace>
  <inkml:trace contextRef="#ctx0" brushRef="#br3" timeOffset="126948.1103">17477 2491 44,'0'-12'34,"-5"2"0,5 10-7,5 21-31,-5-10-23,10 11-4,-10-8-2,19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2023F949-2ACA-481C-87AE-89754124B8CC}" type="datetimeFigureOut">
              <a:rPr lang="el-GR" smtClean="0"/>
              <a:pPr/>
              <a:t>14/12/2016</a:t>
            </a:fld>
            <a:endParaRPr lang="el-GR"/>
          </a:p>
        </p:txBody>
      </p:sp>
      <p:sp>
        <p:nvSpPr>
          <p:cNvPr id="4" name="Slide Image Placehold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72DCB121-525A-438D-8FD9-7B2708CF85C9}" type="slidenum">
              <a:rPr lang="el-GR" smtClean="0"/>
              <a:pPr/>
              <a:t>‹#›</a:t>
            </a:fld>
            <a:endParaRPr lang="el-GR"/>
          </a:p>
        </p:txBody>
      </p:sp>
    </p:spTree>
    <p:extLst>
      <p:ext uri="{BB962C8B-B14F-4D97-AF65-F5344CB8AC3E}">
        <p14:creationId xmlns:p14="http://schemas.microsoft.com/office/powerpoint/2010/main" val="369323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12</a:t>
            </a:fld>
            <a:endParaRPr lang="el-GR"/>
          </a:p>
        </p:txBody>
      </p:sp>
    </p:spTree>
    <p:extLst>
      <p:ext uri="{BB962C8B-B14F-4D97-AF65-F5344CB8AC3E}">
        <p14:creationId xmlns:p14="http://schemas.microsoft.com/office/powerpoint/2010/main" val="2787031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21</a:t>
            </a:fld>
            <a:endParaRPr lang="el-GR"/>
          </a:p>
        </p:txBody>
      </p:sp>
    </p:spTree>
    <p:extLst>
      <p:ext uri="{BB962C8B-B14F-4D97-AF65-F5344CB8AC3E}">
        <p14:creationId xmlns:p14="http://schemas.microsoft.com/office/powerpoint/2010/main" val="357753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22</a:t>
            </a:fld>
            <a:endParaRPr lang="el-GR"/>
          </a:p>
        </p:txBody>
      </p:sp>
    </p:spTree>
    <p:extLst>
      <p:ext uri="{BB962C8B-B14F-4D97-AF65-F5344CB8AC3E}">
        <p14:creationId xmlns:p14="http://schemas.microsoft.com/office/powerpoint/2010/main" val="1059977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23</a:t>
            </a:fld>
            <a:endParaRPr lang="el-GR"/>
          </a:p>
        </p:txBody>
      </p:sp>
    </p:spTree>
    <p:extLst>
      <p:ext uri="{BB962C8B-B14F-4D97-AF65-F5344CB8AC3E}">
        <p14:creationId xmlns:p14="http://schemas.microsoft.com/office/powerpoint/2010/main" val="2810692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24</a:t>
            </a:fld>
            <a:endParaRPr lang="el-GR"/>
          </a:p>
        </p:txBody>
      </p:sp>
    </p:spTree>
    <p:extLst>
      <p:ext uri="{BB962C8B-B14F-4D97-AF65-F5344CB8AC3E}">
        <p14:creationId xmlns:p14="http://schemas.microsoft.com/office/powerpoint/2010/main" val="4059957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25</a:t>
            </a:fld>
            <a:endParaRPr lang="el-GR"/>
          </a:p>
        </p:txBody>
      </p:sp>
    </p:spTree>
    <p:extLst>
      <p:ext uri="{BB962C8B-B14F-4D97-AF65-F5344CB8AC3E}">
        <p14:creationId xmlns:p14="http://schemas.microsoft.com/office/powerpoint/2010/main" val="1794268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26</a:t>
            </a:fld>
            <a:endParaRPr lang="el-GR"/>
          </a:p>
        </p:txBody>
      </p:sp>
    </p:spTree>
    <p:extLst>
      <p:ext uri="{BB962C8B-B14F-4D97-AF65-F5344CB8AC3E}">
        <p14:creationId xmlns:p14="http://schemas.microsoft.com/office/powerpoint/2010/main" val="3342997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27</a:t>
            </a:fld>
            <a:endParaRPr lang="el-GR"/>
          </a:p>
        </p:txBody>
      </p:sp>
    </p:spTree>
    <p:extLst>
      <p:ext uri="{BB962C8B-B14F-4D97-AF65-F5344CB8AC3E}">
        <p14:creationId xmlns:p14="http://schemas.microsoft.com/office/powerpoint/2010/main" val="3222334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28</a:t>
            </a:fld>
            <a:endParaRPr lang="el-GR"/>
          </a:p>
        </p:txBody>
      </p:sp>
    </p:spTree>
    <p:extLst>
      <p:ext uri="{BB962C8B-B14F-4D97-AF65-F5344CB8AC3E}">
        <p14:creationId xmlns:p14="http://schemas.microsoft.com/office/powerpoint/2010/main" val="2617143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29</a:t>
            </a:fld>
            <a:endParaRPr lang="el-GR"/>
          </a:p>
        </p:txBody>
      </p:sp>
    </p:spTree>
    <p:extLst>
      <p:ext uri="{BB962C8B-B14F-4D97-AF65-F5344CB8AC3E}">
        <p14:creationId xmlns:p14="http://schemas.microsoft.com/office/powerpoint/2010/main" val="281339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30</a:t>
            </a:fld>
            <a:endParaRPr lang="el-GR"/>
          </a:p>
        </p:txBody>
      </p:sp>
    </p:spTree>
    <p:extLst>
      <p:ext uri="{BB962C8B-B14F-4D97-AF65-F5344CB8AC3E}">
        <p14:creationId xmlns:p14="http://schemas.microsoft.com/office/powerpoint/2010/main" val="1641950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13</a:t>
            </a:fld>
            <a:endParaRPr lang="el-GR"/>
          </a:p>
        </p:txBody>
      </p:sp>
    </p:spTree>
    <p:extLst>
      <p:ext uri="{BB962C8B-B14F-4D97-AF65-F5344CB8AC3E}">
        <p14:creationId xmlns:p14="http://schemas.microsoft.com/office/powerpoint/2010/main" val="2940879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31</a:t>
            </a:fld>
            <a:endParaRPr lang="el-GR"/>
          </a:p>
        </p:txBody>
      </p:sp>
    </p:spTree>
    <p:extLst>
      <p:ext uri="{BB962C8B-B14F-4D97-AF65-F5344CB8AC3E}">
        <p14:creationId xmlns:p14="http://schemas.microsoft.com/office/powerpoint/2010/main" val="3357553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32</a:t>
            </a:fld>
            <a:endParaRPr lang="el-GR"/>
          </a:p>
        </p:txBody>
      </p:sp>
    </p:spTree>
    <p:extLst>
      <p:ext uri="{BB962C8B-B14F-4D97-AF65-F5344CB8AC3E}">
        <p14:creationId xmlns:p14="http://schemas.microsoft.com/office/powerpoint/2010/main" val="383814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33</a:t>
            </a:fld>
            <a:endParaRPr lang="el-GR"/>
          </a:p>
        </p:txBody>
      </p:sp>
    </p:spTree>
    <p:extLst>
      <p:ext uri="{BB962C8B-B14F-4D97-AF65-F5344CB8AC3E}">
        <p14:creationId xmlns:p14="http://schemas.microsoft.com/office/powerpoint/2010/main" val="1487782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34</a:t>
            </a:fld>
            <a:endParaRPr lang="el-GR"/>
          </a:p>
        </p:txBody>
      </p:sp>
    </p:spTree>
    <p:extLst>
      <p:ext uri="{BB962C8B-B14F-4D97-AF65-F5344CB8AC3E}">
        <p14:creationId xmlns:p14="http://schemas.microsoft.com/office/powerpoint/2010/main" val="2713839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172</a:t>
            </a:fld>
            <a:endParaRPr lang="el-GR"/>
          </a:p>
        </p:txBody>
      </p:sp>
    </p:spTree>
    <p:extLst>
      <p:ext uri="{BB962C8B-B14F-4D97-AF65-F5344CB8AC3E}">
        <p14:creationId xmlns:p14="http://schemas.microsoft.com/office/powerpoint/2010/main" val="3350824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173</a:t>
            </a:fld>
            <a:endParaRPr lang="el-GR"/>
          </a:p>
        </p:txBody>
      </p:sp>
    </p:spTree>
    <p:extLst>
      <p:ext uri="{BB962C8B-B14F-4D97-AF65-F5344CB8AC3E}">
        <p14:creationId xmlns:p14="http://schemas.microsoft.com/office/powerpoint/2010/main" val="1295005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174</a:t>
            </a:fld>
            <a:endParaRPr lang="el-GR"/>
          </a:p>
        </p:txBody>
      </p:sp>
    </p:spTree>
    <p:extLst>
      <p:ext uri="{BB962C8B-B14F-4D97-AF65-F5344CB8AC3E}">
        <p14:creationId xmlns:p14="http://schemas.microsoft.com/office/powerpoint/2010/main" val="4040179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175</a:t>
            </a:fld>
            <a:endParaRPr lang="el-GR"/>
          </a:p>
        </p:txBody>
      </p:sp>
    </p:spTree>
    <p:extLst>
      <p:ext uri="{BB962C8B-B14F-4D97-AF65-F5344CB8AC3E}">
        <p14:creationId xmlns:p14="http://schemas.microsoft.com/office/powerpoint/2010/main" val="482145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176</a:t>
            </a:fld>
            <a:endParaRPr lang="el-GR"/>
          </a:p>
        </p:txBody>
      </p:sp>
    </p:spTree>
    <p:extLst>
      <p:ext uri="{BB962C8B-B14F-4D97-AF65-F5344CB8AC3E}">
        <p14:creationId xmlns:p14="http://schemas.microsoft.com/office/powerpoint/2010/main" val="859931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177</a:t>
            </a:fld>
            <a:endParaRPr lang="el-GR"/>
          </a:p>
        </p:txBody>
      </p:sp>
    </p:spTree>
    <p:extLst>
      <p:ext uri="{BB962C8B-B14F-4D97-AF65-F5344CB8AC3E}">
        <p14:creationId xmlns:p14="http://schemas.microsoft.com/office/powerpoint/2010/main" val="521428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14</a:t>
            </a:fld>
            <a:endParaRPr lang="el-GR"/>
          </a:p>
        </p:txBody>
      </p:sp>
    </p:spTree>
    <p:extLst>
      <p:ext uri="{BB962C8B-B14F-4D97-AF65-F5344CB8AC3E}">
        <p14:creationId xmlns:p14="http://schemas.microsoft.com/office/powerpoint/2010/main" val="1899313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178</a:t>
            </a:fld>
            <a:endParaRPr lang="el-GR"/>
          </a:p>
        </p:txBody>
      </p:sp>
    </p:spTree>
    <p:extLst>
      <p:ext uri="{BB962C8B-B14F-4D97-AF65-F5344CB8AC3E}">
        <p14:creationId xmlns:p14="http://schemas.microsoft.com/office/powerpoint/2010/main" val="2254717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179</a:t>
            </a:fld>
            <a:endParaRPr lang="el-GR"/>
          </a:p>
        </p:txBody>
      </p:sp>
    </p:spTree>
    <p:extLst>
      <p:ext uri="{BB962C8B-B14F-4D97-AF65-F5344CB8AC3E}">
        <p14:creationId xmlns:p14="http://schemas.microsoft.com/office/powerpoint/2010/main" val="933006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180</a:t>
            </a:fld>
            <a:endParaRPr lang="el-GR"/>
          </a:p>
        </p:txBody>
      </p:sp>
    </p:spTree>
    <p:extLst>
      <p:ext uri="{BB962C8B-B14F-4D97-AF65-F5344CB8AC3E}">
        <p14:creationId xmlns:p14="http://schemas.microsoft.com/office/powerpoint/2010/main" val="3479905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181</a:t>
            </a:fld>
            <a:endParaRPr lang="el-GR"/>
          </a:p>
        </p:txBody>
      </p:sp>
    </p:spTree>
    <p:extLst>
      <p:ext uri="{BB962C8B-B14F-4D97-AF65-F5344CB8AC3E}">
        <p14:creationId xmlns:p14="http://schemas.microsoft.com/office/powerpoint/2010/main" val="3727371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182</a:t>
            </a:fld>
            <a:endParaRPr lang="el-GR"/>
          </a:p>
        </p:txBody>
      </p:sp>
    </p:spTree>
    <p:extLst>
      <p:ext uri="{BB962C8B-B14F-4D97-AF65-F5344CB8AC3E}">
        <p14:creationId xmlns:p14="http://schemas.microsoft.com/office/powerpoint/2010/main" val="2383967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254</a:t>
            </a:fld>
            <a:endParaRPr lang="el-GR"/>
          </a:p>
        </p:txBody>
      </p:sp>
    </p:spTree>
    <p:extLst>
      <p:ext uri="{BB962C8B-B14F-4D97-AF65-F5344CB8AC3E}">
        <p14:creationId xmlns:p14="http://schemas.microsoft.com/office/powerpoint/2010/main" val="499451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15</a:t>
            </a:fld>
            <a:endParaRPr lang="el-GR"/>
          </a:p>
        </p:txBody>
      </p:sp>
    </p:spTree>
    <p:extLst>
      <p:ext uri="{BB962C8B-B14F-4D97-AF65-F5344CB8AC3E}">
        <p14:creationId xmlns:p14="http://schemas.microsoft.com/office/powerpoint/2010/main" val="362469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16</a:t>
            </a:fld>
            <a:endParaRPr lang="el-GR"/>
          </a:p>
        </p:txBody>
      </p:sp>
    </p:spTree>
    <p:extLst>
      <p:ext uri="{BB962C8B-B14F-4D97-AF65-F5344CB8AC3E}">
        <p14:creationId xmlns:p14="http://schemas.microsoft.com/office/powerpoint/2010/main" val="2118809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17</a:t>
            </a:fld>
            <a:endParaRPr lang="el-GR"/>
          </a:p>
        </p:txBody>
      </p:sp>
    </p:spTree>
    <p:extLst>
      <p:ext uri="{BB962C8B-B14F-4D97-AF65-F5344CB8AC3E}">
        <p14:creationId xmlns:p14="http://schemas.microsoft.com/office/powerpoint/2010/main" val="255804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18</a:t>
            </a:fld>
            <a:endParaRPr lang="el-GR"/>
          </a:p>
        </p:txBody>
      </p:sp>
    </p:spTree>
    <p:extLst>
      <p:ext uri="{BB962C8B-B14F-4D97-AF65-F5344CB8AC3E}">
        <p14:creationId xmlns:p14="http://schemas.microsoft.com/office/powerpoint/2010/main" val="1105400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19</a:t>
            </a:fld>
            <a:endParaRPr lang="el-GR"/>
          </a:p>
        </p:txBody>
      </p:sp>
    </p:spTree>
    <p:extLst>
      <p:ext uri="{BB962C8B-B14F-4D97-AF65-F5344CB8AC3E}">
        <p14:creationId xmlns:p14="http://schemas.microsoft.com/office/powerpoint/2010/main" val="983246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20</a:t>
            </a:fld>
            <a:endParaRPr lang="el-GR"/>
          </a:p>
        </p:txBody>
      </p:sp>
    </p:spTree>
    <p:extLst>
      <p:ext uri="{BB962C8B-B14F-4D97-AF65-F5344CB8AC3E}">
        <p14:creationId xmlns:p14="http://schemas.microsoft.com/office/powerpoint/2010/main" val="2958810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4733366"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6" y="4421082"/>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12/14/2016</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ooter Placeholder 4"/>
          <p:cNvSpPr>
            <a:spLocks noGrp="1"/>
          </p:cNvSpPr>
          <p:nvPr>
            <p:ph type="ftr" sz="quarter" idx="11"/>
          </p:nvPr>
        </p:nvSpPr>
        <p:spPr>
          <a:xfrm>
            <a:off x="5303520" y="5719968"/>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7" y="5719968"/>
            <a:ext cx="643666" cy="365125"/>
          </a:xfrm>
        </p:spPr>
        <p:txBody>
          <a:bodyPr/>
          <a:lstStyle>
            <a:lvl1pPr>
              <a:defRPr>
                <a:solidFill>
                  <a:schemeClr val="accent1"/>
                </a:solidFill>
              </a:defRPr>
            </a:lvl1pPr>
          </a:lstStyle>
          <a:p>
            <a:fld id="{B6F15528-21DE-4FAA-801E-634DDDAF4B2B}"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101543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848465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572106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702572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6" y="2900831"/>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6" y="4267202"/>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135895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376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8"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6"/>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31420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2475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7216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2" y="601885"/>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1145895"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p>
        </p:txBody>
      </p:sp>
      <p:sp>
        <p:nvSpPr>
          <p:cNvPr id="2" name="Title 1"/>
          <p:cNvSpPr>
            <a:spLocks noGrp="1"/>
          </p:cNvSpPr>
          <p:nvPr>
            <p:ph type="title"/>
          </p:nvPr>
        </p:nvSpPr>
        <p:spPr>
          <a:xfrm>
            <a:off x="4739833" y="2657436"/>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0561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2" name="Rectangle 101"/>
          <p:cNvSpPr/>
          <p:nvPr/>
        </p:nvSpPr>
        <p:spPr>
          <a:xfrm>
            <a:off x="905572" y="601885"/>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9"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1" y="4133090"/>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12/14/2016</a:t>
            </a:fld>
            <a:endParaRPr lang="en-US" dirty="0"/>
          </a:p>
        </p:txBody>
      </p:sp>
      <p:sp>
        <p:nvSpPr>
          <p:cNvPr id="6" name="Footer Placeholder 5"/>
          <p:cNvSpPr>
            <a:spLocks noGrp="1"/>
          </p:cNvSpPr>
          <p:nvPr>
            <p:ph type="ftr" sz="quarter" idx="11"/>
          </p:nvPr>
        </p:nvSpPr>
        <p:spPr>
          <a:xfrm>
            <a:off x="4641448" y="5724837"/>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4346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66" name="Rectangle 65"/>
          <p:cNvSpPr/>
          <p:nvPr/>
        </p:nvSpPr>
        <p:spPr>
          <a:xfrm>
            <a:off x="457200" y="333489"/>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738351" y="710292"/>
            <a:ext cx="741505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38351" y="1907270"/>
            <a:ext cx="7415050" cy="39334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4"/>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12/14/2016</a:t>
            </a:fld>
            <a:endParaRPr lang="en-US" dirty="0"/>
          </a:p>
        </p:txBody>
      </p:sp>
      <p:sp>
        <p:nvSpPr>
          <p:cNvPr id="5" name="Footer Placeholder 4"/>
          <p:cNvSpPr>
            <a:spLocks noGrp="1"/>
          </p:cNvSpPr>
          <p:nvPr>
            <p:ph type="ftr" sz="quarter" idx="3"/>
          </p:nvPr>
        </p:nvSpPr>
        <p:spPr>
          <a:xfrm>
            <a:off x="4641448" y="5852162"/>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3"/>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699490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42.xml"/></Relationships>
</file>

<file path=ppt/slides/_rels/slide101.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0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44.xml"/></Relationships>
</file>

<file path=ppt/slides/_rels/slide10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45.xml"/></Relationships>
</file>

<file path=ppt/slides/_rels/slide106.xml.rels><?xml version="1.0" encoding="UTF-8" standalone="yes"?>
<Relationships xmlns="http://schemas.openxmlformats.org/package/2006/relationships"><Relationship Id="rId8" Type="http://schemas.openxmlformats.org/officeDocument/2006/relationships/customXml" Target="../ink/ink47.xm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customXml" Target="../ink/ink46.xml"/><Relationship Id="rId9" Type="http://schemas.openxmlformats.org/officeDocument/2006/relationships/image" Target="NULL"/></Relationships>
</file>

<file path=ppt/slides/_rels/slide10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NUL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49.xml"/></Relationships>
</file>

<file path=ppt/slides/_rels/slide112.xml.rels><?xml version="1.0" encoding="UTF-8" standalone="yes"?>
<Relationships xmlns="http://schemas.openxmlformats.org/package/2006/relationships"><Relationship Id="rId3" Type="http://schemas.openxmlformats.org/officeDocument/2006/relationships/customXml" Target="../ink/ink50.xm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NULL"/></Relationships>
</file>

<file path=ppt/slides/_rels/slide113.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NULL"/></Relationships>
</file>

<file path=ppt/slides/_rels/slide1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52.xml"/></Relationships>
</file>

<file path=ppt/slides/_rels/slide1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NULL"/></Relationships>
</file>

<file path=ppt/slides/_rels/slide117.xml.rels><?xml version="1.0" encoding="UTF-8" standalone="yes"?>
<Relationships xmlns="http://schemas.openxmlformats.org/package/2006/relationships"><Relationship Id="rId3" Type="http://schemas.openxmlformats.org/officeDocument/2006/relationships/customXml" Target="../ink/ink54.xm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NULL"/></Relationships>
</file>

<file path=ppt/slides/_rels/slide118.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56.xml"/><Relationship Id="rId4" Type="http://schemas.openxmlformats.org/officeDocument/2006/relationships/image" Target="NUL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customXml" Target="../ink/ink1.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57.xml"/><Relationship Id="rId7" Type="http://schemas.openxmlformats.org/officeDocument/2006/relationships/customXml" Target="../ink/ink58.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NULL"/></Relationships>
</file>

<file path=ppt/slides/_rels/slide121.xml.rels><?xml version="1.0" encoding="UTF-8" standalone="yes"?>
<Relationships xmlns="http://schemas.openxmlformats.org/package/2006/relationships"><Relationship Id="rId3" Type="http://schemas.openxmlformats.org/officeDocument/2006/relationships/customXml" Target="../ink/ink59.xm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NULL"/></Relationships>
</file>

<file path=ppt/slides/_rels/slide122.xml.rels><?xml version="1.0" encoding="UTF-8" standalone="yes"?>
<Relationships xmlns="http://schemas.openxmlformats.org/package/2006/relationships"><Relationship Id="rId3" Type="http://schemas.openxmlformats.org/officeDocument/2006/relationships/customXml" Target="../ink/ink60.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NULL"/></Relationships>
</file>

<file path=ppt/slides/_rels/slide123.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NULL"/></Relationships>
</file>

<file path=ppt/slides/_rels/slide1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customXml" Target="../ink/ink2.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62.xml"/></Relationships>
</file>

<file path=ppt/slides/_rels/slide1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63.xml"/></Relationships>
</file>

<file path=ppt/slides/_rels/slide1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customXml" Target="../ink/ink64.xml"/><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NUL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NUL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NUL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100.png"/></Relationships>
</file>

<file path=ppt/slides/_rels/slide1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NUL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66.xml"/></Relationships>
</file>

<file path=ppt/slides/_rels/slide1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6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NUL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customXml" Target="../ink/ink4.xml"/><Relationship Id="rId4" Type="http://schemas.openxmlformats.org/officeDocument/2006/relationships/image" Target="../media/image11.png"/></Relationships>
</file>

<file path=ppt/slides/_rels/slide17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NULL"/></Relationships>
</file>

<file path=ppt/slides/_rels/slide1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NULL"/></Relationships>
</file>

<file path=ppt/slides/_rels/slide1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68.xml"/></Relationships>
</file>

<file path=ppt/slides/_rels/slide17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69.xml"/></Relationships>
</file>

<file path=ppt/slides/_rels/slide17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70.xml"/></Relationships>
</file>

<file path=ppt/slides/_rels/slide1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NULL"/></Relationships>
</file>

<file path=ppt/slides/_rels/slide1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71.xml"/></Relationships>
</file>

<file path=ppt/slides/_rels/slide1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customXml" Target="../ink/ink72.xml"/><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NULL"/></Relationships>
</file>

<file path=ppt/slides/_rels/slide18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73.xml"/></Relationships>
</file>

<file path=ppt/slides/_rels/slide186.xml.rels><?xml version="1.0" encoding="UTF-8" standalone="yes"?>
<Relationships xmlns="http://schemas.openxmlformats.org/package/2006/relationships"><Relationship Id="rId3" Type="http://schemas.openxmlformats.org/officeDocument/2006/relationships/customXml" Target="../ink/ink74.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75.xml"/><Relationship Id="rId4" Type="http://schemas.openxmlformats.org/officeDocument/2006/relationships/image" Target="NUL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76.xml"/></Relationships>
</file>

<file path=ppt/slides/_rels/slide18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77.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customXml" Target="../ink/ink78.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91.xml.rels><?xml version="1.0" encoding="UTF-8" standalone="yes"?>
<Relationships xmlns="http://schemas.openxmlformats.org/package/2006/relationships"><Relationship Id="rId3" Type="http://schemas.openxmlformats.org/officeDocument/2006/relationships/customXml" Target="../ink/ink79.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92.xml.rels><?xml version="1.0" encoding="UTF-8" standalone="yes"?>
<Relationships xmlns="http://schemas.openxmlformats.org/package/2006/relationships"><Relationship Id="rId3" Type="http://schemas.openxmlformats.org/officeDocument/2006/relationships/customXml" Target="../ink/ink80.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9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81.xml"/></Relationships>
</file>

<file path=ppt/slides/_rels/slide1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82.xml"/></Relationships>
</file>

<file path=ppt/slides/_rels/slide19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customXml" Target="../ink/ink83.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197.xml.rels><?xml version="1.0" encoding="UTF-8" standalone="yes"?>
<Relationships xmlns="http://schemas.openxmlformats.org/package/2006/relationships"><Relationship Id="rId3" Type="http://schemas.openxmlformats.org/officeDocument/2006/relationships/customXml" Target="../ink/ink84.xm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85.xml"/><Relationship Id="rId4" Type="http://schemas.openxmlformats.org/officeDocument/2006/relationships/image" Target="NULL"/></Relationships>
</file>

<file path=ppt/slides/_rels/slide198.xml.rels><?xml version="1.0" encoding="UTF-8" standalone="yes"?>
<Relationships xmlns="http://schemas.openxmlformats.org/package/2006/relationships"><Relationship Id="rId3" Type="http://schemas.openxmlformats.org/officeDocument/2006/relationships/customXml" Target="../ink/ink86.xm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87.xml"/><Relationship Id="rId4" Type="http://schemas.openxmlformats.org/officeDocument/2006/relationships/image" Target="NULL"/></Relationships>
</file>

<file path=ppt/slides/_rels/slide199.xml.rels><?xml version="1.0" encoding="UTF-8" standalone="yes"?>
<Relationships xmlns="http://schemas.openxmlformats.org/package/2006/relationships"><Relationship Id="rId3" Type="http://schemas.openxmlformats.org/officeDocument/2006/relationships/customXml" Target="../ink/ink88.xm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89.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customXml" Target="../ink/ink90.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91.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92.xml"/></Relationships>
</file>

<file path=ppt/slides/_rels/slide20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9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NUL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NUL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94.xm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customXml" Target="../ink/ink95.xml"/><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NULL"/></Relationships>
</file>

<file path=ppt/slides/_rels/slide2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96.xml"/></Relationships>
</file>

<file path=ppt/slides/_rels/slide2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NUL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customXml" Target="../ink/ink97.xml"/><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NULL"/></Relationships>
</file>

<file path=ppt/slides/_rels/slide2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NUL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customXml" Target="../ink/ink99.xml"/><Relationship Id="rId5" Type="http://schemas.openxmlformats.org/officeDocument/2006/relationships/image" Target="NULL"/><Relationship Id="rId4" Type="http://schemas.openxmlformats.org/officeDocument/2006/relationships/customXml" Target="../ink/ink98.xml"/></Relationships>
</file>

<file path=ppt/slides/_rels/slide22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customXml" Target="../ink/ink101.xml"/><Relationship Id="rId5" Type="http://schemas.openxmlformats.org/officeDocument/2006/relationships/image" Target="NULL"/><Relationship Id="rId4" Type="http://schemas.openxmlformats.org/officeDocument/2006/relationships/customXml" Target="../ink/ink100.xml"/></Relationships>
</file>

<file path=ppt/slides/_rels/slide22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NUL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NUL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102.xml"/><Relationship Id="rId7" Type="http://schemas.openxmlformats.org/officeDocument/2006/relationships/customXml" Target="../ink/ink104.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108.png"/><Relationship Id="rId5" Type="http://schemas.openxmlformats.org/officeDocument/2006/relationships/customXml" Target="../ink/ink103.xm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105.xml"/></Relationships>
</file>

<file path=ppt/slides/_rels/slide23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106.xml"/><Relationship Id="rId7" Type="http://schemas.openxmlformats.org/officeDocument/2006/relationships/customXml" Target="../ink/ink108.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107.xml"/><Relationship Id="rId4" Type="http://schemas.openxmlformats.org/officeDocument/2006/relationships/image" Target="NULL"/></Relationships>
</file>

<file path=ppt/slides/_rels/slide238.xml.rels><?xml version="1.0" encoding="UTF-8" standalone="yes"?>
<Relationships xmlns="http://schemas.openxmlformats.org/package/2006/relationships"><Relationship Id="rId3" Type="http://schemas.openxmlformats.org/officeDocument/2006/relationships/customXml" Target="../ink/ink109.xml"/><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110.xml"/><Relationship Id="rId4" Type="http://schemas.openxmlformats.org/officeDocument/2006/relationships/image" Target="NUL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5.png"/><Relationship Id="rId7" Type="http://schemas.openxmlformats.org/officeDocument/2006/relationships/customXml" Target="../ink/ink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6.xml"/><Relationship Id="rId4" Type="http://schemas.openxmlformats.org/officeDocument/2006/relationships/image" Target="NUL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11.xml"/></Relationships>
</file>

<file path=ppt/slides/_rels/slide246.xml.rels><?xml version="1.0" encoding="UTF-8" standalone="yes"?>
<Relationships xmlns="http://schemas.openxmlformats.org/package/2006/relationships"><Relationship Id="rId3" Type="http://schemas.openxmlformats.org/officeDocument/2006/relationships/customXml" Target="../ink/ink112.xml"/><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NULL"/></Relationships>
</file>

<file path=ppt/slides/_rels/slide247.xml.rels><?xml version="1.0" encoding="UTF-8" standalone="yes"?>
<Relationships xmlns="http://schemas.openxmlformats.org/package/2006/relationships"><Relationship Id="rId3" Type="http://schemas.openxmlformats.org/officeDocument/2006/relationships/customXml" Target="../ink/ink113.xml"/><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NULL"/></Relationships>
</file>

<file path=ppt/slides/_rels/slide248.xml.rels><?xml version="1.0" encoding="UTF-8" standalone="yes"?>
<Relationships xmlns="http://schemas.openxmlformats.org/package/2006/relationships"><Relationship Id="rId3" Type="http://schemas.openxmlformats.org/officeDocument/2006/relationships/customXml" Target="../ink/ink114.xml"/><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NULL"/></Relationships>
</file>

<file path=ppt/slides/_rels/slide249.xml.rels><?xml version="1.0" encoding="UTF-8" standalone="yes"?>
<Relationships xmlns="http://schemas.openxmlformats.org/package/2006/relationships"><Relationship Id="rId3" Type="http://schemas.openxmlformats.org/officeDocument/2006/relationships/customXml" Target="../ink/ink115.xm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116.xm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18.png"/><Relationship Id="rId7"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NULL"/><Relationship Id="rId9" Type="http://schemas.openxmlformats.org/officeDocument/2006/relationships/image" Target="NULL"/></Relationships>
</file>

<file path=ppt/slides/_rels/slide250.xml.rels><?xml version="1.0" encoding="UTF-8" standalone="yes"?>
<Relationships xmlns="http://schemas.openxmlformats.org/package/2006/relationships"><Relationship Id="rId3" Type="http://schemas.openxmlformats.org/officeDocument/2006/relationships/customXml" Target="../ink/ink117.xm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118.xml"/><Relationship Id="rId4" Type="http://schemas.openxmlformats.org/officeDocument/2006/relationships/image" Target="NULL"/></Relationships>
</file>

<file path=ppt/slides/_rels/slide2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customXml" Target="../ink/ink119.xml"/><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120.xml"/><Relationship Id="rId4" Type="http://schemas.openxmlformats.org/officeDocument/2006/relationships/image" Target="NULL"/></Relationships>
</file>

<file path=ppt/slides/_rels/slide253.xml.rels><?xml version="1.0" encoding="UTF-8" standalone="yes"?>
<Relationships xmlns="http://schemas.openxmlformats.org/package/2006/relationships"><Relationship Id="rId3" Type="http://schemas.openxmlformats.org/officeDocument/2006/relationships/customXml" Target="../ink/ink121.xml"/><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122.xml"/><Relationship Id="rId4" Type="http://schemas.openxmlformats.org/officeDocument/2006/relationships/image" Target="NUL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ustomXml" Target="../ink/ink10.xml"/><Relationship Id="rId5"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1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ustomXml" Target="../ink/ink13.xml"/><Relationship Id="rId5" Type="http://schemas.openxmlformats.org/officeDocument/2006/relationships/image" Target="NULL"/><Relationship Id="rId4" Type="http://schemas.openxmlformats.org/officeDocument/2006/relationships/customXml" Target="../ink/ink1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ustomXml" Target="../ink/ink15.xml"/><Relationship Id="rId5" Type="http://schemas.openxmlformats.org/officeDocument/2006/relationships/image" Target="NULL"/><Relationship Id="rId4" Type="http://schemas.openxmlformats.org/officeDocument/2006/relationships/customXml" Target="../ink/ink1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17.xm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NUL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NULL"/></Relationships>
</file>

<file path=ppt/slides/_rels/slide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21.xml"/></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2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23.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ustomXml" Target="../ink/ink24.xm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NUL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NUL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NUL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NUL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NUL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NUL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25.xml"/></Relationships>
</file>

<file path=ppt/slides/_rels/slide7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27.xml"/><Relationship Id="rId4" Type="http://schemas.openxmlformats.org/officeDocument/2006/relationships/image" Target="NUL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customXml" Target="../ink/ink29.xml"/><Relationship Id="rId5" Type="http://schemas.openxmlformats.org/officeDocument/2006/relationships/image" Target="NULL"/><Relationship Id="rId4" Type="http://schemas.openxmlformats.org/officeDocument/2006/relationships/customXml" Target="../ink/ink28.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ustomXml" Target="../ink/ink30.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31.xml"/><Relationship Id="rId4" Type="http://schemas.openxmlformats.org/officeDocument/2006/relationships/image" Target="NULL"/></Relationships>
</file>

<file path=ppt/slides/_rels/slide79.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33.xm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34.xml"/><Relationship Id="rId7" Type="http://schemas.openxmlformats.org/officeDocument/2006/relationships/customXml" Target="../ink/ink36.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customXml" Target="../ink/ink35.xml"/><Relationship Id="rId4" Type="http://schemas.openxmlformats.org/officeDocument/2006/relationships/image" Target="NULL"/></Relationships>
</file>

<file path=ppt/slides/_rels/slide8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37.xml"/></Relationships>
</file>

<file path=ppt/slides/_rels/slide9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38.xml"/></Relationships>
</file>

<file path=ppt/slides/_rels/slide93.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image" Target="NULL"/><Relationship Id="rId1" Type="http://schemas.openxmlformats.org/officeDocument/2006/relationships/slideLayout" Target="../slideLayouts/slideLayout2.xml"/><Relationship Id="rId4" Type="http://schemas.openxmlformats.org/officeDocument/2006/relationships/image" Target="NULL"/></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NUL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40.xml"/></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NULL"/></Relationships>
</file>

<file path=ppt/slides/_rels/slide9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customXml" Target="../ink/ink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a:t>Ηλεκτρομαγνητισμός</a:t>
            </a:r>
          </a:p>
          <a:p>
            <a:r>
              <a:rPr lang="el-GR" dirty="0"/>
              <a:t>Ηλεκτρικά Πεδία</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050" dirty="0" smtClean="0">
                <a:solidFill>
                  <a:srgbClr val="FF0000"/>
                </a:solidFill>
                <a:latin typeface="Cambria" panose="02040503050406030204" pitchFamily="18" charset="0"/>
                <a:sym typeface="Wingdings" panose="05000000000000000000" pitchFamily="2" charset="2"/>
              </a:rPr>
              <a:t> (</a:t>
            </a:r>
            <a:r>
              <a:rPr lang="en-US" sz="1050" dirty="0" smtClean="0">
                <a:solidFill>
                  <a:srgbClr val="FF0000"/>
                </a:solidFill>
                <a:latin typeface="Cambria" panose="02040503050406030204" pitchFamily="18" charset="0"/>
                <a:sym typeface="Wingdings" panose="05000000000000000000" pitchFamily="2" charset="2"/>
              </a:rPr>
              <a:t>Courtesy of Resonance Research Corporation)</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p:spPr>
      </p:pic>
    </p:spTree>
    <p:extLst>
      <p:ext uri="{BB962C8B-B14F-4D97-AF65-F5344CB8AC3E}">
        <p14:creationId xmlns:p14="http://schemas.microsoft.com/office/powerpoint/2010/main" val="2981292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874530"/>
              </a:xfrm>
            </p:spPr>
            <p:txBody>
              <a:bodyPr>
                <a:normAutofit fontScale="92500" lnSpcReduction="10000"/>
              </a:bodyPr>
              <a:lstStyle/>
              <a:p>
                <a:r>
                  <a:rPr lang="el-GR" b="1" i="1" dirty="0" smtClean="0"/>
                  <a:t>Ο νόμος του </a:t>
                </a:r>
                <a:r>
                  <a:rPr lang="en-US" b="1" i="1" dirty="0" smtClean="0"/>
                  <a:t>Coulomb</a:t>
                </a:r>
                <a:endParaRPr lang="el-GR" dirty="0"/>
              </a:p>
              <a:p>
                <a:pPr lvl="1"/>
                <a:r>
                  <a:rPr lang="el-GR" dirty="0" smtClean="0"/>
                  <a:t>Πειράματα έδειξαν ότι η ηλεκτρική δύναμη είναι συντηρητική</a:t>
                </a:r>
              </a:p>
              <a:p>
                <a:pPr lvl="1"/>
                <a:r>
                  <a:rPr lang="el-GR" dirty="0" smtClean="0"/>
                  <a:t>Μονάδα μέτρησης στο </a:t>
                </a:r>
                <a:r>
                  <a:rPr lang="en-US" dirty="0" smtClean="0"/>
                  <a:t>S.I. : Newton (N)</a:t>
                </a:r>
              </a:p>
              <a:p>
                <a:pPr lvl="1"/>
                <a:r>
                  <a:rPr lang="el-GR" dirty="0" smtClean="0"/>
                  <a:t>Σταθερά </a:t>
                </a:r>
                <a14:m>
                  <m:oMath xmlns:m="http://schemas.openxmlformats.org/officeDocument/2006/math">
                    <m:sSub>
                      <m:sSubPr>
                        <m:ctrlPr>
                          <a:rPr lang="en-US" i="1">
                            <a:latin typeface="Cambria Math" panose="02040503050406030204" pitchFamily="18" charset="0"/>
                          </a:rPr>
                        </m:ctrlPr>
                      </m:sSubPr>
                      <m:e>
                        <m:r>
                          <a:rPr lang="en-US" b="0" i="1">
                            <a:latin typeface="Cambria Math" panose="02040503050406030204" pitchFamily="18" charset="0"/>
                          </a:rPr>
                          <m:t>𝑘</m:t>
                        </m:r>
                      </m:e>
                      <m:sub>
                        <m:r>
                          <a:rPr lang="en-US" b="0" i="1">
                            <a:latin typeface="Cambria Math" panose="02040503050406030204" pitchFamily="18" charset="0"/>
                          </a:rPr>
                          <m:t>𝑒</m:t>
                        </m:r>
                      </m:sub>
                    </m:sSub>
                  </m:oMath>
                </a14:m>
                <a:endParaRPr lang="en-US" i="1" dirty="0" smtClean="0"/>
              </a:p>
              <a:p>
                <a:pPr lvl="2"/>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r>
                      <a:rPr lang="el-GR" b="0" i="1" smtClean="0">
                        <a:latin typeface="Cambria Math" panose="02040503050406030204" pitchFamily="18" charset="0"/>
                      </a:rPr>
                      <m:t>=8.987</m:t>
                    </m:r>
                    <m:r>
                      <a:rPr lang="el-GR" b="0" i="1" smtClean="0">
                        <a:latin typeface="Cambria Math" panose="02040503050406030204" pitchFamily="18" charset="0"/>
                        <a:ea typeface="Cambria Math" panose="02040503050406030204" pitchFamily="18" charset="0"/>
                      </a:rPr>
                      <m:t>×</m:t>
                    </m:r>
                    <m:sSup>
                      <m:sSupPr>
                        <m:ctrlPr>
                          <a:rPr lang="el-GR"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9</m:t>
                        </m:r>
                      </m:sup>
                    </m:sSup>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𝑁</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𝐶</m:t>
                            </m:r>
                          </m:e>
                          <m:sup>
                            <m:r>
                              <a:rPr lang="en-US" b="0" i="1" smtClean="0">
                                <a:latin typeface="Cambria Math" panose="02040503050406030204" pitchFamily="18" charset="0"/>
                                <a:ea typeface="Cambria Math" panose="02040503050406030204" pitchFamily="18" charset="0"/>
                              </a:rPr>
                              <m:t>2</m:t>
                            </m:r>
                          </m:sup>
                        </m:sSup>
                      </m:den>
                    </m:f>
                  </m:oMath>
                </a14:m>
                <a:endParaRPr lang="en-US" i="1" dirty="0" smtClean="0"/>
              </a:p>
              <a:p>
                <a:pPr lvl="2"/>
                <a:r>
                  <a:rPr lang="el-GR" dirty="0" smtClean="0"/>
                  <a:t>Επίσης, γράφεται ως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4</m:t>
                        </m:r>
                        <m:r>
                          <a:rPr lang="el-GR" b="0" i="1" smtClean="0">
                            <a:latin typeface="Cambria Math" panose="02040503050406030204" pitchFamily="18" charset="0"/>
                          </a:rPr>
                          <m:t>𝜋</m:t>
                        </m:r>
                        <m:sSub>
                          <m:sSubPr>
                            <m:ctrlPr>
                              <a:rPr lang="el-GR" b="0" i="1" smtClean="0">
                                <a:latin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𝜖</m:t>
                            </m:r>
                          </m:e>
                          <m:sub>
                            <m:r>
                              <a:rPr lang="el-GR" b="0" i="1" smtClean="0">
                                <a:latin typeface="Cambria Math" panose="02040503050406030204" pitchFamily="18" charset="0"/>
                              </a:rPr>
                              <m:t>0</m:t>
                            </m:r>
                          </m:sub>
                        </m:sSub>
                      </m:den>
                    </m:f>
                  </m:oMath>
                </a14:m>
                <a:endParaRPr lang="el-GR" dirty="0" smtClean="0"/>
              </a:p>
              <a:p>
                <a:pPr lvl="3"/>
                <a:r>
                  <a:rPr lang="el-GR" dirty="0" smtClean="0"/>
                  <a:t>όπου </a:t>
                </a:r>
                <a14:m>
                  <m:oMath xmlns:m="http://schemas.openxmlformats.org/officeDocument/2006/math">
                    <m:sSub>
                      <m:sSubPr>
                        <m:ctrlPr>
                          <a:rPr lang="el-GR"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𝜖</m:t>
                        </m:r>
                      </m:e>
                      <m:sub>
                        <m:r>
                          <a:rPr lang="el-GR" i="1">
                            <a:latin typeface="Cambria Math" panose="02040503050406030204" pitchFamily="18" charset="0"/>
                          </a:rPr>
                          <m:t>0</m:t>
                        </m:r>
                      </m:sub>
                    </m:sSub>
                    <m:r>
                      <a:rPr lang="el-GR" b="0" i="1" smtClean="0">
                        <a:latin typeface="Cambria Math" panose="02040503050406030204" pitchFamily="18" charset="0"/>
                      </a:rPr>
                      <m:t>=8.854</m:t>
                    </m:r>
                    <m:r>
                      <a:rPr lang="el-GR" b="0" i="1" smtClean="0">
                        <a:latin typeface="Cambria Math" panose="02040503050406030204" pitchFamily="18" charset="0"/>
                        <a:ea typeface="Cambria Math" panose="02040503050406030204" pitchFamily="18" charset="0"/>
                      </a:rPr>
                      <m:t>×</m:t>
                    </m:r>
                    <m:sSup>
                      <m:sSupPr>
                        <m:ctrlPr>
                          <a:rPr lang="el-GR" b="0" i="1" smtClean="0">
                            <a:latin typeface="Cambria Math" panose="02040503050406030204" pitchFamily="18" charset="0"/>
                            <a:ea typeface="Cambria Math" panose="02040503050406030204" pitchFamily="18" charset="0"/>
                          </a:rPr>
                        </m:ctrlPr>
                      </m:sSupPr>
                      <m:e>
                        <m:r>
                          <a:rPr lang="el-GR" b="0" i="1" smtClean="0">
                            <a:latin typeface="Cambria Math" panose="02040503050406030204" pitchFamily="18" charset="0"/>
                            <a:ea typeface="Cambria Math" panose="02040503050406030204" pitchFamily="18" charset="0"/>
                          </a:rPr>
                          <m:t>10</m:t>
                        </m:r>
                      </m:e>
                      <m:sup>
                        <m:r>
                          <a:rPr lang="el-GR" b="0" i="1" smtClean="0">
                            <a:latin typeface="Cambria Math" panose="02040503050406030204" pitchFamily="18" charset="0"/>
                            <a:ea typeface="Cambria Math" panose="02040503050406030204" pitchFamily="18" charset="0"/>
                          </a:rPr>
                          <m:t>−12</m:t>
                        </m:r>
                      </m:sup>
                    </m:sSup>
                    <m:f>
                      <m:fPr>
                        <m:ctrlPr>
                          <a:rPr lang="en-US" b="0" i="1" smtClean="0">
                            <a:latin typeface="Cambria Math" panose="02040503050406030204" pitchFamily="18" charset="0"/>
                            <a:ea typeface="Cambria Math" panose="02040503050406030204" pitchFamily="18" charset="0"/>
                          </a:rPr>
                        </m:ctrlPr>
                      </m:fPr>
                      <m:num>
                        <m:sSup>
                          <m:sSupPr>
                            <m:ctrlPr>
                              <a:rPr lang="el-GR"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C</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𝑁</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den>
                    </m:f>
                    <m:r>
                      <a:rPr lang="el-GR" b="0" i="0" smtClean="0">
                        <a:latin typeface="Cambria Math" panose="02040503050406030204" pitchFamily="18" charset="0"/>
                        <a:ea typeface="Cambria Math" panose="02040503050406030204" pitchFamily="18" charset="0"/>
                      </a:rPr>
                      <m:t>,</m:t>
                    </m:r>
                  </m:oMath>
                </a14:m>
                <a:r>
                  <a:rPr lang="el-GR" b="0" dirty="0" smtClean="0">
                    <a:ea typeface="Cambria Math" panose="02040503050406030204" pitchFamily="18" charset="0"/>
                  </a:rPr>
                  <a:t> και λέγεται </a:t>
                </a:r>
                <a:r>
                  <a:rPr lang="el-GR" b="1" i="1" dirty="0" smtClean="0">
                    <a:ea typeface="Cambria Math" panose="02040503050406030204" pitchFamily="18" charset="0"/>
                  </a:rPr>
                  <a:t>διηλεκτρική σταθερά του κενού</a:t>
                </a:r>
                <a:endParaRPr lang="en-US" b="1" i="1" dirty="0" smtClean="0">
                  <a:ea typeface="Cambria Math" panose="02040503050406030204" pitchFamily="18" charset="0"/>
                </a:endParaRPr>
              </a:p>
              <a:p>
                <a:pPr lvl="1"/>
                <a:r>
                  <a:rPr lang="el-GR" dirty="0" smtClean="0"/>
                  <a:t>Το μικρότερο ελεύθερο φορτίο που έχει βρεθεί στη φύση είναι </a:t>
                </a:r>
                <a14:m>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=1.602×</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−19</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𝐶</m:t>
                    </m:r>
                  </m:oMath>
                </a14:m>
                <a:endParaRPr lang="el-GR" dirty="0" smtClean="0"/>
              </a:p>
              <a:p>
                <a:pPr lvl="2"/>
                <a14:m>
                  <m:oMath xmlns:m="http://schemas.openxmlformats.org/officeDocument/2006/math">
                    <m:r>
                      <a:rPr lang="en-US" b="0" i="1" smtClean="0">
                        <a:latin typeface="Cambria Math" panose="02040503050406030204" pitchFamily="18" charset="0"/>
                        <a:ea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r>
                      <m:rPr>
                        <m:sty m:val="p"/>
                      </m:rPr>
                      <a:rPr lang="en-US" i="0">
                        <a:latin typeface="Cambria Math" panose="02040503050406030204" pitchFamily="18" charset="0"/>
                        <a:ea typeface="Cambria Math" panose="02040503050406030204" pitchFamily="18" charset="0"/>
                      </a:rPr>
                      <m:t>C</m:t>
                    </m:r>
                    <m:r>
                      <m:rPr>
                        <m:sty m:val="p"/>
                      </m:rPr>
                      <a:rPr lang="en-US" b="0" i="0" smtClean="0">
                        <a:latin typeface="Cambria Math" panose="02040503050406030204" pitchFamily="18" charset="0"/>
                        <a:ea typeface="Cambria Math" panose="02040503050406030204" pitchFamily="18" charset="0"/>
                      </a:rPr>
                      <m:t>oulomb</m:t>
                    </m:r>
                    <m:r>
                      <a:rPr lang="en-US" b="0" i="1" smtClean="0">
                        <a:latin typeface="Cambria Math" panose="02040503050406030204" pitchFamily="18" charset="0"/>
                        <a:ea typeface="Cambria Math" panose="02040503050406030204" pitchFamily="18" charset="0"/>
                      </a:rPr>
                      <m:t>:</m:t>
                    </m:r>
                  </m:oMath>
                </a14:m>
                <a:r>
                  <a:rPr lang="el-GR" dirty="0" smtClean="0"/>
                  <a:t> μη θεμελιώδης μονάδα μέτρησης</a:t>
                </a:r>
              </a:p>
              <a:p>
                <a:pPr lvl="3"/>
                <a:r>
                  <a:rPr lang="el-GR" dirty="0" smtClean="0"/>
                  <a:t>Εξαρτάται από άλλες μονάδες που θα δούμε στη συνέχεια</a:t>
                </a:r>
                <a:endParaRPr lang="el-GR" dirty="0"/>
              </a:p>
              <a:p>
                <a:pPr lvl="2"/>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874530"/>
              </a:xfrm>
              <a:blipFill rotWithShape="0">
                <a:blip r:embed="rId2"/>
                <a:stretch>
                  <a:fillRect t="-1625"/>
                </a:stretch>
              </a:blipFill>
            </p:spPr>
            <p:txBody>
              <a:bodyPr/>
              <a:lstStyle/>
              <a:p>
                <a:r>
                  <a:rPr lang="el-GR">
                    <a:noFill/>
                  </a:rPr>
                  <a:t> </a:t>
                </a:r>
              </a:p>
            </p:txBody>
          </p:sp>
        </mc:Fallback>
      </mc:AlternateContent>
    </p:spTree>
    <p:extLst>
      <p:ext uri="{BB962C8B-B14F-4D97-AF65-F5344CB8AC3E}">
        <p14:creationId xmlns:p14="http://schemas.microsoft.com/office/powerpoint/2010/main" val="23072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250" y="1524000"/>
            <a:ext cx="2316381" cy="4643336"/>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907270"/>
                <a:ext cx="5738650" cy="4645930"/>
              </a:xfrm>
            </p:spPr>
            <p:txBody>
              <a:bodyPr>
                <a:normAutofit/>
              </a:bodyPr>
              <a:lstStyle/>
              <a:p>
                <a:r>
                  <a:rPr lang="el-GR" b="1" dirty="0" smtClean="0">
                    <a:sym typeface="Wingdings" panose="05000000000000000000" pitchFamily="2" charset="2"/>
                  </a:rPr>
                  <a:t>Ηλεκτρικό Δυναμικό από σημειακά φορτία</a:t>
                </a:r>
                <a:endParaRPr lang="el-GR" dirty="0" smtClean="0">
                  <a:sym typeface="Wingdings" panose="05000000000000000000" pitchFamily="2" charset="2"/>
                </a:endParaRPr>
              </a:p>
              <a:p>
                <a:pPr lvl="1"/>
                <a:r>
                  <a:rPr lang="el-GR" dirty="0" smtClean="0">
                    <a:sym typeface="Wingdings" panose="05000000000000000000" pitchFamily="2" charset="2"/>
                  </a:rPr>
                  <a:t>Συνήθως θεωρούμε ότι </a:t>
                </a:r>
                <a14:m>
                  <m:oMath xmlns:m="http://schemas.openxmlformats.org/officeDocument/2006/math">
                    <m:r>
                      <a:rPr lang="en-US" b="0" i="1" smtClean="0">
                        <a:latin typeface="Cambria Math" panose="02040503050406030204" pitchFamily="18" charset="0"/>
                        <a:sym typeface="Wingdings" panose="05000000000000000000" pitchFamily="2" charset="2"/>
                      </a:rPr>
                      <m:t>𝑉</m:t>
                    </m:r>
                    <m:r>
                      <a:rPr lang="en-US" b="0" i="1" smtClean="0">
                        <a:latin typeface="Cambria Math" panose="02040503050406030204" pitchFamily="18" charset="0"/>
                        <a:sym typeface="Wingdings" panose="05000000000000000000" pitchFamily="2" charset="2"/>
                      </a:rPr>
                      <m:t>=0</m:t>
                    </m:r>
                  </m:oMath>
                </a14:m>
                <a:r>
                  <a:rPr lang="en-US" dirty="0" smtClean="0">
                    <a:sym typeface="Wingdings" panose="05000000000000000000" pitchFamily="2" charset="2"/>
                  </a:rPr>
                  <a:t> </a:t>
                </a:r>
                <a:r>
                  <a:rPr lang="el-GR" dirty="0" smtClean="0">
                    <a:sym typeface="Wingdings" panose="05000000000000000000" pitchFamily="2" charset="2"/>
                  </a:rPr>
                  <a:t>σε ένα σημείο (Α) όπου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𝐴</m:t>
                        </m:r>
                      </m:sub>
                    </m:sSub>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m:t>
                    </m:r>
                  </m:oMath>
                </a14:m>
                <a:endParaRPr lang="en-US" dirty="0" smtClean="0">
                  <a:sym typeface="Wingdings" panose="05000000000000000000" pitchFamily="2" charset="2"/>
                </a:endParaRPr>
              </a:p>
              <a:p>
                <a:pPr lvl="1"/>
                <a:r>
                  <a:rPr lang="el-GR" dirty="0" smtClean="0">
                    <a:sym typeface="Wingdings" panose="05000000000000000000" pitchFamily="2" charset="2"/>
                  </a:rPr>
                  <a:t>Το ηλεκτρικό δυναμικό λόγω σημειακού φορτίου σε απόσταση </a:t>
                </a:r>
                <a14:m>
                  <m:oMath xmlns:m="http://schemas.openxmlformats.org/officeDocument/2006/math">
                    <m:r>
                      <a:rPr lang="en-US" b="0" i="1" smtClean="0">
                        <a:latin typeface="Cambria Math" panose="02040503050406030204" pitchFamily="18" charset="0"/>
                        <a:sym typeface="Wingdings" panose="05000000000000000000" pitchFamily="2" charset="2"/>
                      </a:rPr>
                      <m:t>𝑟</m:t>
                    </m:r>
                  </m:oMath>
                </a14:m>
                <a:r>
                  <a:rPr lang="en-US" dirty="0" smtClean="0">
                    <a:sym typeface="Wingdings" panose="05000000000000000000" pitchFamily="2" charset="2"/>
                  </a:rPr>
                  <a:t> </a:t>
                </a:r>
                <a:r>
                  <a:rPr lang="el-GR" dirty="0" smtClean="0">
                    <a:sym typeface="Wingdings" panose="05000000000000000000" pitchFamily="2" charset="2"/>
                  </a:rPr>
                  <a:t>από το φορτίο είναι </a:t>
                </a:r>
                <a:endParaRPr lang="en-US" b="0" i="1" dirty="0" smtClean="0">
                  <a:latin typeface="Cambria Math" panose="02040503050406030204" pitchFamily="18"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sym typeface="Wingdings" panose="05000000000000000000" pitchFamily="2" charset="2"/>
                        </a:rPr>
                        <m:t>𝑉</m:t>
                      </m:r>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sym typeface="Wingdings" panose="05000000000000000000" pitchFamily="2" charset="2"/>
                            </a:rPr>
                            <m:t>𝑒</m:t>
                          </m:r>
                        </m:sub>
                      </m:sSub>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𝑞</m:t>
                          </m:r>
                        </m:num>
                        <m:den>
                          <m:r>
                            <a:rPr lang="en-US" b="0" i="1" smtClean="0">
                              <a:latin typeface="Cambria Math" panose="02040503050406030204" pitchFamily="18" charset="0"/>
                              <a:sym typeface="Wingdings" panose="05000000000000000000" pitchFamily="2" charset="2"/>
                            </a:rPr>
                            <m:t>𝑟</m:t>
                          </m:r>
                        </m:den>
                      </m:f>
                    </m:oMath>
                  </m:oMathPara>
                </a14:m>
                <a:endParaRPr lang="en-US" dirty="0" smtClean="0">
                  <a:sym typeface="Wingdings" panose="05000000000000000000" pitchFamily="2" charset="2"/>
                </a:endParaRPr>
              </a:p>
              <a:p>
                <a:pPr lvl="1"/>
                <a:r>
                  <a:rPr lang="el-GR" dirty="0" smtClean="0">
                    <a:sym typeface="Wingdings" panose="05000000000000000000" pitchFamily="2" charset="2"/>
                  </a:rPr>
                  <a:t>Για πολλά φορτία, </a:t>
                </a:r>
                <a:endParaRPr lang="en-US" i="1" dirty="0" smtClean="0">
                  <a:latin typeface="Cambria Math" panose="02040503050406030204" pitchFamily="18"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sym typeface="Wingdings" panose="05000000000000000000" pitchFamily="2" charset="2"/>
                        </a:rPr>
                        <m:t>𝑉</m:t>
                      </m:r>
                      <m:r>
                        <a:rPr lang="en-US" i="1">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𝑘</m:t>
                          </m:r>
                        </m:e>
                        <m:sub>
                          <m:r>
                            <a:rPr lang="en-US" i="1">
                              <a:latin typeface="Cambria Math" panose="02040503050406030204" pitchFamily="18" charset="0"/>
                              <a:sym typeface="Wingdings" panose="05000000000000000000" pitchFamily="2" charset="2"/>
                            </a:rPr>
                            <m:t>𝑒</m:t>
                          </m:r>
                        </m:sub>
                      </m:sSub>
                      <m:nary>
                        <m:naryPr>
                          <m:chr m:val="∑"/>
                          <m:supHide m:val="on"/>
                          <m:ctrlPr>
                            <a:rPr lang="en-US" i="1" smtClean="0">
                              <a:latin typeface="Cambria Math" panose="02040503050406030204" pitchFamily="18" charset="0"/>
                              <a:sym typeface="Wingdings" panose="05000000000000000000" pitchFamily="2" charset="2"/>
                            </a:rPr>
                          </m:ctrlPr>
                        </m:naryPr>
                        <m:sub>
                          <m:r>
                            <m:rPr>
                              <m:brk m:alnAt="7"/>
                            </m:rPr>
                            <a:rPr lang="en-US" b="0" i="1" smtClean="0">
                              <a:latin typeface="Cambria Math" panose="02040503050406030204" pitchFamily="18" charset="0"/>
                              <a:sym typeface="Wingdings" panose="05000000000000000000" pitchFamily="2" charset="2"/>
                            </a:rPr>
                            <m:t>𝑖</m:t>
                          </m:r>
                        </m:sub>
                        <m:sup/>
                        <m:e>
                          <m:f>
                            <m:fPr>
                              <m:ctrlPr>
                                <a:rPr lang="en-US" i="1">
                                  <a:latin typeface="Cambria Math" panose="02040503050406030204" pitchFamily="18" charset="0"/>
                                  <a:sym typeface="Wingdings" panose="05000000000000000000" pitchFamily="2" charset="2"/>
                                </a:rPr>
                              </m:ctrlPr>
                            </m:fPr>
                            <m:num>
                              <m:sSub>
                                <m:sSubPr>
                                  <m:ctrlPr>
                                    <a:rPr lang="en-US"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sym typeface="Wingdings" panose="05000000000000000000" pitchFamily="2" charset="2"/>
                                    </a:rPr>
                                    <m:t>𝑖</m:t>
                                  </m:r>
                                </m:sub>
                              </m:sSub>
                            </m:num>
                            <m:den>
                              <m:sSub>
                                <m:sSubPr>
                                  <m:ctrlPr>
                                    <a:rPr lang="en-US"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𝑖</m:t>
                                  </m:r>
                                </m:sub>
                              </m:sSub>
                            </m:den>
                          </m:f>
                        </m:e>
                      </m:nary>
                    </m:oMath>
                  </m:oMathPara>
                </a14:m>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907270"/>
                <a:ext cx="5738650" cy="4645930"/>
              </a:xfrm>
              <a:blipFill rotWithShape="0">
                <a:blip r:embed="rId3"/>
                <a:stretch>
                  <a:fillRect t="-1050" r="-1169"/>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221360" y="5654880"/>
              <a:ext cx="1188720" cy="554040"/>
            </p14:xfrm>
          </p:contentPart>
        </mc:Choice>
        <mc:Fallback xmlns="">
          <p:pic>
            <p:nvPicPr>
              <p:cNvPr id="5" name="Ink 4"/>
              <p:cNvPicPr/>
              <p:nvPr/>
            </p:nvPicPr>
            <p:blipFill>
              <a:blip r:embed="rId5"/>
              <a:stretch>
                <a:fillRect/>
              </a:stretch>
            </p:blipFill>
            <p:spPr>
              <a:xfrm>
                <a:off x="4214880" y="5646600"/>
                <a:ext cx="1200600" cy="571680"/>
              </a:xfrm>
              <a:prstGeom prst="rect">
                <a:avLst/>
              </a:prstGeom>
            </p:spPr>
          </p:pic>
        </mc:Fallback>
      </mc:AlternateContent>
    </p:spTree>
    <p:extLst>
      <p:ext uri="{BB962C8B-B14F-4D97-AF65-F5344CB8AC3E}">
        <p14:creationId xmlns:p14="http://schemas.microsoft.com/office/powerpoint/2010/main" val="418064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4016" y="4163440"/>
            <a:ext cx="1324584" cy="6098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907270"/>
                <a:ext cx="8001000" cy="4645930"/>
              </a:xfrm>
            </p:spPr>
            <p:txBody>
              <a:bodyPr>
                <a:normAutofit fontScale="92500"/>
              </a:bodyPr>
              <a:lstStyle/>
              <a:p>
                <a:r>
                  <a:rPr lang="el-GR" b="1" dirty="0" smtClean="0">
                    <a:sym typeface="Wingdings" panose="05000000000000000000" pitchFamily="2" charset="2"/>
                  </a:rPr>
                  <a:t>Ηλεκτρικό Δυναμικό από σημειακά φορτία</a:t>
                </a:r>
                <a:endParaRPr lang="en-US" b="1" dirty="0">
                  <a:sym typeface="Wingdings" panose="05000000000000000000" pitchFamily="2" charset="2"/>
                </a:endParaRPr>
              </a:p>
              <a:p>
                <a:pPr lvl="1"/>
                <a:r>
                  <a:rPr lang="el-GR" dirty="0" smtClean="0">
                    <a:sym typeface="Wingdings" panose="05000000000000000000" pitchFamily="2" charset="2"/>
                  </a:rPr>
                  <a:t>Για ένα φορτίο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l-GR" b="0" i="1" smtClean="0">
                            <a:latin typeface="Cambria Math" panose="02040503050406030204" pitchFamily="18" charset="0"/>
                            <a:sym typeface="Wingdings" panose="05000000000000000000" pitchFamily="2" charset="2"/>
                          </a:rPr>
                          <m:t>2</m:t>
                        </m:r>
                      </m:sub>
                    </m:sSub>
                    <m:r>
                      <a:rPr lang="en-US" b="0" i="1" smtClean="0">
                        <a:latin typeface="Cambria Math" panose="02040503050406030204" pitchFamily="18" charset="0"/>
                        <a:sym typeface="Wingdings" panose="05000000000000000000" pitchFamily="2" charset="2"/>
                      </a:rPr>
                      <m:t> </m:t>
                    </m:r>
                  </m:oMath>
                </a14:m>
                <a:r>
                  <a:rPr lang="el-GR" dirty="0" smtClean="0">
                    <a:sym typeface="Wingdings" panose="05000000000000000000" pitchFamily="2" charset="2"/>
                  </a:rPr>
                  <a:t>που έρχεται στο πεδίο φορτίου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b="0" i="1" smtClean="0">
                            <a:latin typeface="Cambria Math" panose="02040503050406030204" pitchFamily="18" charset="0"/>
                            <a:sym typeface="Wingdings" panose="05000000000000000000" pitchFamily="2" charset="2"/>
                          </a:rPr>
                          <m:t>1</m:t>
                        </m:r>
                      </m:sub>
                    </m:sSub>
                  </m:oMath>
                </a14:m>
                <a:r>
                  <a:rPr lang="el-GR" dirty="0" smtClean="0">
                    <a:sym typeface="Wingdings" panose="05000000000000000000" pitchFamily="2" charset="2"/>
                  </a:rPr>
                  <a:t> σε απόσταση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12</m:t>
                        </m:r>
                      </m:sub>
                    </m:sSub>
                  </m:oMath>
                </a14:m>
                <a:r>
                  <a:rPr lang="el-GR" dirty="0" smtClean="0">
                    <a:sym typeface="Wingdings" panose="05000000000000000000" pitchFamily="2" charset="2"/>
                  </a:rPr>
                  <a:t> μέσω εξωτερικής δύναμης έργου </a:t>
                </a:r>
                <a14:m>
                  <m:oMath xmlns:m="http://schemas.openxmlformats.org/officeDocument/2006/math">
                    <m:r>
                      <a:rPr lang="en-US" b="0" i="1" smtClean="0">
                        <a:latin typeface="Cambria Math" panose="02040503050406030204" pitchFamily="18" charset="0"/>
                        <a:sym typeface="Wingdings" panose="05000000000000000000" pitchFamily="2" charset="2"/>
                      </a:rPr>
                      <m:t>𝑊</m:t>
                    </m:r>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sym typeface="Wingdings" panose="05000000000000000000" pitchFamily="2" charset="2"/>
                          </a:rPr>
                          <m:t>2</m:t>
                        </m:r>
                      </m:sub>
                    </m:sSub>
                    <m:r>
                      <m:rPr>
                        <m:sty m:val="p"/>
                      </m:rPr>
                      <a:rPr lang="el-GR" b="0" i="0" smtClean="0">
                        <a:latin typeface="Cambria Math" panose="02040503050406030204" pitchFamily="18" charset="0"/>
                        <a:sym typeface="Wingdings" panose="05000000000000000000" pitchFamily="2" charset="2"/>
                      </a:rPr>
                      <m:t>Δ</m:t>
                    </m:r>
                    <m:r>
                      <m:rPr>
                        <m:sty m:val="p"/>
                      </m:rPr>
                      <a:rPr lang="en-US" b="0" i="0" smtClean="0">
                        <a:latin typeface="Cambria Math" panose="02040503050406030204" pitchFamily="18" charset="0"/>
                        <a:sym typeface="Wingdings" panose="05000000000000000000" pitchFamily="2" charset="2"/>
                      </a:rPr>
                      <m:t>V</m:t>
                    </m:r>
                  </m:oMath>
                </a14:m>
                <a:endParaRPr lang="el-GR" b="0" dirty="0" smtClean="0">
                  <a:sym typeface="Wingdings" panose="05000000000000000000" pitchFamily="2" charset="2"/>
                </a:endParaRPr>
              </a:p>
              <a:p>
                <a:pPr lvl="2"/>
                <a:r>
                  <a:rPr lang="el-GR" dirty="0" smtClean="0">
                    <a:sym typeface="Wingdings" panose="05000000000000000000" pitchFamily="2" charset="2"/>
                  </a:rPr>
                  <a:t>Το έργο </a:t>
                </a:r>
                <a14:m>
                  <m:oMath xmlns:m="http://schemas.openxmlformats.org/officeDocument/2006/math">
                    <m:r>
                      <a:rPr lang="en-US" i="1">
                        <a:latin typeface="Cambria Math" panose="02040503050406030204" pitchFamily="18" charset="0"/>
                        <a:sym typeface="Wingdings" panose="05000000000000000000" pitchFamily="2" charset="2"/>
                      </a:rPr>
                      <m:t>𝑊</m:t>
                    </m:r>
                    <m:r>
                      <a:rPr lang="en-US" i="1">
                        <a:latin typeface="Cambria Math" panose="02040503050406030204" pitchFamily="18" charset="0"/>
                        <a:sym typeface="Wingdings" panose="05000000000000000000" pitchFamily="2" charset="2"/>
                      </a:rPr>
                      <m:t> </m:t>
                    </m:r>
                  </m:oMath>
                </a14:m>
                <a:r>
                  <a:rPr lang="el-GR" dirty="0" smtClean="0">
                    <a:sym typeface="Wingdings" panose="05000000000000000000" pitchFamily="2" charset="2"/>
                  </a:rPr>
                  <a:t>μετατρέπεται σε δυναμική ενέργεια </a:t>
                </a:r>
                <a14:m>
                  <m:oMath xmlns:m="http://schemas.openxmlformats.org/officeDocument/2006/math">
                    <m:r>
                      <a:rPr lang="en-US" b="0" i="1" smtClean="0">
                        <a:latin typeface="Cambria Math" panose="02040503050406030204" pitchFamily="18" charset="0"/>
                        <a:sym typeface="Wingdings" panose="05000000000000000000" pitchFamily="2" charset="2"/>
                      </a:rPr>
                      <m:t>𝑈</m:t>
                    </m:r>
                  </m:oMath>
                </a14:m>
                <a:r>
                  <a:rPr lang="en-US" dirty="0" smtClean="0">
                    <a:sym typeface="Wingdings" panose="05000000000000000000" pitchFamily="2" charset="2"/>
                  </a:rPr>
                  <a:t> </a:t>
                </a:r>
                <a:r>
                  <a:rPr lang="el-GR" dirty="0" smtClean="0">
                    <a:sym typeface="Wingdings" panose="05000000000000000000" pitchFamily="2" charset="2"/>
                  </a:rPr>
                  <a:t>του συστήματος των φορτίων</a:t>
                </a:r>
              </a:p>
              <a:p>
                <a:pPr lvl="2"/>
                <a:r>
                  <a:rPr lang="el-GR" dirty="0" smtClean="0">
                    <a:sym typeface="Wingdings" panose="05000000000000000000" pitchFamily="2" charset="2"/>
                  </a:rPr>
                  <a:t>Όμως </a:t>
                </a:r>
                <a14:m>
                  <m:oMath xmlns:m="http://schemas.openxmlformats.org/officeDocument/2006/math">
                    <m:r>
                      <a:rPr lang="en-US" b="0" i="1" smtClean="0">
                        <a:latin typeface="Cambria Math" panose="02040503050406030204" pitchFamily="18" charset="0"/>
                        <a:sym typeface="Wingdings" panose="05000000000000000000" pitchFamily="2" charset="2"/>
                      </a:rPr>
                      <m:t>𝑊</m:t>
                    </m:r>
                    <m:r>
                      <a:rPr lang="en-US" b="0" i="1" smtClean="0">
                        <a:latin typeface="Cambria Math" panose="02040503050406030204" pitchFamily="18" charset="0"/>
                        <a:sym typeface="Wingdings" panose="05000000000000000000" pitchFamily="2" charset="2"/>
                      </a:rPr>
                      <m:t>=</m:t>
                    </m:r>
                    <m:r>
                      <m:rPr>
                        <m:sty m:val="p"/>
                      </m:rPr>
                      <a:rPr lang="el-GR" b="0" i="0" smtClean="0">
                        <a:latin typeface="Cambria Math" panose="02040503050406030204" pitchFamily="18" charset="0"/>
                        <a:sym typeface="Wingdings" panose="05000000000000000000" pitchFamily="2" charset="2"/>
                      </a:rPr>
                      <m:t>Δ</m:t>
                    </m:r>
                    <m:r>
                      <m:rPr>
                        <m:sty m:val="p"/>
                      </m:rPr>
                      <a:rPr lang="en-US" b="0" i="0" smtClean="0">
                        <a:latin typeface="Cambria Math" panose="02040503050406030204" pitchFamily="18" charset="0"/>
                        <a:sym typeface="Wingdings" panose="05000000000000000000" pitchFamily="2" charset="2"/>
                      </a:rPr>
                      <m:t>U</m:t>
                    </m:r>
                  </m:oMath>
                </a14:m>
                <a:r>
                  <a:rPr lang="en-US" dirty="0" smtClean="0">
                    <a:sym typeface="Wingdings" panose="05000000000000000000" pitchFamily="2" charset="2"/>
                  </a:rPr>
                  <a:t>, </a:t>
                </a:r>
                <a:r>
                  <a:rPr lang="el-GR" dirty="0" smtClean="0">
                    <a:sym typeface="Wingdings" panose="05000000000000000000" pitchFamily="2" charset="2"/>
                  </a:rPr>
                  <a:t>άρα η ηλεκτρική δυναμική ενέργεια ενός ζεύγους φορτίων είναι </a:t>
                </a:r>
                <a:r>
                  <a:rPr lang="en-US" b="0" i="0" dirty="0" smtClean="0">
                    <a:latin typeface="Cambria Math" panose="02040503050406030204" pitchFamily="18" charset="0"/>
                    <a:sym typeface="Wingdings" panose="05000000000000000000" pitchFamily="2" charset="2"/>
                  </a:rPr>
                  <a:t/>
                </a:r>
                <a:br>
                  <a:rPr lang="en-US" b="0" i="0" dirty="0" smtClean="0">
                    <a:latin typeface="Cambria Math" panose="02040503050406030204" pitchFamily="18" charset="0"/>
                    <a:sym typeface="Wingdings" panose="05000000000000000000" pitchFamily="2" charset="2"/>
                  </a:rPr>
                </a:br>
                <a:r>
                  <a:rPr lang="en-US" b="0" i="0" dirty="0" smtClean="0">
                    <a:latin typeface="Cambria Math" panose="02040503050406030204" pitchFamily="18" charset="0"/>
                    <a:sym typeface="Wingdings" panose="05000000000000000000" pitchFamily="2" charset="2"/>
                  </a:rPr>
                  <a:t>   </a:t>
                </a:r>
                <a14:m>
                  <m:oMath xmlns:m="http://schemas.openxmlformats.org/officeDocument/2006/math">
                    <m:r>
                      <m:rPr>
                        <m:sty m:val="p"/>
                      </m:rPr>
                      <a:rPr lang="el-GR" b="0" i="0" smtClean="0">
                        <a:latin typeface="Cambria Math" panose="02040503050406030204" pitchFamily="18" charset="0"/>
                        <a:sym typeface="Wingdings" panose="05000000000000000000" pitchFamily="2" charset="2"/>
                      </a:rPr>
                      <m:t>Δ</m:t>
                    </m:r>
                    <m:r>
                      <m:rPr>
                        <m:sty m:val="p"/>
                      </m:rPr>
                      <a:rPr lang="en-US" b="0" i="0" smtClean="0">
                        <a:latin typeface="Cambria Math" panose="02040503050406030204" pitchFamily="18" charset="0"/>
                        <a:sym typeface="Wingdings" panose="05000000000000000000" pitchFamily="2" charset="2"/>
                      </a:rPr>
                      <m:t>U</m:t>
                    </m:r>
                    <m:r>
                      <a:rPr lang="en-US" b="0" i="0" smtClean="0">
                        <a:latin typeface="Cambria Math" panose="02040503050406030204" pitchFamily="18" charset="0"/>
                        <a:sym typeface="Wingdings" panose="05000000000000000000" pitchFamily="2" charset="2"/>
                      </a:rPr>
                      <m:t>=</m:t>
                    </m:r>
                    <m:r>
                      <m:rPr>
                        <m:sty m:val="p"/>
                      </m:rPr>
                      <a:rPr lang="en-US" b="0" i="0" smtClean="0">
                        <a:latin typeface="Cambria Math" panose="02040503050406030204" pitchFamily="18" charset="0"/>
                        <a:sym typeface="Wingdings" panose="05000000000000000000" pitchFamily="2" charset="2"/>
                      </a:rPr>
                      <m:t>W</m:t>
                    </m:r>
                    <m:r>
                      <a:rPr lang="en-US" b="0" i="0"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sym typeface="Wingdings" panose="05000000000000000000" pitchFamily="2" charset="2"/>
                          </a:rPr>
                          <m:t>2</m:t>
                        </m:r>
                      </m:sub>
                    </m:sSub>
                    <m:r>
                      <m:rPr>
                        <m:sty m:val="p"/>
                      </m:rPr>
                      <a:rPr lang="el-GR" b="0" i="0" smtClean="0">
                        <a:latin typeface="Cambria Math" panose="02040503050406030204" pitchFamily="18" charset="0"/>
                        <a:sym typeface="Wingdings" panose="05000000000000000000" pitchFamily="2" charset="2"/>
                      </a:rPr>
                      <m:t>Δ</m:t>
                    </m:r>
                    <m:r>
                      <m:rPr>
                        <m:sty m:val="p"/>
                      </m:rPr>
                      <a:rPr lang="en-US" b="0" i="0" smtClean="0">
                        <a:latin typeface="Cambria Math" panose="02040503050406030204" pitchFamily="18" charset="0"/>
                        <a:sym typeface="Wingdings" panose="05000000000000000000" pitchFamily="2" charset="2"/>
                      </a:rPr>
                      <m:t>V</m:t>
                    </m:r>
                    <m:r>
                      <a:rPr lang="en-US" b="0" i="1" smtClean="0">
                        <a:latin typeface="Cambria Math" panose="02040503050406030204" pitchFamily="18" charset="0"/>
                        <a:sym typeface="Wingdings" panose="05000000000000000000" pitchFamily="2" charset="2"/>
                      </a:rPr>
                      <m:t> </m:t>
                    </m:r>
                    <m:r>
                      <a:rPr lang="en-US" b="0" i="1" smtClean="0">
                        <a:latin typeface="Cambria Math" panose="02040503050406030204" pitchFamily="18" charset="0"/>
                        <a:ea typeface="Cambria Math" panose="02040503050406030204" pitchFamily="18" charset="0"/>
                        <a:sym typeface="Wingdings" panose="05000000000000000000" pitchFamily="2" charset="2"/>
                      </a:rPr>
                      <m:t>↔</m:t>
                    </m:r>
                    <m:r>
                      <m:rPr>
                        <m:sty m:val="p"/>
                      </m:rPr>
                      <a:rPr lang="en-US" b="0" i="0" smtClean="0">
                        <a:latin typeface="Cambria Math" panose="02040503050406030204" pitchFamily="18" charset="0"/>
                        <a:sym typeface="Wingdings" panose="05000000000000000000" pitchFamily="2" charset="2"/>
                      </a:rPr>
                      <m:t>U</m:t>
                    </m:r>
                    <m:r>
                      <a:rPr lang="en-US" b="0" i="0" smtClean="0">
                        <a:latin typeface="Cambria Math" panose="02040503050406030204" pitchFamily="18" charset="0"/>
                        <a:sym typeface="Wingdings" panose="05000000000000000000" pitchFamily="2" charset="2"/>
                      </a:rPr>
                      <m:t>−0=</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sym typeface="Wingdings" panose="05000000000000000000" pitchFamily="2" charset="2"/>
                          </a:rPr>
                          <m:t>2</m:t>
                        </m:r>
                      </m:sub>
                    </m:sSub>
                    <m:d>
                      <m:dPr>
                        <m:ctrlPr>
                          <a:rPr lang="en-US" b="0" i="1" smtClean="0">
                            <a:latin typeface="Cambria Math" panose="02040503050406030204" pitchFamily="18" charset="0"/>
                            <a:sym typeface="Wingdings" panose="05000000000000000000" pitchFamily="2" charset="2"/>
                          </a:rPr>
                        </m:ctrlPr>
                      </m:dPr>
                      <m:e>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sym typeface="Wingdings" panose="05000000000000000000" pitchFamily="2" charset="2"/>
                              </a:rPr>
                              <m:t>𝑒</m:t>
                            </m:r>
                          </m:sub>
                        </m:sSub>
                        <m:f>
                          <m:fPr>
                            <m:ctrlPr>
                              <a:rPr lang="en-US" b="0" i="1" smtClean="0">
                                <a:latin typeface="Cambria Math" panose="02040503050406030204" pitchFamily="18" charset="0"/>
                                <a:sym typeface="Wingdings" panose="05000000000000000000" pitchFamily="2" charset="2"/>
                              </a:rPr>
                            </m:ctrlPr>
                          </m:fPr>
                          <m:num>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sym typeface="Wingdings" panose="05000000000000000000" pitchFamily="2" charset="2"/>
                                  </a:rPr>
                                  <m:t>1</m:t>
                                </m:r>
                              </m:sub>
                            </m:sSub>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12</m:t>
                                </m:r>
                              </m:sub>
                            </m:sSub>
                          </m:den>
                        </m:f>
                        <m:r>
                          <a:rPr lang="en-US" b="0" i="1" smtClean="0">
                            <a:latin typeface="Cambria Math" panose="02040503050406030204" pitchFamily="18" charset="0"/>
                            <a:sym typeface="Wingdings" panose="05000000000000000000" pitchFamily="2" charset="2"/>
                          </a:rPr>
                          <m:t>−0</m:t>
                        </m:r>
                      </m:e>
                    </m:d>
                    <m:r>
                      <a:rPr lang="en-US" b="0" i="1" smtClean="0">
                        <a:latin typeface="Cambria Math" panose="02040503050406030204" pitchFamily="18" charset="0"/>
                        <a:ea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𝑈</m:t>
                    </m:r>
                    <m:r>
                      <a:rPr lang="en-US"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ea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ea typeface="Cambria Math" panose="02040503050406030204" pitchFamily="18" charset="0"/>
                            <a:sym typeface="Wingdings" panose="05000000000000000000" pitchFamily="2" charset="2"/>
                          </a:rPr>
                          <m:t>𝑒</m:t>
                        </m:r>
                      </m:sub>
                    </m:sSub>
                    <m:f>
                      <m:f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fPr>
                      <m:num>
                        <m:sSub>
                          <m:sSub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ea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ea typeface="Cambria Math" panose="02040503050406030204" pitchFamily="18" charset="0"/>
                                <a:sym typeface="Wingdings" panose="05000000000000000000" pitchFamily="2" charset="2"/>
                              </a:rPr>
                              <m:t>1</m:t>
                            </m:r>
                          </m:sub>
                        </m:sSub>
                        <m:sSub>
                          <m:sSub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ea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ea typeface="Cambria Math" panose="02040503050406030204" pitchFamily="18" charset="0"/>
                                <a:sym typeface="Wingdings" panose="05000000000000000000" pitchFamily="2" charset="2"/>
                              </a:rPr>
                              <m:t>2</m:t>
                            </m:r>
                          </m:sub>
                        </m:sSub>
                      </m:num>
                      <m:den>
                        <m:sSub>
                          <m:sSub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ea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ea typeface="Cambria Math" panose="02040503050406030204" pitchFamily="18" charset="0"/>
                                <a:sym typeface="Wingdings" panose="05000000000000000000" pitchFamily="2" charset="2"/>
                              </a:rPr>
                              <m:t>12</m:t>
                            </m:r>
                          </m:sub>
                        </m:sSub>
                      </m:den>
                    </m:f>
                  </m:oMath>
                </a14:m>
                <a:r>
                  <a:rPr lang="en-US" dirty="0" smtClean="0">
                    <a:sym typeface="Wingdings" panose="05000000000000000000" pitchFamily="2" charset="2"/>
                  </a:rPr>
                  <a:t> </a:t>
                </a:r>
              </a:p>
              <a:p>
                <a:pPr lvl="2"/>
                <a:r>
                  <a:rPr lang="el-GR" dirty="0" smtClean="0">
                    <a:sym typeface="Wingdings" panose="05000000000000000000" pitchFamily="2" charset="2"/>
                  </a:rPr>
                  <a:t>Αν </a:t>
                </a:r>
                <a14:m>
                  <m:oMath xmlns:m="http://schemas.openxmlformats.org/officeDocument/2006/math">
                    <m:r>
                      <a:rPr lang="en-US" b="0" i="1" smtClean="0">
                        <a:latin typeface="Cambria Math" panose="02040503050406030204" pitchFamily="18" charset="0"/>
                        <a:sym typeface="Wingdings" panose="05000000000000000000" pitchFamily="2" charset="2"/>
                      </a:rPr>
                      <m:t>𝑈</m:t>
                    </m:r>
                    <m:r>
                      <a:rPr lang="en-US" b="0" i="1" smtClean="0">
                        <a:latin typeface="Cambria Math" panose="02040503050406030204" pitchFamily="18" charset="0"/>
                        <a:sym typeface="Wingdings" panose="05000000000000000000" pitchFamily="2" charset="2"/>
                      </a:rPr>
                      <m:t>&gt;0</m:t>
                    </m:r>
                  </m:oMath>
                </a14:m>
                <a:r>
                  <a:rPr lang="en-US" dirty="0" smtClean="0">
                    <a:sym typeface="Wingdings" panose="05000000000000000000" pitchFamily="2" charset="2"/>
                  </a:rPr>
                  <a:t>, </a:t>
                </a:r>
                <a:r>
                  <a:rPr lang="el-GR" dirty="0" smtClean="0">
                    <a:sym typeface="Wingdings" panose="05000000000000000000" pitchFamily="2" charset="2"/>
                  </a:rPr>
                  <a:t>το έργο της δύναμης είναι θετικό</a:t>
                </a:r>
              </a:p>
              <a:p>
                <a:pPr lvl="3"/>
                <a:r>
                  <a:rPr lang="el-GR" dirty="0" smtClean="0">
                    <a:sym typeface="Wingdings" panose="05000000000000000000" pitchFamily="2" charset="2"/>
                  </a:rPr>
                  <a:t>Τα φορτία απωθούνται, άρα πρέπει να παραχθεί έργο από την εξωτερική δύναμη για να τα φέρει σε απόσταση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12</m:t>
                        </m:r>
                      </m:sub>
                    </m:sSub>
                  </m:oMath>
                </a14:m>
                <a:endParaRPr lang="el-GR" dirty="0" smtClean="0">
                  <a:sym typeface="Wingdings" panose="05000000000000000000" pitchFamily="2" charset="2"/>
                </a:endParaRPr>
              </a:p>
              <a:p>
                <a:pPr lvl="2"/>
                <a:r>
                  <a:rPr lang="el-GR" dirty="0">
                    <a:sym typeface="Wingdings" panose="05000000000000000000" pitchFamily="2" charset="2"/>
                  </a:rPr>
                  <a:t>Αν </a:t>
                </a:r>
                <a14:m>
                  <m:oMath xmlns:m="http://schemas.openxmlformats.org/officeDocument/2006/math">
                    <m:r>
                      <a:rPr lang="en-US" i="1">
                        <a:latin typeface="Cambria Math" panose="02040503050406030204" pitchFamily="18" charset="0"/>
                        <a:sym typeface="Wingdings" panose="05000000000000000000" pitchFamily="2" charset="2"/>
                      </a:rPr>
                      <m:t>𝑈</m:t>
                    </m:r>
                    <m:r>
                      <a:rPr lang="el-GR" b="0" i="1" smtClean="0">
                        <a:latin typeface="Cambria Math" panose="02040503050406030204" pitchFamily="18" charset="0"/>
                        <a:sym typeface="Wingdings" panose="05000000000000000000" pitchFamily="2" charset="2"/>
                      </a:rPr>
                      <m:t>&lt;</m:t>
                    </m:r>
                    <m:r>
                      <a:rPr lang="en-US" i="1">
                        <a:latin typeface="Cambria Math" panose="02040503050406030204" pitchFamily="18" charset="0"/>
                        <a:sym typeface="Wingdings" panose="05000000000000000000" pitchFamily="2" charset="2"/>
                      </a:rPr>
                      <m:t>0</m:t>
                    </m:r>
                  </m:oMath>
                </a14:m>
                <a:r>
                  <a:rPr lang="en-US" dirty="0">
                    <a:sym typeface="Wingdings" panose="05000000000000000000" pitchFamily="2" charset="2"/>
                  </a:rPr>
                  <a:t>, </a:t>
                </a:r>
                <a:r>
                  <a:rPr lang="el-GR" dirty="0">
                    <a:sym typeface="Wingdings" panose="05000000000000000000" pitchFamily="2" charset="2"/>
                  </a:rPr>
                  <a:t>το έργο της δύναμης είναι </a:t>
                </a:r>
                <a:r>
                  <a:rPr lang="el-GR" dirty="0" smtClean="0">
                    <a:sym typeface="Wingdings" panose="05000000000000000000" pitchFamily="2" charset="2"/>
                  </a:rPr>
                  <a:t>αρνητικό</a:t>
                </a:r>
                <a:endParaRPr lang="el-GR" dirty="0">
                  <a:sym typeface="Wingdings" panose="05000000000000000000" pitchFamily="2" charset="2"/>
                </a:endParaRPr>
              </a:p>
              <a:p>
                <a:pPr lvl="3"/>
                <a:r>
                  <a:rPr lang="el-GR" dirty="0" smtClean="0">
                    <a:sym typeface="Wingdings" panose="05000000000000000000" pitchFamily="2" charset="2"/>
                  </a:rPr>
                  <a:t>Χρειάζεται δύναμη αντίθετη στην μετατόπιση (έλξη) των φορτίων</a:t>
                </a:r>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907270"/>
                <a:ext cx="8001000" cy="4645930"/>
              </a:xfrm>
              <a:blipFill rotWithShape="0">
                <a:blip r:embed="rId2"/>
                <a:stretch>
                  <a:fillRect t="-919"/>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870960" y="708840"/>
              <a:ext cx="1699560" cy="2320920"/>
            </p14:xfrm>
          </p:contentPart>
        </mc:Choice>
        <mc:Fallback xmlns="">
          <p:pic>
            <p:nvPicPr>
              <p:cNvPr id="4" name="Ink 3"/>
              <p:cNvPicPr/>
              <p:nvPr/>
            </p:nvPicPr>
            <p:blipFill>
              <a:blip r:embed="rId4"/>
              <a:stretch>
                <a:fillRect/>
              </a:stretch>
            </p:blipFill>
            <p:spPr>
              <a:xfrm>
                <a:off x="6861600" y="696240"/>
                <a:ext cx="1716480" cy="2338920"/>
              </a:xfrm>
              <a:prstGeom prst="rect">
                <a:avLst/>
              </a:prstGeom>
            </p:spPr>
          </p:pic>
        </mc:Fallback>
      </mc:AlternateContent>
    </p:spTree>
    <p:extLst>
      <p:ext uri="{BB962C8B-B14F-4D97-AF65-F5344CB8AC3E}">
        <p14:creationId xmlns:p14="http://schemas.microsoft.com/office/powerpoint/2010/main" val="200208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22130"/>
              </a:xfrm>
            </p:spPr>
            <p:txBody>
              <a:bodyPr/>
              <a:lstStyle/>
              <a:p>
                <a:r>
                  <a:rPr lang="el-GR" b="1" dirty="0" smtClean="0">
                    <a:sym typeface="Wingdings" panose="05000000000000000000" pitchFamily="2" charset="2"/>
                  </a:rPr>
                  <a:t>Ηλεκτρικό Δυναμικό από σημειακά φορτία</a:t>
                </a:r>
                <a:endParaRPr lang="en-US" b="1" dirty="0">
                  <a:sym typeface="Wingdings" panose="05000000000000000000" pitchFamily="2" charset="2"/>
                </a:endParaRPr>
              </a:p>
              <a:p>
                <a:pPr lvl="1"/>
                <a:r>
                  <a:rPr lang="el-GR" dirty="0">
                    <a:sym typeface="Wingdings" panose="05000000000000000000" pitchFamily="2" charset="2"/>
                  </a:rPr>
                  <a:t>Για ένα φορτίο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2</m:t>
                        </m:r>
                      </m:sub>
                    </m:sSub>
                    <m:r>
                      <a:rPr lang="en-US" i="1">
                        <a:latin typeface="Cambria Math" panose="02040503050406030204" pitchFamily="18" charset="0"/>
                        <a:sym typeface="Wingdings" panose="05000000000000000000" pitchFamily="2" charset="2"/>
                      </a:rPr>
                      <m:t> </m:t>
                    </m:r>
                  </m:oMath>
                </a14:m>
                <a:r>
                  <a:rPr lang="el-GR" dirty="0">
                    <a:sym typeface="Wingdings" panose="05000000000000000000" pitchFamily="2" charset="2"/>
                  </a:rPr>
                  <a:t>που έρχεται στο πεδίο φορτίου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𝑞</m:t>
                        </m:r>
                      </m:e>
                      <m:sub>
                        <m:r>
                          <a:rPr lang="el-GR" i="1">
                            <a:latin typeface="Cambria Math" panose="02040503050406030204" pitchFamily="18" charset="0"/>
                            <a:sym typeface="Wingdings" panose="05000000000000000000" pitchFamily="2" charset="2"/>
                          </a:rPr>
                          <m:t>1</m:t>
                        </m:r>
                      </m:sub>
                    </m:sSub>
                  </m:oMath>
                </a14:m>
                <a:r>
                  <a:rPr lang="el-GR" dirty="0">
                    <a:sym typeface="Wingdings" panose="05000000000000000000" pitchFamily="2" charset="2"/>
                  </a:rPr>
                  <a:t> σε απόσταση </a:t>
                </a:r>
                <a14:m>
                  <m:oMath xmlns:m="http://schemas.openxmlformats.org/officeDocument/2006/math">
                    <m:sSub>
                      <m:sSubPr>
                        <m:ctrlPr>
                          <a:rPr lang="el-GR"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12</m:t>
                        </m:r>
                      </m:sub>
                    </m:sSub>
                  </m:oMath>
                </a14:m>
                <a:r>
                  <a:rPr lang="el-GR" dirty="0">
                    <a:sym typeface="Wingdings" panose="05000000000000000000" pitchFamily="2" charset="2"/>
                  </a:rPr>
                  <a:t> μέσω εξωτερικής </a:t>
                </a:r>
                <a:r>
                  <a:rPr lang="el-GR" dirty="0" smtClean="0">
                    <a:sym typeface="Wingdings" panose="05000000000000000000" pitchFamily="2" charset="2"/>
                  </a:rPr>
                  <a:t>δύναμης </a:t>
                </a:r>
                <a:endParaRPr lang="en-US" dirty="0" smtClean="0">
                  <a:sym typeface="Wingdings" panose="05000000000000000000" pitchFamily="2" charset="2"/>
                </a:endParaRPr>
              </a:p>
              <a:p>
                <a:pPr marL="1892808" lvl="8" indent="0">
                  <a:buNone/>
                </a:pPr>
                <a:endParaRPr lang="en-US" b="0" i="1" dirty="0" smtClean="0">
                  <a:latin typeface="Cambria Math" panose="02040503050406030204" pitchFamily="18"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sym typeface="Wingdings" panose="05000000000000000000" pitchFamily="2" charset="2"/>
                        </a:rPr>
                        <m:t>𝑈</m:t>
                      </m:r>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sym typeface="Wingdings" panose="05000000000000000000" pitchFamily="2" charset="2"/>
                            </a:rPr>
                            <m:t>𝑒</m:t>
                          </m:r>
                        </m:sub>
                      </m:sSub>
                      <m:f>
                        <m:fPr>
                          <m:ctrlPr>
                            <a:rPr lang="en-US" b="0" i="1" smtClean="0">
                              <a:latin typeface="Cambria Math" panose="02040503050406030204" pitchFamily="18" charset="0"/>
                              <a:sym typeface="Wingdings" panose="05000000000000000000" pitchFamily="2" charset="2"/>
                            </a:rPr>
                          </m:ctrlPr>
                        </m:fPr>
                        <m:num>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sym typeface="Wingdings" panose="05000000000000000000" pitchFamily="2" charset="2"/>
                                </a:rPr>
                                <m:t>1</m:t>
                              </m:r>
                            </m:sub>
                          </m:sSub>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𝑞</m:t>
                              </m:r>
                            </m:e>
                            <m:sub>
                              <m:r>
                                <a:rPr lang="en-US" b="0" i="1" smtClean="0">
                                  <a:latin typeface="Cambria Math" panose="02040503050406030204" pitchFamily="18" charset="0"/>
                                  <a:sym typeface="Wingdings" panose="05000000000000000000" pitchFamily="2" charset="2"/>
                                </a:rPr>
                                <m:t>2</m:t>
                              </m:r>
                            </m:sub>
                          </m:sSub>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12</m:t>
                              </m:r>
                            </m:sub>
                          </m:sSub>
                        </m:den>
                      </m:f>
                    </m:oMath>
                  </m:oMathPara>
                </a14:m>
                <a:endParaRPr lang="en-US" b="0" dirty="0" smtClean="0">
                  <a:sym typeface="Wingdings" panose="05000000000000000000" pitchFamily="2" charset="2"/>
                </a:endParaRPr>
              </a:p>
              <a:p>
                <a:pPr lvl="1"/>
                <a:r>
                  <a:rPr lang="el-GR" dirty="0" smtClean="0"/>
                  <a:t>Για πολλά φορτία, </a:t>
                </a:r>
                <a:endParaRPr lang="en-US" dirty="0"/>
              </a:p>
              <a:p>
                <a:pPr marL="1892808" lvl="8" indent="0">
                  <a:buNone/>
                </a:pP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nary>
                        <m:naryPr>
                          <m:chr m:val="∑"/>
                          <m:subHide m:val="on"/>
                          <m:supHide m:val="on"/>
                          <m:ctrlPr>
                            <a:rPr lang="en-US" b="0" i="1" smtClean="0">
                              <a:latin typeface="Cambria Math" panose="02040503050406030204" pitchFamily="18" charset="0"/>
                            </a:rPr>
                          </m:ctrlPr>
                        </m:naryPr>
                        <m:sub/>
                        <m:sup/>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𝑗</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𝑖𝑗</m:t>
                                  </m:r>
                                </m:sub>
                              </m:sSub>
                            </m:den>
                          </m:f>
                        </m:e>
                      </m:nary>
                      <m:r>
                        <a:rPr lang="el-GR" b="0" i="1" smtClean="0">
                          <a:latin typeface="Cambria Math" panose="02040503050406030204" pitchFamily="18" charset="0"/>
                        </a:rPr>
                        <m:t> ,</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𝑗</m:t>
                      </m:r>
                      <m:r>
                        <a:rPr lang="en-US" b="0" i="1" smtClean="0">
                          <a:latin typeface="Cambria Math" panose="02040503050406030204" pitchFamily="18" charset="0"/>
                        </a:rPr>
                        <m:t> </m:t>
                      </m:r>
                    </m:oMath>
                  </m:oMathPara>
                </a14:m>
                <a:endParaRPr lang="en-US" b="0" dirty="0" smtClean="0"/>
              </a:p>
              <a:p>
                <a:pPr lvl="2"/>
                <a:r>
                  <a:rPr lang="el-GR" dirty="0" smtClean="0"/>
                  <a:t>Αθροίζουμε όλες τις τιμές δυναμικής ενέργειας που οφείλονται σε ένα ζεύγος φορτίων</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22130"/>
              </a:xfrm>
              <a:blipFill rotWithShape="0">
                <a:blip r:embed="rId2"/>
                <a:stretch>
                  <a:fillRect t="-1032"/>
                </a:stretch>
              </a:blipFill>
            </p:spPr>
            <p:txBody>
              <a:bodyPr/>
              <a:lstStyle/>
              <a:p>
                <a:r>
                  <a:rPr lang="el-GR">
                    <a:noFill/>
                  </a:rPr>
                  <a:t> </a:t>
                </a:r>
              </a:p>
            </p:txBody>
          </p:sp>
        </mc:Fallback>
      </mc:AlternateContent>
    </p:spTree>
    <p:extLst>
      <p:ext uri="{BB962C8B-B14F-4D97-AF65-F5344CB8AC3E}">
        <p14:creationId xmlns:p14="http://schemas.microsoft.com/office/powerpoint/2010/main" val="28417907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4343" y="4174968"/>
            <a:ext cx="4953000" cy="2331216"/>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Παράδειγμα:</a:t>
                </a:r>
              </a:p>
              <a:p>
                <a:pPr lvl="1"/>
                <a:r>
                  <a:rPr lang="el-GR" sz="1800" dirty="0" smtClean="0"/>
                  <a:t>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1</m:t>
                        </m:r>
                      </m:sub>
                    </m:sSub>
                    <m:r>
                      <a:rPr lang="el-GR" sz="1800" b="0" i="1" smtClean="0">
                        <a:latin typeface="Cambria Math" panose="02040503050406030204" pitchFamily="18" charset="0"/>
                      </a:rPr>
                      <m:t>=2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smtClean="0"/>
                  <a:t> </a:t>
                </a:r>
                <a:r>
                  <a:rPr lang="el-GR" sz="1800" dirty="0" smtClean="0"/>
                  <a:t>βρίσκεται στην αρχή των αξόνων, ενώ 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=−6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smtClean="0"/>
                  <a:t> </a:t>
                </a:r>
                <a:r>
                  <a:rPr lang="el-GR" sz="1800" dirty="0" smtClean="0"/>
                  <a:t>στη θέση </a:t>
                </a:r>
                <a14:m>
                  <m:oMath xmlns:m="http://schemas.openxmlformats.org/officeDocument/2006/math">
                    <m:d>
                      <m:dPr>
                        <m:ctrlPr>
                          <a:rPr lang="el-GR" sz="1800" b="0" i="1" smtClean="0">
                            <a:latin typeface="Cambria Math" panose="02040503050406030204" pitchFamily="18" charset="0"/>
                          </a:rPr>
                        </m:ctrlPr>
                      </m:dPr>
                      <m:e>
                        <m:r>
                          <a:rPr lang="el-GR" sz="1800" b="0" i="1" smtClean="0">
                            <a:latin typeface="Cambria Math" panose="02040503050406030204" pitchFamily="18" charset="0"/>
                          </a:rPr>
                          <m:t>0,</m:t>
                        </m:r>
                        <m:r>
                          <a:rPr lang="en-US" sz="1800" b="0" i="1" smtClean="0">
                            <a:latin typeface="Cambria Math" panose="02040503050406030204" pitchFamily="18" charset="0"/>
                          </a:rPr>
                          <m:t> </m:t>
                        </m:r>
                        <m:r>
                          <a:rPr lang="el-GR" sz="1800" b="0" i="1" smtClean="0">
                            <a:latin typeface="Cambria Math" panose="02040503050406030204" pitchFamily="18" charset="0"/>
                          </a:rPr>
                          <m:t>3</m:t>
                        </m:r>
                      </m:e>
                    </m:d>
                    <m:r>
                      <a:rPr lang="el-GR" sz="1800" b="0" i="1" smtClean="0">
                        <a:latin typeface="Cambria Math" panose="02040503050406030204" pitchFamily="18" charset="0"/>
                      </a:rPr>
                      <m:t> </m:t>
                    </m:r>
                    <m:r>
                      <a:rPr lang="en-US" sz="1800" b="0" i="1" smtClean="0">
                        <a:latin typeface="Cambria Math" panose="02040503050406030204" pitchFamily="18" charset="0"/>
                      </a:rPr>
                      <m:t>𝑚</m:t>
                    </m:r>
                  </m:oMath>
                </a14:m>
                <a:r>
                  <a:rPr lang="en-US" sz="1800" dirty="0" smtClean="0"/>
                  <a:t>.</a:t>
                </a:r>
                <a:br>
                  <a:rPr lang="en-US" sz="1800" dirty="0" smtClean="0"/>
                </a:br>
                <a:r>
                  <a:rPr lang="en-US" sz="1800" dirty="0" smtClean="0"/>
                  <a:t>A) </a:t>
                </a:r>
                <a:r>
                  <a:rPr lang="el-GR" sz="1800" dirty="0" smtClean="0"/>
                  <a:t>Βρείτε το συνολικό ηλεκτρικό δυναμικό στο σημείο </a:t>
                </a:r>
                <a:r>
                  <a:rPr lang="en-US" sz="1800" dirty="0" smtClean="0"/>
                  <a:t>P </a:t>
                </a:r>
                <a:r>
                  <a:rPr lang="el-GR" sz="1800" dirty="0" smtClean="0"/>
                  <a:t>με συντεταγμένες </a:t>
                </a:r>
                <a14:m>
                  <m:oMath xmlns:m="http://schemas.openxmlformats.org/officeDocument/2006/math">
                    <m:d>
                      <m:dPr>
                        <m:ctrlPr>
                          <a:rPr lang="el-GR" sz="1800" b="0" i="1" smtClean="0">
                            <a:latin typeface="Cambria Math" panose="02040503050406030204" pitchFamily="18" charset="0"/>
                          </a:rPr>
                        </m:ctrlPr>
                      </m:dPr>
                      <m:e>
                        <m:r>
                          <a:rPr lang="el-GR" sz="1800" b="0" i="1" smtClean="0">
                            <a:latin typeface="Cambria Math" panose="02040503050406030204" pitchFamily="18" charset="0"/>
                          </a:rPr>
                          <m:t>4, 0</m:t>
                        </m:r>
                      </m:e>
                    </m:d>
                    <m:r>
                      <a:rPr lang="en-US" sz="1800" b="0" i="1" smtClean="0">
                        <a:latin typeface="Cambria Math" panose="02040503050406030204" pitchFamily="18" charset="0"/>
                      </a:rPr>
                      <m:t> </m:t>
                    </m:r>
                    <m:r>
                      <a:rPr lang="en-US" sz="1800" b="0" i="1" smtClean="0">
                        <a:latin typeface="Cambria Math" panose="02040503050406030204" pitchFamily="18" charset="0"/>
                      </a:rPr>
                      <m:t>𝑚</m:t>
                    </m:r>
                  </m:oMath>
                </a14:m>
                <a:r>
                  <a:rPr lang="en-US" sz="1800" dirty="0" smtClean="0"/>
                  <a:t>.</a:t>
                </a:r>
                <a:br>
                  <a:rPr lang="en-US" sz="1800" dirty="0" smtClean="0"/>
                </a:br>
                <a:r>
                  <a:rPr lang="en-US" sz="1800" dirty="0" smtClean="0"/>
                  <a:t>B) </a:t>
                </a:r>
                <a:r>
                  <a:rPr lang="el-GR" sz="1800" dirty="0" smtClean="0"/>
                  <a:t>Βρείτε τη μεταβολή της δυναμικής ενέργειας του συστήματος των δυο φορτίων, συν ένα τρίτο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=3 </m:t>
                    </m:r>
                    <m:r>
                      <a:rPr lang="el-GR" sz="1800" b="0" i="1" smtClean="0">
                        <a:latin typeface="Cambria Math" panose="02040503050406030204" pitchFamily="18" charset="0"/>
                      </a:rPr>
                      <m:t>𝜇</m:t>
                    </m:r>
                    <m:r>
                      <a:rPr lang="en-US" sz="1800" b="0" i="1" smtClean="0">
                        <a:latin typeface="Cambria Math" panose="02040503050406030204" pitchFamily="18" charset="0"/>
                      </a:rPr>
                      <m:t>𝐶</m:t>
                    </m:r>
                    <m:r>
                      <a:rPr lang="el-GR" sz="1800" b="0" i="0" smtClean="0">
                        <a:latin typeface="Cambria Math" panose="02040503050406030204" pitchFamily="18" charset="0"/>
                      </a:rPr>
                      <m:t>,</m:t>
                    </m:r>
                  </m:oMath>
                </a14:m>
                <a:r>
                  <a:rPr lang="el-GR" sz="1800" dirty="0" smtClean="0"/>
                  <a:t> όταν το τελευταίο έρχεται από το άπειρο στο σημείο </a:t>
                </a:r>
                <a:r>
                  <a:rPr lang="en-US" sz="1800" dirty="0" smtClean="0"/>
                  <a:t>P.</a:t>
                </a: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3"/>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12732575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3200400"/>
            <a:ext cx="4953000" cy="2331216"/>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Παράδειγμα</a:t>
                </a:r>
                <a:r>
                  <a:rPr lang="en-US" b="1" dirty="0" smtClean="0"/>
                  <a:t> - </a:t>
                </a:r>
                <a:r>
                  <a:rPr lang="el-GR" b="1" dirty="0" smtClean="0"/>
                  <a:t>Λύση:</a:t>
                </a:r>
              </a:p>
              <a:p>
                <a:pPr lvl="1"/>
                <a:r>
                  <a:rPr lang="el-GR" sz="1800" dirty="0" smtClean="0"/>
                  <a:t>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1</m:t>
                        </m:r>
                      </m:sub>
                    </m:sSub>
                    <m:r>
                      <a:rPr lang="el-GR" sz="1800" b="0" i="1" smtClean="0">
                        <a:latin typeface="Cambria Math" panose="02040503050406030204" pitchFamily="18" charset="0"/>
                      </a:rPr>
                      <m:t>=2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smtClean="0"/>
                  <a:t> </a:t>
                </a:r>
                <a:r>
                  <a:rPr lang="el-GR" sz="1800" dirty="0" smtClean="0"/>
                  <a:t>βρίσκεται στην αρχή των αξόνων, ενώ 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=−6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smtClean="0"/>
                  <a:t> </a:t>
                </a:r>
                <a:r>
                  <a:rPr lang="el-GR" sz="1800" dirty="0" smtClean="0"/>
                  <a:t>στη θέση </a:t>
                </a:r>
                <a14:m>
                  <m:oMath xmlns:m="http://schemas.openxmlformats.org/officeDocument/2006/math">
                    <m:d>
                      <m:dPr>
                        <m:ctrlPr>
                          <a:rPr lang="el-GR" sz="1800" b="0" i="1" smtClean="0">
                            <a:latin typeface="Cambria Math" panose="02040503050406030204" pitchFamily="18" charset="0"/>
                          </a:rPr>
                        </m:ctrlPr>
                      </m:dPr>
                      <m:e>
                        <m:r>
                          <a:rPr lang="el-GR" sz="1800" b="0" i="1" smtClean="0">
                            <a:latin typeface="Cambria Math" panose="02040503050406030204" pitchFamily="18" charset="0"/>
                          </a:rPr>
                          <m:t>0,</m:t>
                        </m:r>
                        <m:r>
                          <a:rPr lang="en-US" sz="1800" b="0" i="1" smtClean="0">
                            <a:latin typeface="Cambria Math" panose="02040503050406030204" pitchFamily="18" charset="0"/>
                          </a:rPr>
                          <m:t> </m:t>
                        </m:r>
                        <m:r>
                          <a:rPr lang="el-GR" sz="1800" b="0" i="1" smtClean="0">
                            <a:latin typeface="Cambria Math" panose="02040503050406030204" pitchFamily="18" charset="0"/>
                          </a:rPr>
                          <m:t>3</m:t>
                        </m:r>
                      </m:e>
                    </m:d>
                    <m:r>
                      <a:rPr lang="el-GR" sz="1800" b="0" i="1" smtClean="0">
                        <a:latin typeface="Cambria Math" panose="02040503050406030204" pitchFamily="18" charset="0"/>
                      </a:rPr>
                      <m:t> </m:t>
                    </m:r>
                    <m:r>
                      <a:rPr lang="en-US" sz="1800" b="0" i="1" smtClean="0">
                        <a:latin typeface="Cambria Math" panose="02040503050406030204" pitchFamily="18" charset="0"/>
                      </a:rPr>
                      <m:t>𝑚</m:t>
                    </m:r>
                  </m:oMath>
                </a14:m>
                <a:r>
                  <a:rPr lang="en-US" sz="1800" dirty="0" smtClean="0"/>
                  <a:t>.</a:t>
                </a:r>
                <a:br>
                  <a:rPr lang="en-US" sz="1800" dirty="0" smtClean="0"/>
                </a:br>
                <a:r>
                  <a:rPr lang="en-US" sz="1800" dirty="0" smtClean="0"/>
                  <a:t>A) </a:t>
                </a:r>
                <a:r>
                  <a:rPr lang="el-GR" sz="1800" dirty="0" smtClean="0"/>
                  <a:t>Βρείτε το συνολικό ηλεκτρικό δυναμικό στο σημείο </a:t>
                </a:r>
                <a:r>
                  <a:rPr lang="en-US" sz="1800" dirty="0" smtClean="0"/>
                  <a:t>P </a:t>
                </a:r>
                <a:r>
                  <a:rPr lang="el-GR" sz="1800" dirty="0" smtClean="0"/>
                  <a:t>με συντεταγμένες </a:t>
                </a:r>
                <a14:m>
                  <m:oMath xmlns:m="http://schemas.openxmlformats.org/officeDocument/2006/math">
                    <m:d>
                      <m:dPr>
                        <m:ctrlPr>
                          <a:rPr lang="el-GR" sz="1800" b="0" i="1" smtClean="0">
                            <a:latin typeface="Cambria Math" panose="02040503050406030204" pitchFamily="18" charset="0"/>
                          </a:rPr>
                        </m:ctrlPr>
                      </m:dPr>
                      <m:e>
                        <m:r>
                          <a:rPr lang="el-GR" sz="1800" b="0" i="1" smtClean="0">
                            <a:latin typeface="Cambria Math" panose="02040503050406030204" pitchFamily="18" charset="0"/>
                          </a:rPr>
                          <m:t>4, 0</m:t>
                        </m:r>
                      </m:e>
                    </m:d>
                    <m:r>
                      <a:rPr lang="en-US" sz="1800" b="0" i="1" smtClean="0">
                        <a:latin typeface="Cambria Math" panose="02040503050406030204" pitchFamily="18" charset="0"/>
                      </a:rPr>
                      <m:t> </m:t>
                    </m:r>
                    <m:r>
                      <a:rPr lang="en-US" sz="1800" b="0" i="1" smtClean="0">
                        <a:latin typeface="Cambria Math" panose="02040503050406030204" pitchFamily="18" charset="0"/>
                      </a:rPr>
                      <m:t>𝑚</m:t>
                    </m:r>
                  </m:oMath>
                </a14:m>
                <a:r>
                  <a:rPr lang="en-US" sz="1800" dirty="0" smtClean="0"/>
                  <a:t>.</a:t>
                </a:r>
                <a:br>
                  <a:rPr lang="en-US" sz="1800" dirty="0" smtClean="0"/>
                </a:b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19560" y="3822120"/>
              <a:ext cx="5688720" cy="2116800"/>
            </p14:xfrm>
          </p:contentPart>
        </mc:Choice>
        <mc:Fallback xmlns="">
          <p:pic>
            <p:nvPicPr>
              <p:cNvPr id="5" name="Ink 4"/>
              <p:cNvPicPr/>
              <p:nvPr/>
            </p:nvPicPr>
            <p:blipFill>
              <a:blip r:embed="rId5"/>
              <a:stretch>
                <a:fillRect/>
              </a:stretch>
            </p:blipFill>
            <p:spPr>
              <a:xfrm>
                <a:off x="613080" y="3812760"/>
                <a:ext cx="5709600" cy="2130480"/>
              </a:xfrm>
              <a:prstGeom prst="rect">
                <a:avLst/>
              </a:prstGeom>
            </p:spPr>
          </p:pic>
        </mc:Fallback>
      </mc:AlternateContent>
    </p:spTree>
    <p:extLst>
      <p:ext uri="{BB962C8B-B14F-4D97-AF65-F5344CB8AC3E}">
        <p14:creationId xmlns:p14="http://schemas.microsoft.com/office/powerpoint/2010/main" val="6875883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5696" y="3657600"/>
            <a:ext cx="4953000" cy="2331216"/>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Παράδειγμα - Λύση:</a:t>
                </a:r>
              </a:p>
              <a:p>
                <a:pPr lvl="1"/>
                <a:r>
                  <a:rPr lang="el-GR" sz="1800" dirty="0" smtClean="0"/>
                  <a:t>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1</m:t>
                        </m:r>
                      </m:sub>
                    </m:sSub>
                    <m:r>
                      <a:rPr lang="el-GR" sz="1800" b="0" i="1" smtClean="0">
                        <a:latin typeface="Cambria Math" panose="02040503050406030204" pitchFamily="18" charset="0"/>
                      </a:rPr>
                      <m:t>=2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smtClean="0"/>
                  <a:t> </a:t>
                </a:r>
                <a:r>
                  <a:rPr lang="el-GR" sz="1800" dirty="0" smtClean="0"/>
                  <a:t>βρίσκεται στην αρχή των αξόνων, ενώ 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=−6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smtClean="0"/>
                  <a:t> </a:t>
                </a:r>
                <a:r>
                  <a:rPr lang="el-GR" sz="1800" dirty="0" smtClean="0"/>
                  <a:t>στη θέση </a:t>
                </a:r>
                <a14:m>
                  <m:oMath xmlns:m="http://schemas.openxmlformats.org/officeDocument/2006/math">
                    <m:d>
                      <m:dPr>
                        <m:ctrlPr>
                          <a:rPr lang="el-GR" sz="1800" b="0" i="1" smtClean="0">
                            <a:latin typeface="Cambria Math" panose="02040503050406030204" pitchFamily="18" charset="0"/>
                          </a:rPr>
                        </m:ctrlPr>
                      </m:dPr>
                      <m:e>
                        <m:r>
                          <a:rPr lang="el-GR" sz="1800" b="0" i="1" smtClean="0">
                            <a:latin typeface="Cambria Math" panose="02040503050406030204" pitchFamily="18" charset="0"/>
                          </a:rPr>
                          <m:t>0,</m:t>
                        </m:r>
                        <m:r>
                          <a:rPr lang="en-US" sz="1800" b="0" i="1" smtClean="0">
                            <a:latin typeface="Cambria Math" panose="02040503050406030204" pitchFamily="18" charset="0"/>
                          </a:rPr>
                          <m:t> </m:t>
                        </m:r>
                        <m:r>
                          <a:rPr lang="el-GR" sz="1800" b="0" i="1" smtClean="0">
                            <a:latin typeface="Cambria Math" panose="02040503050406030204" pitchFamily="18" charset="0"/>
                          </a:rPr>
                          <m:t>3</m:t>
                        </m:r>
                      </m:e>
                    </m:d>
                    <m:r>
                      <a:rPr lang="el-GR" sz="1800" b="0" i="1" smtClean="0">
                        <a:latin typeface="Cambria Math" panose="02040503050406030204" pitchFamily="18" charset="0"/>
                      </a:rPr>
                      <m:t> </m:t>
                    </m:r>
                    <m:r>
                      <a:rPr lang="en-US" sz="1800" b="0" i="1" smtClean="0">
                        <a:latin typeface="Cambria Math" panose="02040503050406030204" pitchFamily="18" charset="0"/>
                      </a:rPr>
                      <m:t>𝑚</m:t>
                    </m:r>
                  </m:oMath>
                </a14:m>
                <a:r>
                  <a:rPr lang="en-US" sz="1800" dirty="0" smtClean="0"/>
                  <a:t>.</a:t>
                </a:r>
                <a:br>
                  <a:rPr lang="en-US" sz="1800" dirty="0" smtClean="0"/>
                </a:br>
                <a:r>
                  <a:rPr lang="en-US" sz="1800" dirty="0" smtClean="0"/>
                  <a:t>B) </a:t>
                </a:r>
                <a:r>
                  <a:rPr lang="el-GR" sz="1800" dirty="0" smtClean="0"/>
                  <a:t>Βρείτε τη μεταβολή της δυναμικής ενέργειας του συστήματος των δυο φορτίων, συν ένα τρίτο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=3 </m:t>
                    </m:r>
                    <m:r>
                      <a:rPr lang="el-GR" sz="1800" b="0" i="1" smtClean="0">
                        <a:latin typeface="Cambria Math" panose="02040503050406030204" pitchFamily="18" charset="0"/>
                      </a:rPr>
                      <m:t>𝜇</m:t>
                    </m:r>
                    <m:r>
                      <a:rPr lang="en-US" sz="1800" b="0" i="1" smtClean="0">
                        <a:latin typeface="Cambria Math" panose="02040503050406030204" pitchFamily="18" charset="0"/>
                      </a:rPr>
                      <m:t>𝐶</m:t>
                    </m:r>
                    <m:r>
                      <a:rPr lang="el-GR" sz="1800" b="0" i="0" smtClean="0">
                        <a:latin typeface="Cambria Math" panose="02040503050406030204" pitchFamily="18" charset="0"/>
                      </a:rPr>
                      <m:t>,</m:t>
                    </m:r>
                  </m:oMath>
                </a14:m>
                <a:r>
                  <a:rPr lang="el-GR" sz="1800" dirty="0" smtClean="0"/>
                  <a:t> όταν το τελευταίο έρχεται από το άπειρο στο σημείο </a:t>
                </a:r>
                <a:r>
                  <a:rPr lang="en-US" sz="1800" dirty="0" smtClean="0"/>
                  <a:t>P.</a:t>
                </a: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0680" y="3868560"/>
              <a:ext cx="6786720" cy="2685240"/>
            </p14:xfrm>
          </p:contentPart>
        </mc:Choice>
        <mc:Fallback xmlns="">
          <p:pic>
            <p:nvPicPr>
              <p:cNvPr id="5" name="Ink 4"/>
              <p:cNvPicPr/>
              <p:nvPr/>
            </p:nvPicPr>
            <p:blipFill>
              <a:blip r:embed="rId5"/>
              <a:stretch>
                <a:fillRect/>
              </a:stretch>
            </p:blipFill>
            <p:spPr>
              <a:xfrm>
                <a:off x="576720" y="3858120"/>
                <a:ext cx="6802200" cy="2701800"/>
              </a:xfrm>
              <a:prstGeom prst="rect">
                <a:avLst/>
              </a:prstGeom>
            </p:spPr>
          </p:pic>
        </mc:Fallback>
      </mc:AlternateContent>
    </p:spTree>
    <p:extLst>
      <p:ext uri="{BB962C8B-B14F-4D97-AF65-F5344CB8AC3E}">
        <p14:creationId xmlns:p14="http://schemas.microsoft.com/office/powerpoint/2010/main" val="76341617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5696" y="3657600"/>
            <a:ext cx="4953000" cy="2331216"/>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Παράδειγμα – Εναλλακτική λύση:</a:t>
                </a:r>
              </a:p>
              <a:p>
                <a:pPr lvl="1"/>
                <a:r>
                  <a:rPr lang="el-GR" sz="1800" dirty="0" smtClean="0"/>
                  <a:t>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1</m:t>
                        </m:r>
                      </m:sub>
                    </m:sSub>
                    <m:r>
                      <a:rPr lang="el-GR" sz="1800" b="0" i="1" smtClean="0">
                        <a:latin typeface="Cambria Math" panose="02040503050406030204" pitchFamily="18" charset="0"/>
                      </a:rPr>
                      <m:t>=2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smtClean="0"/>
                  <a:t> </a:t>
                </a:r>
                <a:r>
                  <a:rPr lang="el-GR" sz="1800" dirty="0" smtClean="0"/>
                  <a:t>βρίσκεται στην αρχή των αξόνων, ενώ ένα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=−6 </m:t>
                    </m:r>
                    <m:r>
                      <a:rPr lang="el-GR" sz="1800" b="0" i="1" smtClean="0">
                        <a:latin typeface="Cambria Math" panose="02040503050406030204" pitchFamily="18" charset="0"/>
                      </a:rPr>
                      <m:t>𝜇</m:t>
                    </m:r>
                    <m:r>
                      <a:rPr lang="en-US" sz="1800" b="0" i="1" smtClean="0">
                        <a:latin typeface="Cambria Math" panose="02040503050406030204" pitchFamily="18" charset="0"/>
                      </a:rPr>
                      <m:t>𝐶</m:t>
                    </m:r>
                  </m:oMath>
                </a14:m>
                <a:r>
                  <a:rPr lang="en-US" sz="1800" dirty="0" smtClean="0"/>
                  <a:t> </a:t>
                </a:r>
                <a:r>
                  <a:rPr lang="el-GR" sz="1800" dirty="0" smtClean="0"/>
                  <a:t>στη θέση </a:t>
                </a:r>
                <a14:m>
                  <m:oMath xmlns:m="http://schemas.openxmlformats.org/officeDocument/2006/math">
                    <m:d>
                      <m:dPr>
                        <m:ctrlPr>
                          <a:rPr lang="el-GR" sz="1800" b="0" i="1" smtClean="0">
                            <a:latin typeface="Cambria Math" panose="02040503050406030204" pitchFamily="18" charset="0"/>
                          </a:rPr>
                        </m:ctrlPr>
                      </m:dPr>
                      <m:e>
                        <m:r>
                          <a:rPr lang="el-GR" sz="1800" b="0" i="1" smtClean="0">
                            <a:latin typeface="Cambria Math" panose="02040503050406030204" pitchFamily="18" charset="0"/>
                          </a:rPr>
                          <m:t>0,</m:t>
                        </m:r>
                        <m:r>
                          <a:rPr lang="en-US" sz="1800" b="0" i="1" smtClean="0">
                            <a:latin typeface="Cambria Math" panose="02040503050406030204" pitchFamily="18" charset="0"/>
                          </a:rPr>
                          <m:t> </m:t>
                        </m:r>
                        <m:r>
                          <a:rPr lang="el-GR" sz="1800" b="0" i="1" smtClean="0">
                            <a:latin typeface="Cambria Math" panose="02040503050406030204" pitchFamily="18" charset="0"/>
                          </a:rPr>
                          <m:t>3</m:t>
                        </m:r>
                      </m:e>
                    </m:d>
                    <m:r>
                      <a:rPr lang="el-GR" sz="1800" b="0" i="1" smtClean="0">
                        <a:latin typeface="Cambria Math" panose="02040503050406030204" pitchFamily="18" charset="0"/>
                      </a:rPr>
                      <m:t> </m:t>
                    </m:r>
                    <m:r>
                      <a:rPr lang="en-US" sz="1800" b="0" i="1" smtClean="0">
                        <a:latin typeface="Cambria Math" panose="02040503050406030204" pitchFamily="18" charset="0"/>
                      </a:rPr>
                      <m:t>𝑚</m:t>
                    </m:r>
                  </m:oMath>
                </a14:m>
                <a:r>
                  <a:rPr lang="en-US" sz="1800" dirty="0" smtClean="0"/>
                  <a:t>.</a:t>
                </a:r>
                <a:br>
                  <a:rPr lang="en-US" sz="1800" dirty="0" smtClean="0"/>
                </a:br>
                <a:r>
                  <a:rPr lang="en-US" sz="1800" dirty="0" smtClean="0"/>
                  <a:t>B) </a:t>
                </a:r>
                <a:r>
                  <a:rPr lang="el-GR" sz="1800" dirty="0" smtClean="0"/>
                  <a:t>Βρείτε τη μεταβολή της δυναμικής ενέργειας του συστήματος των δυο φορτίων, συν ένα τρίτο φορτίο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=3 </m:t>
                    </m:r>
                    <m:r>
                      <a:rPr lang="el-GR" sz="1800" b="0" i="1" smtClean="0">
                        <a:latin typeface="Cambria Math" panose="02040503050406030204" pitchFamily="18" charset="0"/>
                      </a:rPr>
                      <m:t>𝜇</m:t>
                    </m:r>
                    <m:r>
                      <a:rPr lang="en-US" sz="1800" b="0" i="1" smtClean="0">
                        <a:latin typeface="Cambria Math" panose="02040503050406030204" pitchFamily="18" charset="0"/>
                      </a:rPr>
                      <m:t>𝐶</m:t>
                    </m:r>
                    <m:r>
                      <a:rPr lang="el-GR" sz="1800" b="0" i="0" smtClean="0">
                        <a:latin typeface="Cambria Math" panose="02040503050406030204" pitchFamily="18" charset="0"/>
                      </a:rPr>
                      <m:t>,</m:t>
                    </m:r>
                  </m:oMath>
                </a14:m>
                <a:r>
                  <a:rPr lang="el-GR" sz="1800" dirty="0" smtClean="0"/>
                  <a:t> όταν το τελευταίο έρχεται από το άπειρο στο σημείο </a:t>
                </a:r>
                <a:r>
                  <a:rPr lang="en-US" sz="1800" dirty="0" smtClean="0"/>
                  <a:t>P.</a:t>
                </a: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3"/>
                <a:stretch>
                  <a:fillRect t="-1067"/>
                </a:stretch>
              </a:blipFill>
            </p:spPr>
            <p:txBody>
              <a:bodyPr/>
              <a:lstStyle/>
              <a:p>
                <a:r>
                  <a:rPr lang="el-GR">
                    <a:noFill/>
                  </a:rPr>
                  <a:t> </a:t>
                </a:r>
              </a:p>
            </p:txBody>
          </p:sp>
        </mc:Fallback>
      </mc:AlternateContent>
      <p:cxnSp>
        <p:nvCxnSpPr>
          <p:cNvPr id="6" name="Straight Connector 5"/>
          <p:cNvCxnSpPr/>
          <p:nvPr/>
        </p:nvCxnSpPr>
        <p:spPr>
          <a:xfrm>
            <a:off x="7267575" y="914400"/>
            <a:ext cx="0" cy="76200"/>
          </a:xfrm>
          <a:prstGeom prst="line">
            <a:avLst/>
          </a:prstGeom>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7201800" y="884880"/>
              <a:ext cx="129240" cy="163800"/>
            </p14:xfrm>
          </p:contentPart>
        </mc:Choice>
        <mc:Fallback xmlns="">
          <p:pic>
            <p:nvPicPr>
              <p:cNvPr id="8" name="Ink 7"/>
              <p:cNvPicPr/>
              <p:nvPr/>
            </p:nvPicPr>
            <p:blipFill>
              <a:blip r:embed="rId7"/>
              <a:stretch>
                <a:fillRect/>
              </a:stretch>
            </p:blipFill>
            <p:spPr>
              <a:xfrm>
                <a:off x="7192440" y="875520"/>
                <a:ext cx="1479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p14:cNvContentPartPr/>
              <p14:nvPr/>
            </p14:nvContentPartPr>
            <p14:xfrm>
              <a:off x="600840" y="422280"/>
              <a:ext cx="7496640" cy="6075720"/>
            </p14:xfrm>
          </p:contentPart>
        </mc:Choice>
        <mc:Fallback xmlns="">
          <p:pic>
            <p:nvPicPr>
              <p:cNvPr id="5" name="Ink 4"/>
              <p:cNvPicPr/>
              <p:nvPr/>
            </p:nvPicPr>
            <p:blipFill>
              <a:blip r:embed="rId9"/>
              <a:stretch>
                <a:fillRect/>
              </a:stretch>
            </p:blipFill>
            <p:spPr>
              <a:xfrm>
                <a:off x="596520" y="419400"/>
                <a:ext cx="7503840" cy="6082560"/>
              </a:xfrm>
              <a:prstGeom prst="rect">
                <a:avLst/>
              </a:prstGeom>
            </p:spPr>
          </p:pic>
        </mc:Fallback>
      </mc:AlternateContent>
    </p:spTree>
    <p:extLst>
      <p:ext uri="{BB962C8B-B14F-4D97-AF65-F5344CB8AC3E}">
        <p14:creationId xmlns:p14="http://schemas.microsoft.com/office/powerpoint/2010/main" val="28330423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normAutofit fontScale="92500" lnSpcReduction="10000"/>
              </a:bodyPr>
              <a:lstStyle/>
              <a:p>
                <a:r>
                  <a:rPr lang="el-GR" b="1" dirty="0" smtClean="0"/>
                  <a:t>Ηλεκτρικό Πεδίο από Ηλεκτρικό Δυναμικό</a:t>
                </a:r>
              </a:p>
              <a:p>
                <a:pPr lvl="1"/>
                <a:r>
                  <a:rPr lang="el-GR" dirty="0" smtClean="0"/>
                  <a:t>Μπορούμε να βρούμε το ηλεκτρικό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smtClean="0"/>
                  <a:t> </a:t>
                </a:r>
                <a:r>
                  <a:rPr lang="el-GR" dirty="0" smtClean="0"/>
                  <a:t>από το δυναμικό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r>
                  <a:rPr lang="el-GR" dirty="0" smtClean="0"/>
                  <a:t>;</a:t>
                </a:r>
              </a:p>
              <a:p>
                <a:pPr lvl="1"/>
                <a:r>
                  <a:rPr lang="el-GR" dirty="0" smtClean="0"/>
                  <a:t>Αν θεωρήσουμε μια μικρή διαφορά δυναμικού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r>
                  <a:rPr lang="en-US" dirty="0" smtClean="0"/>
                  <a:t> </a:t>
                </a:r>
                <a:r>
                  <a:rPr lang="el-GR" dirty="0" smtClean="0"/>
                  <a:t>μεταξύ δυο σημείων απόστασης </a:t>
                </a:r>
                <a14:m>
                  <m:oMath xmlns:m="http://schemas.openxmlformats.org/officeDocument/2006/math">
                    <m:r>
                      <m:rPr>
                        <m:sty m:val="p"/>
                      </m:rPr>
                      <a:rPr lang="el-GR" b="0" i="0" smtClean="0">
                        <a:latin typeface="Cambria Math" panose="02040503050406030204" pitchFamily="18" charset="0"/>
                        <a:ea typeface="Cambria Math" panose="02040503050406030204" pitchFamily="18" charset="0"/>
                      </a:rPr>
                      <m:t>Δ</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oMath>
                </a14:m>
                <a:r>
                  <a:rPr lang="en-US" dirty="0" smtClean="0"/>
                  <a:t>, </a:t>
                </a:r>
                <a:r>
                  <a:rPr lang="el-GR" dirty="0" smtClean="0"/>
                  <a:t>τότε </a:t>
                </a:r>
                <a:endParaRPr lang="el-GR"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ea typeface="Cambria Math" panose="02040503050406030204" pitchFamily="18" charset="0"/>
                        </a:rPr>
                        <m:t>∙</m:t>
                      </m:r>
                      <m:r>
                        <m:rPr>
                          <m:sty m:val="p"/>
                        </m:rPr>
                        <a:rPr lang="el-GR" b="0" i="0" smtClean="0">
                          <a:latin typeface="Cambria Math" panose="02040503050406030204" pitchFamily="18" charset="0"/>
                          <a:ea typeface="Cambria Math" panose="02040503050406030204" pitchFamily="18" charset="0"/>
                        </a:rPr>
                        <m:t>Δ</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oMath>
                  </m:oMathPara>
                </a14:m>
                <a:endParaRPr lang="el-GR" dirty="0" smtClean="0"/>
              </a:p>
              <a:p>
                <a:pPr lvl="1"/>
                <a:r>
                  <a:rPr lang="el-GR" dirty="0" smtClean="0"/>
                  <a:t>Αν το ηλεκτρ. πεδίο έχει μόνο μια συνιστώσα </a:t>
                </a:r>
                <a:r>
                  <a:rPr lang="en-US" dirty="0" smtClean="0"/>
                  <a:t>(x), </a:t>
                </a:r>
                <a:r>
                  <a:rPr lang="el-GR" dirty="0" smtClean="0"/>
                  <a:t>τότε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n-US" i="1">
                          <a:latin typeface="Cambria Math" panose="02040503050406030204" pitchFamily="18" charset="0"/>
                          <a:ea typeface="Cambria Math" panose="02040503050406030204" pitchFamily="18" charset="0"/>
                        </a:rPr>
                        <m:t>∙</m:t>
                      </m:r>
                      <m:r>
                        <m:rPr>
                          <m:sty m:val="p"/>
                        </m:rPr>
                        <a:rPr lang="el-GR" b="0" i="0" smtClean="0">
                          <a:latin typeface="Cambria Math" panose="02040503050406030204" pitchFamily="18" charset="0"/>
                          <a:ea typeface="Cambria Math" panose="02040503050406030204" pitchFamily="18" charset="0"/>
                        </a:rPr>
                        <m:t>Δ</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r>
                        <a:rPr lang="el-GR" b="0" i="1" smtClean="0">
                          <a:latin typeface="Cambria Math" panose="02040503050406030204" pitchFamily="18" charset="0"/>
                          <a:ea typeface="Cambria Math" panose="02040503050406030204" pitchFamily="18" charset="0"/>
                        </a:rPr>
                        <m:t>=</m:t>
                      </m:r>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𝑥</m:t>
                          </m:r>
                        </m:sub>
                      </m:sSub>
                      <m:r>
                        <m:rPr>
                          <m:sty m:val="p"/>
                        </m:rPr>
                        <a:rPr lang="el-GR" b="0" i="0"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𝑥</m:t>
                      </m:r>
                    </m:oMath>
                  </m:oMathPara>
                </a14:m>
                <a:endParaRPr lang="en-US" b="0" dirty="0" smtClean="0">
                  <a:ea typeface="Cambria Math" panose="02040503050406030204" pitchFamily="18" charset="0"/>
                </a:endParaRPr>
              </a:p>
              <a:p>
                <a:pPr marL="365760" lvl="1" indent="0">
                  <a:buNone/>
                </a:pPr>
                <a:r>
                  <a:rPr lang="el-GR" dirty="0" smtClean="0"/>
                  <a:t>και άρα</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𝑥</m:t>
                          </m:r>
                        </m:sub>
                      </m:sSub>
                      <m:r>
                        <a:rPr lang="en-US" b="0" i="1" smtClean="0">
                          <a:latin typeface="Cambria Math" panose="02040503050406030204" pitchFamily="18" charset="0"/>
                        </a:rPr>
                        <m:t>=</m:t>
                      </m:r>
                      <m:r>
                        <a:rPr lang="el-GR" b="0" i="1" smtClean="0">
                          <a:latin typeface="Cambria Math" panose="02040503050406030204" pitchFamily="18" charset="0"/>
                        </a:rPr>
                        <m:t>−</m:t>
                      </m:r>
                      <m:f>
                        <m:fPr>
                          <m:ctrlPr>
                            <a:rPr lang="el-GR" b="0" i="1" smtClean="0">
                              <a:latin typeface="Cambria Math" panose="02040503050406030204" pitchFamily="18" charset="0"/>
                            </a:rPr>
                          </m:ctrlPr>
                        </m:fPr>
                        <m:num>
                          <m:r>
                            <m:rPr>
                              <m:sty m:val="p"/>
                            </m:rPr>
                            <a:rPr lang="el-GR" b="0" i="0" smtClean="0">
                              <a:latin typeface="Cambria Math" panose="02040503050406030204" pitchFamily="18" charset="0"/>
                            </a:rPr>
                            <m:t>Δ</m:t>
                          </m:r>
                          <m:r>
                            <a:rPr lang="en-US" b="0" i="1" smtClean="0">
                              <a:latin typeface="Cambria Math" panose="02040503050406030204" pitchFamily="18" charset="0"/>
                            </a:rPr>
                            <m:t>𝑉</m:t>
                          </m:r>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x</m:t>
                          </m:r>
                        </m:den>
                      </m:f>
                    </m:oMath>
                  </m:oMathPara>
                </a14:m>
                <a:endParaRPr lang="en-US" b="0" i="1" dirty="0" smtClean="0">
                  <a:latin typeface="Cambria Math" panose="02040503050406030204" pitchFamily="18" charset="0"/>
                </a:endParaRPr>
              </a:p>
              <a:p>
                <a:pPr marL="365760" lvl="1" indent="0">
                  <a:buNone/>
                </a:pPr>
                <a:r>
                  <a:rPr lang="el-GR" b="0" dirty="0" smtClean="0"/>
                  <a:t>και οριακά </a:t>
                </a: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𝑥</m:t>
                          </m:r>
                        </m:sub>
                      </m:sSub>
                      <m:r>
                        <a:rPr lang="en-US" b="0" i="1" smtClean="0">
                          <a:latin typeface="Cambria Math" panose="02040503050406030204" pitchFamily="18" charset="0"/>
                        </a:rPr>
                        <m:t>=</m:t>
                      </m:r>
                      <m:func>
                        <m:funcPr>
                          <m:ctrlPr>
                            <a:rPr lang="en-US" i="1">
                              <a:latin typeface="Cambria Math" panose="02040503050406030204" pitchFamily="18" charset="0"/>
                            </a:rPr>
                          </m:ctrlPr>
                        </m:funcPr>
                        <m:fName>
                          <m:r>
                            <a:rPr lang="en-US" b="0" i="1" smtClean="0">
                              <a:latin typeface="Cambria Math" panose="02040503050406030204" pitchFamily="18" charset="0"/>
                            </a:rPr>
                            <m:t>−</m:t>
                          </m:r>
                          <m:limLow>
                            <m:limLowPr>
                              <m:ctrlPr>
                                <a:rPr lang="en-US" i="1">
                                  <a:latin typeface="Cambria Math" panose="02040503050406030204" pitchFamily="18" charset="0"/>
                                </a:rPr>
                              </m:ctrlPr>
                            </m:limLowPr>
                            <m:e>
                              <m:r>
                                <m:rPr>
                                  <m:sty m:val="p"/>
                                </m:rPr>
                                <a:rPr lang="en-US">
                                  <a:latin typeface="Cambria Math" panose="02040503050406030204" pitchFamily="18" charset="0"/>
                                </a:rPr>
                                <m:t>lim</m:t>
                              </m:r>
                            </m:e>
                            <m:lim>
                              <m:r>
                                <m:rPr>
                                  <m:sty m:val="p"/>
                                </m:rPr>
                                <a:rPr lang="el-GR">
                                  <a:latin typeface="Cambria Math" panose="02040503050406030204" pitchFamily="18" charset="0"/>
                                </a:rPr>
                                <m:t>Δ</m:t>
                              </m:r>
                              <m:r>
                                <a:rPr lang="en-US" i="1">
                                  <a:latin typeface="Cambria Math" panose="02040503050406030204" pitchFamily="18" charset="0"/>
                                </a:rPr>
                                <m:t>𝑥</m:t>
                              </m:r>
                              <m:r>
                                <a:rPr lang="en-US" i="1">
                                  <a:latin typeface="Cambria Math" panose="02040503050406030204" pitchFamily="18" charset="0"/>
                                </a:rPr>
                                <m:t>→0</m:t>
                              </m:r>
                            </m:lim>
                          </m:limLow>
                        </m:fName>
                        <m:e>
                          <m:f>
                            <m:fPr>
                              <m:ctrlPr>
                                <a:rPr lang="en-US" i="1" smtClean="0">
                                  <a:latin typeface="Cambria Math" panose="02040503050406030204" pitchFamily="18" charset="0"/>
                                </a:rPr>
                              </m:ctrlPr>
                            </m:fPr>
                            <m:num>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x</m:t>
                              </m:r>
                            </m:den>
                          </m:f>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𝑑𝑉</m:t>
                          </m:r>
                        </m:num>
                        <m:den>
                          <m:r>
                            <a:rPr lang="en-US" b="0" i="1" smtClean="0">
                              <a:latin typeface="Cambria Math" panose="02040503050406030204" pitchFamily="18" charset="0"/>
                            </a:rPr>
                            <m:t>𝑑𝑥</m:t>
                          </m:r>
                        </m:den>
                      </m:f>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600"/>
                </a:stretch>
              </a:blipFill>
            </p:spPr>
            <p:txBody>
              <a:bodyPr/>
              <a:lstStyle/>
              <a:p>
                <a:r>
                  <a:rPr lang="el-GR">
                    <a:noFill/>
                  </a:rPr>
                  <a:t> </a:t>
                </a:r>
              </a:p>
            </p:txBody>
          </p:sp>
        </mc:Fallback>
      </mc:AlternateContent>
      <p:sp>
        <p:nvSpPr>
          <p:cNvPr id="4" name="TextBox 3"/>
          <p:cNvSpPr txBox="1"/>
          <p:nvPr/>
        </p:nvSpPr>
        <p:spPr>
          <a:xfrm>
            <a:off x="6553200" y="5926693"/>
            <a:ext cx="1905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Τι σας θυμίζει??</a:t>
            </a:r>
            <a:endParaRPr lang="el-GR" dirty="0"/>
          </a:p>
        </p:txBody>
      </p:sp>
      <p:cxnSp>
        <p:nvCxnSpPr>
          <p:cNvPr id="6" name="Straight Arrow Connector 5"/>
          <p:cNvCxnSpPr/>
          <p:nvPr/>
        </p:nvCxnSpPr>
        <p:spPr>
          <a:xfrm flipH="1" flipV="1">
            <a:off x="6019800" y="6111359"/>
            <a:ext cx="53339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12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par>
                                <p:cTn id="58" presetID="10"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Ηλεκτρικό Πεδίο από Ηλεκτρικό Δυναμικό</a:t>
                </a:r>
              </a:p>
              <a:p>
                <a:pPr lvl="1"/>
                <a:r>
                  <a:rPr lang="el-GR" dirty="0" smtClean="0"/>
                  <a:t>Αν όμως η κατανομή φορτίου που δημιουργεί ένα ηλεκτρικό πεδίο έχει σφαιρική συμμετρία, τότε η πυκνότητα φορτίου εξαρτάται από την ακτινική απόσταση </a:t>
                </a:r>
                <a:r>
                  <a:rPr lang="en-US" dirty="0" smtClean="0"/>
                  <a:t>r</a:t>
                </a:r>
              </a:p>
              <a:p>
                <a:pPr lvl="1"/>
                <a:r>
                  <a:rPr lang="el-GR" dirty="0" smtClean="0"/>
                  <a:t>Τότε</a:t>
                </a:r>
                <a:r>
                  <a:rPr lang="en-US" dirty="0" smtClean="0"/>
                  <a:t>,</a:t>
                </a:r>
                <a:r>
                  <a:rPr lang="el-GR" dirty="0" smtClean="0"/>
                  <a:t> όμοια με πριν</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𝑟</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𝑑𝑉</m:t>
                          </m:r>
                        </m:num>
                        <m:den>
                          <m:r>
                            <a:rPr lang="en-US" b="0" i="1" smtClean="0">
                              <a:latin typeface="Cambria Math" panose="02040503050406030204" pitchFamily="18" charset="0"/>
                            </a:rPr>
                            <m:t>𝑑𝑟</m:t>
                          </m:r>
                        </m:den>
                      </m:f>
                    </m:oMath>
                  </m:oMathPara>
                </a14:m>
                <a:endParaRPr lang="en-US" b="0" dirty="0" smtClean="0"/>
              </a:p>
              <a:p>
                <a:pPr marL="365760" lvl="1" indent="0">
                  <a:buNone/>
                </a:pPr>
                <a:endParaRPr lang="en-US" dirty="0" smtClean="0"/>
              </a:p>
              <a:p>
                <a:pPr lvl="1"/>
                <a:r>
                  <a:rPr lang="el-GR" dirty="0" smtClean="0"/>
                  <a:t>Παράδειγμα, ένα σημειακό φορτίο (δείξτε το!)</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320880" y="3476520"/>
              <a:ext cx="1708560" cy="1216080"/>
            </p14:xfrm>
          </p:contentPart>
        </mc:Choice>
        <mc:Fallback xmlns="">
          <p:pic>
            <p:nvPicPr>
              <p:cNvPr id="4" name="Ink 3"/>
              <p:cNvPicPr/>
              <p:nvPr/>
            </p:nvPicPr>
            <p:blipFill>
              <a:blip r:embed="rId4"/>
              <a:stretch>
                <a:fillRect/>
              </a:stretch>
            </p:blipFill>
            <p:spPr>
              <a:xfrm>
                <a:off x="6317280" y="3465360"/>
                <a:ext cx="1718640" cy="1241280"/>
              </a:xfrm>
              <a:prstGeom prst="rect">
                <a:avLst/>
              </a:prstGeom>
            </p:spPr>
          </p:pic>
        </mc:Fallback>
      </mc:AlternateContent>
    </p:spTree>
    <p:extLst>
      <p:ext uri="{BB962C8B-B14F-4D97-AF65-F5344CB8AC3E}">
        <p14:creationId xmlns:p14="http://schemas.microsoft.com/office/powerpoint/2010/main" val="17436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fontScale="92500" lnSpcReduction="20000"/>
              </a:bodyPr>
              <a:lstStyle/>
              <a:p>
                <a:r>
                  <a:rPr lang="el-GR" b="1" dirty="0" smtClean="0"/>
                  <a:t>Συνεχής κατανομή φορτίου</a:t>
                </a:r>
              </a:p>
              <a:p>
                <a:pPr lvl="1"/>
                <a:r>
                  <a:rPr lang="el-GR" dirty="0" smtClean="0"/>
                  <a:t>Ας γενικεύσουμε τα αποτελέσματά μας σε μια συνεχή κατανομή φορτίου</a:t>
                </a:r>
              </a:p>
              <a:p>
                <a:pPr lvl="1"/>
                <a:r>
                  <a:rPr lang="el-GR" dirty="0" smtClean="0"/>
                  <a:t>Υπάρχουν δυο τρόποι υπολογισμού δυναμικού σε συνεχή κατανομή φορτίου:</a:t>
                </a:r>
              </a:p>
              <a:p>
                <a:pPr lvl="2"/>
                <a:r>
                  <a:rPr lang="el-GR" sz="2600" b="1" dirty="0" smtClean="0"/>
                  <a:t>1.</a:t>
                </a:r>
                <a:r>
                  <a:rPr lang="el-GR" sz="2200" dirty="0" smtClean="0"/>
                  <a:t> </a:t>
                </a:r>
                <a:r>
                  <a:rPr lang="el-GR" dirty="0" smtClean="0"/>
                  <a:t>Αν η κατανομή φορτίου είναι γνωστή, θεωρούμε το δυναμικό </a:t>
                </a:r>
                <a14:m>
                  <m:oMath xmlns:m="http://schemas.openxmlformats.org/officeDocument/2006/math">
                    <m:r>
                      <a:rPr lang="en-US" b="0" i="1" smtClean="0">
                        <a:latin typeface="Cambria Math" panose="02040503050406030204" pitchFamily="18" charset="0"/>
                      </a:rPr>
                      <m:t>𝑑𝑉</m:t>
                    </m:r>
                  </m:oMath>
                </a14:m>
                <a:r>
                  <a:rPr lang="el-GR" dirty="0" smtClean="0"/>
                  <a:t> σε σημείο </a:t>
                </a:r>
                <a:r>
                  <a:rPr lang="en-US" dirty="0" smtClean="0"/>
                  <a:t>P </a:t>
                </a:r>
                <a:r>
                  <a:rPr lang="el-GR" dirty="0" smtClean="0"/>
                  <a:t>απόστασης </a:t>
                </a:r>
                <a14:m>
                  <m:oMath xmlns:m="http://schemas.openxmlformats.org/officeDocument/2006/math">
                    <m:r>
                      <a:rPr lang="en-US" b="0" i="1" smtClean="0">
                        <a:latin typeface="Cambria Math" panose="02040503050406030204" pitchFamily="18" charset="0"/>
                      </a:rPr>
                      <m:t>𝑟</m:t>
                    </m:r>
                  </m:oMath>
                </a14:m>
                <a:r>
                  <a:rPr lang="el-GR" dirty="0" smtClean="0"/>
                  <a:t> λόγω σημειακού φορτίου </a:t>
                </a:r>
                <a14:m>
                  <m:oMath xmlns:m="http://schemas.openxmlformats.org/officeDocument/2006/math">
                    <m:r>
                      <a:rPr lang="en-US" b="0" i="1" smtClean="0">
                        <a:latin typeface="Cambria Math" panose="02040503050406030204" pitchFamily="18" charset="0"/>
                      </a:rPr>
                      <m:t>𝑑𝑞</m:t>
                    </m:r>
                  </m:oMath>
                </a14:m>
                <a:r>
                  <a:rPr lang="en-US" dirty="0" smtClean="0"/>
                  <a:t>, </a:t>
                </a:r>
                <a:r>
                  <a:rPr lang="el-GR" dirty="0" smtClean="0"/>
                  <a:t>το οποίο είναι </a:t>
                </a:r>
                <a:endParaRPr lang="en-US" dirty="0" smtClean="0">
                  <a:latin typeface="Cambria Math" panose="02040503050406030204" pitchFamily="18"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r>
                        <m:rPr>
                          <m:sty m:val="p"/>
                        </m:rPr>
                        <a:rPr lang="en-US" dirty="0">
                          <a:latin typeface="Cambria Math" panose="02040503050406030204" pitchFamily="18" charset="0"/>
                          <a:sym typeface="Wingdings" panose="05000000000000000000" pitchFamily="2" charset="2"/>
                        </a:rPr>
                        <m:t>d</m:t>
                      </m:r>
                      <m:r>
                        <a:rPr lang="en-US" i="1">
                          <a:latin typeface="Cambria Math" panose="02040503050406030204" pitchFamily="18" charset="0"/>
                          <a:sym typeface="Wingdings" panose="05000000000000000000" pitchFamily="2" charset="2"/>
                        </a:rPr>
                        <m:t>𝑉</m:t>
                      </m:r>
                      <m:r>
                        <a:rPr lang="en-US" i="1">
                          <a:latin typeface="Cambria Math" panose="02040503050406030204" pitchFamily="18" charset="0"/>
                          <a:sym typeface="Wingdings" panose="05000000000000000000" pitchFamily="2" charset="2"/>
                        </a:rPr>
                        <m:t>=</m:t>
                      </m:r>
                      <m:sSub>
                        <m:sSubPr>
                          <m:ctrlPr>
                            <a:rPr lang="en-US" i="1">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𝑘</m:t>
                          </m:r>
                        </m:e>
                        <m:sub>
                          <m:r>
                            <a:rPr lang="en-US" i="1">
                              <a:latin typeface="Cambria Math" panose="02040503050406030204" pitchFamily="18" charset="0"/>
                              <a:sym typeface="Wingdings" panose="05000000000000000000" pitchFamily="2" charset="2"/>
                            </a:rPr>
                            <m:t>𝑒</m:t>
                          </m:r>
                        </m:sub>
                      </m:sSub>
                      <m:f>
                        <m:fPr>
                          <m:ctrlPr>
                            <a:rPr lang="en-US" i="1">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𝑑</m:t>
                          </m:r>
                          <m:r>
                            <a:rPr lang="en-US" i="1">
                              <a:latin typeface="Cambria Math" panose="02040503050406030204" pitchFamily="18" charset="0"/>
                              <a:sym typeface="Wingdings" panose="05000000000000000000" pitchFamily="2" charset="2"/>
                            </a:rPr>
                            <m:t>𝑞</m:t>
                          </m:r>
                        </m:num>
                        <m:den>
                          <m:r>
                            <a:rPr lang="en-US" i="1">
                              <a:latin typeface="Cambria Math" panose="02040503050406030204" pitchFamily="18" charset="0"/>
                              <a:sym typeface="Wingdings" panose="05000000000000000000" pitchFamily="2" charset="2"/>
                            </a:rPr>
                            <m:t>𝑟</m:t>
                          </m:r>
                        </m:den>
                      </m:f>
                    </m:oMath>
                  </m:oMathPara>
                </a14:m>
                <a:endParaRPr lang="en-US" dirty="0" smtClean="0">
                  <a:sym typeface="Wingdings" panose="05000000000000000000" pitchFamily="2" charset="2"/>
                </a:endParaRPr>
              </a:p>
              <a:p>
                <a:pPr marL="685800" lvl="2" indent="0">
                  <a:buNone/>
                </a:pPr>
                <a:r>
                  <a:rPr lang="en-US" dirty="0" smtClean="0">
                    <a:sym typeface="Wingdings" panose="05000000000000000000" pitchFamily="2" charset="2"/>
                  </a:rPr>
                  <a:t>	</a:t>
                </a:r>
                <a:r>
                  <a:rPr lang="el-GR" dirty="0" smtClean="0">
                    <a:sym typeface="Wingdings" panose="05000000000000000000" pitchFamily="2" charset="2"/>
                  </a:rPr>
                  <a:t>και ολοκληρώνουμε</a:t>
                </a:r>
                <a:r>
                  <a:rPr lang="en-US" dirty="0" smtClean="0">
                    <a:sym typeface="Wingdings" panose="05000000000000000000" pitchFamily="2" charset="2"/>
                  </a:rPr>
                  <a:t>, </a:t>
                </a:r>
                <a:r>
                  <a:rPr lang="el-GR" dirty="0" smtClean="0">
                    <a:sym typeface="Wingdings" panose="05000000000000000000" pitchFamily="2" charset="2"/>
                  </a:rPr>
                  <a:t>παίρνοντας </a:t>
                </a:r>
                <a:endParaRPr lang="en-US" b="0" i="1" dirty="0" smtClean="0">
                  <a:latin typeface="Cambria Math" panose="02040503050406030204" pitchFamily="18"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sym typeface="Wingdings" panose="05000000000000000000" pitchFamily="2" charset="2"/>
                        </a:rPr>
                        <m:t>𝑉</m:t>
                      </m:r>
                      <m:r>
                        <a:rPr lang="en-US" b="0" i="1" smtClean="0">
                          <a:latin typeface="Cambria Math" panose="02040503050406030204" pitchFamily="18" charset="0"/>
                          <a:sym typeface="Wingdings" panose="05000000000000000000" pitchFamily="2" charset="2"/>
                        </a:rPr>
                        <m:t>=</m:t>
                      </m:r>
                      <m:nary>
                        <m:naryPr>
                          <m:limLoc m:val="undOvr"/>
                          <m:subHide m:val="on"/>
                          <m:supHide m:val="on"/>
                          <m:ctrlPr>
                            <a:rPr lang="en-US" b="0" i="1" smtClean="0">
                              <a:latin typeface="Cambria Math" panose="02040503050406030204" pitchFamily="18" charset="0"/>
                              <a:sym typeface="Wingdings" panose="05000000000000000000" pitchFamily="2" charset="2"/>
                            </a:rPr>
                          </m:ctrlPr>
                        </m:naryPr>
                        <m:sub/>
                        <m:sup/>
                        <m:e>
                          <m:r>
                            <a:rPr lang="en-US" b="0" i="1" smtClean="0">
                              <a:latin typeface="Cambria Math" panose="02040503050406030204" pitchFamily="18" charset="0"/>
                              <a:sym typeface="Wingdings" panose="05000000000000000000" pitchFamily="2" charset="2"/>
                            </a:rPr>
                            <m:t>𝑑𝑉</m:t>
                          </m:r>
                        </m:e>
                      </m:nary>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sym typeface="Wingdings" panose="05000000000000000000" pitchFamily="2" charset="2"/>
                            </a:rPr>
                            <m:t>𝑒</m:t>
                          </m:r>
                        </m:sub>
                      </m:sSub>
                      <m:nary>
                        <m:naryPr>
                          <m:limLoc m:val="undOvr"/>
                          <m:subHide m:val="on"/>
                          <m:supHide m:val="on"/>
                          <m:ctrlPr>
                            <a:rPr lang="en-US" b="0" i="1" smtClean="0">
                              <a:latin typeface="Cambria Math" panose="02040503050406030204" pitchFamily="18" charset="0"/>
                              <a:sym typeface="Wingdings" panose="05000000000000000000" pitchFamily="2" charset="2"/>
                            </a:rPr>
                          </m:ctrlPr>
                        </m:naryPr>
                        <m:sub/>
                        <m:sup/>
                        <m:e>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𝑑𝑞</m:t>
                              </m:r>
                            </m:num>
                            <m:den>
                              <m:r>
                                <a:rPr lang="en-US" b="0" i="1" smtClean="0">
                                  <a:latin typeface="Cambria Math" panose="02040503050406030204" pitchFamily="18" charset="0"/>
                                  <a:sym typeface="Wingdings" panose="05000000000000000000" pitchFamily="2" charset="2"/>
                                </a:rPr>
                                <m:t>𝑟</m:t>
                              </m:r>
                            </m:den>
                          </m:f>
                        </m:e>
                      </m:nary>
                    </m:oMath>
                  </m:oMathPara>
                </a14:m>
                <a:endParaRPr lang="el-GR" dirty="0" smtClean="0">
                  <a:sym typeface="Wingdings" panose="05000000000000000000" pitchFamily="2" charset="2"/>
                </a:endParaRPr>
              </a:p>
              <a:p>
                <a:pPr marL="685800" lvl="2" indent="0">
                  <a:buNone/>
                </a:pPr>
                <a:r>
                  <a:rPr lang="el-GR" dirty="0">
                    <a:sym typeface="Wingdings" panose="05000000000000000000" pitchFamily="2" charset="2"/>
                  </a:rPr>
                  <a:t>	</a:t>
                </a:r>
                <a:r>
                  <a:rPr lang="el-GR" dirty="0" smtClean="0">
                    <a:sym typeface="Wingdings" panose="05000000000000000000" pitchFamily="2" charset="2"/>
                  </a:rPr>
                  <a:t>Σημείο μηδενικού δυναμικού θεωρείται ένα σημείο απείρως 	μακριά από το φορτίο.</a:t>
                </a:r>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2"/>
                <a:stretch>
                  <a:fillRect t="-2362" r="-1162"/>
                </a:stretch>
              </a:blipFill>
            </p:spPr>
            <p:txBody>
              <a:bodyPr/>
              <a:lstStyle/>
              <a:p>
                <a:r>
                  <a:rPr lang="el-GR">
                    <a:noFill/>
                  </a:rPr>
                  <a:t> </a:t>
                </a:r>
              </a:p>
            </p:txBody>
          </p:sp>
        </mc:Fallback>
      </mc:AlternateContent>
    </p:spTree>
    <p:extLst>
      <p:ext uri="{BB962C8B-B14F-4D97-AF65-F5344CB8AC3E}">
        <p14:creationId xmlns:p14="http://schemas.microsoft.com/office/powerpoint/2010/main" val="134908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i="1" dirty="0" smtClean="0"/>
                  <a:t>Ο νόμος του </a:t>
                </a:r>
                <a:r>
                  <a:rPr lang="en-US" b="1" i="1" dirty="0" smtClean="0"/>
                  <a:t>Coulomb – </a:t>
                </a:r>
                <a:r>
                  <a:rPr lang="el-GR" b="1" i="1" dirty="0" smtClean="0"/>
                  <a:t>Διανυσματική μορφή</a:t>
                </a:r>
                <a:endParaRPr lang="el-GR" i="1" dirty="0" smtClean="0"/>
              </a:p>
              <a:p>
                <a:pPr marL="68580" indent="0">
                  <a:buNone/>
                </a:pPr>
                <a:r>
                  <a:rPr lang="en-US" i="1" dirty="0" smtClean="0">
                    <a:latin typeface="Cambria Math" panose="02040503050406030204" pitchFamily="18" charset="0"/>
                  </a:rPr>
                  <a:t/>
                </a:r>
                <a:br>
                  <a:rPr lang="en-US"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12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a:latin typeface="Cambria Math" panose="02040503050406030204" pitchFamily="18" charset="0"/>
                            </a:rPr>
                            <m:t>𝑘</m:t>
                          </m:r>
                        </m:e>
                        <m:sub>
                          <m:r>
                            <a:rPr lang="en-US" b="0" i="1">
                              <a:latin typeface="Cambria Math" panose="02040503050406030204" pitchFamily="18" charset="0"/>
                            </a:rPr>
                            <m:t>𝑒</m:t>
                          </m:r>
                        </m:sub>
                      </m:sSub>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sSub>
                            <m:sSubPr>
                              <m:ctrlPr>
                                <a:rPr lang="en-US" i="1">
                                  <a:latin typeface="Cambria Math" panose="02040503050406030204" pitchFamily="18" charset="0"/>
                                </a:rPr>
                              </m:ctrlPr>
                            </m:sSubPr>
                            <m:e>
                              <m:r>
                                <a:rPr lang="en-US" b="0" i="1">
                                  <a:latin typeface="Cambria Math" panose="02040503050406030204" pitchFamily="18" charset="0"/>
                                </a:rPr>
                                <m:t>𝑞</m:t>
                              </m:r>
                            </m:e>
                            <m:sub>
                              <m:r>
                                <a:rPr lang="en-US" b="0" i="1">
                                  <a:latin typeface="Cambria Math" panose="02040503050406030204" pitchFamily="18" charset="0"/>
                                </a:rPr>
                                <m:t>2</m:t>
                              </m:r>
                            </m:sub>
                          </m:sSub>
                        </m:num>
                        <m:den>
                          <m:sSup>
                            <m:sSupPr>
                              <m:ctrlPr>
                                <a:rPr lang="en-US" i="1">
                                  <a:latin typeface="Cambria Math" panose="02040503050406030204" pitchFamily="18" charset="0"/>
                                </a:rPr>
                              </m:ctrlPr>
                            </m:sSupPr>
                            <m:e>
                              <m:r>
                                <a:rPr lang="en-US" b="0" i="1">
                                  <a:latin typeface="Cambria Math" panose="02040503050406030204" pitchFamily="18" charset="0"/>
                                </a:rPr>
                                <m:t>𝑟</m:t>
                              </m:r>
                            </m:e>
                            <m:sup>
                              <m:r>
                                <a:rPr lang="en-US" b="0" i="1">
                                  <a:latin typeface="Cambria Math" panose="02040503050406030204" pitchFamily="18" charset="0"/>
                                </a:rPr>
                                <m:t>2</m:t>
                              </m:r>
                            </m:sup>
                          </m:sSup>
                        </m:den>
                      </m:f>
                      <m:sSub>
                        <m:sSubPr>
                          <m:ctrlPr>
                            <a:rPr lang="el-GR"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𝑟</m:t>
                              </m:r>
                            </m:e>
                          </m:acc>
                        </m:e>
                        <m:sub>
                          <m:r>
                            <a:rPr lang="en-US" b="0" i="1" smtClean="0">
                              <a:latin typeface="Cambria Math" panose="02040503050406030204" pitchFamily="18" charset="0"/>
                            </a:rPr>
                            <m:t>12</m:t>
                          </m:r>
                        </m:sub>
                      </m:sSub>
                    </m:oMath>
                  </m:oMathPara>
                </a14:m>
                <a:endParaRPr lang="el-GR" dirty="0" smtClean="0"/>
              </a:p>
              <a:p>
                <a:pPr lvl="1"/>
                <a:r>
                  <a:rPr lang="el-GR" dirty="0" smtClean="0"/>
                  <a:t>με </a:t>
                </a:r>
                <a14:m>
                  <m:oMath xmlns:m="http://schemas.openxmlformats.org/officeDocument/2006/math">
                    <m:sSub>
                      <m:sSubPr>
                        <m:ctrlPr>
                          <a:rPr lang="el-GR"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𝑟</m:t>
                            </m:r>
                          </m:e>
                        </m:acc>
                      </m:e>
                      <m:sub>
                        <m:r>
                          <a:rPr lang="en-US" i="1">
                            <a:latin typeface="Cambria Math" panose="02040503050406030204" pitchFamily="18" charset="0"/>
                          </a:rPr>
                          <m:t>12</m:t>
                        </m:r>
                      </m:sub>
                    </m:sSub>
                  </m:oMath>
                </a14:m>
                <a:r>
                  <a:rPr lang="el-GR" dirty="0" smtClean="0"/>
                  <a:t> το </a:t>
                </a:r>
                <a:r>
                  <a:rPr lang="el-GR" dirty="0" err="1" smtClean="0"/>
                  <a:t>μοναδιαίο</a:t>
                </a:r>
                <a:r>
                  <a:rPr lang="el-GR" dirty="0" smtClean="0"/>
                  <a:t> διάνυσμα από το φορτίο 1 στο φορτίο 2</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9728" y="3886774"/>
            <a:ext cx="5620871" cy="2554367"/>
          </a:xfrm>
          <a:prstGeom prst="rect">
            <a:avLst/>
          </a:prstGeom>
        </p:spPr>
      </p:pic>
    </p:spTree>
    <p:extLst>
      <p:ext uri="{BB962C8B-B14F-4D97-AF65-F5344CB8AC3E}">
        <p14:creationId xmlns:p14="http://schemas.microsoft.com/office/powerpoint/2010/main" val="38465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a:bodyPr>
              <a:lstStyle/>
              <a:p>
                <a:r>
                  <a:rPr lang="el-GR" sz="2200" b="1" dirty="0" smtClean="0"/>
                  <a:t>Συνεχής κατανομή φορτίου</a:t>
                </a:r>
              </a:p>
              <a:p>
                <a:pPr lvl="1"/>
                <a:r>
                  <a:rPr lang="el-GR" sz="2000" dirty="0" smtClean="0"/>
                  <a:t>Ας γενικεύσουμε τα αποτελέσματά μας σε μια συνεχή κατανομή φορτίου</a:t>
                </a:r>
              </a:p>
              <a:p>
                <a:pPr lvl="1"/>
                <a:r>
                  <a:rPr lang="el-GR" sz="2000" dirty="0" smtClean="0"/>
                  <a:t>Υπάρχουν δυο τρόποι υπολογισμού δυναμικού σε συνεχή κατανομή φορτίου:</a:t>
                </a:r>
              </a:p>
              <a:p>
                <a:pPr lvl="2"/>
                <a:r>
                  <a:rPr lang="en-US" sz="2400" b="1" dirty="0" smtClean="0"/>
                  <a:t>2.</a:t>
                </a:r>
                <a:r>
                  <a:rPr lang="en-US" sz="1800" dirty="0" smtClean="0"/>
                  <a:t> </a:t>
                </a:r>
                <a:r>
                  <a:rPr lang="el-GR" sz="1800" dirty="0" smtClean="0"/>
                  <a:t>Αν το ηλεκτρικό πεδίο είναι γνωστό από κάποια άλλη μέθοδο (π.χ. νόμος </a:t>
                </a:r>
                <a:r>
                  <a:rPr lang="en-US" sz="1800" dirty="0" smtClean="0"/>
                  <a:t>Gauss). </a:t>
                </a:r>
                <a:r>
                  <a:rPr lang="el-GR" sz="1800" dirty="0" smtClean="0"/>
                  <a:t>Αν η κατανομή φορτίου είναι επαρκώς συμμετρική, εκτιμούμε το </a:t>
                </a:r>
                <a14:m>
                  <m:oMath xmlns:m="http://schemas.openxmlformats.org/officeDocument/2006/math">
                    <m:acc>
                      <m:accPr>
                        <m:chr m:val="⃗"/>
                        <m:ctrlPr>
                          <a:rPr lang="el-GR" sz="1800" i="1" smtClean="0">
                            <a:latin typeface="Cambria Math" panose="02040503050406030204" pitchFamily="18" charset="0"/>
                          </a:rPr>
                        </m:ctrlPr>
                      </m:accPr>
                      <m:e>
                        <m:r>
                          <a:rPr lang="en-US" sz="1800" b="0" i="1" smtClean="0">
                            <a:latin typeface="Cambria Math" panose="02040503050406030204" pitchFamily="18" charset="0"/>
                          </a:rPr>
                          <m:t>𝐸</m:t>
                        </m:r>
                      </m:e>
                    </m:acc>
                  </m:oMath>
                </a14:m>
                <a:r>
                  <a:rPr lang="en-US" sz="1800" dirty="0" smtClean="0">
                    <a:sym typeface="Wingdings" panose="05000000000000000000" pitchFamily="2" charset="2"/>
                  </a:rPr>
                  <a:t> </a:t>
                </a:r>
                <a:r>
                  <a:rPr lang="el-GR" sz="1800" dirty="0" smtClean="0">
                    <a:sym typeface="Wingdings" panose="05000000000000000000" pitchFamily="2" charset="2"/>
                  </a:rPr>
                  <a:t>με το νόμο του </a:t>
                </a:r>
                <a:r>
                  <a:rPr lang="en-US" sz="1800" dirty="0" smtClean="0">
                    <a:sym typeface="Wingdings" panose="05000000000000000000" pitchFamily="2" charset="2"/>
                  </a:rPr>
                  <a:t>Gauss, </a:t>
                </a:r>
                <a:r>
                  <a:rPr lang="el-GR" sz="1800" dirty="0" smtClean="0">
                    <a:sym typeface="Wingdings" panose="05000000000000000000" pitchFamily="2" charset="2"/>
                  </a:rPr>
                  <a:t>και αντικαθιστούμε στην </a:t>
                </a:r>
                <a:endParaRPr lang="el-GR" sz="1800"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m:rPr>
                          <m:sty m:val="p"/>
                        </m:rPr>
                        <a:rPr lang="el-GR" sz="1800">
                          <a:latin typeface="Cambria Math" panose="02040503050406030204" pitchFamily="18" charset="0"/>
                        </a:rPr>
                        <m:t>Δ</m:t>
                      </m:r>
                      <m:r>
                        <m:rPr>
                          <m:sty m:val="p"/>
                        </m:rPr>
                        <a:rPr lang="en-US" sz="1800">
                          <a:latin typeface="Cambria Math" panose="02040503050406030204" pitchFamily="18" charset="0"/>
                        </a:rPr>
                        <m:t>V</m:t>
                      </m:r>
                      <m:r>
                        <a:rPr lang="el-GR" sz="1800" b="0" i="1" smtClean="0">
                          <a:latin typeface="Cambria Math" panose="02040503050406030204" pitchFamily="18" charset="0"/>
                        </a:rPr>
                        <m:t>=</m:t>
                      </m:r>
                      <m:r>
                        <a:rPr lang="en-US" sz="1800" i="1">
                          <a:latin typeface="Cambria Math" panose="02040503050406030204" pitchFamily="18" charset="0"/>
                        </a:rPr>
                        <m:t>−</m:t>
                      </m:r>
                      <m:nary>
                        <m:naryPr>
                          <m:limLoc m:val="undOvr"/>
                          <m:ctrlPr>
                            <a:rPr lang="en-US" sz="1800" i="1">
                              <a:latin typeface="Cambria Math" panose="02040503050406030204" pitchFamily="18" charset="0"/>
                            </a:rPr>
                          </m:ctrlPr>
                        </m:naryPr>
                        <m:sub>
                          <m:r>
                            <m:rPr>
                              <m:brk m:alnAt="24"/>
                            </m:rPr>
                            <a:rPr lang="en-US" sz="1800" i="1">
                              <a:latin typeface="Cambria Math" panose="02040503050406030204" pitchFamily="18" charset="0"/>
                            </a:rPr>
                            <m:t>𝐴</m:t>
                          </m:r>
                        </m:sub>
                        <m:sup>
                          <m:r>
                            <a:rPr lang="en-US" sz="1800" i="1">
                              <a:latin typeface="Cambria Math" panose="02040503050406030204" pitchFamily="18" charset="0"/>
                            </a:rPr>
                            <m:t>𝐵</m:t>
                          </m:r>
                        </m:sup>
                        <m:e>
                          <m:acc>
                            <m:accPr>
                              <m:chr m:val="⃗"/>
                              <m:ctrlPr>
                                <a:rPr lang="en-US" sz="1800" i="1">
                                  <a:latin typeface="Cambria Math" panose="02040503050406030204" pitchFamily="18" charset="0"/>
                                </a:rPr>
                              </m:ctrlPr>
                            </m:accPr>
                            <m:e>
                              <m:r>
                                <a:rPr lang="en-US" sz="1800" i="1">
                                  <a:latin typeface="Cambria Math" panose="02040503050406030204" pitchFamily="18" charset="0"/>
                                </a:rPr>
                                <m:t>𝐸</m:t>
                              </m:r>
                            </m:e>
                          </m:acc>
                          <m:r>
                            <a:rPr lang="el-GR"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𝑑</m:t>
                          </m:r>
                          <m:acc>
                            <m:accPr>
                              <m:chr m:val="⃗"/>
                              <m:ctrlPr>
                                <a:rPr lang="en-US" sz="1800" i="1">
                                  <a:latin typeface="Cambria Math" panose="02040503050406030204" pitchFamily="18" charset="0"/>
                                  <a:ea typeface="Cambria Math" panose="02040503050406030204" pitchFamily="18" charset="0"/>
                                </a:rPr>
                              </m:ctrlPr>
                            </m:accPr>
                            <m:e>
                              <m:r>
                                <a:rPr lang="en-US" sz="1800" i="1">
                                  <a:latin typeface="Cambria Math" panose="02040503050406030204" pitchFamily="18" charset="0"/>
                                  <a:ea typeface="Cambria Math" panose="02040503050406030204" pitchFamily="18" charset="0"/>
                                </a:rPr>
                                <m:t>𝑠</m:t>
                              </m:r>
                            </m:e>
                          </m:acc>
                        </m:e>
                      </m:nary>
                    </m:oMath>
                  </m:oMathPara>
                </a14:m>
                <a:endParaRPr lang="el-GR" sz="1800" dirty="0" smtClean="0">
                  <a:sym typeface="Wingdings" panose="05000000000000000000" pitchFamily="2" charset="2"/>
                </a:endParaRPr>
              </a:p>
              <a:p>
                <a:pPr marL="685800" lvl="2" indent="0">
                  <a:buNone/>
                </a:pPr>
                <a:r>
                  <a:rPr lang="el-GR" sz="1800" dirty="0" smtClean="0">
                    <a:sym typeface="Wingdings" panose="05000000000000000000" pitchFamily="2" charset="2"/>
                  </a:rPr>
                  <a:t>	για να βρούμε τη διαφορά δυναμικού </a:t>
                </a:r>
                <a14:m>
                  <m:oMath xmlns:m="http://schemas.openxmlformats.org/officeDocument/2006/math">
                    <m:r>
                      <m:rPr>
                        <m:sty m:val="p"/>
                      </m:rPr>
                      <a:rPr lang="el-GR" sz="1800">
                        <a:latin typeface="Cambria Math" panose="02040503050406030204" pitchFamily="18" charset="0"/>
                      </a:rPr>
                      <m:t>Δ</m:t>
                    </m:r>
                    <m:r>
                      <m:rPr>
                        <m:sty m:val="p"/>
                      </m:rPr>
                      <a:rPr lang="en-US" sz="1800">
                        <a:latin typeface="Cambria Math" panose="02040503050406030204" pitchFamily="18" charset="0"/>
                      </a:rPr>
                      <m:t>V</m:t>
                    </m:r>
                  </m:oMath>
                </a14:m>
                <a:r>
                  <a:rPr lang="el-GR" sz="1800" dirty="0" smtClean="0">
                    <a:sym typeface="Wingdings" panose="05000000000000000000" pitchFamily="2" charset="2"/>
                  </a:rPr>
                  <a:t>. Τέλος, επιλέγουμε 	βολικό σημείο μηδενικού δυναμικού.</a:t>
                </a:r>
                <a:endParaRPr lang="en-US" sz="1800"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2"/>
                <a:stretch>
                  <a:fillRect t="-919" r="-1162"/>
                </a:stretch>
              </a:blipFill>
            </p:spPr>
            <p:txBody>
              <a:bodyPr/>
              <a:lstStyle/>
              <a:p>
                <a:r>
                  <a:rPr lang="el-GR">
                    <a:noFill/>
                  </a:rPr>
                  <a:t> </a:t>
                </a:r>
              </a:p>
            </p:txBody>
          </p:sp>
        </mc:Fallback>
      </mc:AlternateContent>
    </p:spTree>
    <p:extLst>
      <p:ext uri="{BB962C8B-B14F-4D97-AF65-F5344CB8AC3E}">
        <p14:creationId xmlns:p14="http://schemas.microsoft.com/office/powerpoint/2010/main" val="2906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022562"/>
            <a:ext cx="3239527" cy="2462717"/>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a:bodyPr>
              <a:lstStyle/>
              <a:p>
                <a:r>
                  <a:rPr lang="el-GR" sz="2200" b="1" dirty="0" smtClean="0"/>
                  <a:t>Παράδειγμα 1:</a:t>
                </a:r>
              </a:p>
              <a:p>
                <a:pPr lvl="1"/>
                <a:r>
                  <a:rPr lang="el-GR" sz="1600" dirty="0" smtClean="0">
                    <a:sym typeface="Wingdings" panose="05000000000000000000" pitchFamily="2" charset="2"/>
                  </a:rPr>
                  <a:t>Ένα ηλεκτρικό δίπολο αποτελείται από δυο φορτία ίσου μέτρου και αντίθετου </a:t>
                </a:r>
                <a:r>
                  <a:rPr lang="el-GR" sz="1600" dirty="0" err="1" smtClean="0">
                    <a:sym typeface="Wingdings" panose="05000000000000000000" pitchFamily="2" charset="2"/>
                  </a:rPr>
                  <a:t>προσήμου</a:t>
                </a:r>
                <a:r>
                  <a:rPr lang="el-GR" sz="1600" dirty="0" smtClean="0">
                    <a:sym typeface="Wingdings" panose="05000000000000000000" pitchFamily="2" charset="2"/>
                  </a:rPr>
                  <a:t> που απέχουν απόσταση 2</a:t>
                </a:r>
                <a:r>
                  <a:rPr lang="en-US" sz="1600" dirty="0" smtClean="0">
                    <a:sym typeface="Wingdings" panose="05000000000000000000" pitchFamily="2" charset="2"/>
                  </a:rPr>
                  <a:t>a </a:t>
                </a:r>
                <a:r>
                  <a:rPr lang="el-GR" sz="1600" dirty="0" smtClean="0">
                    <a:sym typeface="Wingdings" panose="05000000000000000000" pitchFamily="2" charset="2"/>
                  </a:rPr>
                  <a:t>μεταξύ τους, όπως στο σχήμα. Το δίπολο βρίσκεται στον άξονα </a:t>
                </a:r>
                <a:r>
                  <a:rPr lang="en-US" sz="1600" dirty="0" smtClean="0">
                    <a:sym typeface="Wingdings" panose="05000000000000000000" pitchFamily="2" charset="2"/>
                  </a:rPr>
                  <a:t>x </a:t>
                </a:r>
                <a:r>
                  <a:rPr lang="el-GR" sz="1600" dirty="0" smtClean="0">
                    <a:sym typeface="Wingdings" panose="05000000000000000000" pitchFamily="2" charset="2"/>
                  </a:rPr>
                  <a:t>και έχει κέντρο του την αρχή των αξόνων.</a:t>
                </a:r>
                <a:br>
                  <a:rPr lang="el-GR" sz="1600" dirty="0" smtClean="0">
                    <a:sym typeface="Wingdings" panose="05000000000000000000" pitchFamily="2" charset="2"/>
                  </a:rPr>
                </a:br>
                <a:r>
                  <a:rPr lang="el-GR" sz="1600" dirty="0" smtClean="0">
                    <a:sym typeface="Wingdings" panose="05000000000000000000" pitchFamily="2" charset="2"/>
                  </a:rPr>
                  <a:t>Α) Βρείτε το ηλεκτρικό δυναμικό στο σημείο </a:t>
                </a:r>
                <a:r>
                  <a:rPr lang="en-US" sz="1600" dirty="0" smtClean="0">
                    <a:sym typeface="Wingdings" panose="05000000000000000000" pitchFamily="2" charset="2"/>
                  </a:rPr>
                  <a:t>P.</a:t>
                </a:r>
                <a:r>
                  <a:rPr lang="en-US" sz="1600" dirty="0">
                    <a:sym typeface="Wingdings" panose="05000000000000000000" pitchFamily="2" charset="2"/>
                  </a:rPr>
                  <a:t/>
                </a:r>
                <a:br>
                  <a:rPr lang="en-US" sz="1600" dirty="0">
                    <a:sym typeface="Wingdings" panose="05000000000000000000" pitchFamily="2" charset="2"/>
                  </a:rPr>
                </a:br>
                <a:r>
                  <a:rPr lang="en-US" sz="1600" dirty="0" smtClean="0">
                    <a:sym typeface="Wingdings" panose="05000000000000000000" pitchFamily="2" charset="2"/>
                  </a:rPr>
                  <a:t>B) </a:t>
                </a:r>
                <a:r>
                  <a:rPr lang="el-GR" sz="1600" dirty="0" smtClean="0">
                    <a:sym typeface="Wingdings" panose="05000000000000000000" pitchFamily="2" charset="2"/>
                  </a:rPr>
                  <a:t>Βρείτε το ηλεκτρικό δυναμικό στο σημείο </a:t>
                </a:r>
                <a:r>
                  <a:rPr lang="en-US" sz="1600" dirty="0" smtClean="0">
                    <a:sym typeface="Wingdings" panose="05000000000000000000" pitchFamily="2" charset="2"/>
                  </a:rPr>
                  <a:t>R.</a:t>
                </a:r>
                <a:br>
                  <a:rPr lang="en-US" sz="1600" dirty="0" smtClean="0">
                    <a:sym typeface="Wingdings" panose="05000000000000000000" pitchFamily="2" charset="2"/>
                  </a:rPr>
                </a:br>
                <a:r>
                  <a:rPr lang="el-GR" sz="1600" dirty="0" smtClean="0">
                    <a:sym typeface="Wingdings" panose="05000000000000000000" pitchFamily="2" charset="2"/>
                  </a:rPr>
                  <a:t>Γ) Βρείτε το ηλεκτρικό δυναμικό και το </a:t>
                </a:r>
                <a14:m>
                  <m:oMath xmlns:m="http://schemas.openxmlformats.org/officeDocument/2006/math">
                    <m:sSub>
                      <m:sSubPr>
                        <m:ctrlPr>
                          <a:rPr lang="el-GR" sz="160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𝐸</m:t>
                        </m:r>
                      </m:e>
                      <m:sub>
                        <m:r>
                          <a:rPr lang="en-US" sz="1600" b="0" i="1" smtClean="0">
                            <a:latin typeface="Cambria Math" panose="02040503050406030204" pitchFamily="18" charset="0"/>
                            <a:sym typeface="Wingdings" panose="05000000000000000000" pitchFamily="2" charset="2"/>
                          </a:rPr>
                          <m:t>𝑥</m:t>
                        </m:r>
                      </m:sub>
                    </m:sSub>
                  </m:oMath>
                </a14:m>
                <a:r>
                  <a:rPr lang="en-US" sz="1600" dirty="0" smtClean="0">
                    <a:sym typeface="Wingdings" panose="05000000000000000000" pitchFamily="2" charset="2"/>
                  </a:rPr>
                  <a:t> </a:t>
                </a:r>
                <a:r>
                  <a:rPr lang="el-GR" sz="1600" dirty="0" smtClean="0">
                    <a:sym typeface="Wingdings" panose="05000000000000000000" pitchFamily="2" charset="2"/>
                  </a:rPr>
                  <a:t>σε ένα σημείο του άξονα μακριά από το δίπολο.</a:t>
                </a:r>
                <a:endParaRPr lang="en-US" sz="1600"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3"/>
                <a:stretch>
                  <a:fillRect t="-919" r="-775"/>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379200" y="5285520"/>
              <a:ext cx="186120" cy="225720"/>
            </p14:xfrm>
          </p:contentPart>
        </mc:Choice>
        <mc:Fallback xmlns="">
          <p:pic>
            <p:nvPicPr>
              <p:cNvPr id="5" name="Ink 4"/>
              <p:cNvPicPr/>
              <p:nvPr/>
            </p:nvPicPr>
            <p:blipFill>
              <a:blip r:embed="rId5"/>
              <a:stretch>
                <a:fillRect/>
              </a:stretch>
            </p:blipFill>
            <p:spPr>
              <a:xfrm>
                <a:off x="6370920" y="5271480"/>
                <a:ext cx="207360" cy="252720"/>
              </a:xfrm>
              <a:prstGeom prst="rect">
                <a:avLst/>
              </a:prstGeom>
            </p:spPr>
          </p:pic>
        </mc:Fallback>
      </mc:AlternateContent>
    </p:spTree>
    <p:extLst>
      <p:ext uri="{BB962C8B-B14F-4D97-AF65-F5344CB8AC3E}">
        <p14:creationId xmlns:p14="http://schemas.microsoft.com/office/powerpoint/2010/main" val="10897595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7817" y="1781784"/>
            <a:ext cx="3239527" cy="2462717"/>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p:sp>
        <p:nvSpPr>
          <p:cNvPr id="3" name="Content Placeholder 2"/>
          <p:cNvSpPr>
            <a:spLocks noGrp="1"/>
          </p:cNvSpPr>
          <p:nvPr>
            <p:ph idx="1"/>
          </p:nvPr>
        </p:nvSpPr>
        <p:spPr>
          <a:xfrm>
            <a:off x="738350" y="1907270"/>
            <a:ext cx="7872249" cy="4645930"/>
          </a:xfrm>
        </p:spPr>
        <p:txBody>
          <a:bodyPr>
            <a:normAutofit/>
          </a:bodyPr>
          <a:lstStyle/>
          <a:p>
            <a:r>
              <a:rPr lang="el-GR" sz="2200" b="1" dirty="0" smtClean="0"/>
              <a:t>Παράδειγμα 1 - Λύση:</a:t>
            </a:r>
          </a:p>
          <a:p>
            <a:pPr lvl="1"/>
            <a:r>
              <a:rPr lang="el-GR" sz="1600" dirty="0" smtClean="0">
                <a:sym typeface="Wingdings" panose="05000000000000000000" pitchFamily="2" charset="2"/>
              </a:rPr>
              <a:t>Α) Βρείτε το ηλεκτρικό δυναμικό στο σημείο </a:t>
            </a:r>
            <a:r>
              <a:rPr lang="en-US" sz="1600" dirty="0" smtClean="0">
                <a:sym typeface="Wingdings" panose="05000000000000000000" pitchFamily="2" charset="2"/>
              </a:rPr>
              <a:t>P.</a:t>
            </a:r>
            <a:r>
              <a:rPr lang="en-US" sz="1600" dirty="0">
                <a:sym typeface="Wingdings" panose="05000000000000000000" pitchFamily="2" charset="2"/>
              </a:rPr>
              <a:t/>
            </a:r>
            <a:br>
              <a:rPr lang="en-US" sz="1600" dirty="0">
                <a:sym typeface="Wingdings" panose="05000000000000000000" pitchFamily="2" charset="2"/>
              </a:rPr>
            </a:br>
            <a:endParaRPr lang="en-US" sz="1600" dirty="0" smtClean="0">
              <a:sym typeface="Wingdings" panose="05000000000000000000" pitchFamily="2" charset="2"/>
            </a:endParaRP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742680" y="1740960"/>
              <a:ext cx="6388200" cy="2386080"/>
            </p14:xfrm>
          </p:contentPart>
        </mc:Choice>
        <mc:Fallback xmlns="">
          <p:pic>
            <p:nvPicPr>
              <p:cNvPr id="5" name="Ink 4"/>
              <p:cNvPicPr/>
              <p:nvPr/>
            </p:nvPicPr>
            <p:blipFill>
              <a:blip r:embed="rId4"/>
              <a:stretch>
                <a:fillRect/>
              </a:stretch>
            </p:blipFill>
            <p:spPr>
              <a:xfrm>
                <a:off x="735480" y="1726200"/>
                <a:ext cx="6408000" cy="2411640"/>
              </a:xfrm>
              <a:prstGeom prst="rect">
                <a:avLst/>
              </a:prstGeom>
            </p:spPr>
          </p:pic>
        </mc:Fallback>
      </mc:AlternateContent>
    </p:spTree>
    <p:extLst>
      <p:ext uri="{BB962C8B-B14F-4D97-AF65-F5344CB8AC3E}">
        <p14:creationId xmlns:p14="http://schemas.microsoft.com/office/powerpoint/2010/main" val="41009881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656" y="1775299"/>
            <a:ext cx="3239527" cy="2462717"/>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p:sp>
        <p:nvSpPr>
          <p:cNvPr id="3" name="Content Placeholder 2"/>
          <p:cNvSpPr>
            <a:spLocks noGrp="1"/>
          </p:cNvSpPr>
          <p:nvPr>
            <p:ph idx="1"/>
          </p:nvPr>
        </p:nvSpPr>
        <p:spPr>
          <a:xfrm>
            <a:off x="738350" y="1907270"/>
            <a:ext cx="7872249" cy="4645930"/>
          </a:xfrm>
        </p:spPr>
        <p:txBody>
          <a:bodyPr>
            <a:normAutofit/>
          </a:bodyPr>
          <a:lstStyle/>
          <a:p>
            <a:r>
              <a:rPr lang="el-GR" sz="2200" b="1" dirty="0" smtClean="0"/>
              <a:t>Παράδειγμα 1 - Λύση:</a:t>
            </a:r>
          </a:p>
          <a:p>
            <a:pPr lvl="1"/>
            <a:r>
              <a:rPr lang="en-US" sz="1600" dirty="0" smtClean="0">
                <a:sym typeface="Wingdings" panose="05000000000000000000" pitchFamily="2" charset="2"/>
              </a:rPr>
              <a:t>B) </a:t>
            </a:r>
            <a:r>
              <a:rPr lang="el-GR" sz="1600" dirty="0" smtClean="0">
                <a:sym typeface="Wingdings" panose="05000000000000000000" pitchFamily="2" charset="2"/>
              </a:rPr>
              <a:t>Βρείτε το ηλεκτρικό δυναμικό στο σημείο </a:t>
            </a:r>
            <a:r>
              <a:rPr lang="en-US" sz="1600" dirty="0" smtClean="0">
                <a:sym typeface="Wingdings" panose="05000000000000000000" pitchFamily="2" charset="2"/>
              </a:rPr>
              <a:t>R.</a:t>
            </a:r>
            <a:br>
              <a:rPr lang="en-US" sz="1600" dirty="0" smtClean="0">
                <a:sym typeface="Wingdings" panose="05000000000000000000" pitchFamily="2" charset="2"/>
              </a:rPr>
            </a:br>
            <a:endParaRPr lang="en-US" sz="1600" dirty="0" smtClean="0">
              <a:sym typeface="Wingdings" panose="05000000000000000000" pitchFamily="2" charset="2"/>
            </a:endParaRP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11280" y="2049120"/>
              <a:ext cx="7511400" cy="3214440"/>
            </p14:xfrm>
          </p:contentPart>
        </mc:Choice>
        <mc:Fallback xmlns="">
          <p:pic>
            <p:nvPicPr>
              <p:cNvPr id="5" name="Ink 4"/>
              <p:cNvPicPr/>
              <p:nvPr/>
            </p:nvPicPr>
            <p:blipFill>
              <a:blip r:embed="rId4"/>
              <a:stretch>
                <a:fillRect/>
              </a:stretch>
            </p:blipFill>
            <p:spPr>
              <a:xfrm>
                <a:off x="605160" y="2040120"/>
                <a:ext cx="7527600" cy="3228480"/>
              </a:xfrm>
              <a:prstGeom prst="rect">
                <a:avLst/>
              </a:prstGeom>
            </p:spPr>
          </p:pic>
        </mc:Fallback>
      </mc:AlternateContent>
    </p:spTree>
    <p:extLst>
      <p:ext uri="{BB962C8B-B14F-4D97-AF65-F5344CB8AC3E}">
        <p14:creationId xmlns:p14="http://schemas.microsoft.com/office/powerpoint/2010/main" val="36593560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656" y="1775299"/>
            <a:ext cx="3239527" cy="2462717"/>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a:bodyPr>
              <a:lstStyle/>
              <a:p>
                <a:r>
                  <a:rPr lang="el-GR" sz="2200" b="1" dirty="0" smtClean="0"/>
                  <a:t>Παράδειγμα 1 - Λύση:</a:t>
                </a:r>
              </a:p>
              <a:p>
                <a:pPr lvl="1"/>
                <a:r>
                  <a:rPr lang="el-GR" sz="1600" dirty="0">
                    <a:sym typeface="Wingdings" panose="05000000000000000000" pitchFamily="2" charset="2"/>
                  </a:rPr>
                  <a:t>Γ) Βρείτε το ηλεκτρικό δυναμικό και το </a:t>
                </a:r>
                <a14:m>
                  <m:oMath xmlns:m="http://schemas.openxmlformats.org/officeDocument/2006/math">
                    <m:sSub>
                      <m:sSubPr>
                        <m:ctrlPr>
                          <a:rPr lang="el-GR" sz="1600" i="1">
                            <a:latin typeface="Cambria Math" panose="02040503050406030204" pitchFamily="18" charset="0"/>
                            <a:sym typeface="Wingdings" panose="05000000000000000000" pitchFamily="2" charset="2"/>
                          </a:rPr>
                        </m:ctrlPr>
                      </m:sSubPr>
                      <m:e>
                        <m:r>
                          <a:rPr lang="en-US" sz="1600" i="1">
                            <a:latin typeface="Cambria Math" panose="02040503050406030204" pitchFamily="18" charset="0"/>
                            <a:sym typeface="Wingdings" panose="05000000000000000000" pitchFamily="2" charset="2"/>
                          </a:rPr>
                          <m:t>𝐸</m:t>
                        </m:r>
                      </m:e>
                      <m:sub>
                        <m:r>
                          <a:rPr lang="en-US" sz="1600" i="1">
                            <a:latin typeface="Cambria Math" panose="02040503050406030204" pitchFamily="18" charset="0"/>
                            <a:sym typeface="Wingdings" panose="05000000000000000000" pitchFamily="2" charset="2"/>
                          </a:rPr>
                          <m:t>𝑥</m:t>
                        </m:r>
                      </m:sub>
                    </m:sSub>
                  </m:oMath>
                </a14:m>
                <a:r>
                  <a:rPr lang="en-US" sz="1600" dirty="0">
                    <a:sym typeface="Wingdings" panose="05000000000000000000" pitchFamily="2" charset="2"/>
                  </a:rPr>
                  <a:t> </a:t>
                </a:r>
                <a:r>
                  <a:rPr lang="el-GR" sz="1600" dirty="0">
                    <a:sym typeface="Wingdings" panose="05000000000000000000" pitchFamily="2" charset="2"/>
                  </a:rPr>
                  <a:t>σε </a:t>
                </a:r>
                <a:r>
                  <a:rPr lang="el-GR" sz="1600" dirty="0" smtClean="0">
                    <a:sym typeface="Wingdings" panose="05000000000000000000" pitchFamily="2" charset="2"/>
                  </a:rPr>
                  <a:t/>
                </a:r>
                <a:br>
                  <a:rPr lang="el-GR" sz="1600" dirty="0" smtClean="0">
                    <a:sym typeface="Wingdings" panose="05000000000000000000" pitchFamily="2" charset="2"/>
                  </a:rPr>
                </a:br>
                <a:r>
                  <a:rPr lang="el-GR" sz="1600" dirty="0" smtClean="0">
                    <a:sym typeface="Wingdings" panose="05000000000000000000" pitchFamily="2" charset="2"/>
                  </a:rPr>
                  <a:t>ένα </a:t>
                </a:r>
                <a:r>
                  <a:rPr lang="el-GR" sz="1600" dirty="0">
                    <a:sym typeface="Wingdings" panose="05000000000000000000" pitchFamily="2" charset="2"/>
                  </a:rPr>
                  <a:t>σημείο του άξονα μακριά από το δίπολο.</a:t>
                </a:r>
                <a:endParaRPr lang="en-US" sz="1600" dirty="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3"/>
                <a:stretch>
                  <a:fillRect t="-919"/>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48360" y="1039680"/>
              <a:ext cx="7550640" cy="4523400"/>
            </p14:xfrm>
          </p:contentPart>
        </mc:Choice>
        <mc:Fallback xmlns="">
          <p:pic>
            <p:nvPicPr>
              <p:cNvPr id="5" name="Ink 4"/>
              <p:cNvPicPr/>
              <p:nvPr/>
            </p:nvPicPr>
            <p:blipFill>
              <a:blip r:embed="rId5"/>
              <a:stretch>
                <a:fillRect/>
              </a:stretch>
            </p:blipFill>
            <p:spPr>
              <a:xfrm>
                <a:off x="641880" y="1031040"/>
                <a:ext cx="7565400" cy="4535640"/>
              </a:xfrm>
              <a:prstGeom prst="rect">
                <a:avLst/>
              </a:prstGeom>
            </p:spPr>
          </p:pic>
        </mc:Fallback>
      </mc:AlternateContent>
    </p:spTree>
    <p:extLst>
      <p:ext uri="{BB962C8B-B14F-4D97-AF65-F5344CB8AC3E}">
        <p14:creationId xmlns:p14="http://schemas.microsoft.com/office/powerpoint/2010/main" val="2613254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688" y="3316188"/>
            <a:ext cx="4296353" cy="3180289"/>
          </a:xfrm>
          <a:prstGeom prst="rect">
            <a:avLst/>
          </a:prstGeom>
        </p:spPr>
      </p:pic>
      <p:sp>
        <p:nvSpPr>
          <p:cNvPr id="3" name="Content Placeholder 2"/>
          <p:cNvSpPr>
            <a:spLocks noGrp="1"/>
          </p:cNvSpPr>
          <p:nvPr>
            <p:ph idx="1"/>
          </p:nvPr>
        </p:nvSpPr>
        <p:spPr>
          <a:xfrm>
            <a:off x="738350" y="1907270"/>
            <a:ext cx="7796049" cy="4493530"/>
          </a:xfrm>
        </p:spPr>
        <p:txBody>
          <a:bodyPr/>
          <a:lstStyle/>
          <a:p>
            <a:r>
              <a:rPr lang="el-GR" b="1" dirty="0" smtClean="0"/>
              <a:t>Παράδειγμα 2:</a:t>
            </a:r>
          </a:p>
          <a:p>
            <a:pPr lvl="1"/>
            <a:r>
              <a:rPr lang="el-GR" dirty="0" smtClean="0"/>
              <a:t>Α) Βρείτε μια έκφραση για το ηλεκτρικό δυναμικό στο σημείο </a:t>
            </a:r>
            <a:r>
              <a:rPr lang="en-US" dirty="0" smtClean="0"/>
              <a:t>P</a:t>
            </a:r>
            <a:r>
              <a:rPr lang="el-GR" dirty="0" smtClean="0"/>
              <a:t>, όπως στο σχήμα.</a:t>
            </a:r>
            <a:br>
              <a:rPr lang="el-GR" dirty="0" smtClean="0"/>
            </a:br>
            <a:r>
              <a:rPr lang="el-GR" dirty="0" smtClean="0"/>
              <a:t>Β) Βρείτε μια έκφραση για το ηλεκτρικό πεδίο στο σημείο </a:t>
            </a:r>
            <a:r>
              <a:rPr lang="en-US" dirty="0" smtClean="0"/>
              <a:t>P, </a:t>
            </a:r>
            <a:r>
              <a:rPr lang="el-GR" dirty="0" smtClean="0"/>
              <a:t>όπως στο σχήμα.</a:t>
            </a:r>
          </a:p>
        </p:txBody>
      </p:sp>
    </p:spTree>
    <p:extLst>
      <p:ext uri="{BB962C8B-B14F-4D97-AF65-F5344CB8AC3E}">
        <p14:creationId xmlns:p14="http://schemas.microsoft.com/office/powerpoint/2010/main" val="174044457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9558" y="2667000"/>
            <a:ext cx="3217483" cy="2381677"/>
          </a:xfrm>
          <a:prstGeom prst="rect">
            <a:avLst/>
          </a:prstGeom>
        </p:spPr>
      </p:pic>
      <p:sp>
        <p:nvSpPr>
          <p:cNvPr id="3" name="Content Placeholder 2"/>
          <p:cNvSpPr>
            <a:spLocks noGrp="1"/>
          </p:cNvSpPr>
          <p:nvPr>
            <p:ph idx="1"/>
          </p:nvPr>
        </p:nvSpPr>
        <p:spPr>
          <a:xfrm>
            <a:off x="738350" y="1907270"/>
            <a:ext cx="7796049" cy="4493530"/>
          </a:xfrm>
        </p:spPr>
        <p:txBody>
          <a:bodyPr/>
          <a:lstStyle/>
          <a:p>
            <a:r>
              <a:rPr lang="el-GR" b="1" dirty="0" smtClean="0"/>
              <a:t>Παράδειγμα 2 - Λύση:</a:t>
            </a:r>
          </a:p>
          <a:p>
            <a:pPr lvl="1"/>
            <a:r>
              <a:rPr lang="el-GR" dirty="0" smtClean="0"/>
              <a:t>Α) Βρείτε μια έκφραση για το ηλεκτρικό δυναμικό στο σημείο </a:t>
            </a:r>
            <a:r>
              <a:rPr lang="en-US" dirty="0" smtClean="0"/>
              <a:t>P</a:t>
            </a:r>
            <a:r>
              <a:rPr lang="el-GR" dirty="0" smtClean="0"/>
              <a:t>, όπως στο σχήμα.</a:t>
            </a:r>
            <a:br>
              <a:rPr lang="el-GR" dirty="0" smtClean="0"/>
            </a:br>
            <a:endParaRPr lang="el-GR" dirty="0" smtClean="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38280" y="1125000"/>
              <a:ext cx="7724520" cy="4763160"/>
            </p14:xfrm>
          </p:contentPart>
        </mc:Choice>
        <mc:Fallback xmlns="">
          <p:pic>
            <p:nvPicPr>
              <p:cNvPr id="5" name="Ink 4"/>
              <p:cNvPicPr/>
              <p:nvPr/>
            </p:nvPicPr>
            <p:blipFill>
              <a:blip r:embed="rId4"/>
              <a:stretch>
                <a:fillRect/>
              </a:stretch>
            </p:blipFill>
            <p:spPr>
              <a:xfrm>
                <a:off x="633240" y="1115280"/>
                <a:ext cx="7743240" cy="4780440"/>
              </a:xfrm>
              <a:prstGeom prst="rect">
                <a:avLst/>
              </a:prstGeom>
            </p:spPr>
          </p:pic>
        </mc:Fallback>
      </mc:AlternateContent>
    </p:spTree>
    <p:extLst>
      <p:ext uri="{BB962C8B-B14F-4D97-AF65-F5344CB8AC3E}">
        <p14:creationId xmlns:p14="http://schemas.microsoft.com/office/powerpoint/2010/main" val="374094932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9558" y="2667000"/>
            <a:ext cx="3217483" cy="2381677"/>
          </a:xfrm>
          <a:prstGeom prst="rect">
            <a:avLst/>
          </a:prstGeom>
        </p:spPr>
      </p:pic>
      <p:sp>
        <p:nvSpPr>
          <p:cNvPr id="3" name="Content Placeholder 2"/>
          <p:cNvSpPr>
            <a:spLocks noGrp="1"/>
          </p:cNvSpPr>
          <p:nvPr>
            <p:ph idx="1"/>
          </p:nvPr>
        </p:nvSpPr>
        <p:spPr>
          <a:xfrm>
            <a:off x="738350" y="1907270"/>
            <a:ext cx="7796049" cy="4493530"/>
          </a:xfrm>
        </p:spPr>
        <p:txBody>
          <a:bodyPr/>
          <a:lstStyle/>
          <a:p>
            <a:r>
              <a:rPr lang="el-GR" b="1" dirty="0" smtClean="0"/>
              <a:t>Παράδειγμα 2 - Λύση:</a:t>
            </a:r>
          </a:p>
          <a:p>
            <a:pPr lvl="1"/>
            <a:r>
              <a:rPr lang="el-GR" dirty="0"/>
              <a:t>Β) Βρείτε μια έκφραση για το ηλεκτρικό πεδίο στο σημείο </a:t>
            </a:r>
            <a:r>
              <a:rPr lang="en-US" dirty="0"/>
              <a:t>P, </a:t>
            </a:r>
            <a:r>
              <a:rPr lang="el-GR" dirty="0"/>
              <a:t>όπως στο σχήμα.</a:t>
            </a: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69960" y="3240720"/>
              <a:ext cx="8139960" cy="2458080"/>
            </p14:xfrm>
          </p:contentPart>
        </mc:Choice>
        <mc:Fallback xmlns="">
          <p:pic>
            <p:nvPicPr>
              <p:cNvPr id="5" name="Ink 4"/>
              <p:cNvPicPr/>
              <p:nvPr/>
            </p:nvPicPr>
            <p:blipFill>
              <a:blip r:embed="rId4"/>
              <a:stretch>
                <a:fillRect/>
              </a:stretch>
            </p:blipFill>
            <p:spPr>
              <a:xfrm>
                <a:off x="665280" y="3229200"/>
                <a:ext cx="8153280" cy="2473560"/>
              </a:xfrm>
              <a:prstGeom prst="rect">
                <a:avLst/>
              </a:prstGeom>
            </p:spPr>
          </p:pic>
        </mc:Fallback>
      </mc:AlternateContent>
    </p:spTree>
    <p:extLst>
      <p:ext uri="{BB962C8B-B14F-4D97-AF65-F5344CB8AC3E}">
        <p14:creationId xmlns:p14="http://schemas.microsoft.com/office/powerpoint/2010/main" val="34141357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446" y="2590800"/>
            <a:ext cx="4498754" cy="2286000"/>
          </a:xfrm>
          <a:prstGeom prst="rect">
            <a:avLst/>
          </a:prstGeom>
        </p:spPr>
      </p:pic>
      <p:sp>
        <p:nvSpPr>
          <p:cNvPr id="2" name="Title 1"/>
          <p:cNvSpPr>
            <a:spLocks noGrp="1"/>
          </p:cNvSpPr>
          <p:nvPr>
            <p:ph type="title"/>
          </p:nvPr>
        </p:nvSpPr>
        <p:spPr/>
        <p:txBody>
          <a:bodyPr/>
          <a:lstStyle/>
          <a:p>
            <a:r>
              <a:rPr lang="el-GR" dirty="0"/>
              <a:t>Ηλεκτρικό Δυναμικό</a:t>
            </a:r>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a:t>
            </a:r>
            <a:r>
              <a:rPr lang="en-US" b="1" dirty="0" smtClean="0"/>
              <a:t>2</a:t>
            </a:r>
            <a:r>
              <a:rPr lang="el-GR" b="1" dirty="0" smtClean="0"/>
              <a:t> – Αναλυτική λύση με </a:t>
            </a:r>
            <a:r>
              <a:rPr lang="el-GR" b="1" dirty="0" err="1" smtClean="0"/>
              <a:t>ηλ</a:t>
            </a:r>
            <a:r>
              <a:rPr lang="el-GR" b="1" dirty="0" smtClean="0"/>
              <a:t>. πεδίο:</a:t>
            </a:r>
          </a:p>
          <a:p>
            <a:pPr lvl="1"/>
            <a:r>
              <a:rPr lang="el-GR" sz="2000" dirty="0" smtClean="0"/>
              <a:t>Υπολογίστε το ηλεκτρικό πεδίο στο σημείο </a:t>
            </a:r>
            <a:r>
              <a:rPr lang="en-US" sz="2000" dirty="0" smtClean="0"/>
              <a:t>P</a:t>
            </a:r>
            <a:r>
              <a:rPr lang="el-GR" sz="2000" dirty="0" smtClean="0"/>
              <a:t>.</a:t>
            </a:r>
            <a:endParaRPr lang="el-GR" sz="2000"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18200" y="3048000"/>
              <a:ext cx="7968600" cy="3469532"/>
            </p14:xfrm>
          </p:contentPart>
        </mc:Choice>
        <mc:Fallback xmlns="">
          <p:pic>
            <p:nvPicPr>
              <p:cNvPr id="4" name="Ink 3"/>
              <p:cNvPicPr/>
              <p:nvPr/>
            </p:nvPicPr>
            <p:blipFill>
              <a:blip r:embed="rId4"/>
              <a:stretch>
                <a:fillRect/>
              </a:stretch>
            </p:blipFill>
            <p:spPr>
              <a:xfrm>
                <a:off x="707040" y="3039719"/>
                <a:ext cx="7991640" cy="3480693"/>
              </a:xfrm>
              <a:prstGeom prst="rect">
                <a:avLst/>
              </a:prstGeom>
            </p:spPr>
          </p:pic>
        </mc:Fallback>
      </mc:AlternateContent>
      <p:sp>
        <p:nvSpPr>
          <p:cNvPr id="6" name="TextBox 5"/>
          <p:cNvSpPr txBox="1"/>
          <p:nvPr/>
        </p:nvSpPr>
        <p:spPr>
          <a:xfrm>
            <a:off x="5714999" y="776074"/>
            <a:ext cx="2971799"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3200" dirty="0" smtClean="0">
                <a:solidFill>
                  <a:srgbClr val="FF0000"/>
                </a:solidFill>
              </a:rPr>
              <a:t>Υπενθύμιση:</a:t>
            </a:r>
          </a:p>
          <a:p>
            <a:r>
              <a:rPr lang="el-GR" sz="3200" dirty="0" smtClean="0">
                <a:solidFill>
                  <a:srgbClr val="FF0000"/>
                </a:solidFill>
              </a:rPr>
              <a:t>Λύση με Πεδίο</a:t>
            </a:r>
          </a:p>
        </p:txBody>
      </p:sp>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5758560" y="4999320"/>
              <a:ext cx="641160" cy="354240"/>
            </p14:xfrm>
          </p:contentPart>
        </mc:Choice>
        <mc:Fallback xmlns="">
          <p:pic>
            <p:nvPicPr>
              <p:cNvPr id="7" name="Ink 6"/>
              <p:cNvPicPr/>
              <p:nvPr/>
            </p:nvPicPr>
            <p:blipFill>
              <a:blip r:embed="rId6"/>
              <a:stretch>
                <a:fillRect/>
              </a:stretch>
            </p:blipFill>
            <p:spPr>
              <a:xfrm>
                <a:off x="5747400" y="4991400"/>
                <a:ext cx="664920" cy="366840"/>
              </a:xfrm>
              <a:prstGeom prst="rect">
                <a:avLst/>
              </a:prstGeom>
            </p:spPr>
          </p:pic>
        </mc:Fallback>
      </mc:AlternateContent>
    </p:spTree>
    <p:extLst>
      <p:ext uri="{BB962C8B-B14F-4D97-AF65-F5344CB8AC3E}">
        <p14:creationId xmlns:p14="http://schemas.microsoft.com/office/powerpoint/2010/main" val="392470454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2438" y="3962400"/>
            <a:ext cx="3007357" cy="2553987"/>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dirty="0" smtClean="0"/>
              <a:t>Παράδειγμα 3:</a:t>
            </a:r>
          </a:p>
          <a:p>
            <a:pPr lvl="1"/>
            <a:r>
              <a:rPr lang="el-GR" dirty="0" smtClean="0"/>
              <a:t>Ένας ομοιόμορφα φορτισμένος δίσκος έχει ακτίνα </a:t>
            </a:r>
            <a:r>
              <a:rPr lang="en-US" dirty="0" smtClean="0"/>
              <a:t>R </a:t>
            </a:r>
            <a:r>
              <a:rPr lang="el-GR" dirty="0" smtClean="0"/>
              <a:t>και επιφανειακή πυκνότητα φορτίου σ.</a:t>
            </a:r>
            <a:br>
              <a:rPr lang="el-GR" dirty="0" smtClean="0"/>
            </a:br>
            <a:r>
              <a:rPr lang="el-GR" dirty="0" smtClean="0"/>
              <a:t>Α) Βρείτε το ηλεκτρικό δυναμικό σε σημείο </a:t>
            </a:r>
            <a:r>
              <a:rPr lang="en-US" dirty="0" smtClean="0"/>
              <a:t>P </a:t>
            </a:r>
            <a:r>
              <a:rPr lang="el-GR" dirty="0" smtClean="0"/>
              <a:t>όπως στο σχήμα.</a:t>
            </a:r>
            <a:br>
              <a:rPr lang="el-GR" dirty="0" smtClean="0"/>
            </a:br>
            <a:r>
              <a:rPr lang="el-GR" dirty="0" smtClean="0"/>
              <a:t>Β) Βρείτε τη </a:t>
            </a:r>
            <a:r>
              <a:rPr lang="en-US" dirty="0" smtClean="0"/>
              <a:t>x-</a:t>
            </a:r>
            <a:r>
              <a:rPr lang="el-GR" dirty="0" smtClean="0"/>
              <a:t>συνιστώσα του ηλεκτρικού πεδίου στο σημείο </a:t>
            </a:r>
            <a:r>
              <a:rPr lang="en-US" dirty="0" smtClean="0"/>
              <a:t>P.</a:t>
            </a:r>
            <a:endParaRPr lang="el-GR" dirty="0"/>
          </a:p>
        </p:txBody>
      </p:sp>
    </p:spTree>
    <p:extLst>
      <p:ext uri="{BB962C8B-B14F-4D97-AF65-F5344CB8AC3E}">
        <p14:creationId xmlns:p14="http://schemas.microsoft.com/office/powerpoint/2010/main" val="2711202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a:t>
                </a:r>
              </a:p>
              <a:p>
                <a:pPr lvl="1"/>
                <a:r>
                  <a:rPr lang="el-GR" dirty="0" err="1" smtClean="0"/>
                  <a:t>Τρια</a:t>
                </a:r>
                <a:r>
                  <a:rPr lang="el-GR" dirty="0" smtClean="0"/>
                  <a:t> σημειακά φορτία </a:t>
                </a:r>
                <a:r>
                  <a:rPr lang="en-US" dirty="0" smtClean="0"/>
                  <a:t/>
                </a:r>
                <a:br>
                  <a:rPr lang="en-US" dirty="0" smtClean="0"/>
                </a:br>
                <a:r>
                  <a:rPr lang="el-GR" dirty="0" smtClean="0"/>
                  <a:t>βρίσκονται στις γωνίες </a:t>
                </a:r>
                <a:r>
                  <a:rPr lang="en-US" dirty="0" smtClean="0"/>
                  <a:t/>
                </a:r>
                <a:br>
                  <a:rPr lang="en-US" dirty="0" smtClean="0"/>
                </a:br>
                <a:r>
                  <a:rPr lang="el-GR" dirty="0" smtClean="0"/>
                  <a:t>ενός ισόπλευρου </a:t>
                </a:r>
                <a:r>
                  <a:rPr lang="el-GR" dirty="0" err="1" smtClean="0"/>
                  <a:t>ορθογω</a:t>
                </a:r>
                <a:r>
                  <a:rPr lang="el-GR" dirty="0" smtClean="0"/>
                  <a:t>-</a:t>
                </a:r>
                <a:br>
                  <a:rPr lang="el-GR" dirty="0" smtClean="0"/>
                </a:br>
                <a:r>
                  <a:rPr lang="el-GR" dirty="0" err="1" smtClean="0"/>
                  <a:t>νίου</a:t>
                </a:r>
                <a:r>
                  <a:rPr lang="el-GR" dirty="0" smtClean="0"/>
                  <a:t> τριγώνου όπως στο </a:t>
                </a:r>
                <a:br>
                  <a:rPr lang="el-GR" dirty="0" smtClean="0"/>
                </a:br>
                <a:r>
                  <a:rPr lang="el-GR" dirty="0" smtClean="0"/>
                  <a:t>σχήμα. </a:t>
                </a:r>
                <a:br>
                  <a:rPr lang="el-GR" dirty="0" smtClean="0"/>
                </a:br>
                <a:r>
                  <a:rPr lang="el-GR" dirty="0" smtClean="0"/>
                  <a:t>Δίδεται ότι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r>
                      <a:rPr lang="en-US" b="0" i="1" smtClean="0">
                        <a:latin typeface="Cambria Math" panose="02040503050406030204" pitchFamily="18" charset="0"/>
                      </a:rPr>
                      <m:t>=5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1" smtClean="0">
                        <a:latin typeface="Cambria Math" panose="02040503050406030204" pitchFamily="18" charset="0"/>
                      </a:rPr>
                      <m:t>,  </m:t>
                    </m:r>
                  </m:oMath>
                </a14:m>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=−2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0" smtClean="0">
                        <a:latin typeface="Cambria Math" panose="02040503050406030204" pitchFamily="18" charset="0"/>
                      </a:rPr>
                      <m:t> </m:t>
                    </m:r>
                  </m:oMath>
                </a14:m>
                <a:r>
                  <a:rPr lang="en-US" dirty="0" smtClean="0"/>
                  <a:t> </a:t>
                </a:r>
                <a:r>
                  <a:rPr lang="el-GR" dirty="0" smtClean="0"/>
                  <a:t>και </a:t>
                </a:r>
                <a14:m>
                  <m:oMath xmlns:m="http://schemas.openxmlformats.org/officeDocument/2006/math">
                    <m:r>
                      <a:rPr lang="el-GR" b="0" i="1" smtClean="0">
                        <a:latin typeface="Cambria Math" panose="02040503050406030204" pitchFamily="18" charset="0"/>
                      </a:rPr>
                      <m:t>𝛼</m:t>
                    </m:r>
                    <m:r>
                      <a:rPr lang="el-GR" b="0" i="1" smtClean="0">
                        <a:latin typeface="Cambria Math" panose="02040503050406030204" pitchFamily="18" charset="0"/>
                      </a:rPr>
                      <m:t>=0.1 </m:t>
                    </m:r>
                    <m:r>
                      <a:rPr lang="en-US" b="0" i="1" smtClean="0">
                        <a:latin typeface="Cambria Math" panose="02040503050406030204" pitchFamily="18" charset="0"/>
                      </a:rPr>
                      <m:t>𝑚</m:t>
                    </m:r>
                  </m:oMath>
                </a14:m>
                <a:r>
                  <a:rPr lang="en-US" dirty="0" smtClean="0"/>
                  <a:t>. </a:t>
                </a:r>
                <a:r>
                  <a:rPr lang="el-GR" dirty="0" smtClean="0"/>
                  <a:t>Βρείτε τη συνισταμένη ηλεκτρική δύναμη που ασκείται στο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n-US" dirty="0" smtClean="0"/>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cstate="print"/>
                <a:stretch>
                  <a:fillRect t="-1067"/>
                </a:stretch>
              </a:blipFill>
            </p:spPr>
            <p:txBody>
              <a:bodyPr/>
              <a:lstStyle/>
              <a:p>
                <a:r>
                  <a:rPr lang="el-GR">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6939" y="703116"/>
            <a:ext cx="3548483" cy="3408337"/>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35040" y="576360"/>
              <a:ext cx="8260560" cy="5964480"/>
            </p14:xfrm>
          </p:contentPart>
        </mc:Choice>
        <mc:Fallback xmlns="">
          <p:pic>
            <p:nvPicPr>
              <p:cNvPr id="4" name="Ink 3"/>
              <p:cNvPicPr/>
              <p:nvPr/>
            </p:nvPicPr>
            <p:blipFill>
              <a:blip r:embed="rId6"/>
              <a:stretch>
                <a:fillRect/>
              </a:stretch>
            </p:blipFill>
            <p:spPr>
              <a:xfrm>
                <a:off x="629640" y="563040"/>
                <a:ext cx="8277840" cy="5980320"/>
              </a:xfrm>
              <a:prstGeom prst="rect">
                <a:avLst/>
              </a:prstGeom>
            </p:spPr>
          </p:pic>
        </mc:Fallback>
      </mc:AlternateContent>
    </p:spTree>
    <p:extLst>
      <p:ext uri="{BB962C8B-B14F-4D97-AF65-F5344CB8AC3E}">
        <p14:creationId xmlns:p14="http://schemas.microsoft.com/office/powerpoint/2010/main" val="16536119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3242" y="3352800"/>
            <a:ext cx="3007357" cy="2553987"/>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dirty="0" smtClean="0"/>
              <a:t>Παράδειγμα 3</a:t>
            </a:r>
            <a:r>
              <a:rPr lang="en-US" b="1" dirty="0" smtClean="0"/>
              <a:t> – </a:t>
            </a:r>
            <a:r>
              <a:rPr lang="el-GR" b="1" dirty="0" smtClean="0"/>
              <a:t>Λύση:</a:t>
            </a:r>
          </a:p>
          <a:p>
            <a:pPr lvl="1"/>
            <a:r>
              <a:rPr lang="el-GR" dirty="0" smtClean="0"/>
              <a:t>Ένας ομοιόμορφα φορτισμένος δίσκος έχει ακτίνα </a:t>
            </a:r>
            <a:r>
              <a:rPr lang="en-US" dirty="0" smtClean="0"/>
              <a:t>R </a:t>
            </a:r>
            <a:r>
              <a:rPr lang="el-GR" dirty="0" smtClean="0"/>
              <a:t>και επιφανειακή πυκνότητα φορτίου σ.</a:t>
            </a:r>
            <a:br>
              <a:rPr lang="el-GR" dirty="0" smtClean="0"/>
            </a:br>
            <a:r>
              <a:rPr lang="el-GR" dirty="0" smtClean="0"/>
              <a:t>Α) Βρείτε το ηλεκτρικό δυναμικό σε σημείο </a:t>
            </a:r>
            <a:r>
              <a:rPr lang="en-US" dirty="0" smtClean="0"/>
              <a:t>P </a:t>
            </a:r>
            <a:r>
              <a:rPr lang="el-GR" dirty="0" smtClean="0"/>
              <a:t>όπως στο σχήμα.</a:t>
            </a:r>
            <a:endParaRPr lang="el-GR" dirty="0"/>
          </a:p>
        </p:txBody>
      </p:sp>
      <mc:AlternateContent xmlns:mc="http://schemas.openxmlformats.org/markup-compatibility/2006" xmlns:p14="http://schemas.microsoft.com/office/powerpoint/2010/main">
        <mc:Choice Requires="p14">
          <p:contentPart p14:bwMode="auto" r:id="rId3">
            <p14:nvContentPartPr>
              <p14:cNvPr id="10" name="Ink 9"/>
              <p14:cNvContentPartPr/>
              <p14:nvPr/>
            </p14:nvContentPartPr>
            <p14:xfrm>
              <a:off x="5938560" y="644400"/>
              <a:ext cx="2036880" cy="1684800"/>
            </p14:xfrm>
          </p:contentPart>
        </mc:Choice>
        <mc:Fallback xmlns="">
          <p:pic>
            <p:nvPicPr>
              <p:cNvPr id="10" name="Ink 9"/>
              <p:cNvPicPr/>
              <p:nvPr/>
            </p:nvPicPr>
            <p:blipFill>
              <a:blip r:embed="rId6"/>
              <a:stretch>
                <a:fillRect/>
              </a:stretch>
            </p:blipFill>
            <p:spPr>
              <a:xfrm>
                <a:off x="5929200" y="635040"/>
                <a:ext cx="2055600" cy="1703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497520" y="359640"/>
              <a:ext cx="8054640" cy="5960880"/>
            </p14:xfrm>
          </p:contentPart>
        </mc:Choice>
        <mc:Fallback xmlns="">
          <p:pic>
            <p:nvPicPr>
              <p:cNvPr id="5" name="Ink 4"/>
              <p:cNvPicPr/>
              <p:nvPr/>
            </p:nvPicPr>
            <p:blipFill>
              <a:blip r:embed="rId8"/>
              <a:stretch>
                <a:fillRect/>
              </a:stretch>
            </p:blipFill>
            <p:spPr>
              <a:xfrm>
                <a:off x="488520" y="348120"/>
                <a:ext cx="8074080" cy="5979960"/>
              </a:xfrm>
              <a:prstGeom prst="rect">
                <a:avLst/>
              </a:prstGeom>
            </p:spPr>
          </p:pic>
        </mc:Fallback>
      </mc:AlternateContent>
    </p:spTree>
    <p:extLst>
      <p:ext uri="{BB962C8B-B14F-4D97-AF65-F5344CB8AC3E}">
        <p14:creationId xmlns:p14="http://schemas.microsoft.com/office/powerpoint/2010/main" val="201506164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3242" y="3352800"/>
            <a:ext cx="3007357" cy="2553987"/>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dirty="0" smtClean="0"/>
              <a:t>Παράδειγμα 3</a:t>
            </a:r>
            <a:r>
              <a:rPr lang="en-US" b="1" dirty="0" smtClean="0"/>
              <a:t> – </a:t>
            </a:r>
            <a:r>
              <a:rPr lang="el-GR" b="1" dirty="0" smtClean="0"/>
              <a:t>Λύση:</a:t>
            </a:r>
          </a:p>
          <a:p>
            <a:pPr lvl="1"/>
            <a:r>
              <a:rPr lang="el-GR" dirty="0" smtClean="0"/>
              <a:t>Ένας ομοιόμορφα φορτισμένος δίσκος έχει ακτίνα </a:t>
            </a:r>
            <a:r>
              <a:rPr lang="en-US" dirty="0" smtClean="0"/>
              <a:t>R </a:t>
            </a:r>
            <a:r>
              <a:rPr lang="el-GR" dirty="0" smtClean="0"/>
              <a:t>και επιφανειακή πυκνότητα φορτίου σ.</a:t>
            </a:r>
            <a:br>
              <a:rPr lang="el-GR" dirty="0" smtClean="0"/>
            </a:br>
            <a:r>
              <a:rPr lang="el-GR" dirty="0" smtClean="0"/>
              <a:t>Β) Βρείτε τη </a:t>
            </a:r>
            <a:r>
              <a:rPr lang="en-US" dirty="0" smtClean="0"/>
              <a:t>x-</a:t>
            </a:r>
            <a:r>
              <a:rPr lang="el-GR" dirty="0" smtClean="0"/>
              <a:t>συνιστώσα του ηλεκτρικού πεδίου στο σημείο </a:t>
            </a:r>
            <a:r>
              <a:rPr lang="en-US" dirty="0" smtClean="0"/>
              <a:t>P.</a:t>
            </a:r>
            <a:endParaRPr lang="el-GR"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75640" y="3801600"/>
              <a:ext cx="4073400" cy="2104920"/>
            </p14:xfrm>
          </p:contentPart>
        </mc:Choice>
        <mc:Fallback xmlns="">
          <p:pic>
            <p:nvPicPr>
              <p:cNvPr id="5" name="Ink 4"/>
              <p:cNvPicPr/>
              <p:nvPr/>
            </p:nvPicPr>
            <p:blipFill>
              <a:blip r:embed="rId4"/>
              <a:stretch>
                <a:fillRect/>
              </a:stretch>
            </p:blipFill>
            <p:spPr>
              <a:xfrm>
                <a:off x="570240" y="3791160"/>
                <a:ext cx="4087440" cy="2126160"/>
              </a:xfrm>
              <a:prstGeom prst="rect">
                <a:avLst/>
              </a:prstGeom>
            </p:spPr>
          </p:pic>
        </mc:Fallback>
      </mc:AlternateContent>
    </p:spTree>
    <p:extLst>
      <p:ext uri="{BB962C8B-B14F-4D97-AF65-F5344CB8AC3E}">
        <p14:creationId xmlns:p14="http://schemas.microsoft.com/office/powerpoint/2010/main" val="13464421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Ηλεκτρικό Δυναμικό</a:t>
            </a:r>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3 – Λύση</a:t>
            </a:r>
            <a:r>
              <a:rPr lang="en-US" b="1" dirty="0" smtClean="0"/>
              <a:t> (1/2)</a:t>
            </a:r>
            <a:r>
              <a:rPr lang="el-GR" b="1" dirty="0" smtClean="0"/>
              <a:t>:</a:t>
            </a:r>
          </a:p>
          <a:p>
            <a:pPr lvl="1"/>
            <a:r>
              <a:rPr lang="el-GR" sz="2000" dirty="0" smtClean="0"/>
              <a:t>Ένας δίσκος ακτίνας </a:t>
            </a:r>
            <a:r>
              <a:rPr lang="en-US" sz="2000" dirty="0" smtClean="0"/>
              <a:t>R </a:t>
            </a:r>
            <a:r>
              <a:rPr lang="el-GR" sz="2000" dirty="0" smtClean="0"/>
              <a:t>έχει ομοιόμορφο επιφανειακό φορτίο πυκνότητας σ. Υπολογίστε το ηλεκτρικό πεδίο στο σημείο.</a:t>
            </a:r>
            <a:endParaRPr lang="el-GR"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971800"/>
            <a:ext cx="2378794" cy="206343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07040" y="710292"/>
              <a:ext cx="7902720" cy="5771148"/>
            </p14:xfrm>
          </p:contentPart>
        </mc:Choice>
        <mc:Fallback xmlns="">
          <p:pic>
            <p:nvPicPr>
              <p:cNvPr id="4" name="Ink 3"/>
              <p:cNvPicPr/>
              <p:nvPr/>
            </p:nvPicPr>
            <p:blipFill>
              <a:blip r:embed="rId4"/>
              <a:stretch>
                <a:fillRect/>
              </a:stretch>
            </p:blipFill>
            <p:spPr>
              <a:xfrm>
                <a:off x="698400" y="704172"/>
                <a:ext cx="7915680" cy="5786268"/>
              </a:xfrm>
              <a:prstGeom prst="rect">
                <a:avLst/>
              </a:prstGeom>
            </p:spPr>
          </p:pic>
        </mc:Fallback>
      </mc:AlternateContent>
      <p:sp>
        <p:nvSpPr>
          <p:cNvPr id="6" name="TextBox 5"/>
          <p:cNvSpPr txBox="1"/>
          <p:nvPr/>
        </p:nvSpPr>
        <p:spPr>
          <a:xfrm>
            <a:off x="5715000" y="1379772"/>
            <a:ext cx="2971799"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3200" dirty="0" smtClean="0">
                <a:solidFill>
                  <a:srgbClr val="FF0000"/>
                </a:solidFill>
              </a:rPr>
              <a:t>Υπενθύμιση:</a:t>
            </a:r>
          </a:p>
          <a:p>
            <a:r>
              <a:rPr lang="el-GR" sz="3200" dirty="0" smtClean="0">
                <a:solidFill>
                  <a:srgbClr val="FF0000"/>
                </a:solidFill>
              </a:rPr>
              <a:t>Λύση με Πεδίο</a:t>
            </a:r>
            <a:endParaRPr lang="el-GR" sz="3200" dirty="0">
              <a:solidFill>
                <a:srgbClr val="FF0000"/>
              </a:solidFill>
            </a:endParaRPr>
          </a:p>
        </p:txBody>
      </p:sp>
    </p:spTree>
    <p:extLst>
      <p:ext uri="{BB962C8B-B14F-4D97-AF65-F5344CB8AC3E}">
        <p14:creationId xmlns:p14="http://schemas.microsoft.com/office/powerpoint/2010/main" val="163526051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Ηλεκτρικό Δυναμικό</a:t>
            </a:r>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3 – Λύση</a:t>
            </a:r>
            <a:r>
              <a:rPr lang="en-US" b="1" dirty="0" smtClean="0"/>
              <a:t> (2/2)</a:t>
            </a:r>
            <a:r>
              <a:rPr lang="el-GR" b="1" dirty="0" smtClean="0"/>
              <a:t>:</a:t>
            </a:r>
          </a:p>
          <a:p>
            <a:pPr lvl="1"/>
            <a:r>
              <a:rPr lang="el-GR" sz="2000" dirty="0" smtClean="0"/>
              <a:t>Ένας δίσκος ακτίνας </a:t>
            </a:r>
            <a:r>
              <a:rPr lang="en-US" sz="2000" dirty="0" smtClean="0"/>
              <a:t>R </a:t>
            </a:r>
            <a:r>
              <a:rPr lang="el-GR" sz="2000" dirty="0" smtClean="0"/>
              <a:t>έχει ομοιόμορφο επιφανειακό φορτίο πυκνότητας σ. Υπολογίστε το ηλεκτρικό πεδίο στο σημείο.</a:t>
            </a:r>
            <a:endParaRPr lang="el-GR"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971800"/>
            <a:ext cx="2378794" cy="206343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16760" y="3347280"/>
              <a:ext cx="6382800" cy="2938680"/>
            </p14:xfrm>
          </p:contentPart>
        </mc:Choice>
        <mc:Fallback xmlns="">
          <p:pic>
            <p:nvPicPr>
              <p:cNvPr id="4" name="Ink 3"/>
              <p:cNvPicPr/>
              <p:nvPr/>
            </p:nvPicPr>
            <p:blipFill>
              <a:blip r:embed="rId4"/>
              <a:stretch>
                <a:fillRect/>
              </a:stretch>
            </p:blipFill>
            <p:spPr>
              <a:xfrm>
                <a:off x="711720" y="3335400"/>
                <a:ext cx="6390720" cy="2953440"/>
              </a:xfrm>
              <a:prstGeom prst="rect">
                <a:avLst/>
              </a:prstGeom>
            </p:spPr>
          </p:pic>
        </mc:Fallback>
      </mc:AlternateContent>
      <p:sp>
        <p:nvSpPr>
          <p:cNvPr id="6" name="TextBox 5"/>
          <p:cNvSpPr txBox="1"/>
          <p:nvPr/>
        </p:nvSpPr>
        <p:spPr>
          <a:xfrm>
            <a:off x="5715000" y="1379772"/>
            <a:ext cx="2971799"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3200" dirty="0" smtClean="0">
                <a:solidFill>
                  <a:srgbClr val="FF0000"/>
                </a:solidFill>
              </a:rPr>
              <a:t>Υπενθύμιση:</a:t>
            </a:r>
          </a:p>
          <a:p>
            <a:r>
              <a:rPr lang="el-GR" sz="3200" dirty="0" smtClean="0">
                <a:solidFill>
                  <a:srgbClr val="FF0000"/>
                </a:solidFill>
              </a:rPr>
              <a:t>Λύση με Πεδίο</a:t>
            </a:r>
            <a:endParaRPr lang="el-GR" sz="3200" dirty="0">
              <a:solidFill>
                <a:srgbClr val="FF0000"/>
              </a:solidFill>
            </a:endParaRPr>
          </a:p>
        </p:txBody>
      </p:sp>
    </p:spTree>
    <p:extLst>
      <p:ext uri="{BB962C8B-B14F-4D97-AF65-F5344CB8AC3E}">
        <p14:creationId xmlns:p14="http://schemas.microsoft.com/office/powerpoint/2010/main" val="368573504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585" y="710293"/>
            <a:ext cx="2167848" cy="3023508"/>
          </a:xfrm>
          <a:prstGeom prst="rect">
            <a:avLst/>
          </a:prstGeom>
        </p:spPr>
      </p:pic>
      <p:sp>
        <p:nvSpPr>
          <p:cNvPr id="2" name="Title 1"/>
          <p:cNvSpPr>
            <a:spLocks noGrp="1"/>
          </p:cNvSpPr>
          <p:nvPr>
            <p:ph type="title"/>
          </p:nvPr>
        </p:nvSpPr>
        <p:spPr/>
        <p:txBody>
          <a:bodyPr/>
          <a:lstStyle/>
          <a:p>
            <a:r>
              <a:rPr lang="el-GR" dirty="0"/>
              <a:t>Ηλεκτρικό Δυναμικό</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fontScale="92500" lnSpcReduction="10000"/>
              </a:bodyPr>
              <a:lstStyle/>
              <a:p>
                <a:r>
                  <a:rPr lang="el-GR" b="1" dirty="0" smtClean="0"/>
                  <a:t>Αγωγοί</a:t>
                </a:r>
                <a:r>
                  <a:rPr lang="en-US" b="1" dirty="0" smtClean="0"/>
                  <a:t> –</a:t>
                </a:r>
                <a:r>
                  <a:rPr lang="el-GR" b="1" dirty="0" smtClean="0"/>
                  <a:t> Δυναμικό</a:t>
                </a:r>
                <a:endParaRPr lang="en-US" b="1" dirty="0" smtClean="0"/>
              </a:p>
              <a:p>
                <a:pPr lvl="1"/>
                <a:r>
                  <a:rPr lang="el-GR" dirty="0" smtClean="0"/>
                  <a:t>Ας δούμε αν υπάρχουν ιδιότητες </a:t>
                </a:r>
                <a:br>
                  <a:rPr lang="el-GR" dirty="0" smtClean="0"/>
                </a:br>
                <a:r>
                  <a:rPr lang="el-GR" dirty="0" smtClean="0"/>
                  <a:t>σχετιζόμενες με το δυναμικό</a:t>
                </a:r>
              </a:p>
              <a:p>
                <a:pPr lvl="1"/>
                <a:r>
                  <a:rPr lang="el-GR" dirty="0" smtClean="0"/>
                  <a:t>Έστω δυο σημεία Α και Β της επιφάνειας</a:t>
                </a:r>
              </a:p>
              <a:p>
                <a:pPr lvl="2"/>
                <a:r>
                  <a:rPr lang="el-GR" dirty="0" smtClean="0"/>
                  <a:t>Για κάθε μονοπάτι στην επιφάνειά του από </a:t>
                </a:r>
                <a:br>
                  <a:rPr lang="el-GR" dirty="0" smtClean="0"/>
                </a:br>
                <a:r>
                  <a:rPr lang="el-GR" dirty="0" smtClean="0"/>
                  <a:t>το Α στο Β, το </a:t>
                </a:r>
                <a:r>
                  <a:rPr lang="el-GR" dirty="0" err="1" smtClean="0"/>
                  <a:t>ηλ</a:t>
                </a:r>
                <a:r>
                  <a:rPr lang="el-GR" dirty="0" smtClean="0"/>
                  <a:t>. πεδίο είναι κάθετο στη μετατόπιση </a:t>
                </a:r>
                <a14:m>
                  <m:oMath xmlns:m="http://schemas.openxmlformats.org/officeDocument/2006/math">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a14:m>
                <a:endParaRPr lang="en-US" dirty="0" smtClean="0"/>
              </a:p>
              <a:p>
                <a:pPr lvl="2"/>
                <a:r>
                  <a:rPr lang="el-GR" dirty="0" smtClean="0"/>
                  <a:t>Άρα </a:t>
                </a:r>
                <a:endParaRPr lang="en-US"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r>
                        <a:rPr lang="el-G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r>
                        <a:rPr lang="en-US" b="0" i="1" smtClean="0">
                          <a:latin typeface="Cambria Math" panose="02040503050406030204" pitchFamily="18" charset="0"/>
                        </a:rPr>
                        <m:t>=0</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𝐵</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𝐴</m:t>
                          </m:r>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𝐴</m:t>
                          </m:r>
                        </m:sub>
                        <m:sup>
                          <m:r>
                            <a:rPr lang="en-US" b="0" i="1" smtClean="0">
                              <a:latin typeface="Cambria Math" panose="02040503050406030204" pitchFamily="18" charset="0"/>
                            </a:rPr>
                            <m:t>𝐵</m:t>
                          </m:r>
                        </m:sup>
                        <m:e>
                          <m:acc>
                            <m:accPr>
                              <m:chr m:val="⃗"/>
                              <m:ctrlPr>
                                <a:rPr lang="el-GR"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rPr>
                        <m:t>=0</m:t>
                      </m:r>
                    </m:oMath>
                  </m:oMathPara>
                </a14:m>
                <a:endParaRPr lang="en-US" dirty="0" smtClean="0"/>
              </a:p>
              <a:p>
                <a:pPr lvl="1"/>
                <a:r>
                  <a:rPr lang="el-GR" b="1" i="1" u="sng" dirty="0" smtClean="0"/>
                  <a:t>Συμπέρασμα</a:t>
                </a:r>
                <a:r>
                  <a:rPr lang="el-GR" dirty="0" smtClean="0"/>
                  <a:t>: η επιφάνεια οποιουδήποτε φορτισμένου αγωγού σε ηλεκτροστατική ισορροπία είναι μια επιφάνεια σταθερού δυναμικού: κάθε σημείο της επιφάνειας έχει το ίδιο ηλεκτρικό δυναμικό. Επιπλέον, το ηλεκτρικό δυναμικό είναι σταθερό οπουδήποτε εντός του αγωγού και ίσο με την τιμή του στην επιφάνεια</a:t>
                </a:r>
              </a:p>
              <a:p>
                <a:pPr lvl="1"/>
                <a:endParaRPr lang="el-GR" dirty="0" smtClean="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3"/>
                <a:stretch>
                  <a:fillRect t="-1525" r="-232"/>
                </a:stretch>
              </a:blipFill>
            </p:spPr>
            <p:txBody>
              <a:bodyPr/>
              <a:lstStyle/>
              <a:p>
                <a:r>
                  <a:rPr lang="el-GR">
                    <a:noFill/>
                  </a:rPr>
                  <a:t> </a:t>
                </a:r>
              </a:p>
            </p:txBody>
          </p:sp>
        </mc:Fallback>
      </mc:AlternateContent>
    </p:spTree>
    <p:extLst>
      <p:ext uri="{BB962C8B-B14F-4D97-AF65-F5344CB8AC3E}">
        <p14:creationId xmlns:p14="http://schemas.microsoft.com/office/powerpoint/2010/main" val="20576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Χωρητικότητα</a:t>
            </a:r>
            <a:endParaRPr lang="el-GR" dirty="0"/>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Όλες οι παραπάνω συσκευές είναι πυκνωτές, οι οποίοι αποθηκεύουν ηλεκτρικό φορτίο και ενέργεια. Ο πυκνωτής είναι ένα είδος κυκλώματος που μπορούμε να συνδυάσουμε με άλλα για να φτιάξουμε ηλεκτρικά κυκλώματα.</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61" y="1371600"/>
            <a:ext cx="4098086" cy="3491806"/>
          </a:xfrm>
          <a:prstGeom prst="rect">
            <a:avLst/>
          </a:prstGeom>
        </p:spPr>
      </p:pic>
    </p:spTree>
    <p:extLst>
      <p:ext uri="{BB962C8B-B14F-4D97-AF65-F5344CB8AC3E}">
        <p14:creationId xmlns:p14="http://schemas.microsoft.com/office/powerpoint/2010/main" val="167588795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Χωρητικότητα</a:t>
            </a:r>
            <a:endParaRPr lang="el-GR" dirty="0"/>
          </a:p>
          <a:p>
            <a:endParaRPr lang="el-GR" dirty="0"/>
          </a:p>
        </p:txBody>
      </p:sp>
      <p:sp>
        <p:nvSpPr>
          <p:cNvPr id="5" name="TextBox 4"/>
          <p:cNvSpPr txBox="1"/>
          <p:nvPr/>
        </p:nvSpPr>
        <p:spPr>
          <a:xfrm>
            <a:off x="152400" y="4863405"/>
            <a:ext cx="4285172" cy="738664"/>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Όλες οι παραπάνω συσκευές είναι πυκνωτές, οι οποίοι αποθηκεύουν ηλεκτρικό φορτίο και ενέργεια. Ο πυκνωτής είναι ένα είδος κυκλώματος που μπορούμε να συνδυάσουμε με άλλα για να φτιάξουμε ηλεκτρικά κυκλώματα.</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61" y="1371600"/>
            <a:ext cx="4098086" cy="3491806"/>
          </a:xfrm>
          <a:prstGeom prst="rect">
            <a:avLst/>
          </a:prstGeom>
        </p:spPr>
      </p:pic>
    </p:spTree>
    <p:extLst>
      <p:ext uri="{BB962C8B-B14F-4D97-AF65-F5344CB8AC3E}">
        <p14:creationId xmlns:p14="http://schemas.microsoft.com/office/powerpoint/2010/main" val="29544182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p:sp>
        <p:nvSpPr>
          <p:cNvPr id="3" name="Content Placeholder 2"/>
          <p:cNvSpPr>
            <a:spLocks noGrp="1"/>
          </p:cNvSpPr>
          <p:nvPr>
            <p:ph idx="1"/>
          </p:nvPr>
        </p:nvSpPr>
        <p:spPr>
          <a:xfrm>
            <a:off x="738350" y="1907270"/>
            <a:ext cx="7948449" cy="4569730"/>
          </a:xfrm>
        </p:spPr>
        <p:txBody>
          <a:bodyPr/>
          <a:lstStyle/>
          <a:p>
            <a:r>
              <a:rPr lang="el-GR" b="1" dirty="0" smtClean="0"/>
              <a:t>Εισαγωγή</a:t>
            </a:r>
          </a:p>
          <a:p>
            <a:pPr lvl="1"/>
            <a:r>
              <a:rPr lang="el-GR" dirty="0" smtClean="0"/>
              <a:t>Σε αυτή τη διάλεξη θα μιλήσουμε για το πρώτο από τα τρία βασικά συστατικά των ηλεκτρικών κυκλωμάτων</a:t>
            </a:r>
          </a:p>
          <a:p>
            <a:pPr lvl="1"/>
            <a:r>
              <a:rPr lang="el-GR" dirty="0" smtClean="0"/>
              <a:t>Τον πυκνωτή! </a:t>
            </a:r>
            <a:r>
              <a:rPr lang="el-GR" dirty="0" smtClean="0">
                <a:sym typeface="Wingdings" panose="05000000000000000000" pitchFamily="2" charset="2"/>
              </a:rPr>
              <a:t></a:t>
            </a:r>
          </a:p>
          <a:p>
            <a:pPr lvl="2"/>
            <a:r>
              <a:rPr lang="el-GR" dirty="0" smtClean="0">
                <a:sym typeface="Wingdings" panose="05000000000000000000" pitchFamily="2" charset="2"/>
              </a:rPr>
              <a:t>Οι πυκνωτές είναι διατάξεις που αποθηκεύουν ηλεκτρικό φορτίο</a:t>
            </a:r>
          </a:p>
          <a:p>
            <a:pPr lvl="2"/>
            <a:r>
              <a:rPr lang="el-GR" dirty="0" smtClean="0"/>
              <a:t>Πυκνωτές χρησιμοποιούνται</a:t>
            </a:r>
          </a:p>
          <a:p>
            <a:pPr lvl="3"/>
            <a:r>
              <a:rPr lang="el-GR" dirty="0" smtClean="0"/>
              <a:t>για την επιλογή συχνότητας στο ραδιόφωνό σας</a:t>
            </a:r>
          </a:p>
          <a:p>
            <a:pPr lvl="3"/>
            <a:r>
              <a:rPr lang="el-GR" dirty="0" smtClean="0"/>
              <a:t>ως φίλτρα σε παροχές ρεύματος</a:t>
            </a:r>
          </a:p>
          <a:p>
            <a:pPr lvl="3"/>
            <a:r>
              <a:rPr lang="el-GR" dirty="0" smtClean="0"/>
              <a:t>για αποτροπή σπιθών σε συστήματα ανάφλεξης</a:t>
            </a:r>
          </a:p>
          <a:p>
            <a:pPr lvl="3"/>
            <a:r>
              <a:rPr lang="el-GR" dirty="0" smtClean="0"/>
              <a:t>για αποθήκευση ενέργειας σε «</a:t>
            </a:r>
            <a:r>
              <a:rPr lang="el-GR" dirty="0" err="1" smtClean="0"/>
              <a:t>φλασάκια</a:t>
            </a:r>
            <a:r>
              <a:rPr lang="el-GR" dirty="0" smtClean="0"/>
              <a:t>» (</a:t>
            </a:r>
            <a:r>
              <a:rPr lang="en-US" dirty="0" smtClean="0"/>
              <a:t>flash disks)</a:t>
            </a:r>
            <a:endParaRPr lang="el-GR" dirty="0"/>
          </a:p>
        </p:txBody>
      </p:sp>
    </p:spTree>
    <p:extLst>
      <p:ext uri="{BB962C8B-B14F-4D97-AF65-F5344CB8AC3E}">
        <p14:creationId xmlns:p14="http://schemas.microsoft.com/office/powerpoint/2010/main" val="33929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p:sp>
        <p:nvSpPr>
          <p:cNvPr id="3" name="Content Placeholder 2"/>
          <p:cNvSpPr>
            <a:spLocks noGrp="1"/>
          </p:cNvSpPr>
          <p:nvPr>
            <p:ph idx="1"/>
          </p:nvPr>
        </p:nvSpPr>
        <p:spPr>
          <a:xfrm>
            <a:off x="738351" y="1907270"/>
            <a:ext cx="4976650" cy="4569730"/>
          </a:xfrm>
        </p:spPr>
        <p:txBody>
          <a:bodyPr>
            <a:normAutofit lnSpcReduction="10000"/>
          </a:bodyPr>
          <a:lstStyle/>
          <a:p>
            <a:r>
              <a:rPr lang="el-GR" b="1" dirty="0" smtClean="0"/>
              <a:t>Χωρητικότητα</a:t>
            </a:r>
          </a:p>
          <a:p>
            <a:pPr lvl="1"/>
            <a:r>
              <a:rPr lang="el-GR" dirty="0" smtClean="0"/>
              <a:t>Έστω δυο αγωγοί όπως στο σχήμα</a:t>
            </a:r>
          </a:p>
          <a:p>
            <a:pPr lvl="1"/>
            <a:r>
              <a:rPr lang="el-GR" dirty="0" smtClean="0"/>
              <a:t>Αυτή η διάταξη ονομάζεται </a:t>
            </a:r>
            <a:r>
              <a:rPr lang="el-GR" b="1" dirty="0" smtClean="0"/>
              <a:t>πυκνωτής</a:t>
            </a:r>
          </a:p>
          <a:p>
            <a:pPr lvl="2"/>
            <a:r>
              <a:rPr lang="el-GR" dirty="0" smtClean="0"/>
              <a:t>Οι αγωγοί λέγονται </a:t>
            </a:r>
            <a:r>
              <a:rPr lang="el-GR" i="1" dirty="0" smtClean="0"/>
              <a:t>αγώγιμες πλάκες</a:t>
            </a:r>
          </a:p>
          <a:p>
            <a:pPr lvl="2"/>
            <a:r>
              <a:rPr lang="el-GR" dirty="0" smtClean="0"/>
              <a:t>Αν οι αγωγοί φέρουν φορτίο ίδιου μέτρου και αντίθετου </a:t>
            </a:r>
            <a:r>
              <a:rPr lang="el-GR" dirty="0" err="1" smtClean="0"/>
              <a:t>προσήμου</a:t>
            </a:r>
            <a:r>
              <a:rPr lang="el-GR" dirty="0" smtClean="0"/>
              <a:t>, τότε αναπτύσσεται διαφορά δυναμικού ανάμεσά τους</a:t>
            </a:r>
          </a:p>
          <a:p>
            <a:pPr lvl="1"/>
            <a:r>
              <a:rPr lang="el-GR" dirty="0" smtClean="0"/>
              <a:t>Τι καθορίζει πόσο φορτίο μπορούν να φέρουν;</a:t>
            </a: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819245"/>
            <a:ext cx="2814296" cy="4119968"/>
          </a:xfrm>
          <a:prstGeom prst="rect">
            <a:avLst/>
          </a:prstGeom>
        </p:spPr>
      </p:pic>
    </p:spTree>
    <p:extLst>
      <p:ext uri="{BB962C8B-B14F-4D97-AF65-F5344CB8AC3E}">
        <p14:creationId xmlns:p14="http://schemas.microsoft.com/office/powerpoint/2010/main" val="17219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fontScale="92500" lnSpcReduction="10000"/>
              </a:bodyPr>
              <a:lstStyle/>
              <a:p>
                <a:r>
                  <a:rPr lang="el-GR" b="1" dirty="0" smtClean="0"/>
                  <a:t>Χωρητικότητα</a:t>
                </a:r>
              </a:p>
              <a:p>
                <a:pPr lvl="1"/>
                <a:r>
                  <a:rPr lang="el-GR" dirty="0" smtClean="0"/>
                  <a:t>Πειραματικά, έχει δειχθεί ότι η ποσότητα φορτίου </a:t>
                </a:r>
                <a:r>
                  <a:rPr lang="en-US" dirty="0" smtClean="0"/>
                  <a:t>Q </a:t>
                </a:r>
                <a:r>
                  <a:rPr lang="el-GR" dirty="0" smtClean="0"/>
                  <a:t>σε έναν πυκνωτή είναι γραμμικά ανάλογη με τη διαφορά δυναμικού ανάμεσα στους αγωγούς</a:t>
                </a:r>
              </a:p>
              <a:p>
                <a:pPr lvl="2"/>
                <a:r>
                  <a:rPr lang="el-GR" dirty="0" smtClean="0"/>
                  <a:t>Δηλ.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 ∝</m:t>
                    </m:r>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V</m:t>
                    </m:r>
                  </m:oMath>
                </a14:m>
                <a:endParaRPr lang="en-US" dirty="0" smtClean="0"/>
              </a:p>
              <a:p>
                <a:pPr lvl="1"/>
                <a:r>
                  <a:rPr lang="el-GR" dirty="0" smtClean="0"/>
                  <a:t>Η σταθερά αναλογίας εξαρτάται από το σχήμα και την απόσταση των αγωγών</a:t>
                </a:r>
              </a:p>
              <a:p>
                <a:pPr lvl="1"/>
                <a:r>
                  <a:rPr lang="el-GR" dirty="0" smtClean="0"/>
                  <a:t>Η σχέση αυτή μπορεί να γραφεί ως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𝐶</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r>
                  <a:rPr lang="en-US" dirty="0" smtClean="0"/>
                  <a:t>, </a:t>
                </a:r>
                <a:r>
                  <a:rPr lang="el-GR" dirty="0" smtClean="0"/>
                  <a:t>αν ορίσουμε τη χωρητικότητα ως:</a:t>
                </a:r>
              </a:p>
              <a:p>
                <a:pPr lvl="2"/>
                <a:r>
                  <a:rPr lang="el-GR" i="1" dirty="0" smtClean="0"/>
                  <a:t>Η </a:t>
                </a:r>
                <a:r>
                  <a:rPr lang="el-GR" b="1" i="1" dirty="0" smtClean="0"/>
                  <a:t>χωρητικότητα</a:t>
                </a:r>
                <a:r>
                  <a:rPr lang="el-GR" i="1" dirty="0" smtClean="0"/>
                  <a:t> </a:t>
                </a:r>
                <a14:m>
                  <m:oMath xmlns:m="http://schemas.openxmlformats.org/officeDocument/2006/math">
                    <m:r>
                      <a:rPr lang="en-US" b="1" i="1" smtClean="0">
                        <a:latin typeface="Cambria Math" panose="02040503050406030204" pitchFamily="18" charset="0"/>
                      </a:rPr>
                      <m:t>𝑪</m:t>
                    </m:r>
                  </m:oMath>
                </a14:m>
                <a:r>
                  <a:rPr lang="en-US" i="1" dirty="0" smtClean="0"/>
                  <a:t> </a:t>
                </a:r>
                <a:r>
                  <a:rPr lang="el-GR" i="1" dirty="0" smtClean="0"/>
                  <a:t>ενός πυκνωτή ορίζεται ως ο λόγος του μέτρου του φορτίου σε οποιονδήποτε αγωγό προς το μέτρο της διαφοράς δυναμικού ανάμεσά τους: </a:t>
                </a:r>
                <a:endParaRPr lang="en-US" b="0"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a:rPr>
                            <m:t>|</m:t>
                          </m:r>
                          <m:r>
                            <a:rPr lang="en-US" b="0" i="1" smtClean="0">
                              <a:latin typeface="Cambria Math" panose="02040503050406030204" pitchFamily="18" charset="0"/>
                            </a:rPr>
                            <m:t>𝑄</m:t>
                          </m:r>
                          <m:r>
                            <a:rPr lang="en-US" b="0" i="1" smtClean="0">
                              <a:latin typeface="Cambria Math"/>
                            </a:rPr>
                            <m:t>|</m:t>
                          </m:r>
                        </m:num>
                        <m:den>
                          <m:r>
                            <a:rPr lang="en-US" b="0" i="1" smtClean="0">
                              <a:latin typeface="Cambria Math"/>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𝑉</m:t>
                          </m:r>
                          <m:r>
                            <a:rPr lang="en-US" b="0" i="1" smtClean="0">
                              <a:latin typeface="Cambria Math"/>
                            </a:rPr>
                            <m:t>|</m:t>
                          </m:r>
                        </m:den>
                      </m:f>
                    </m:oMath>
                  </m:oMathPara>
                </a14:m>
                <a:endParaRPr lang="en-US" i="1" dirty="0" smtClean="0"/>
              </a:p>
              <a:p>
                <a:pPr marL="685800" lvl="2" indent="0">
                  <a:buNone/>
                </a:pPr>
                <a:r>
                  <a:rPr lang="en-US" dirty="0" smtClean="0"/>
                  <a:t>	</a:t>
                </a:r>
                <a:r>
                  <a:rPr lang="el-GR" dirty="0" smtClean="0"/>
                  <a:t>Μονάδα </a:t>
                </a:r>
                <a:r>
                  <a:rPr lang="el-GR" dirty="0"/>
                  <a:t>μέτρησης: 1 </a:t>
                </a:r>
                <a:r>
                  <a:rPr lang="en-US" dirty="0"/>
                  <a:t>C/V = 1 Farad (F</a:t>
                </a:r>
                <a:r>
                  <a:rPr lang="en-US" dirty="0" smtClean="0"/>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525" r="-775"/>
                </a:stretch>
              </a:blipFill>
            </p:spPr>
            <p:txBody>
              <a:bodyPr/>
              <a:lstStyle/>
              <a:p>
                <a:r>
                  <a:rPr lang="el-GR">
                    <a:noFill/>
                  </a:rPr>
                  <a:t> </a:t>
                </a:r>
              </a:p>
            </p:txBody>
          </p:sp>
        </mc:Fallback>
      </mc:AlternateContent>
    </p:spTree>
    <p:extLst>
      <p:ext uri="{BB962C8B-B14F-4D97-AF65-F5344CB8AC3E}">
        <p14:creationId xmlns:p14="http://schemas.microsoft.com/office/powerpoint/2010/main" val="207018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Παράδειγμα</a:t>
                </a:r>
                <a:r>
                  <a:rPr lang="en-US" b="1" dirty="0" smtClean="0"/>
                  <a:t> – </a:t>
                </a:r>
                <a:r>
                  <a:rPr lang="el-GR" b="1" dirty="0" smtClean="0"/>
                  <a:t>Λύση:</a:t>
                </a:r>
              </a:p>
              <a:p>
                <a:pPr lvl="1"/>
                <a:r>
                  <a:rPr lang="el-GR" dirty="0" smtClean="0"/>
                  <a:t>Δίδεται ότι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r>
                      <a:rPr lang="en-US" b="0" i="1" smtClean="0">
                        <a:latin typeface="Cambria Math" panose="02040503050406030204" pitchFamily="18" charset="0"/>
                      </a:rPr>
                      <m:t>=5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1" smtClean="0">
                        <a:latin typeface="Cambria Math" panose="02040503050406030204" pitchFamily="18" charset="0"/>
                      </a:rPr>
                      <m:t>,  </m:t>
                    </m:r>
                  </m:oMath>
                </a14:m>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=−2 </m:t>
                    </m:r>
                    <m:r>
                      <a:rPr lang="el-GR" b="0" i="1" smtClean="0">
                        <a:latin typeface="Cambria Math" panose="02040503050406030204" pitchFamily="18" charset="0"/>
                      </a:rPr>
                      <m:t>𝜇</m:t>
                    </m:r>
                    <m:r>
                      <a:rPr lang="en-US" b="0" i="1" smtClean="0">
                        <a:latin typeface="Cambria Math" panose="02040503050406030204" pitchFamily="18" charset="0"/>
                      </a:rPr>
                      <m:t>𝐶</m:t>
                    </m:r>
                    <m:r>
                      <a:rPr lang="en-US" b="0" i="0" smtClean="0">
                        <a:latin typeface="Cambria Math" panose="02040503050406030204" pitchFamily="18" charset="0"/>
                      </a:rPr>
                      <m:t> </m:t>
                    </m:r>
                  </m:oMath>
                </a14:m>
                <a:r>
                  <a:rPr lang="en-US" dirty="0" smtClean="0"/>
                  <a:t> </a:t>
                </a:r>
                <a:r>
                  <a:rPr lang="el-GR" dirty="0" smtClean="0"/>
                  <a:t>και </a:t>
                </a:r>
                <a14:m>
                  <m:oMath xmlns:m="http://schemas.openxmlformats.org/officeDocument/2006/math">
                    <m:r>
                      <a:rPr lang="el-GR" b="0" i="1" smtClean="0">
                        <a:latin typeface="Cambria Math" panose="02040503050406030204" pitchFamily="18" charset="0"/>
                      </a:rPr>
                      <m:t>𝛼</m:t>
                    </m:r>
                    <m:r>
                      <a:rPr lang="el-GR" b="0" i="1" smtClean="0">
                        <a:latin typeface="Cambria Math" panose="02040503050406030204" pitchFamily="18" charset="0"/>
                      </a:rPr>
                      <m:t>=0.1 </m:t>
                    </m:r>
                    <m:r>
                      <a:rPr lang="en-US" b="0" i="1" smtClean="0">
                        <a:latin typeface="Cambria Math" panose="02040503050406030204" pitchFamily="18" charset="0"/>
                      </a:rPr>
                      <m:t>𝑚</m:t>
                    </m:r>
                  </m:oMath>
                </a14:m>
                <a:r>
                  <a:rPr lang="en-US" dirty="0" smtClean="0"/>
                  <a:t>. </a:t>
                </a:r>
                <a:r>
                  <a:rPr lang="el-GR" dirty="0" smtClean="0"/>
                  <a:t/>
                </a:r>
                <a:br>
                  <a:rPr lang="el-GR" dirty="0" smtClean="0"/>
                </a:br>
                <a:r>
                  <a:rPr lang="el-GR" dirty="0" smtClean="0"/>
                  <a:t>Βρείτε τη συνισταμένη </a:t>
                </a:r>
                <a:br>
                  <a:rPr lang="el-GR" dirty="0" smtClean="0"/>
                </a:br>
                <a:r>
                  <a:rPr lang="el-GR" dirty="0" smtClean="0"/>
                  <a:t>ηλεκτρική δύναμη στο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n-US" dirty="0" smtClean="0"/>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cstate="print"/>
                <a:stretch>
                  <a:fillRect t="-1067"/>
                </a:stretch>
              </a:blipFill>
            </p:spPr>
            <p:txBody>
              <a:bodyPr/>
              <a:lstStyle/>
              <a:p>
                <a:r>
                  <a:rPr lang="el-GR">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703116"/>
            <a:ext cx="3245222" cy="3117053"/>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09840" y="2139120"/>
              <a:ext cx="7760520" cy="4036680"/>
            </p14:xfrm>
          </p:contentPart>
        </mc:Choice>
        <mc:Fallback xmlns="">
          <p:pic>
            <p:nvPicPr>
              <p:cNvPr id="4" name="Ink 3"/>
              <p:cNvPicPr/>
              <p:nvPr/>
            </p:nvPicPr>
            <p:blipFill>
              <a:blip r:embed="rId6"/>
              <a:stretch>
                <a:fillRect/>
              </a:stretch>
            </p:blipFill>
            <p:spPr>
              <a:xfrm>
                <a:off x="596880" y="2130840"/>
                <a:ext cx="7786080" cy="4057560"/>
              </a:xfrm>
              <a:prstGeom prst="rect">
                <a:avLst/>
              </a:prstGeom>
            </p:spPr>
          </p:pic>
        </mc:Fallback>
      </mc:AlternateContent>
    </p:spTree>
    <p:extLst>
      <p:ext uri="{BB962C8B-B14F-4D97-AF65-F5344CB8AC3E}">
        <p14:creationId xmlns:p14="http://schemas.microsoft.com/office/powerpoint/2010/main" val="341435691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707637"/>
            <a:ext cx="2428368" cy="4245363"/>
          </a:xfrm>
          <a:prstGeom prst="rect">
            <a:avLst/>
          </a:prstGeom>
        </p:spPr>
      </p:pic>
      <p:sp>
        <p:nvSpPr>
          <p:cNvPr id="2" name="Title 1"/>
          <p:cNvSpPr>
            <a:spLocks noGrp="1"/>
          </p:cNvSpPr>
          <p:nvPr>
            <p:ph type="title"/>
          </p:nvPr>
        </p:nvSpPr>
        <p:spPr/>
        <p:txBody>
          <a:bodyPr/>
          <a:lstStyle/>
          <a:p>
            <a:r>
              <a:rPr lang="el-GR" dirty="0" smtClean="0"/>
              <a:t>Χωρητικότητα</a:t>
            </a:r>
            <a:endParaRPr lang="el-GR" dirty="0"/>
          </a:p>
        </p:txBody>
      </p:sp>
      <p:sp>
        <p:nvSpPr>
          <p:cNvPr id="3" name="Content Placeholder 2"/>
          <p:cNvSpPr>
            <a:spLocks noGrp="1"/>
          </p:cNvSpPr>
          <p:nvPr>
            <p:ph idx="1"/>
          </p:nvPr>
        </p:nvSpPr>
        <p:spPr>
          <a:xfrm>
            <a:off x="738350" y="1907270"/>
            <a:ext cx="6043450" cy="4722130"/>
          </a:xfrm>
        </p:spPr>
        <p:txBody>
          <a:bodyPr>
            <a:noAutofit/>
          </a:bodyPr>
          <a:lstStyle/>
          <a:p>
            <a:r>
              <a:rPr lang="el-GR" sz="1800" b="1" dirty="0" smtClean="0"/>
              <a:t>Χωρητικότητα</a:t>
            </a:r>
          </a:p>
          <a:p>
            <a:pPr lvl="1"/>
            <a:r>
              <a:rPr lang="el-GR" sz="1400" dirty="0" smtClean="0"/>
              <a:t>Ας θεωρήσουμε έναν πυκνωτή από δυο παράλληλες</a:t>
            </a:r>
            <a:r>
              <a:rPr lang="en-US" sz="1400" dirty="0" smtClean="0"/>
              <a:t> </a:t>
            </a:r>
            <a:r>
              <a:rPr lang="el-GR" sz="1400" dirty="0" smtClean="0"/>
              <a:t>πλάκες</a:t>
            </a:r>
          </a:p>
          <a:p>
            <a:pPr lvl="1"/>
            <a:r>
              <a:rPr lang="el-GR" sz="1400" dirty="0" smtClean="0"/>
              <a:t>Αν είναι αρχικά αφόρτιστος, η μπαταρία δημιουργεί</a:t>
            </a:r>
            <a:br>
              <a:rPr lang="el-GR" sz="1400" dirty="0" smtClean="0"/>
            </a:br>
            <a:r>
              <a:rPr lang="el-GR" sz="1400" dirty="0" smtClean="0"/>
              <a:t>ηλεκτρικό πεδίο στα καλώδια</a:t>
            </a:r>
          </a:p>
          <a:p>
            <a:pPr lvl="1"/>
            <a:r>
              <a:rPr lang="el-GR" sz="1400" dirty="0" smtClean="0"/>
              <a:t>Ας δούμε την «αρνητική» πλάκα</a:t>
            </a:r>
          </a:p>
          <a:p>
            <a:pPr lvl="2"/>
            <a:r>
              <a:rPr lang="el-GR" sz="1400" dirty="0" smtClean="0"/>
              <a:t>Το πεδίο στο καλώδιο εφαρμόζει δύναμη στα </a:t>
            </a:r>
            <a:r>
              <a:rPr lang="el-GR" sz="1400" dirty="0" err="1" smtClean="0"/>
              <a:t>ηλεκτρόνι</a:t>
            </a:r>
            <a:r>
              <a:rPr lang="en-US" sz="1400" dirty="0" smtClean="0"/>
              <a:t>a</a:t>
            </a:r>
            <a:r>
              <a:rPr lang="el-GR" sz="1400" dirty="0" smtClean="0"/>
              <a:t> του και αυτά κινούνται προς την πλάκα</a:t>
            </a:r>
          </a:p>
          <a:p>
            <a:pPr lvl="2"/>
            <a:r>
              <a:rPr lang="el-GR" sz="1400" dirty="0" smtClean="0"/>
              <a:t>Η κίνηση συνεχίζεται ως ότου η πλάκα, το καλώδιο, και ο αρνητικός πόλος της μπαταρίας έχουν όλα το ίδιο ηλεκτρικό δυναμικό</a:t>
            </a:r>
          </a:p>
          <a:p>
            <a:pPr lvl="2"/>
            <a:r>
              <a:rPr lang="el-GR" sz="1400" dirty="0" smtClean="0"/>
              <a:t>Όταν αυτό γίνει, η διαφορά δυναμικού παύει να υπάρχει</a:t>
            </a:r>
          </a:p>
          <a:p>
            <a:pPr lvl="2"/>
            <a:r>
              <a:rPr lang="el-GR" sz="1400" dirty="0" smtClean="0"/>
              <a:t>Έτσι, δεν υπάρχει </a:t>
            </a:r>
            <a:r>
              <a:rPr lang="el-GR" sz="1400" dirty="0" err="1" smtClean="0"/>
              <a:t>ηλ</a:t>
            </a:r>
            <a:r>
              <a:rPr lang="el-GR" sz="1400" dirty="0" smtClean="0"/>
              <a:t>. </a:t>
            </a:r>
            <a:r>
              <a:rPr lang="el-GR" sz="1400" dirty="0"/>
              <a:t>π</a:t>
            </a:r>
            <a:r>
              <a:rPr lang="el-GR" sz="1400" dirty="0" smtClean="0"/>
              <a:t>εδίο στο καλώδιο και τα ηλεκτρόνια δεν κινούνται</a:t>
            </a:r>
          </a:p>
          <a:p>
            <a:pPr lvl="2"/>
            <a:r>
              <a:rPr lang="el-GR" sz="1400" dirty="0" smtClean="0"/>
              <a:t>Η πλάκα φέρει πλέον αρνητικό φορτίο</a:t>
            </a:r>
          </a:p>
          <a:p>
            <a:pPr lvl="1"/>
            <a:r>
              <a:rPr lang="el-GR" sz="1400" dirty="0" smtClean="0"/>
              <a:t>Όμοια ισχύουν και για τη «θετική» πλάκα</a:t>
            </a:r>
          </a:p>
          <a:p>
            <a:pPr lvl="2"/>
            <a:r>
              <a:rPr lang="el-GR" sz="1400" dirty="0" smtClean="0"/>
              <a:t>…μόνο που εκεί τα ηλεκτρόνια κινούνται από την πλάκα στο καλώδιο</a:t>
            </a:r>
          </a:p>
          <a:p>
            <a:pPr lvl="2"/>
            <a:r>
              <a:rPr lang="el-GR" sz="1400" dirty="0" smtClean="0"/>
              <a:t>…αφήνοντάς τη φορτισμένη θετικά</a:t>
            </a:r>
          </a:p>
        </p:txBody>
      </p:sp>
    </p:spTree>
    <p:extLst>
      <p:ext uri="{BB962C8B-B14F-4D97-AF65-F5344CB8AC3E}">
        <p14:creationId xmlns:p14="http://schemas.microsoft.com/office/powerpoint/2010/main" val="189330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Χωρητικότητα</a:t>
                </a:r>
                <a:endParaRPr lang="en-US" b="1" dirty="0" smtClean="0"/>
              </a:p>
              <a:p>
                <a:pPr lvl="1"/>
                <a:r>
                  <a:rPr lang="el-GR" dirty="0" smtClean="0"/>
                  <a:t>Ας βρούμε μια έκφραση για τη χωρητικότητα ενός ζεύγους πλακών φορτίου μέτρου </a:t>
                </a:r>
                <a:r>
                  <a:rPr lang="en-US" dirty="0" smtClean="0"/>
                  <a:t>Q</a:t>
                </a:r>
              </a:p>
              <a:p>
                <a:pPr lvl="1"/>
                <a:r>
                  <a:rPr lang="el-GR" dirty="0" smtClean="0"/>
                  <a:t>Η διαδικασία είναι εν γένει η εξής:</a:t>
                </a:r>
              </a:p>
              <a:p>
                <a:pPr lvl="2"/>
                <a:r>
                  <a:rPr lang="en-US" dirty="0" smtClean="0"/>
                  <a:t>1. </a:t>
                </a:r>
                <a:r>
                  <a:rPr lang="el-GR" dirty="0" smtClean="0"/>
                  <a:t>Υπολογίζουμε τη διαφορά δυναμικού μεταξύ των πλακών</a:t>
                </a:r>
              </a:p>
              <a:p>
                <a:pPr lvl="2"/>
                <a:r>
                  <a:rPr lang="en-US" dirty="0" smtClean="0"/>
                  <a:t>2. </a:t>
                </a:r>
                <a:r>
                  <a:rPr lang="el-GR" dirty="0" smtClean="0"/>
                  <a:t>Βρίσκουμε τη χωρητικότητα με τη σχέση </a:t>
                </a:r>
                <a14:m>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endParaRPr lang="en-US" dirty="0" smtClean="0"/>
              </a:p>
              <a:p>
                <a:pPr lvl="1"/>
                <a:endParaRPr lang="en-US" dirty="0" smtClean="0"/>
              </a:p>
              <a:p>
                <a:pPr lvl="1"/>
                <a:r>
                  <a:rPr lang="el-GR" dirty="0" smtClean="0"/>
                  <a:t>Ο υπολογισμός είναι απλός αν η γεωμετρία του πυκνωτή είναι απλή</a:t>
                </a:r>
              </a:p>
              <a:p>
                <a:pPr marL="685800" lvl="2" indent="0">
                  <a:buNone/>
                </a:pP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1">
                <a:blip r:embed="rId2"/>
                <a:stretch>
                  <a:fillRect t="-1017"/>
                </a:stretch>
              </a:blipFill>
            </p:spPr>
            <p:txBody>
              <a:bodyPr/>
              <a:lstStyle/>
              <a:p>
                <a:r>
                  <a:rPr lang="en-US">
                    <a:noFill/>
                  </a:rPr>
                  <a:t> </a:t>
                </a:r>
              </a:p>
            </p:txBody>
          </p:sp>
        </mc:Fallback>
      </mc:AlternateContent>
    </p:spTree>
    <p:extLst>
      <p:ext uri="{BB962C8B-B14F-4D97-AF65-F5344CB8AC3E}">
        <p14:creationId xmlns:p14="http://schemas.microsoft.com/office/powerpoint/2010/main" val="224471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98330"/>
              </a:xfrm>
            </p:spPr>
            <p:txBody>
              <a:bodyPr>
                <a:normAutofit lnSpcReduction="10000"/>
              </a:bodyPr>
              <a:lstStyle/>
              <a:p>
                <a:r>
                  <a:rPr lang="el-GR" b="1" dirty="0" smtClean="0"/>
                  <a:t>Χωρητικότητα</a:t>
                </a:r>
                <a:endParaRPr lang="el-GR" dirty="0"/>
              </a:p>
              <a:p>
                <a:pPr lvl="1"/>
                <a:r>
                  <a:rPr lang="el-GR" dirty="0"/>
                  <a:t>Αν λοιπόν οι πλάκες έχουν απόσταση </a:t>
                </a:r>
                <a:r>
                  <a:rPr lang="en-US" dirty="0"/>
                  <a:t>d </a:t>
                </a:r>
                <a:r>
                  <a:rPr lang="el-GR" dirty="0"/>
                  <a:t>και εμβαδόν </a:t>
                </a:r>
                <a:r>
                  <a:rPr lang="en-US" dirty="0" smtClean="0"/>
                  <a:t>A</a:t>
                </a:r>
                <a:r>
                  <a:rPr lang="el-GR" dirty="0" smtClean="0"/>
                  <a:t>, η μια πλάκα φέρει φορτίο </a:t>
                </a:r>
                <a:r>
                  <a:rPr lang="en-US" dirty="0" smtClean="0"/>
                  <a:t>Q </a:t>
                </a:r>
                <a:r>
                  <a:rPr lang="el-GR" dirty="0" smtClean="0"/>
                  <a:t>ενώ η άλλη φορτίο </a:t>
                </a:r>
                <a:r>
                  <a:rPr lang="en-US" dirty="0" smtClean="0"/>
                  <a:t>–Q</a:t>
                </a:r>
              </a:p>
              <a:p>
                <a:pPr lvl="2"/>
                <a:r>
                  <a:rPr lang="el-GR" dirty="0" smtClean="0"/>
                  <a:t>Τότε η επιφανειακή πυκνότητα φορτίου σε κάθε πλάκα είναι </a:t>
                </a:r>
                <a14:m>
                  <m:oMath xmlns:m="http://schemas.openxmlformats.org/officeDocument/2006/math">
                    <m:r>
                      <a:rPr lang="el-GR" b="0" i="1" smtClean="0">
                        <a:latin typeface="Cambria Math" panose="02040503050406030204" pitchFamily="18" charset="0"/>
                      </a:rPr>
                      <m:t>𝜎</m:t>
                    </m:r>
                    <m:r>
                      <a:rPr lang="el-GR" b="0" i="1" smtClean="0">
                        <a:latin typeface="Cambria Math" panose="02040503050406030204" pitchFamily="18" charset="0"/>
                      </a:rPr>
                      <m:t>=</m:t>
                    </m:r>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𝐴</m:t>
                    </m:r>
                  </m:oMath>
                </a14:m>
                <a:endParaRPr lang="en-US" dirty="0" smtClean="0"/>
              </a:p>
              <a:p>
                <a:pPr lvl="2"/>
                <a:r>
                  <a:rPr lang="el-GR" dirty="0" smtClean="0"/>
                  <a:t>Αν οι πλάκες είναι πολύ κοντά μεταξύ τους, μπορούμε να θεωρήσουμε ως </a:t>
                </a:r>
                <a:r>
                  <a:rPr lang="el-GR" b="1" dirty="0" smtClean="0"/>
                  <a:t>ομογενές</a:t>
                </a:r>
                <a:r>
                  <a:rPr lang="el-GR" dirty="0" smtClean="0"/>
                  <a:t> το ηλεκτρικό πεδίο μεταξύ τους</a:t>
                </a:r>
              </a:p>
              <a:p>
                <a:pPr lvl="2"/>
                <a:r>
                  <a:rPr lang="el-GR" dirty="0" smtClean="0"/>
                  <a:t>Το μέτρο του </a:t>
                </a:r>
                <a:r>
                  <a:rPr lang="el-GR" dirty="0" err="1" smtClean="0"/>
                  <a:t>ηλ</a:t>
                </a:r>
                <a:r>
                  <a:rPr lang="el-GR" dirty="0" smtClean="0"/>
                  <a:t>. </a:t>
                </a:r>
                <a:r>
                  <a:rPr lang="el-GR" dirty="0"/>
                  <a:t>π</a:t>
                </a:r>
                <a:r>
                  <a:rPr lang="el-GR" dirty="0" smtClean="0"/>
                  <a:t>εδίου είναι </a:t>
                </a:r>
                <a:endParaRPr lang="en-US" b="0"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𝜎</m:t>
                          </m:r>
                        </m:num>
                        <m:den>
                          <m:sSub>
                            <m:sSubPr>
                              <m:ctrlPr>
                                <a:rPr lang="el-GR" b="0" i="1" smtClean="0">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0</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0</m:t>
                              </m:r>
                            </m:sub>
                          </m:sSub>
                          <m:r>
                            <a:rPr lang="en-US" b="0" i="1" smtClean="0">
                              <a:latin typeface="Cambria Math" panose="02040503050406030204" pitchFamily="18" charset="0"/>
                            </a:rPr>
                            <m:t>𝐴</m:t>
                          </m:r>
                        </m:den>
                      </m:f>
                    </m:oMath>
                  </m:oMathPara>
                </a14:m>
                <a:endParaRPr lang="en-US" dirty="0" smtClean="0"/>
              </a:p>
              <a:p>
                <a:pPr lvl="2"/>
                <a:r>
                  <a:rPr lang="el-GR" dirty="0" smtClean="0"/>
                  <a:t>Η διαφορά δυναμικού είναι </a:t>
                </a:r>
                <a:endParaRPr lang="en-US" b="0"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𝛥</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𝐸𝑑</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𝑄𝑑</m:t>
                          </m:r>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0</m:t>
                              </m:r>
                            </m:sub>
                          </m:sSub>
                          <m:r>
                            <a:rPr lang="en-US" i="1">
                              <a:latin typeface="Cambria Math" panose="02040503050406030204" pitchFamily="18" charset="0"/>
                            </a:rPr>
                            <m:t>𝐴</m:t>
                          </m:r>
                        </m:den>
                      </m:f>
                    </m:oMath>
                  </m:oMathPara>
                </a14:m>
                <a:endParaRPr lang="el-GR"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98330"/>
              </a:xfrm>
              <a:blipFill rotWithShape="0">
                <a:blip r:embed="rId2"/>
                <a:stretch>
                  <a:fillRect t="-1779" r="-121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095999" y="5067708"/>
                <a:ext cx="2362201" cy="91358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dirty="0" smtClean="0"/>
                  <a:t>Άρα τελικά </a:t>
                </a:r>
                <a:endParaRPr lang="en-US"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0</m:t>
                              </m:r>
                            </m:sub>
                          </m:sSub>
                          <m:r>
                            <a:rPr lang="en-US" i="1">
                              <a:latin typeface="Cambria Math" panose="02040503050406030204" pitchFamily="18" charset="0"/>
                            </a:rPr>
                            <m:t>𝐴</m:t>
                          </m:r>
                        </m:num>
                        <m:den>
                          <m:r>
                            <a:rPr lang="en-US" b="0" i="1" smtClean="0">
                              <a:latin typeface="Cambria Math" panose="02040503050406030204" pitchFamily="18" charset="0"/>
                            </a:rPr>
                            <m:t>𝑑</m:t>
                          </m:r>
                        </m:den>
                      </m:f>
                    </m:oMath>
                  </m:oMathPara>
                </a14:m>
                <a:endParaRPr lang="el-GR" dirty="0"/>
              </a:p>
            </p:txBody>
          </p:sp>
        </mc:Choice>
        <mc:Fallback xmlns="">
          <p:sp>
            <p:nvSpPr>
              <p:cNvPr id="5" name="TextBox 4"/>
              <p:cNvSpPr txBox="1">
                <a:spLocks noRot="1" noChangeAspect="1" noMove="1" noResize="1" noEditPoints="1" noAdjustHandles="1" noChangeArrowheads="1" noChangeShapeType="1" noTextEdit="1"/>
              </p:cNvSpPr>
              <p:nvPr/>
            </p:nvSpPr>
            <p:spPr>
              <a:xfrm>
                <a:off x="6095999" y="5067708"/>
                <a:ext cx="2362201" cy="913583"/>
              </a:xfrm>
              <a:prstGeom prst="rect">
                <a:avLst/>
              </a:prstGeom>
              <a:blipFill rotWithShape="0">
                <a:blip r:embed="rId3"/>
                <a:stretch>
                  <a:fillRect l="-1790" t="-2614"/>
                </a:stretch>
              </a:blipFill>
            </p:spPr>
            <p:txBody>
              <a:bodyPr/>
              <a:lstStyle/>
              <a:p>
                <a:r>
                  <a:rPr lang="el-GR">
                    <a:noFill/>
                  </a:rPr>
                  <a:t> </a:t>
                </a:r>
              </a:p>
            </p:txBody>
          </p:sp>
        </mc:Fallback>
      </mc:AlternateContent>
      <p:sp>
        <p:nvSpPr>
          <p:cNvPr id="6" name="Right Brace 5"/>
          <p:cNvSpPr/>
          <p:nvPr/>
        </p:nvSpPr>
        <p:spPr>
          <a:xfrm>
            <a:off x="5486400" y="4724400"/>
            <a:ext cx="304800" cy="16002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242742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817752"/>
            <a:ext cx="3879180" cy="2669210"/>
          </a:xfrm>
          <a:prstGeom prst="rect">
            <a:avLst/>
          </a:prstGeom>
        </p:spPr>
      </p:pic>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98330"/>
              </a:xfrm>
            </p:spPr>
            <p:txBody>
              <a:bodyPr>
                <a:normAutofit/>
              </a:bodyPr>
              <a:lstStyle/>
              <a:p>
                <a:r>
                  <a:rPr lang="el-GR" b="1" dirty="0" smtClean="0"/>
                  <a:t>Χωρητικότητα</a:t>
                </a:r>
                <a:endParaRPr lang="en-US" b="1" dirty="0" smtClean="0"/>
              </a:p>
              <a:p>
                <a:pPr marL="36576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𝐶</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𝑄</m:t>
                          </m:r>
                        </m:num>
                        <m:den>
                          <m:r>
                            <m:rPr>
                              <m:sty m:val="p"/>
                            </m:rPr>
                            <a:rPr lang="el-GR">
                              <a:latin typeface="Cambria Math" panose="02040503050406030204" pitchFamily="18" charset="0"/>
                            </a:rPr>
                            <m:t>Δ</m:t>
                          </m:r>
                          <m:r>
                            <m:rPr>
                              <m:sty m:val="p"/>
                            </m:rPr>
                            <a:rPr lang="en-US">
                              <a:latin typeface="Cambria Math" panose="02040503050406030204" pitchFamily="18" charset="0"/>
                            </a:rPr>
                            <m:t>V</m:t>
                          </m:r>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0</m:t>
                              </m:r>
                            </m:sub>
                          </m:sSub>
                          <m:r>
                            <a:rPr lang="en-US" i="1">
                              <a:latin typeface="Cambria Math" panose="02040503050406030204" pitchFamily="18" charset="0"/>
                            </a:rPr>
                            <m:t>𝐴</m:t>
                          </m:r>
                        </m:num>
                        <m:den>
                          <m:r>
                            <a:rPr lang="en-US" i="1">
                              <a:latin typeface="Cambria Math" panose="02040503050406030204" pitchFamily="18" charset="0"/>
                            </a:rPr>
                            <m:t>𝑑</m:t>
                          </m:r>
                        </m:den>
                      </m:f>
                    </m:oMath>
                  </m:oMathPara>
                </a14:m>
                <a:endParaRPr lang="el-GR" dirty="0"/>
              </a:p>
              <a:p>
                <a:pPr lvl="1"/>
                <a:r>
                  <a:rPr lang="el-GR" dirty="0" smtClean="0"/>
                  <a:t>Χωρητικότητα</a:t>
                </a:r>
              </a:p>
              <a:p>
                <a:pPr lvl="2"/>
                <a:r>
                  <a:rPr lang="el-GR" dirty="0" smtClean="0"/>
                  <a:t>Ανάλογη του εμβαδού των πλακών</a:t>
                </a:r>
              </a:p>
              <a:p>
                <a:pPr lvl="2"/>
                <a:r>
                  <a:rPr lang="el-GR" dirty="0" smtClean="0"/>
                  <a:t>Αντιστρόφως ανάλογη της απόστασης μεταξύ τους</a:t>
                </a:r>
                <a:endParaRPr lang="el-GR" dirty="0"/>
              </a:p>
              <a:p>
                <a:pPr lvl="1"/>
                <a:endParaRPr lang="en-US" dirty="0" smtClean="0"/>
              </a:p>
              <a:p>
                <a:pPr lvl="1"/>
                <a:endParaRPr lang="en-US" dirty="0"/>
              </a:p>
              <a:p>
                <a:pPr lvl="1"/>
                <a:r>
                  <a:rPr lang="el-GR" dirty="0" smtClean="0"/>
                  <a:t>Παράδειγμα εφαρμογής:</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98330"/>
              </a:xfrm>
              <a:blipFill rotWithShape="0">
                <a:blip r:embed="rId3"/>
                <a:stretch>
                  <a:fillRect t="-1017"/>
                </a:stretch>
              </a:blipFill>
            </p:spPr>
            <p:txBody>
              <a:bodyPr/>
              <a:lstStyle/>
              <a:p>
                <a:r>
                  <a:rPr lang="el-GR">
                    <a:noFill/>
                  </a:rPr>
                  <a:t> </a:t>
                </a:r>
              </a:p>
            </p:txBody>
          </p:sp>
        </mc:Fallback>
      </mc:AlternateContent>
    </p:spTree>
    <p:extLst>
      <p:ext uri="{BB962C8B-B14F-4D97-AF65-F5344CB8AC3E}">
        <p14:creationId xmlns:p14="http://schemas.microsoft.com/office/powerpoint/2010/main" val="2481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311" y="1853293"/>
            <a:ext cx="3353289" cy="3252108"/>
          </a:xfrm>
          <a:prstGeom prst="rect">
            <a:avLst/>
          </a:prstGeom>
        </p:spPr>
      </p:pic>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907270"/>
                <a:ext cx="4518961" cy="4798330"/>
              </a:xfrm>
            </p:spPr>
            <p:txBody>
              <a:bodyPr>
                <a:normAutofit/>
              </a:bodyPr>
              <a:lstStyle/>
              <a:p>
                <a:r>
                  <a:rPr lang="el-GR" b="1" dirty="0" smtClean="0"/>
                  <a:t>Παράδειγμα:</a:t>
                </a:r>
              </a:p>
              <a:p>
                <a:pPr lvl="1"/>
                <a:r>
                  <a:rPr lang="el-GR" dirty="0" smtClean="0"/>
                  <a:t>Ένας στέρεος κυλινδρικός αγωγός ακτίνας </a:t>
                </a:r>
                <a:r>
                  <a:rPr lang="en-US" dirty="0" smtClean="0"/>
                  <a:t>a </a:t>
                </a:r>
                <a:r>
                  <a:rPr lang="el-GR" dirty="0" smtClean="0"/>
                  <a:t>και φορτίου </a:t>
                </a:r>
                <a:r>
                  <a:rPr lang="en-US" dirty="0" smtClean="0"/>
                  <a:t>Q </a:t>
                </a:r>
                <a:r>
                  <a:rPr lang="el-GR" dirty="0" smtClean="0"/>
                  <a:t>είναι ομοαξονικός με κυλινδρικό κέλυφος αμελητέου πάχους, ακτίνας </a:t>
                </a:r>
                <a:r>
                  <a:rPr lang="en-US" dirty="0" smtClean="0"/>
                  <a:t>b &gt; a, </a:t>
                </a:r>
                <a:r>
                  <a:rPr lang="el-GR" dirty="0" smtClean="0"/>
                  <a:t>και φορτίου –</a:t>
                </a:r>
                <a:r>
                  <a:rPr lang="en-US" dirty="0" smtClean="0"/>
                  <a:t>Q. </a:t>
                </a:r>
                <a:r>
                  <a:rPr lang="el-GR" dirty="0" smtClean="0"/>
                  <a:t>Βρείτε τη χωρητικότητά αυτού του κυλινδρικού πυκνωτή αν το μήκος του είναι </a:t>
                </a:r>
                <a14:m>
                  <m:oMath xmlns:m="http://schemas.openxmlformats.org/officeDocument/2006/math">
                    <m:r>
                      <a:rPr lang="en-US" b="0" i="1" smtClean="0">
                        <a:latin typeface="Cambria Math" panose="02040503050406030204" pitchFamily="18" charset="0"/>
                      </a:rPr>
                      <m:t>𝑙</m:t>
                    </m:r>
                  </m:oMath>
                </a14:m>
                <a:r>
                  <a:rPr lang="en-US" dirty="0" smtClean="0"/>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907270"/>
                <a:ext cx="4518961" cy="4798330"/>
              </a:xfrm>
              <a:blipFill rotWithShape="1">
                <a:blip r:embed="rId3"/>
                <a:stretch>
                  <a:fillRect t="-1017" r="-1619"/>
                </a:stretch>
              </a:blipFill>
            </p:spPr>
            <p:txBody>
              <a:bodyPr/>
              <a:lstStyle/>
              <a:p>
                <a:r>
                  <a:rPr lang="en-US">
                    <a:noFill/>
                  </a:rPr>
                  <a:t> </a:t>
                </a:r>
              </a:p>
            </p:txBody>
          </p:sp>
        </mc:Fallback>
      </mc:AlternateContent>
    </p:spTree>
    <p:extLst>
      <p:ext uri="{BB962C8B-B14F-4D97-AF65-F5344CB8AC3E}">
        <p14:creationId xmlns:p14="http://schemas.microsoft.com/office/powerpoint/2010/main" val="301063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5938" y="1824187"/>
            <a:ext cx="3275151" cy="2443014"/>
          </a:xfrm>
          <a:prstGeom prst="rect">
            <a:avLst/>
          </a:prstGeom>
        </p:spPr>
      </p:pic>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4824250" cy="4798330"/>
              </a:xfrm>
            </p:spPr>
            <p:txBody>
              <a:bodyPr>
                <a:normAutofit/>
              </a:bodyPr>
              <a:lstStyle/>
              <a:p>
                <a:r>
                  <a:rPr lang="el-GR" b="1" dirty="0" smtClean="0"/>
                  <a:t>Παράδειγμα – Λύση:</a:t>
                </a:r>
              </a:p>
              <a:p>
                <a:pPr lvl="1"/>
                <a:r>
                  <a:rPr lang="el-GR" sz="1800" dirty="0" smtClean="0"/>
                  <a:t>Ένας στέρεος κυλινδρικός αγωγός ακτίνας </a:t>
                </a:r>
                <a:r>
                  <a:rPr lang="en-US" sz="1800" dirty="0" smtClean="0"/>
                  <a:t>a </a:t>
                </a:r>
                <a:r>
                  <a:rPr lang="el-GR" sz="1800" dirty="0" smtClean="0"/>
                  <a:t>και φορτίου </a:t>
                </a:r>
                <a:r>
                  <a:rPr lang="en-US" sz="1800" dirty="0" smtClean="0"/>
                  <a:t>Q </a:t>
                </a:r>
                <a:r>
                  <a:rPr lang="el-GR" sz="1800" dirty="0" smtClean="0"/>
                  <a:t>είναι ομοαξονικός με κυλινδρικό κέλυφος αμελητέου πάχους, ακτίνας </a:t>
                </a:r>
                <a:r>
                  <a:rPr lang="en-US" sz="1800" dirty="0" smtClean="0"/>
                  <a:t>b &gt; a, </a:t>
                </a:r>
                <a:r>
                  <a:rPr lang="el-GR" sz="1800" dirty="0" smtClean="0"/>
                  <a:t>και φορτίου –</a:t>
                </a:r>
                <a:r>
                  <a:rPr lang="en-US" sz="1800" dirty="0" smtClean="0"/>
                  <a:t>Q. </a:t>
                </a:r>
                <a:r>
                  <a:rPr lang="el-GR" sz="1800" dirty="0" smtClean="0"/>
                  <a:t>Βρείτε τη χωρητικότητά αυτού του κυλινδρικού πυκνωτή αν το μήκος του είναι </a:t>
                </a:r>
                <a14:m>
                  <m:oMath xmlns:m="http://schemas.openxmlformats.org/officeDocument/2006/math">
                    <m:r>
                      <a:rPr lang="en-US" sz="1800" b="0" i="1" smtClean="0">
                        <a:latin typeface="Cambria Math" panose="02040503050406030204" pitchFamily="18" charset="0"/>
                      </a:rPr>
                      <m:t>𝑙</m:t>
                    </m:r>
                  </m:oMath>
                </a14:m>
                <a:r>
                  <a:rPr lang="en-US" sz="1800" dirty="0" smtClean="0"/>
                  <a:t>.</a:t>
                </a: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4824250" cy="4798330"/>
              </a:xfrm>
              <a:blipFill rotWithShape="0">
                <a:blip r:embed="rId3"/>
                <a:stretch>
                  <a:fillRect t="-1017" r="-1894"/>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542520" y="1086480"/>
              <a:ext cx="8146080" cy="5388120"/>
            </p14:xfrm>
          </p:contentPart>
        </mc:Choice>
        <mc:Fallback xmlns="">
          <p:pic>
            <p:nvPicPr>
              <p:cNvPr id="6" name="Ink 5"/>
              <p:cNvPicPr/>
              <p:nvPr/>
            </p:nvPicPr>
            <p:blipFill>
              <a:blip r:embed="rId5"/>
              <a:stretch>
                <a:fillRect/>
              </a:stretch>
            </p:blipFill>
            <p:spPr>
              <a:xfrm>
                <a:off x="530640" y="1076040"/>
                <a:ext cx="8162280" cy="5402160"/>
              </a:xfrm>
              <a:prstGeom prst="rect">
                <a:avLst/>
              </a:prstGeom>
            </p:spPr>
          </p:pic>
        </mc:Fallback>
      </mc:AlternateContent>
    </p:spTree>
    <p:extLst>
      <p:ext uri="{BB962C8B-B14F-4D97-AF65-F5344CB8AC3E}">
        <p14:creationId xmlns:p14="http://schemas.microsoft.com/office/powerpoint/2010/main" val="166372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p:sp>
        <p:nvSpPr>
          <p:cNvPr id="3" name="Content Placeholder 2"/>
          <p:cNvSpPr>
            <a:spLocks noGrp="1"/>
          </p:cNvSpPr>
          <p:nvPr>
            <p:ph idx="1"/>
          </p:nvPr>
        </p:nvSpPr>
        <p:spPr>
          <a:xfrm>
            <a:off x="738350" y="1907270"/>
            <a:ext cx="7948449" cy="4569730"/>
          </a:xfrm>
        </p:spPr>
        <p:txBody>
          <a:bodyPr/>
          <a:lstStyle/>
          <a:p>
            <a:r>
              <a:rPr lang="el-GR" b="1" dirty="0" smtClean="0"/>
              <a:t>Συνδυασμοί Πυκνωτών</a:t>
            </a:r>
          </a:p>
          <a:p>
            <a:pPr lvl="1"/>
            <a:r>
              <a:rPr lang="el-GR" dirty="0" smtClean="0"/>
              <a:t>Συμβολισμοί</a:t>
            </a: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58" y="2819400"/>
            <a:ext cx="2319454" cy="3657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804" y="2819400"/>
            <a:ext cx="5496687" cy="3352800"/>
          </a:xfrm>
          <a:prstGeom prst="rect">
            <a:avLst/>
          </a:prstGeom>
        </p:spPr>
      </p:pic>
    </p:spTree>
    <p:extLst>
      <p:ext uri="{BB962C8B-B14F-4D97-AF65-F5344CB8AC3E}">
        <p14:creationId xmlns:p14="http://schemas.microsoft.com/office/powerpoint/2010/main" val="5661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4511" y="1524000"/>
            <a:ext cx="3083714" cy="2623458"/>
          </a:xfrm>
          <a:prstGeom prst="rect">
            <a:avLst/>
          </a:prstGeom>
        </p:spPr>
      </p:pic>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19875" cy="4569730"/>
              </a:xfrm>
            </p:spPr>
            <p:txBody>
              <a:bodyPr>
                <a:normAutofit fontScale="92500" lnSpcReduction="20000"/>
              </a:bodyPr>
              <a:lstStyle/>
              <a:p>
                <a:r>
                  <a:rPr lang="el-GR" b="1" dirty="0" smtClean="0"/>
                  <a:t>Συνδυασμοί Πυκνωτών</a:t>
                </a:r>
              </a:p>
              <a:p>
                <a:pPr lvl="1"/>
                <a:r>
                  <a:rPr lang="el-GR" dirty="0" smtClean="0"/>
                  <a:t>Η διαφορές δυναμικού μεταξύ </a:t>
                </a:r>
                <a:br>
                  <a:rPr lang="el-GR" dirty="0" smtClean="0"/>
                </a:br>
                <a:r>
                  <a:rPr lang="el-GR" dirty="0" smtClean="0"/>
                  <a:t>πυκνωτών συνδεδεμένων </a:t>
                </a:r>
                <a:r>
                  <a:rPr lang="el-GR" dirty="0" err="1" smtClean="0"/>
                  <a:t>πα</a:t>
                </a:r>
                <a:r>
                  <a:rPr lang="el-GR" dirty="0" smtClean="0"/>
                  <a:t>-</a:t>
                </a:r>
                <a:br>
                  <a:rPr lang="el-GR" dirty="0" smtClean="0"/>
                </a:br>
                <a:r>
                  <a:rPr lang="el-GR" dirty="0" err="1" smtClean="0"/>
                  <a:t>ράλληλα</a:t>
                </a:r>
                <a:r>
                  <a:rPr lang="el-GR" dirty="0" smtClean="0"/>
                  <a:t> είναι η ίδια και ίση με Δ</a:t>
                </a:r>
                <a:r>
                  <a:rPr lang="en-US" dirty="0" smtClean="0"/>
                  <a:t>V</a:t>
                </a:r>
              </a:p>
              <a:p>
                <a:pPr lvl="2"/>
                <a:r>
                  <a:rPr lang="el-GR" dirty="0" smtClean="0"/>
                  <a:t>Δηλ. </a:t>
                </a:r>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a:rPr lang="en-US" b="0" i="1" smtClean="0">
                            <a:latin typeface="Cambria Math" panose="02040503050406030204" pitchFamily="18" charset="0"/>
                          </a:rPr>
                          <m:t>𝑉</m:t>
                        </m:r>
                      </m:e>
                      <m:sub>
                        <m:r>
                          <a:rPr lang="en-US" b="0" i="1" smtClean="0">
                            <a:latin typeface="Cambria Math" panose="02040503050406030204" pitchFamily="18" charset="0"/>
                          </a:rPr>
                          <m:t>2</m:t>
                        </m:r>
                      </m:sub>
                    </m:sSub>
                    <m:r>
                      <a:rPr lang="en-US" b="0" i="1"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endParaRPr lang="en-US" b="0" dirty="0" smtClean="0"/>
              </a:p>
              <a:p>
                <a:pPr lvl="2"/>
                <a:r>
                  <a:rPr lang="el-GR" dirty="0" smtClean="0"/>
                  <a:t>Οι πυκνωτές αποκτούν φορτίο </a:t>
                </a:r>
                <a:br>
                  <a:rPr lang="el-GR" dirty="0" smtClean="0"/>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r>
                  <a:rPr lang="en-US" dirty="0" smtClean="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endParaRPr lang="en-US" dirty="0" smtClean="0"/>
              </a:p>
              <a:p>
                <a:pPr lvl="2"/>
                <a:r>
                  <a:rPr lang="el-GR" dirty="0" smtClean="0"/>
                  <a:t>Το συνολικό φορτίο είναι </a:t>
                </a:r>
                <a:endParaRPr lang="el-GR" i="1" dirty="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𝑡𝑜𝑡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m:rPr>
                          <m:sty m:val="p"/>
                        </m:rPr>
                        <a:rPr lang="el-GR">
                          <a:latin typeface="Cambria Math" panose="02040503050406030204" pitchFamily="18" charset="0"/>
                        </a:rPr>
                        <m:t>Δ</m:t>
                      </m:r>
                      <m:r>
                        <m:rPr>
                          <m:sty m:val="p"/>
                        </m:rPr>
                        <a:rPr lang="en-US">
                          <a:latin typeface="Cambria Math" panose="02040503050406030204" pitchFamily="18" charset="0"/>
                        </a:rPr>
                        <m:t>V</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2</m:t>
                          </m:r>
                        </m:sub>
                      </m:sSub>
                      <m:r>
                        <m:rPr>
                          <m:sty m:val="p"/>
                        </m:rPr>
                        <a:rPr lang="el-GR">
                          <a:latin typeface="Cambria Math" panose="02040503050406030204" pitchFamily="18" charset="0"/>
                        </a:rPr>
                        <m:t>Δ</m:t>
                      </m:r>
                      <m:r>
                        <m:rPr>
                          <m:sty m:val="p"/>
                        </m:rPr>
                        <a:rPr lang="en-US">
                          <a:latin typeface="Cambria Math" panose="02040503050406030204" pitchFamily="18" charset="0"/>
                        </a:rPr>
                        <m:t>V</m:t>
                      </m:r>
                      <m:r>
                        <a:rPr lang="en-US" b="0" i="0" smtClean="0">
                          <a:latin typeface="Cambria Math" panose="02040503050406030204" pitchFamily="18" charset="0"/>
                        </a:rPr>
                        <m:t>=</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2</m:t>
                          </m:r>
                        </m:sub>
                      </m:sSub>
                      <m:r>
                        <a:rPr lang="en-US" b="0" i="1" smtClean="0">
                          <a:latin typeface="Cambria Math" panose="02040503050406030204" pitchFamily="18" charset="0"/>
                        </a:rPr>
                        <m:t>)</m:t>
                      </m:r>
                      <m:r>
                        <m:rPr>
                          <m:sty m:val="p"/>
                        </m:rPr>
                        <a:rPr lang="el-GR">
                          <a:latin typeface="Cambria Math" panose="02040503050406030204" pitchFamily="18" charset="0"/>
                        </a:rPr>
                        <m:t>Δ</m:t>
                      </m:r>
                      <m:r>
                        <m:rPr>
                          <m:sty m:val="p"/>
                        </m:rPr>
                        <a:rPr lang="en-US">
                          <a:latin typeface="Cambria Math" panose="02040503050406030204" pitchFamily="18" charset="0"/>
                        </a:rPr>
                        <m:t>V</m:t>
                      </m:r>
                    </m:oMath>
                  </m:oMathPara>
                </a14:m>
                <a:endParaRPr lang="en-US" dirty="0" smtClean="0"/>
              </a:p>
              <a:p>
                <a:pPr lvl="2"/>
                <a:r>
                  <a:rPr lang="el-GR" dirty="0" smtClean="0"/>
                  <a:t>Άρα οι δυο πυκνωτές μπορούν να αντικατασταθούν από έναν, με χωρητικότητα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𝑒𝑞</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oMath>
                </a14:m>
                <a:endParaRPr lang="el-GR" dirty="0" smtClean="0"/>
              </a:p>
              <a:p>
                <a:pPr lvl="1"/>
                <a:r>
                  <a:rPr lang="el-GR" dirty="0" smtClean="0"/>
                  <a:t>Γενικότερα: παράλληλη </a:t>
                </a:r>
                <a:r>
                  <a:rPr lang="el-GR" dirty="0"/>
                  <a:t>σύνδεση πυκνωτών</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𝑒𝑞</m:t>
                          </m:r>
                        </m:sub>
                      </m:sSub>
                      <m:r>
                        <a:rPr lang="en-US" i="1">
                          <a:latin typeface="Cambria Math" panose="02040503050406030204" pitchFamily="18" charset="0"/>
                        </a:rPr>
                        <m:t>=</m:t>
                      </m:r>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m:t>
                              </m:r>
                            </m:sub>
                          </m:sSub>
                        </m:e>
                      </m:nary>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19875" cy="4569730"/>
              </a:xfrm>
              <a:blipFill rotWithShape="0">
                <a:blip r:embed="rId3"/>
                <a:stretch>
                  <a:fillRect t="-2400"/>
                </a:stretch>
              </a:blipFill>
            </p:spPr>
            <p:txBody>
              <a:bodyPr/>
              <a:lstStyle/>
              <a:p>
                <a:r>
                  <a:rPr lang="el-GR">
                    <a:noFill/>
                  </a:rPr>
                  <a:t> </a:t>
                </a:r>
              </a:p>
            </p:txBody>
          </p:sp>
        </mc:Fallback>
      </mc:AlternateContent>
      <p:sp>
        <p:nvSpPr>
          <p:cNvPr id="7" name="Rounded Rectangle 6"/>
          <p:cNvSpPr/>
          <p:nvPr/>
        </p:nvSpPr>
        <p:spPr>
          <a:xfrm>
            <a:off x="3669587" y="5257801"/>
            <a:ext cx="1740613"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9807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9189" y="1485900"/>
            <a:ext cx="3559035" cy="1645403"/>
          </a:xfrm>
          <a:prstGeom prst="rect">
            <a:avLst/>
          </a:prstGeom>
        </p:spPr>
      </p:pic>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19875" cy="4569730"/>
              </a:xfrm>
            </p:spPr>
            <p:txBody>
              <a:bodyPr>
                <a:normAutofit fontScale="92500" lnSpcReduction="20000"/>
              </a:bodyPr>
              <a:lstStyle/>
              <a:p>
                <a:r>
                  <a:rPr lang="el-GR" b="1" dirty="0" smtClean="0"/>
                  <a:t>Συνδυασμοί Πυκνωτών</a:t>
                </a:r>
              </a:p>
              <a:p>
                <a:pPr lvl="1"/>
                <a:r>
                  <a:rPr lang="el-GR" dirty="0" smtClean="0"/>
                  <a:t>Η διαφορές δυναμικού μεταξύ </a:t>
                </a:r>
                <a:r>
                  <a:rPr lang="en-US" dirty="0" smtClean="0"/>
                  <a:t/>
                </a:r>
                <a:br>
                  <a:rPr lang="en-US" dirty="0" smtClean="0"/>
                </a:br>
                <a:r>
                  <a:rPr lang="el-GR" dirty="0" smtClean="0"/>
                  <a:t>πυκνωτών συνδεδεμένων σε </a:t>
                </a:r>
                <a:r>
                  <a:rPr lang="en-US" dirty="0" smtClean="0"/>
                  <a:t/>
                </a:r>
                <a:br>
                  <a:rPr lang="en-US" dirty="0" smtClean="0"/>
                </a:br>
                <a:r>
                  <a:rPr lang="el-GR" dirty="0" smtClean="0"/>
                  <a:t>σειρά είναι διαφορετικές</a:t>
                </a:r>
              </a:p>
              <a:p>
                <a:pPr lvl="2"/>
                <a:r>
                  <a:rPr lang="el-GR" dirty="0" smtClean="0"/>
                  <a:t>Η αριστερή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oMath>
                </a14:m>
                <a:r>
                  <a:rPr lang="el-GR" dirty="0" smtClean="0"/>
                  <a:t>και η </a:t>
                </a:r>
                <a:r>
                  <a:rPr lang="en-US" dirty="0" smtClean="0"/>
                  <a:t/>
                </a:r>
                <a:br>
                  <a:rPr lang="en-US" dirty="0" smtClean="0"/>
                </a:br>
                <a:r>
                  <a:rPr lang="el-GR" dirty="0" smtClean="0"/>
                  <a:t>δεξιά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l-GR" b="0" i="1" smtClean="0">
                            <a:latin typeface="Cambria Math" panose="02040503050406030204" pitchFamily="18" charset="0"/>
                          </a:rPr>
                          <m:t>2</m:t>
                        </m:r>
                      </m:sub>
                    </m:sSub>
                  </m:oMath>
                </a14:m>
                <a:r>
                  <a:rPr lang="el-GR" dirty="0" smtClean="0"/>
                  <a:t> είναι συνδεδεμένες με την πηγή</a:t>
                </a:r>
              </a:p>
              <a:p>
                <a:pPr lvl="2"/>
                <a:r>
                  <a:rPr lang="el-GR" dirty="0" smtClean="0"/>
                  <a:t>Οι άλλες δυο πλάκες είναι συνδεδεμένες μεταξύ τους</a:t>
                </a:r>
              </a:p>
              <a:p>
                <a:pPr lvl="2"/>
                <a:r>
                  <a:rPr lang="el-GR" dirty="0" smtClean="0"/>
                  <a:t>Ας θεωρήσουμε αρχικά αφόρτιστους πυκνωτές</a:t>
                </a:r>
              </a:p>
              <a:p>
                <a:pPr lvl="3"/>
                <a:r>
                  <a:rPr lang="el-GR" dirty="0" smtClean="0"/>
                  <a:t>Όταν συνδέσουμε την μπαταρία, μεταφέρονται ηλεκτρόνια από την αριστερή πλάκα του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oMath>
                </a14:m>
                <a:r>
                  <a:rPr lang="en-US" dirty="0" smtClean="0"/>
                  <a:t> </a:t>
                </a:r>
                <a:r>
                  <a:rPr lang="el-GR" dirty="0" smtClean="0"/>
                  <a:t>στη δεξιά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l-GR" b="0" i="1" smtClean="0">
                            <a:latin typeface="Cambria Math" panose="02040503050406030204" pitchFamily="18" charset="0"/>
                          </a:rPr>
                          <m:t>2</m:t>
                        </m:r>
                      </m:sub>
                    </m:sSub>
                  </m:oMath>
                </a14:m>
                <a:endParaRPr lang="el-GR" dirty="0" smtClean="0"/>
              </a:p>
              <a:p>
                <a:pPr lvl="3"/>
                <a:r>
                  <a:rPr lang="el-GR" dirty="0" smtClean="0"/>
                  <a:t>Ένα ισόποσο αρνητικό φορτίο εγκαταλείπει την αριστερή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l-GR" b="0" i="1" smtClean="0">
                            <a:latin typeface="Cambria Math" panose="02040503050406030204" pitchFamily="18" charset="0"/>
                          </a:rPr>
                          <m:t>2</m:t>
                        </m:r>
                      </m:sub>
                    </m:sSub>
                  </m:oMath>
                </a14:m>
                <a:r>
                  <a:rPr lang="el-GR" dirty="0" smtClean="0"/>
                  <a:t>, και άρα αυτή έχει πλεόνασμα φορτίου (θετικού)</a:t>
                </a:r>
              </a:p>
              <a:p>
                <a:pPr lvl="3"/>
                <a:r>
                  <a:rPr lang="el-GR" dirty="0" smtClean="0"/>
                  <a:t>Το αρνητικό φορτίο που εγκαταλείπει την αριστερή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l-GR" b="0" i="1" smtClean="0">
                            <a:latin typeface="Cambria Math" panose="02040503050406030204" pitchFamily="18" charset="0"/>
                          </a:rPr>
                          <m:t>2</m:t>
                        </m:r>
                      </m:sub>
                    </m:sSub>
                  </m:oMath>
                </a14:m>
                <a:r>
                  <a:rPr lang="el-GR" dirty="0" smtClean="0"/>
                  <a:t> προκαλεί συσσώρευση αρνητικού φορτίου στην δεξιά πλάκα του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oMath>
                </a14:m>
                <a:endParaRPr lang="el-GR" dirty="0" smtClean="0"/>
              </a:p>
              <a:p>
                <a:pPr lvl="2"/>
                <a:r>
                  <a:rPr lang="el-GR" dirty="0" smtClean="0"/>
                  <a:t>Έτσι, και οι δυο πυκνωτές έχουν δεξιές πλάκες με φορτίο </a:t>
                </a:r>
                <a:r>
                  <a:rPr lang="en-US" dirty="0" smtClean="0"/>
                  <a:t>–Q </a:t>
                </a:r>
                <a:r>
                  <a:rPr lang="el-GR" dirty="0" smtClean="0"/>
                  <a:t>και αριστερές πλάκες με φορτίο +</a:t>
                </a:r>
                <a:r>
                  <a:rPr lang="en-US" dirty="0" smtClean="0"/>
                  <a:t>Q</a:t>
                </a: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19875" cy="4569730"/>
              </a:xfrm>
              <a:blipFill rotWithShape="0">
                <a:blip r:embed="rId3"/>
                <a:stretch>
                  <a:fillRect t="-2400" r="-1001"/>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4338000" y="623880"/>
              <a:ext cx="3887640" cy="1174320"/>
            </p14:xfrm>
          </p:contentPart>
        </mc:Choice>
        <mc:Fallback xmlns="">
          <p:pic>
            <p:nvPicPr>
              <p:cNvPr id="4" name="Ink 3"/>
              <p:cNvPicPr/>
              <p:nvPr/>
            </p:nvPicPr>
            <p:blipFill>
              <a:blip r:embed="rId5"/>
              <a:stretch>
                <a:fillRect/>
              </a:stretch>
            </p:blipFill>
            <p:spPr>
              <a:xfrm>
                <a:off x="4331520" y="614520"/>
                <a:ext cx="3897360" cy="1190520"/>
              </a:xfrm>
              <a:prstGeom prst="rect">
                <a:avLst/>
              </a:prstGeom>
            </p:spPr>
          </p:pic>
        </mc:Fallback>
      </mc:AlternateContent>
    </p:spTree>
    <p:extLst>
      <p:ext uri="{BB962C8B-B14F-4D97-AF65-F5344CB8AC3E}">
        <p14:creationId xmlns:p14="http://schemas.microsoft.com/office/powerpoint/2010/main" val="387657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141" y="1447801"/>
            <a:ext cx="3626084" cy="1676400"/>
          </a:xfrm>
          <a:prstGeom prst="rect">
            <a:avLst/>
          </a:prstGeom>
        </p:spPr>
      </p:pic>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19875" cy="4605163"/>
              </a:xfrm>
            </p:spPr>
            <p:txBody>
              <a:bodyPr>
                <a:normAutofit fontScale="70000" lnSpcReduction="20000"/>
              </a:bodyPr>
              <a:lstStyle/>
              <a:p>
                <a:r>
                  <a:rPr lang="el-GR" b="1" dirty="0" smtClean="0"/>
                  <a:t>Συνδυασμοί Πυκνωτών</a:t>
                </a:r>
              </a:p>
              <a:p>
                <a:pPr lvl="1"/>
                <a:r>
                  <a:rPr lang="el-GR" dirty="0" smtClean="0"/>
                  <a:t>Άρα το φορτίο των δυο</a:t>
                </a:r>
                <a:r>
                  <a:rPr lang="en-US" dirty="0" smtClean="0"/>
                  <a:t> </a:t>
                </a:r>
                <a:r>
                  <a:rPr lang="el-GR" dirty="0" smtClean="0"/>
                  <a:t>πυκνωτών </a:t>
                </a:r>
                <a:r>
                  <a:rPr lang="en-US" dirty="0"/>
                  <a:t/>
                </a:r>
                <a:br>
                  <a:rPr lang="en-US" dirty="0"/>
                </a:br>
                <a:r>
                  <a:rPr lang="el-GR" dirty="0" smtClean="0"/>
                  <a:t>σε σειρά είναι</a:t>
                </a:r>
                <a:r>
                  <a:rPr lang="en-US" dirty="0" smtClean="0"/>
                  <a:t> </a:t>
                </a:r>
                <a:r>
                  <a:rPr lang="el-GR" dirty="0" smtClean="0"/>
                  <a:t>ίδιο</a:t>
                </a:r>
                <a:r>
                  <a:rPr lang="en-US" dirty="0" smtClean="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𝑄</m:t>
                    </m:r>
                  </m:oMath>
                </a14:m>
                <a:endParaRPr lang="en-US" dirty="0" smtClean="0"/>
              </a:p>
              <a:p>
                <a:pPr lvl="1"/>
                <a:r>
                  <a:rPr lang="el-GR" dirty="0" smtClean="0"/>
                  <a:t>Προφανώς ισχύει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sub>
                        <m:r>
                          <a:rPr lang="en-US" b="0" i="1" smtClean="0">
                            <a:latin typeface="Cambria Math" panose="02040503050406030204" pitchFamily="18" charset="0"/>
                          </a:rPr>
                          <m:t>2</m:t>
                        </m:r>
                      </m:sub>
                    </m:sSub>
                  </m:oMath>
                </a14:m>
                <a:endParaRPr lang="en-US" b="0" dirty="0" smtClean="0"/>
              </a:p>
              <a:p>
                <a:pPr lvl="1"/>
                <a:r>
                  <a:rPr lang="el-GR" dirty="0" smtClean="0"/>
                  <a:t>Όμως </a:t>
                </a:r>
                <a:endParaRPr lang="el-GR"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r>
                        <m:rPr>
                          <m:sty m:val="p"/>
                        </m:rPr>
                        <a:rPr lang="en-US">
                          <a:latin typeface="Cambria Math" panose="02040503050406030204" pitchFamily="18" charset="0"/>
                        </a:rPr>
                        <m:t>V</m:t>
                      </m:r>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l-GR">
                              <a:latin typeface="Cambria Math" panose="02040503050406030204" pitchFamily="18" charset="0"/>
                            </a:rPr>
                            <m:t>Δ</m:t>
                          </m:r>
                          <m:r>
                            <m:rPr>
                              <m:sty m:val="p"/>
                            </m:rPr>
                            <a:rPr lang="en-US">
                              <a:latin typeface="Cambria Math" panose="02040503050406030204" pitchFamily="18" charset="0"/>
                            </a:rPr>
                            <m:t>V</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l-GR">
                              <a:latin typeface="Cambria Math" panose="02040503050406030204" pitchFamily="18" charset="0"/>
                            </a:rPr>
                            <m:t>Δ</m:t>
                          </m:r>
                          <m:r>
                            <m:rPr>
                              <m:sty m:val="p"/>
                            </m:rPr>
                            <a:rPr lang="en-US">
                              <a:latin typeface="Cambria Math" panose="02040503050406030204" pitchFamily="18" charset="0"/>
                            </a:rPr>
                            <m:t>V</m:t>
                          </m:r>
                        </m:e>
                        <m:sub>
                          <m:r>
                            <a:rPr lang="en-US" i="1">
                              <a:latin typeface="Cambria Math" panose="02040503050406030204" pitchFamily="18" charset="0"/>
                            </a:rPr>
                            <m:t>2</m:t>
                          </m:r>
                        </m:sub>
                      </m:sSub>
                      <m:r>
                        <a:rPr lang="el-GR" b="0" i="1" smtClean="0">
                          <a:latin typeface="Cambria Math" panose="02040503050406030204" pitchFamily="18" charset="0"/>
                        </a:rPr>
                        <m:t>=</m:t>
                      </m:r>
                      <m:f>
                        <m:fPr>
                          <m:ctrlPr>
                            <a:rPr lang="el-GR" b="0" i="1" smtClean="0">
                              <a:latin typeface="Cambria Math" panose="02040503050406030204" pitchFamily="18" charset="0"/>
                            </a:rPr>
                          </m:ctrlPr>
                        </m:fPr>
                        <m:num>
                          <m:sSub>
                            <m:sSubPr>
                              <m:ctrlPr>
                                <a:rPr lang="el-GR"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1</m:t>
                              </m:r>
                            </m:sub>
                          </m:sSub>
                        </m:num>
                        <m:den>
                          <m:sSub>
                            <m:sSubPr>
                              <m:ctrlPr>
                                <a:rPr lang="el-GR"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2</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2</m:t>
                              </m:r>
                            </m:sub>
                          </m:sSub>
                        </m:den>
                      </m:f>
                    </m:oMath>
                  </m:oMathPara>
                </a14:m>
                <a:endParaRPr lang="en-US" dirty="0" smtClean="0"/>
              </a:p>
              <a:p>
                <a:pPr lvl="1"/>
                <a:r>
                  <a:rPr lang="el-GR" dirty="0" smtClean="0"/>
                  <a:t>Ας θεωρήσουμε έναν πυκνωτή που έχει την ίδια επίδραση στο κύκλωμα με τους δυο πυκνωτές</a:t>
                </a: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𝑄</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𝑒𝑞</m:t>
                              </m:r>
                            </m:sub>
                          </m:sSub>
                        </m:den>
                      </m:f>
                    </m:oMath>
                  </m:oMathPara>
                </a14:m>
                <a:endParaRPr lang="en-US" b="0" dirty="0" smtClean="0"/>
              </a:p>
              <a:p>
                <a:pPr lvl="1"/>
                <a:r>
                  <a:rPr lang="el-GR" dirty="0" smtClean="0"/>
                  <a:t>Τότε </a:t>
                </a:r>
                <a:endParaRPr lang="el-GR"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b>
                            <m:sSubPr>
                              <m:ctrlPr>
                                <a:rPr lang="el-GR"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1</m:t>
                              </m:r>
                            </m:sub>
                          </m:sSub>
                        </m:num>
                        <m:den>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den>
                      </m:f>
                      <m:r>
                        <a:rPr lang="el-GR"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𝑄</m:t>
                          </m:r>
                        </m:num>
                        <m:den>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𝑒𝑞</m:t>
                              </m:r>
                            </m:sub>
                          </m:sSub>
                        </m:den>
                      </m:f>
                      <m:r>
                        <a:rPr lang="el-GR" b="0" i="1" smtClean="0">
                          <a:latin typeface="Cambria Math" panose="02040503050406030204" pitchFamily="18" charset="0"/>
                        </a:rPr>
                        <m:t>  ⇒  </m:t>
                      </m:r>
                      <m:f>
                        <m:fPr>
                          <m:ctrlPr>
                            <a:rPr lang="el-GR" i="1">
                              <a:latin typeface="Cambria Math" panose="02040503050406030204" pitchFamily="18" charset="0"/>
                            </a:rPr>
                          </m:ctrlPr>
                        </m:fPr>
                        <m:num>
                          <m:r>
                            <a:rPr lang="el-GR" b="0" i="1" smtClean="0">
                              <a:latin typeface="Cambria Math" panose="02040503050406030204" pitchFamily="18" charset="0"/>
                            </a:rPr>
                            <m:t>1</m:t>
                          </m:r>
                        </m:num>
                        <m:den>
                          <m:sSub>
                            <m:sSubPr>
                              <m:ctrlPr>
                                <a:rPr lang="el-GR"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l-GR" b="0" i="1" smtClean="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2</m:t>
                              </m:r>
                            </m:sub>
                          </m:sSub>
                        </m:den>
                      </m:f>
                      <m:r>
                        <a:rPr lang="el-GR" i="1">
                          <a:latin typeface="Cambria Math" panose="02040503050406030204" pitchFamily="18" charset="0"/>
                        </a:rPr>
                        <m:t>=</m:t>
                      </m:r>
                      <m:f>
                        <m:fPr>
                          <m:ctrlPr>
                            <a:rPr lang="en-US" i="1">
                              <a:latin typeface="Cambria Math" panose="02040503050406030204" pitchFamily="18" charset="0"/>
                            </a:rPr>
                          </m:ctrlPr>
                        </m:fPr>
                        <m:num>
                          <m:r>
                            <a:rPr lang="el-GR" b="0" i="1" smtClean="0">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𝑒𝑞</m:t>
                              </m:r>
                            </m:sub>
                          </m:sSub>
                        </m:den>
                      </m:f>
                    </m:oMath>
                  </m:oMathPara>
                </a14:m>
                <a:endParaRPr lang="el-GR" dirty="0" smtClean="0"/>
              </a:p>
              <a:p>
                <a:pPr lvl="1"/>
                <a:r>
                  <a:rPr lang="el-GR" dirty="0" smtClean="0"/>
                  <a:t>Άρα γενικά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l-GR" b="0" i="1" smtClean="0">
                              <a:latin typeface="Cambria Math" panose="02040503050406030204" pitchFamily="18" charset="0"/>
                            </a:rPr>
                            <m:t>1</m:t>
                          </m:r>
                        </m:num>
                        <m:den>
                          <m:sSub>
                            <m:sSubPr>
                              <m:ctrlPr>
                                <a:rPr lang="el-GR" i="1" smtClean="0">
                                  <a:latin typeface="Cambria Math" panose="02040503050406030204" pitchFamily="18" charset="0"/>
                                </a:rPr>
                              </m:ctrlPr>
                            </m:sSubPr>
                            <m:e>
                              <m:r>
                                <m:rPr>
                                  <m:sty m:val="p"/>
                                </m:rPr>
                                <a:rPr lang="en-US" b="0" i="0" smtClean="0">
                                  <a:latin typeface="Cambria Math" panose="02040503050406030204" pitchFamily="18" charset="0"/>
                                </a:rPr>
                                <m:t>C</m:t>
                              </m:r>
                            </m:e>
                            <m:sub>
                              <m:r>
                                <a:rPr lang="en-US" b="0" i="1" smtClean="0">
                                  <a:latin typeface="Cambria Math" panose="02040503050406030204" pitchFamily="18" charset="0"/>
                                </a:rPr>
                                <m:t>𝑒𝑞</m:t>
                              </m:r>
                            </m:sub>
                          </m:sSub>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m:t>
                                  </m:r>
                                </m:sub>
                              </m:sSub>
                            </m:den>
                          </m:f>
                        </m:e>
                      </m:nary>
                    </m:oMath>
                  </m:oMathPara>
                </a14:m>
                <a:endParaRPr lang="el-GR" dirty="0" smtClean="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19875" cy="4605163"/>
              </a:xfrm>
              <a:blipFill rotWithShape="0">
                <a:blip r:embed="rId3"/>
                <a:stretch>
                  <a:fillRect t="-1589"/>
                </a:stretch>
              </a:blipFill>
            </p:spPr>
            <p:txBody>
              <a:bodyPr/>
              <a:lstStyle/>
              <a:p>
                <a:r>
                  <a:rPr lang="el-GR">
                    <a:noFill/>
                  </a:rPr>
                  <a:t> </a:t>
                </a:r>
              </a:p>
            </p:txBody>
          </p:sp>
        </mc:Fallback>
      </mc:AlternateContent>
      <p:sp>
        <p:nvSpPr>
          <p:cNvPr id="5" name="Rounded Rectangle 4"/>
          <p:cNvSpPr/>
          <p:nvPr/>
        </p:nvSpPr>
        <p:spPr>
          <a:xfrm>
            <a:off x="3676650" y="5314950"/>
            <a:ext cx="1752600" cy="7524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746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lstStyle/>
              <a:p>
                <a:r>
                  <a:rPr lang="el-GR" b="1" dirty="0" smtClean="0"/>
                  <a:t>Παράδειγμα:</a:t>
                </a:r>
              </a:p>
              <a:p>
                <a:pPr lvl="1"/>
                <a:r>
                  <a:rPr lang="el-GR" dirty="0" smtClean="0"/>
                  <a:t>Τρία φορτισμένα σωματίδια βρίσκονται επάνω στον </a:t>
                </a:r>
                <a:r>
                  <a:rPr lang="en-US" dirty="0" smtClean="0"/>
                  <a:t>x</a:t>
                </a:r>
                <a:r>
                  <a:rPr lang="el-GR" dirty="0" smtClean="0"/>
                  <a:t>-άξονα όπως στο σχήμα. 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=15 </m:t>
                    </m:r>
                    <m:r>
                      <a:rPr lang="el-GR" b="0" i="1" smtClean="0">
                        <a:latin typeface="Cambria Math" panose="02040503050406030204" pitchFamily="18" charset="0"/>
                      </a:rPr>
                      <m:t>𝜇</m:t>
                    </m:r>
                    <m:r>
                      <a:rPr lang="en-US" b="0" i="1" smtClean="0">
                        <a:latin typeface="Cambria Math" panose="02040503050406030204" pitchFamily="18" charset="0"/>
                      </a:rPr>
                      <m:t>𝐶</m:t>
                    </m:r>
                    <m:r>
                      <a:rPr lang="el-GR" b="0" i="0" smtClean="0">
                        <a:latin typeface="Cambria Math" panose="02040503050406030204" pitchFamily="18" charset="0"/>
                      </a:rPr>
                      <m:t> </m:t>
                    </m:r>
                  </m:oMath>
                </a14:m>
                <a:r>
                  <a:rPr lang="el-GR" b="0" dirty="0" smtClean="0"/>
                  <a:t>βρίσκεται στη θέση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=2 </m:t>
                    </m:r>
                    <m:r>
                      <a:rPr lang="en-US" b="0" i="1" smtClean="0">
                        <a:latin typeface="Cambria Math" panose="02040503050406030204" pitchFamily="18" charset="0"/>
                      </a:rPr>
                      <m:t>𝑚</m:t>
                    </m:r>
                  </m:oMath>
                </a14:m>
                <a:r>
                  <a:rPr lang="en-US" dirty="0" smtClean="0"/>
                  <a:t>, </a:t>
                </a:r>
                <a:r>
                  <a:rPr lang="el-GR" dirty="0" smtClean="0"/>
                  <a:t>το</a:t>
                </a:r>
                <a:r>
                  <a:rPr lang="en-US" dirty="0" smtClean="0"/>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=6 </m:t>
                    </m:r>
                    <m:r>
                      <a:rPr lang="el-GR" b="0" i="1" smtClean="0">
                        <a:latin typeface="Cambria Math" panose="02040503050406030204" pitchFamily="18" charset="0"/>
                      </a:rPr>
                      <m:t>𝜇</m:t>
                    </m:r>
                    <m:r>
                      <a:rPr lang="en-US" b="0" i="1" smtClean="0">
                        <a:latin typeface="Cambria Math" panose="02040503050406030204" pitchFamily="18" charset="0"/>
                      </a:rPr>
                      <m:t>𝐶</m:t>
                    </m:r>
                    <m:r>
                      <a:rPr lang="el-GR" b="0" i="0" smtClean="0">
                        <a:latin typeface="Cambria Math" panose="02040503050406030204" pitchFamily="18" charset="0"/>
                      </a:rPr>
                      <m:t> </m:t>
                    </m:r>
                  </m:oMath>
                </a14:m>
                <a:r>
                  <a:rPr lang="el-GR" dirty="0" smtClean="0"/>
                  <a:t>βρίσκεται στην αρχή των αξόνων, και η συνισταμένη των δυνάμεων στο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l-GR" dirty="0" smtClean="0"/>
                  <a:t> είναι μηδέν. Βρείτε τις συντεταγμένες του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n-US" dirty="0" smtClean="0"/>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cstate="print"/>
                <a:stretch>
                  <a:fillRect t="-1067"/>
                </a:stretch>
              </a:blipFill>
            </p:spPr>
            <p:txBody>
              <a:bodyPr/>
              <a:lstStyle/>
              <a:p>
                <a:r>
                  <a:rPr lang="el-GR">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8956" y="4169723"/>
            <a:ext cx="3855444" cy="2307277"/>
          </a:xfrm>
          <a:prstGeom prst="rect">
            <a:avLst/>
          </a:prstGeom>
        </p:spPr>
      </p:pic>
    </p:spTree>
    <p:extLst>
      <p:ext uri="{BB962C8B-B14F-4D97-AF65-F5344CB8AC3E}">
        <p14:creationId xmlns:p14="http://schemas.microsoft.com/office/powerpoint/2010/main" val="269277123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p:sp>
        <p:nvSpPr>
          <p:cNvPr id="3" name="Content Placeholder 2"/>
          <p:cNvSpPr>
            <a:spLocks noGrp="1"/>
          </p:cNvSpPr>
          <p:nvPr>
            <p:ph idx="1"/>
          </p:nvPr>
        </p:nvSpPr>
        <p:spPr>
          <a:xfrm>
            <a:off x="738350" y="1907270"/>
            <a:ext cx="7919875" cy="4874530"/>
          </a:xfrm>
        </p:spPr>
        <p:txBody>
          <a:bodyPr>
            <a:normAutofit/>
          </a:bodyPr>
          <a:lstStyle/>
          <a:p>
            <a:r>
              <a:rPr lang="el-GR" b="1" dirty="0" smtClean="0"/>
              <a:t>Παράδειγμα:</a:t>
            </a:r>
          </a:p>
          <a:p>
            <a:endParaRPr lang="el-GR" dirty="0" smtClean="0"/>
          </a:p>
          <a:p>
            <a:pPr lvl="1"/>
            <a:endParaRPr lang="el-GR"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514600"/>
            <a:ext cx="7543800" cy="3785158"/>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4325760" y="1511280"/>
              <a:ext cx="3958920" cy="4064400"/>
            </p14:xfrm>
          </p:contentPart>
        </mc:Choice>
        <mc:Fallback xmlns="">
          <p:pic>
            <p:nvPicPr>
              <p:cNvPr id="4" name="Ink 3"/>
              <p:cNvPicPr/>
              <p:nvPr/>
            </p:nvPicPr>
            <p:blipFill>
              <a:blip r:embed="rId4"/>
              <a:stretch>
                <a:fillRect/>
              </a:stretch>
            </p:blipFill>
            <p:spPr>
              <a:xfrm>
                <a:off x="4314600" y="1499040"/>
                <a:ext cx="3974040" cy="4080240"/>
              </a:xfrm>
              <a:prstGeom prst="rect">
                <a:avLst/>
              </a:prstGeom>
            </p:spPr>
          </p:pic>
        </mc:Fallback>
      </mc:AlternateContent>
    </p:spTree>
    <p:extLst>
      <p:ext uri="{BB962C8B-B14F-4D97-AF65-F5344CB8AC3E}">
        <p14:creationId xmlns:p14="http://schemas.microsoft.com/office/powerpoint/2010/main" val="156626226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p:sp>
        <p:nvSpPr>
          <p:cNvPr id="3" name="Content Placeholder 2"/>
          <p:cNvSpPr>
            <a:spLocks noGrp="1"/>
          </p:cNvSpPr>
          <p:nvPr>
            <p:ph idx="1"/>
          </p:nvPr>
        </p:nvSpPr>
        <p:spPr>
          <a:xfrm>
            <a:off x="738350" y="1907270"/>
            <a:ext cx="7872249" cy="4569730"/>
          </a:xfrm>
        </p:spPr>
        <p:txBody>
          <a:bodyPr>
            <a:normAutofit fontScale="92500" lnSpcReduction="10000"/>
          </a:bodyPr>
          <a:lstStyle/>
          <a:p>
            <a:r>
              <a:rPr lang="el-GR" b="1" dirty="0" smtClean="0"/>
              <a:t>Ενέργεια αποθηκευμένη σε πυκνωτή</a:t>
            </a:r>
          </a:p>
          <a:p>
            <a:pPr lvl="1"/>
            <a:r>
              <a:rPr lang="el-GR" dirty="0" smtClean="0"/>
              <a:t>Ας θεωρήσουμε μια υπεραπλουστευμένη, «μηχανική» διαδικασία φόρτισης ενός πυκνωτή</a:t>
            </a:r>
          </a:p>
          <a:p>
            <a:pPr lvl="2"/>
            <a:r>
              <a:rPr lang="el-GR" dirty="0" smtClean="0"/>
              <a:t>Ένα μικρό ποσό φορτίου μεταφέρεται από τη μια πλάκα μέσω δύναμης προς την άλλη πλάκα</a:t>
            </a:r>
          </a:p>
          <a:p>
            <a:pPr lvl="3"/>
            <a:r>
              <a:rPr lang="el-GR" dirty="0" smtClean="0"/>
              <a:t>Ασκείται έργο στο φορτίο</a:t>
            </a:r>
          </a:p>
          <a:p>
            <a:pPr lvl="2"/>
            <a:r>
              <a:rPr lang="el-GR" dirty="0" smtClean="0"/>
              <a:t>Δημιουργείται μια διαφορά δυναμικού (μικρή) ανάμεσα στις πλάκες</a:t>
            </a:r>
          </a:p>
          <a:p>
            <a:pPr lvl="2"/>
            <a:r>
              <a:rPr lang="el-GR" dirty="0" smtClean="0"/>
              <a:t>Όσο μεταφέρουμε φορτίο από τη μια πλάκα στην άλλη, τόσο μεγαλώνει η διαφορά δυναμικού</a:t>
            </a:r>
          </a:p>
          <a:p>
            <a:pPr lvl="3"/>
            <a:r>
              <a:rPr lang="el-GR" dirty="0" smtClean="0"/>
              <a:t>Περισσότερο έργο απαιτείται για τη μεταφορά μιας ποσότητας φορτίου</a:t>
            </a:r>
          </a:p>
          <a:p>
            <a:pPr lvl="2"/>
            <a:r>
              <a:rPr lang="el-GR" dirty="0" smtClean="0"/>
              <a:t>Το έργο που παράγεται στο σύστημα από την εξωτερική δύναμη εμφανίζεται ως μεταβολή της δυναμικής ενέργειας του συστήματος (διατήρηση της ενέργειας)</a:t>
            </a:r>
          </a:p>
          <a:p>
            <a:pPr lvl="2"/>
            <a:endParaRPr lang="el-GR" dirty="0" smtClean="0"/>
          </a:p>
          <a:p>
            <a:pPr lvl="2"/>
            <a:endParaRPr lang="el-GR" dirty="0"/>
          </a:p>
        </p:txBody>
      </p:sp>
    </p:spTree>
    <p:extLst>
      <p:ext uri="{BB962C8B-B14F-4D97-AF65-F5344CB8AC3E}">
        <p14:creationId xmlns:p14="http://schemas.microsoft.com/office/powerpoint/2010/main" val="413091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Ενέργεια αποθηκευμένη σε πυκνωτή</a:t>
                </a:r>
              </a:p>
              <a:p>
                <a:pPr lvl="1"/>
                <a:r>
                  <a:rPr lang="el-GR" dirty="0" smtClean="0"/>
                  <a:t>Ας υποθέσουμε ότι ο πυκνωτής έχει φορτίο </a:t>
                </a:r>
                <a:r>
                  <a:rPr lang="en-US" dirty="0" smtClean="0"/>
                  <a:t>q </a:t>
                </a:r>
                <a:r>
                  <a:rPr lang="el-GR" dirty="0" smtClean="0"/>
                  <a:t>σε κάποιο στάδιο της διαδικασίας</a:t>
                </a:r>
              </a:p>
              <a:p>
                <a:pPr lvl="2"/>
                <a:r>
                  <a:rPr lang="el-GR" dirty="0" smtClean="0"/>
                  <a:t>Η διαφορά δυναμικού θα είναι</a:t>
                </a:r>
                <a:r>
                  <a:rPr lang="en-US" dirty="0" smtClean="0"/>
                  <a:t> </a:t>
                </a:r>
                <a14:m>
                  <m:oMath xmlns:m="http://schemas.openxmlformats.org/officeDocument/2006/math">
                    <m:r>
                      <a:rPr lang="el-GR" b="0" i="1" smtClean="0">
                        <a:latin typeface="Cambria Math" panose="02040503050406030204" pitchFamily="18" charset="0"/>
                      </a:rPr>
                      <m:t>𝛥</m:t>
                    </m:r>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panose="02040503050406030204" pitchFamily="18" charset="0"/>
                          </a:rPr>
                          <m:t>𝐶</m:t>
                        </m:r>
                      </m:den>
                    </m:f>
                  </m:oMath>
                </a14:m>
                <a:endParaRPr lang="en-US" b="0" i="1" dirty="0" smtClean="0"/>
              </a:p>
              <a:p>
                <a:pPr lvl="1"/>
                <a:r>
                  <a:rPr lang="el-GR" dirty="0" smtClean="0"/>
                  <a:t>Το έργο που απαιτείται για τη μεταφορά ενός φορτίου </a:t>
                </a:r>
                <a:r>
                  <a:rPr lang="en-US" i="1" dirty="0" err="1" smtClean="0"/>
                  <a:t>dq</a:t>
                </a:r>
                <a:r>
                  <a:rPr lang="en-US" dirty="0" smtClean="0"/>
                  <a:t> </a:t>
                </a:r>
                <a:r>
                  <a:rPr lang="el-GR" dirty="0" smtClean="0"/>
                  <a:t>από μια πλάκα φορτίου </a:t>
                </a:r>
                <a:r>
                  <a:rPr lang="el-GR" i="1" dirty="0" smtClean="0"/>
                  <a:t>–</a:t>
                </a:r>
                <a:r>
                  <a:rPr lang="en-US" i="1" dirty="0" smtClean="0"/>
                  <a:t>q</a:t>
                </a:r>
                <a:r>
                  <a:rPr lang="en-US" dirty="0" smtClean="0"/>
                  <a:t> </a:t>
                </a:r>
                <a:r>
                  <a:rPr lang="el-GR" dirty="0" smtClean="0"/>
                  <a:t>σε αυτή φορτίου </a:t>
                </a:r>
                <a:r>
                  <a:rPr lang="el-GR" i="1" dirty="0" smtClean="0"/>
                  <a:t>+</a:t>
                </a:r>
                <a:r>
                  <a:rPr lang="en-US" i="1" dirty="0" smtClean="0"/>
                  <a:t>q</a:t>
                </a:r>
                <a:r>
                  <a:rPr lang="en-US" dirty="0" smtClean="0"/>
                  <a:t> </a:t>
                </a:r>
                <a:r>
                  <a:rPr lang="el-GR" dirty="0" smtClean="0"/>
                  <a:t>είναι </a:t>
                </a:r>
                <a14:m>
                  <m:oMath xmlns:m="http://schemas.openxmlformats.org/officeDocument/2006/math">
                    <m:r>
                      <a:rPr lang="en-US" b="0" i="1" smtClean="0">
                        <a:latin typeface="Cambria Math" panose="02040503050406030204" pitchFamily="18" charset="0"/>
                      </a:rPr>
                      <m:t>𝑑𝑊</m:t>
                    </m:r>
                    <m:r>
                      <a:rPr lang="en-US" b="0" i="1" smtClean="0">
                        <a:latin typeface="Cambria Math" panose="02040503050406030204" pitchFamily="18" charset="0"/>
                      </a:rPr>
                      <m:t>=</m:t>
                    </m:r>
                    <m:r>
                      <a:rPr lang="el-GR" b="0" i="1" smtClean="0">
                        <a:latin typeface="Cambria Math" panose="02040503050406030204" pitchFamily="18" charset="0"/>
                      </a:rPr>
                      <m:t>𝛥</m:t>
                    </m:r>
                    <m:r>
                      <a:rPr lang="en-US" b="0" i="1" smtClean="0">
                        <a:latin typeface="Cambria Math" panose="02040503050406030204" pitchFamily="18" charset="0"/>
                      </a:rPr>
                      <m:t>𝑉𝑑𝑞</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panose="02040503050406030204" pitchFamily="18" charset="0"/>
                          </a:rPr>
                          <m:t>𝐶</m:t>
                        </m:r>
                      </m:den>
                    </m:f>
                    <m:r>
                      <a:rPr lang="en-US" b="0" i="1" smtClean="0">
                        <a:latin typeface="Cambria Math" panose="02040503050406030204" pitchFamily="18" charset="0"/>
                      </a:rPr>
                      <m:t>𝑑𝑞</m:t>
                    </m:r>
                  </m:oMath>
                </a14:m>
                <a:endParaRPr lang="en-US" i="1" dirty="0" smtClean="0"/>
              </a:p>
              <a:p>
                <a:pPr lvl="1"/>
                <a:r>
                  <a:rPr lang="el-GR" dirty="0" smtClean="0"/>
                  <a:t>Άρα το συνολικό έργο που απαιτείται για τη φόρτιση του πυκνωτή από μηδενικό φορτίο σε φορτίο </a:t>
                </a:r>
                <a:r>
                  <a:rPr lang="en-US" dirty="0" smtClean="0"/>
                  <a:t>Q </a:t>
                </a:r>
                <a:r>
                  <a:rPr lang="el-GR" dirty="0" smtClean="0"/>
                  <a:t>είναι</a:t>
                </a:r>
                <a:r>
                  <a:rPr lang="en-US" dirty="0" smtClean="0"/>
                  <a:t>: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𝑄</m:t>
                          </m:r>
                        </m:sup>
                        <m:e>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panose="02040503050406030204" pitchFamily="18" charset="0"/>
                                </a:rPr>
                                <m:t>𝐶</m:t>
                              </m:r>
                            </m:den>
                          </m:f>
                          <m:r>
                            <a:rPr lang="en-US" b="0" i="1" smtClean="0">
                              <a:latin typeface="Cambria Math" panose="02040503050406030204" pitchFamily="18" charset="0"/>
                            </a:rPr>
                            <m:t>𝑑𝑞</m:t>
                          </m:r>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r>
                            <a:rPr lang="en-US" b="0" i="1" smtClean="0">
                              <a:latin typeface="Cambria Math" panose="02040503050406030204" pitchFamily="18" charset="0"/>
                            </a:rPr>
                            <m:t>𝐶</m:t>
                          </m:r>
                        </m:den>
                      </m:f>
                    </m:oMath>
                  </m:oMathPara>
                </a14:m>
                <a:endParaRPr lang="el-GR" dirty="0" smtClean="0"/>
              </a:p>
              <a:p>
                <a:pPr lvl="2"/>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867" r="-1239"/>
                </a:stretch>
              </a:blipFill>
            </p:spPr>
            <p:txBody>
              <a:bodyPr/>
              <a:lstStyle/>
              <a:p>
                <a:r>
                  <a:rPr lang="el-GR">
                    <a:noFill/>
                  </a:rPr>
                  <a:t> </a:t>
                </a:r>
              </a:p>
            </p:txBody>
          </p:sp>
        </mc:Fallback>
      </mc:AlternateContent>
    </p:spTree>
    <p:extLst>
      <p:ext uri="{BB962C8B-B14F-4D97-AF65-F5344CB8AC3E}">
        <p14:creationId xmlns:p14="http://schemas.microsoft.com/office/powerpoint/2010/main" val="393036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Χωρητικότητα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fontScale="92500" lnSpcReduction="20000"/>
              </a:bodyPr>
              <a:lstStyle/>
              <a:p>
                <a:r>
                  <a:rPr lang="el-GR" b="1" dirty="0" smtClean="0"/>
                  <a:t>Ενέργεια αποθηκευμένη σε πυκνωτή</a:t>
                </a:r>
                <a:endParaRPr lang="en-US" b="1" dirty="0" smtClean="0"/>
              </a:p>
              <a:p>
                <a:pPr lvl="1"/>
                <a:r>
                  <a:rPr lang="el-GR" dirty="0" smtClean="0"/>
                  <a:t>Το έργο που παράγεται κατά τη φόρτιση του πυκνωτή αποθηκεύεται ως ηλεκτρική δυναμική ενέργεια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𝐸</m:t>
                        </m:r>
                      </m:sub>
                    </m:sSub>
                  </m:oMath>
                </a14:m>
                <a:r>
                  <a:rPr lang="en-US" dirty="0" smtClean="0"/>
                  <a:t> </a:t>
                </a:r>
                <a:r>
                  <a:rPr lang="el-GR" dirty="0" smtClean="0"/>
                  <a:t>και άρα</a:t>
                </a: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r>
                            <a:rPr lang="en-US" b="0" i="1" smtClean="0">
                              <a:latin typeface="Cambria Math" panose="02040503050406030204" pitchFamily="18" charset="0"/>
                            </a:rPr>
                            <m:t>𝐶</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𝑄</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𝐶</m:t>
                      </m:r>
                      <m:sSup>
                        <m:sSupPr>
                          <m:ctrlPr>
                            <a:rPr lang="en-US" b="0" i="1" smtClean="0">
                              <a:latin typeface="Cambria Math" panose="02040503050406030204" pitchFamily="18" charset="0"/>
                            </a:rPr>
                          </m:ctrlPr>
                        </m:sSupPr>
                        <m:e>
                          <m:r>
                            <a:rPr lang="en-US" b="0" i="0"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1" smtClean="0">
                              <a:latin typeface="Cambria Math" panose="02040503050406030204" pitchFamily="18" charset="0"/>
                            </a:rPr>
                            <m:t>)</m:t>
                          </m:r>
                        </m:e>
                        <m:sup>
                          <m:r>
                            <a:rPr lang="en-US" b="0" i="1" smtClean="0">
                              <a:latin typeface="Cambria Math" panose="02040503050406030204" pitchFamily="18" charset="0"/>
                            </a:rPr>
                            <m:t>2</m:t>
                          </m:r>
                        </m:sup>
                      </m:sSup>
                    </m:oMath>
                  </m:oMathPara>
                </a14:m>
                <a:endParaRPr lang="en-US" dirty="0" smtClean="0"/>
              </a:p>
              <a:p>
                <a:pPr lvl="1"/>
                <a:r>
                  <a:rPr lang="el-GR" dirty="0" smtClean="0"/>
                  <a:t>Θεωρούμε την ενέργεια σε έναν πυκνωτή ως αποθηκευμένη στο ηλεκτρικό πεδίο που δημιουργείται ανάμεσα στις πλάκες του, όσο φορτίζεται</a:t>
                </a:r>
              </a:p>
              <a:p>
                <a:pPr lvl="1"/>
                <a:r>
                  <a:rPr lang="el-GR" dirty="0" smtClean="0"/>
                  <a:t>Για έναν πυκνωτή από δυο παράλληλες πλάκες που απέχουν </a:t>
                </a:r>
                <a:r>
                  <a:rPr lang="en-US" dirty="0" smtClean="0"/>
                  <a:t>d, </a:t>
                </a:r>
                <a:r>
                  <a:rPr lang="el-GR" dirty="0" smtClean="0"/>
                  <a:t>είναι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0</m:t>
                                  </m:r>
                                </m:sub>
                              </m:sSub>
                              <m:r>
                                <m:rPr>
                                  <m:sty m:val="p"/>
                                </m:rPr>
                                <a:rPr lang="el-GR" b="0" i="0" smtClean="0">
                                  <a:latin typeface="Cambria Math" panose="02040503050406030204" pitchFamily="18" charset="0"/>
                                </a:rPr>
                                <m:t>Α</m:t>
                              </m:r>
                            </m:num>
                            <m:den>
                              <m:r>
                                <a:rPr lang="en-US" b="0" i="1" smtClean="0">
                                  <a:latin typeface="Cambria Math" panose="02040503050406030204" pitchFamily="18" charset="0"/>
                                </a:rPr>
                                <m:t>𝑑</m:t>
                              </m:r>
                            </m:den>
                          </m:f>
                        </m:e>
                      </m:d>
                      <m:sSup>
                        <m:sSupPr>
                          <m:ctrlPr>
                            <a:rPr lang="en-US" i="1" smtClean="0">
                              <a:latin typeface="Cambria Math" panose="02040503050406030204" pitchFamily="18" charset="0"/>
                            </a:rPr>
                          </m:ctrlPr>
                        </m:sSupPr>
                        <m:e>
                          <m:r>
                            <a:rPr lang="el-GR" b="0" i="1" smtClean="0">
                              <a:latin typeface="Cambria Math" panose="02040503050406030204" pitchFamily="18" charset="0"/>
                            </a:rPr>
                            <m:t>(</m:t>
                          </m:r>
                          <m:r>
                            <a:rPr lang="en-US" b="0" i="1" smtClean="0">
                              <a:latin typeface="Cambria Math" panose="02040503050406030204" pitchFamily="18" charset="0"/>
                            </a:rPr>
                            <m:t>𝐸𝑑</m:t>
                          </m:r>
                          <m:r>
                            <a:rPr lang="en-US" b="0" i="0" smtClean="0">
                              <a:latin typeface="Cambria Math" panose="02040503050406030204" pitchFamily="18" charset="0"/>
                            </a:rPr>
                            <m:t>)</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0</m:t>
                          </m:r>
                        </m:sub>
                      </m:sSub>
                      <m:r>
                        <a:rPr lang="en-US" b="0" i="1" smtClean="0">
                          <a:latin typeface="Cambria Math" panose="02040503050406030204" pitchFamily="18" charset="0"/>
                        </a:rPr>
                        <m:t>𝐴𝑑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𝐸</m:t>
                          </m:r>
                        </m:e>
                        <m:sup>
                          <m:r>
                            <a:rPr lang="en-US" b="0" i="1" smtClean="0">
                              <a:latin typeface="Cambria Math" panose="02040503050406030204" pitchFamily="18" charset="0"/>
                            </a:rPr>
                            <m:t>2</m:t>
                          </m:r>
                        </m:sup>
                      </m:sSup>
                    </m:oMath>
                  </m:oMathPara>
                </a14:m>
                <a:endParaRPr lang="en-US" b="0" dirty="0" smtClean="0"/>
              </a:p>
              <a:p>
                <a:pPr lvl="1"/>
                <a:r>
                  <a:rPr lang="el-GR" b="1" i="1" dirty="0" smtClean="0"/>
                  <a:t>Πυκνότητα Ενέργειας</a:t>
                </a:r>
                <a:r>
                  <a:rPr lang="en-US" b="1" i="1" dirty="0" smtClean="0"/>
                  <a:t> </a:t>
                </a:r>
                <a:r>
                  <a:rPr lang="en-US" dirty="0" smtClean="0"/>
                  <a:t>(</a:t>
                </a:r>
                <a:r>
                  <a:rPr lang="el-GR" dirty="0" smtClean="0"/>
                  <a:t>ενέργεια ανά μονάδα όγκου):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0</m:t>
                          </m:r>
                        </m:sub>
                      </m:sSub>
                      <m:sSup>
                        <m:sSupPr>
                          <m:ctrlPr>
                            <a:rPr lang="en-US" i="1">
                              <a:latin typeface="Cambria Math" panose="02040503050406030204" pitchFamily="18" charset="0"/>
                            </a:rPr>
                          </m:ctrlPr>
                        </m:sSupPr>
                        <m:e>
                          <m:r>
                            <a:rPr lang="en-US" i="1">
                              <a:latin typeface="Cambria Math" panose="02040503050406030204" pitchFamily="18" charset="0"/>
                            </a:rPr>
                            <m:t>𝐸</m:t>
                          </m:r>
                        </m:e>
                        <m:sup>
                          <m:r>
                            <a:rPr lang="en-US" i="1">
                              <a:latin typeface="Cambria Math" panose="02040503050406030204" pitchFamily="18" charset="0"/>
                            </a:rPr>
                            <m:t>2</m:t>
                          </m:r>
                        </m:sup>
                      </m:sSup>
                    </m:oMath>
                  </m:oMathPara>
                </a14:m>
                <a:endParaRPr lang="el-GR" dirty="0" smtClean="0"/>
              </a:p>
              <a:p>
                <a:pPr lvl="2"/>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2"/>
                <a:stretch>
                  <a:fillRect t="-2362"/>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747600" y="4464720"/>
              <a:ext cx="1490760" cy="456480"/>
            </p14:xfrm>
          </p:contentPart>
        </mc:Choice>
        <mc:Fallback xmlns="">
          <p:pic>
            <p:nvPicPr>
              <p:cNvPr id="4" name="Ink 3"/>
              <p:cNvPicPr/>
              <p:nvPr/>
            </p:nvPicPr>
            <p:blipFill>
              <a:blip r:embed="rId4"/>
              <a:stretch>
                <a:fillRect/>
              </a:stretch>
            </p:blipFill>
            <p:spPr>
              <a:xfrm>
                <a:off x="3742560" y="4453200"/>
                <a:ext cx="1501920" cy="476640"/>
              </a:xfrm>
              <a:prstGeom prst="rect">
                <a:avLst/>
              </a:prstGeom>
            </p:spPr>
          </p:pic>
        </mc:Fallback>
      </mc:AlternateContent>
    </p:spTree>
    <p:extLst>
      <p:ext uri="{BB962C8B-B14F-4D97-AF65-F5344CB8AC3E}">
        <p14:creationId xmlns:p14="http://schemas.microsoft.com/office/powerpoint/2010/main" val="13642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Ρεύμα και Αντίσταση</a:t>
            </a:r>
            <a:endParaRPr lang="el-GR" dirty="0"/>
          </a:p>
          <a:p>
            <a:endParaRPr lang="el-GR" dirty="0"/>
          </a:p>
          <a:p>
            <a:endParaRPr lang="el-GR" dirty="0"/>
          </a:p>
        </p:txBody>
      </p:sp>
      <p:sp>
        <p:nvSpPr>
          <p:cNvPr id="5" name="TextBox 4"/>
          <p:cNvSpPr txBox="1"/>
          <p:nvPr/>
        </p:nvSpPr>
        <p:spPr>
          <a:xfrm>
            <a:off x="152400" y="4863405"/>
            <a:ext cx="4285172" cy="1061829"/>
          </a:xfrm>
          <a:prstGeom prst="rect">
            <a:avLst/>
          </a:prstGeom>
          <a:noFill/>
        </p:spPr>
        <p:txBody>
          <a:bodyPr wrap="square" rtlCol="0">
            <a:spAutoFit/>
          </a:bodyPr>
          <a:lstStyle/>
          <a:p>
            <a:pPr algn="just"/>
            <a:r>
              <a:rPr lang="el-GR" sz="1050" dirty="0" smtClean="0">
                <a:solidFill>
                  <a:srgbClr val="FF0000"/>
                </a:solidFill>
                <a:latin typeface="Cambria" panose="02040503050406030204" pitchFamily="18" charset="0"/>
              </a:rPr>
              <a:t>Εικόνα: Οι γραμμές ρεύματος μεταφέρουν ενέργεια από την ηλεκτρική εταιρία στα σπίτια και τις επιχειρήσεις μας. Η ενέργεια μεταφέρεται σε πολύ υψηλές τάσεις, πιθανότατα εκατοντάδων χιλιάδων </a:t>
            </a:r>
            <a:r>
              <a:rPr lang="en-US" sz="1050" dirty="0" smtClean="0">
                <a:solidFill>
                  <a:srgbClr val="FF0000"/>
                </a:solidFill>
                <a:latin typeface="Cambria" panose="02040503050406030204" pitchFamily="18" charset="0"/>
              </a:rPr>
              <a:t>volt</a:t>
            </a:r>
            <a:r>
              <a:rPr lang="el-GR" sz="1050" dirty="0" smtClean="0">
                <a:solidFill>
                  <a:srgbClr val="FF0000"/>
                </a:solidFill>
                <a:latin typeface="Cambria" panose="02040503050406030204" pitchFamily="18" charset="0"/>
              </a:rPr>
              <a:t>. Αν και αυτό καθιστά της ηλεκτροφόρες γραμμές επικίνδυνες, η υψηλή τάση συνεισφέρει στη λιγότερη απώλεια ενέργειας λόγω αντιστάσεων των καλωδίων (</a:t>
            </a:r>
            <a:r>
              <a:rPr lang="en-US" sz="1050" dirty="0" smtClean="0">
                <a:solidFill>
                  <a:srgbClr val="FF0000"/>
                </a:solidFill>
                <a:latin typeface="Cambria" panose="02040503050406030204" pitchFamily="18" charset="0"/>
              </a:rPr>
              <a:t>Telegraph </a:t>
            </a:r>
            <a:r>
              <a:rPr lang="en-US" sz="1050" dirty="0" err="1" smtClean="0">
                <a:solidFill>
                  <a:srgbClr val="FF0000"/>
                </a:solidFill>
                <a:latin typeface="Cambria" panose="02040503050406030204" pitchFamily="18" charset="0"/>
              </a:rPr>
              <a:t>Colour</a:t>
            </a:r>
            <a:r>
              <a:rPr lang="en-US" sz="1050" dirty="0" smtClean="0">
                <a:solidFill>
                  <a:srgbClr val="FF0000"/>
                </a:solidFill>
                <a:latin typeface="Cambria" panose="02040503050406030204" pitchFamily="18" charset="0"/>
              </a:rPr>
              <a:t> Library/FPG)</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24688"/>
            <a:ext cx="4114800" cy="2938717"/>
          </a:xfrm>
          <a:prstGeom prst="rect">
            <a:avLst/>
          </a:prstGeom>
        </p:spPr>
      </p:pic>
    </p:spTree>
    <p:extLst>
      <p:ext uri="{BB962C8B-B14F-4D97-AF65-F5344CB8AC3E}">
        <p14:creationId xmlns:p14="http://schemas.microsoft.com/office/powerpoint/2010/main" val="163397729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Ρεύμα και Αντίσταση</a:t>
            </a:r>
            <a:endParaRPr lang="el-GR" b="1" dirty="0">
              <a:effectLst>
                <a:outerShdw blurRad="38100" dist="38100" dir="2700000" algn="tl">
                  <a:srgbClr val="000000">
                    <a:alpha val="43137"/>
                  </a:srgbClr>
                </a:outerShdw>
              </a:effectLst>
            </a:endParaRPr>
          </a:p>
          <a:p>
            <a:endParaRPr lang="el-GR" dirty="0"/>
          </a:p>
          <a:p>
            <a:endParaRPr lang="el-GR" dirty="0"/>
          </a:p>
        </p:txBody>
      </p:sp>
      <p:sp>
        <p:nvSpPr>
          <p:cNvPr id="5" name="TextBox 4"/>
          <p:cNvSpPr txBox="1"/>
          <p:nvPr/>
        </p:nvSpPr>
        <p:spPr>
          <a:xfrm>
            <a:off x="152400" y="4863405"/>
            <a:ext cx="4285172" cy="1061829"/>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 Οι γραμμές ρεύματος μεταφέρουν ενέργεια από την ηλεκτρική εταιρία στα σπίτια και τις επιχειρήσεις μας. Η ενέργεια μεταφέρεται σε πολύ υψηλές τάσεις, πιθανότατα εκατοντάδων χιλιάδων </a:t>
            </a:r>
            <a:r>
              <a:rPr lang="en-US" sz="1050" dirty="0">
                <a:solidFill>
                  <a:srgbClr val="FF0000"/>
                </a:solidFill>
                <a:latin typeface="Cambria" panose="02040503050406030204" pitchFamily="18" charset="0"/>
              </a:rPr>
              <a:t>volt</a:t>
            </a:r>
            <a:r>
              <a:rPr lang="el-GR" sz="1050" dirty="0">
                <a:solidFill>
                  <a:srgbClr val="FF0000"/>
                </a:solidFill>
                <a:latin typeface="Cambria" panose="02040503050406030204" pitchFamily="18" charset="0"/>
              </a:rPr>
              <a:t>. Αν και αυτό καθιστά της ηλεκτροφόρες γραμμές επικίνδυνες, η υψηλή τάση συνεισφέρει στη λιγότερη απώλεια ενέργειας λόγω αντιστάσεων των καλωδίων (</a:t>
            </a:r>
            <a:r>
              <a:rPr lang="en-US" sz="1050" dirty="0">
                <a:solidFill>
                  <a:srgbClr val="FF0000"/>
                </a:solidFill>
                <a:latin typeface="Cambria" panose="02040503050406030204" pitchFamily="18" charset="0"/>
              </a:rPr>
              <a:t>Telegraph </a:t>
            </a:r>
            <a:r>
              <a:rPr lang="en-US" sz="1050" dirty="0" err="1">
                <a:solidFill>
                  <a:srgbClr val="FF0000"/>
                </a:solidFill>
                <a:latin typeface="Cambria" panose="02040503050406030204" pitchFamily="18" charset="0"/>
              </a:rPr>
              <a:t>Colour</a:t>
            </a:r>
            <a:r>
              <a:rPr lang="en-US" sz="1050" dirty="0">
                <a:solidFill>
                  <a:srgbClr val="FF0000"/>
                </a:solidFill>
                <a:latin typeface="Cambria" panose="02040503050406030204" pitchFamily="18" charset="0"/>
              </a:rPr>
              <a:t> Library/FPG)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24688"/>
            <a:ext cx="4114800" cy="2938717"/>
          </a:xfrm>
          <a:prstGeom prst="rect">
            <a:avLst/>
          </a:prstGeom>
        </p:spPr>
      </p:pic>
    </p:spTree>
    <p:extLst>
      <p:ext uri="{BB962C8B-B14F-4D97-AF65-F5344CB8AC3E}">
        <p14:creationId xmlns:p14="http://schemas.microsoft.com/office/powerpoint/2010/main" val="143734299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p:sp>
        <p:nvSpPr>
          <p:cNvPr id="3" name="Content Placeholder 2"/>
          <p:cNvSpPr>
            <a:spLocks noGrp="1"/>
          </p:cNvSpPr>
          <p:nvPr>
            <p:ph idx="1"/>
          </p:nvPr>
        </p:nvSpPr>
        <p:spPr>
          <a:xfrm>
            <a:off x="738350" y="1907270"/>
            <a:ext cx="7872249" cy="4493530"/>
          </a:xfrm>
        </p:spPr>
        <p:txBody>
          <a:bodyPr/>
          <a:lstStyle/>
          <a:p>
            <a:r>
              <a:rPr lang="el-GR" b="1" dirty="0" smtClean="0"/>
              <a:t>Εισαγωγή</a:t>
            </a:r>
          </a:p>
          <a:p>
            <a:pPr lvl="1"/>
            <a:r>
              <a:rPr lang="el-GR" dirty="0" smtClean="0"/>
              <a:t>Εδώ θα ασχοληθούμε με την </a:t>
            </a:r>
            <a:r>
              <a:rPr lang="el-GR" i="1" dirty="0" smtClean="0"/>
              <a:t>κίνηση </a:t>
            </a:r>
            <a:r>
              <a:rPr lang="el-GR" dirty="0" smtClean="0"/>
              <a:t>ηλεκτρικών φορτίων σε μια περιοχή του χώρου</a:t>
            </a:r>
          </a:p>
          <a:p>
            <a:pPr lvl="2"/>
            <a:r>
              <a:rPr lang="el-GR" dirty="0" smtClean="0"/>
              <a:t>Ως τώρα θεωρούσαμε τα φορτία στάσιμα!</a:t>
            </a:r>
          </a:p>
          <a:p>
            <a:pPr lvl="1"/>
            <a:r>
              <a:rPr lang="el-GR" dirty="0" smtClean="0"/>
              <a:t>Θα μάθουμε τον όρο </a:t>
            </a:r>
            <a:r>
              <a:rPr lang="el-GR" i="1" dirty="0" smtClean="0"/>
              <a:t>ηλεκτρικό ρεύμα</a:t>
            </a:r>
            <a:r>
              <a:rPr lang="el-GR" dirty="0" smtClean="0"/>
              <a:t> (ή απλώς </a:t>
            </a:r>
            <a:r>
              <a:rPr lang="el-GR" i="1" dirty="0" smtClean="0"/>
              <a:t>ρεύμα</a:t>
            </a:r>
            <a:r>
              <a:rPr lang="el-GR" dirty="0" smtClean="0"/>
              <a:t>) για την περιγραφή του ρυθμού της ροής του φορτίου</a:t>
            </a:r>
          </a:p>
          <a:p>
            <a:pPr lvl="1"/>
            <a:r>
              <a:rPr lang="el-GR" dirty="0" smtClean="0"/>
              <a:t>Επίσης, θα μιλήσουμε για την </a:t>
            </a:r>
            <a:r>
              <a:rPr lang="el-GR" i="1" dirty="0" smtClean="0"/>
              <a:t>ηλεκτρική αντίσταση</a:t>
            </a:r>
          </a:p>
          <a:p>
            <a:pPr lvl="1"/>
            <a:r>
              <a:rPr lang="el-GR" dirty="0" smtClean="0"/>
              <a:t>Θα εισάγουμε ένα νέο στοιχείο, τον </a:t>
            </a:r>
            <a:r>
              <a:rPr lang="el-GR" i="1" dirty="0" smtClean="0"/>
              <a:t>αντιστάτη</a:t>
            </a:r>
            <a:endParaRPr lang="el-GR" i="1" dirty="0"/>
          </a:p>
        </p:txBody>
      </p:sp>
    </p:spTree>
    <p:extLst>
      <p:ext uri="{BB962C8B-B14F-4D97-AF65-F5344CB8AC3E}">
        <p14:creationId xmlns:p14="http://schemas.microsoft.com/office/powerpoint/2010/main" val="352587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p:sp>
        <p:nvSpPr>
          <p:cNvPr id="3" name="Content Placeholder 2"/>
          <p:cNvSpPr>
            <a:spLocks noGrp="1"/>
          </p:cNvSpPr>
          <p:nvPr>
            <p:ph idx="1"/>
          </p:nvPr>
        </p:nvSpPr>
        <p:spPr>
          <a:xfrm>
            <a:off x="738350" y="1907270"/>
            <a:ext cx="7872249" cy="4493530"/>
          </a:xfrm>
        </p:spPr>
        <p:txBody>
          <a:bodyPr/>
          <a:lstStyle/>
          <a:p>
            <a:r>
              <a:rPr lang="el-GR" b="1" dirty="0" smtClean="0"/>
              <a:t>Ηλεκτρικό Ρεύμα</a:t>
            </a:r>
          </a:p>
          <a:p>
            <a:pPr lvl="1"/>
            <a:r>
              <a:rPr lang="el-GR" dirty="0" smtClean="0"/>
              <a:t>Ας ξεκινήσουμε τη μελέτη της ροής ηλεκτρικού φορτίου σε ένα τμήμα υλικού</a:t>
            </a:r>
          </a:p>
          <a:p>
            <a:pPr lvl="1"/>
            <a:r>
              <a:rPr lang="el-GR" dirty="0" smtClean="0"/>
              <a:t>Η ποσότητα της ροής εξαρτάται από</a:t>
            </a:r>
          </a:p>
          <a:p>
            <a:pPr lvl="2"/>
            <a:r>
              <a:rPr lang="el-GR" dirty="0" smtClean="0"/>
              <a:t>το είδος του υλικού</a:t>
            </a:r>
          </a:p>
          <a:p>
            <a:pPr lvl="2"/>
            <a:r>
              <a:rPr lang="el-GR" dirty="0" smtClean="0"/>
              <a:t>τη διαφορά δυναμικού κατά μήκος του υλικού</a:t>
            </a:r>
          </a:p>
          <a:p>
            <a:pPr lvl="1"/>
            <a:r>
              <a:rPr lang="el-GR" dirty="0" smtClean="0"/>
              <a:t>Όταν έχουμε ροή ηλεκτρικού φορτίου μέσα από μια περιοχή, τότε λέμε ότι υπάρχει </a:t>
            </a:r>
            <a:r>
              <a:rPr lang="el-GR" b="1" i="1" dirty="0" smtClean="0"/>
              <a:t>ηλεκτρικό ρεύμα</a:t>
            </a:r>
            <a:endParaRPr lang="el-GR" dirty="0" smtClean="0"/>
          </a:p>
          <a:p>
            <a:pPr lvl="2"/>
            <a:r>
              <a:rPr lang="el-GR" dirty="0" smtClean="0"/>
              <a:t>Σκεφτείτε αναλογίες με:</a:t>
            </a:r>
          </a:p>
          <a:p>
            <a:pPr lvl="3"/>
            <a:r>
              <a:rPr lang="el-GR" dirty="0" smtClean="0"/>
              <a:t>Ροή νερού, ροή ποταμού κλπ.</a:t>
            </a:r>
          </a:p>
        </p:txBody>
      </p:sp>
    </p:spTree>
    <p:extLst>
      <p:ext uri="{BB962C8B-B14F-4D97-AF65-F5344CB8AC3E}">
        <p14:creationId xmlns:p14="http://schemas.microsoft.com/office/powerpoint/2010/main" val="288011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417330"/>
              </a:xfrm>
            </p:spPr>
            <p:txBody>
              <a:bodyPr>
                <a:normAutofit/>
              </a:bodyPr>
              <a:lstStyle/>
              <a:p>
                <a:r>
                  <a:rPr lang="el-GR" b="1" dirty="0" smtClean="0"/>
                  <a:t>Ηλεκτρικό Ρεύμα</a:t>
                </a:r>
              </a:p>
              <a:p>
                <a:pPr lvl="1"/>
                <a:r>
                  <a:rPr lang="el-GR" dirty="0"/>
                  <a:t>Ας ορίσουμε το ρεύμα ποσοτικά</a:t>
                </a:r>
                <a:r>
                  <a:rPr lang="el-GR" dirty="0" smtClean="0"/>
                  <a:t>:</a:t>
                </a:r>
              </a:p>
              <a:p>
                <a:pPr lvl="2"/>
                <a:r>
                  <a:rPr lang="el-GR" dirty="0" smtClean="0"/>
                  <a:t>Έστω μια ποσότητα φορτίου που κινείται κάθετα σε μια επιφάνεια εμβαδού Α</a:t>
                </a:r>
              </a:p>
              <a:p>
                <a:pPr lvl="2"/>
                <a:r>
                  <a:rPr lang="el-GR" dirty="0" smtClean="0"/>
                  <a:t>Το </a:t>
                </a:r>
                <a:r>
                  <a:rPr lang="el-GR" b="1" dirty="0" smtClean="0"/>
                  <a:t>ρεύμα</a:t>
                </a:r>
                <a:r>
                  <a:rPr lang="el-GR" dirty="0" smtClean="0"/>
                  <a:t> ορίζεται ως ο ρυθμός με τον οποίο το φορτίο ρέει μέσα από την επιφάνεια</a:t>
                </a:r>
                <a:endParaRPr lang="en-US" dirty="0" smtClean="0"/>
              </a:p>
              <a:p>
                <a:pPr lvl="2"/>
                <a:r>
                  <a:rPr lang="el-GR" dirty="0" smtClean="0"/>
                  <a:t>Αν η ποσότητα του φορτίου που περνάει από την επιφάνεια σε χρόνο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oMath>
                </a14:m>
                <a:r>
                  <a:rPr lang="en-US" dirty="0" smtClean="0"/>
                  <a:t> </a:t>
                </a:r>
                <a:r>
                  <a:rPr lang="el-GR" dirty="0" smtClean="0"/>
                  <a:t>είναι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Q</m:t>
                    </m:r>
                  </m:oMath>
                </a14:m>
                <a:r>
                  <a:rPr lang="en-US" dirty="0" smtClean="0"/>
                  <a:t>, </a:t>
                </a:r>
                <a:r>
                  <a:rPr lang="el-GR" dirty="0" smtClean="0"/>
                  <a:t>τότε το </a:t>
                </a:r>
                <a:r>
                  <a:rPr lang="el-GR" b="1" dirty="0" smtClean="0"/>
                  <a:t>μέσο ρεύμα</a:t>
                </a:r>
                <a:r>
                  <a:rPr lang="el-GR" dirty="0" smtClean="0"/>
                  <a:t> ισούται με </a:t>
                </a:r>
                <a:endParaRPr lang="en-US"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𝑎𝑣𝑔</m:t>
                          </m:r>
                        </m:sub>
                      </m:sSub>
                      <m:r>
                        <a:rPr lang="el-GR" b="0" i="1" smtClean="0">
                          <a:latin typeface="Cambria Math" panose="02040503050406030204" pitchFamily="18" charset="0"/>
                        </a:rPr>
                        <m:t>=</m:t>
                      </m:r>
                      <m:f>
                        <m:fPr>
                          <m:ctrlPr>
                            <a:rPr lang="el-GR" b="0" i="1" smtClean="0">
                              <a:latin typeface="Cambria Math" panose="02040503050406030204" pitchFamily="18" charset="0"/>
                            </a:rPr>
                          </m:ctrlPr>
                        </m:fPr>
                        <m:num>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Q</m:t>
                          </m:r>
                        </m:num>
                        <m:den>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t</m:t>
                          </m:r>
                        </m:den>
                      </m:f>
                    </m:oMath>
                  </m:oMathPara>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417330"/>
              </a:xfrm>
              <a:blipFill rotWithShape="0">
                <a:blip r:embed="rId2"/>
                <a:stretch>
                  <a:fillRect t="-1103"/>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174" y="748392"/>
            <a:ext cx="2733974" cy="1690008"/>
          </a:xfrm>
          <a:prstGeom prst="rect">
            <a:avLst/>
          </a:prstGeom>
        </p:spPr>
      </p:pic>
    </p:spTree>
    <p:extLst>
      <p:ext uri="{BB962C8B-B14F-4D97-AF65-F5344CB8AC3E}">
        <p14:creationId xmlns:p14="http://schemas.microsoft.com/office/powerpoint/2010/main" val="2483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98330"/>
              </a:xfrm>
            </p:spPr>
            <p:txBody>
              <a:bodyPr>
                <a:normAutofit/>
              </a:bodyPr>
              <a:lstStyle/>
              <a:p>
                <a:r>
                  <a:rPr lang="el-GR" b="1" dirty="0" smtClean="0"/>
                  <a:t>Ηλεκτρικό Ρεύμα</a:t>
                </a:r>
              </a:p>
              <a:p>
                <a:pPr lvl="1"/>
                <a:r>
                  <a:rPr lang="el-GR" dirty="0"/>
                  <a:t>Το </a:t>
                </a:r>
                <a:r>
                  <a:rPr lang="el-GR" b="1" dirty="0"/>
                  <a:t>στιγμιαίο ρεύμα </a:t>
                </a:r>
                <a:r>
                  <a:rPr lang="el-GR" dirty="0"/>
                  <a:t>ορίζεται ως το όριο του μέσου ηλεκτρικού ρεύματος όταν </a:t>
                </a:r>
                <a14:m>
                  <m:oMath xmlns:m="http://schemas.openxmlformats.org/officeDocument/2006/math">
                    <m:r>
                      <m:rPr>
                        <m:sty m:val="p"/>
                      </m:rPr>
                      <a:rPr lang="el-GR">
                        <a:latin typeface="Cambria Math" panose="02040503050406030204" pitchFamily="18" charset="0"/>
                      </a:rPr>
                      <m:t>Δ</m:t>
                    </m:r>
                    <m:r>
                      <m:rPr>
                        <m:sty m:val="p"/>
                      </m:rPr>
                      <a:rPr lang="en-US">
                        <a:latin typeface="Cambria Math" panose="02040503050406030204" pitchFamily="18" charset="0"/>
                      </a:rPr>
                      <m:t>t</m:t>
                    </m:r>
                    <m:r>
                      <a:rPr lang="en-US">
                        <a:latin typeface="Cambria Math" panose="02040503050406030204" pitchFamily="18" charset="0"/>
                      </a:rPr>
                      <m:t>→0</m:t>
                    </m:r>
                  </m:oMath>
                </a14:m>
                <a:r>
                  <a:rPr lang="en-US" b="1" dirty="0"/>
                  <a:t> </a:t>
                </a:r>
                <a:endParaRPr lang="en-US" i="1" dirty="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𝐼</m:t>
                      </m:r>
                      <m:r>
                        <a:rPr lang="en-US" i="1" dirty="0">
                          <a:latin typeface="Cambria Math" panose="02040503050406030204" pitchFamily="18" charset="0"/>
                          <a:ea typeface="Cambria Math" panose="02040503050406030204" pitchFamily="18" charset="0"/>
                        </a:rPr>
                        <m:t>≡</m:t>
                      </m:r>
                      <m:f>
                        <m:fPr>
                          <m:ctrlPr>
                            <a:rPr lang="en-US" i="1" dirty="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𝑑𝑄</m:t>
                          </m:r>
                        </m:num>
                        <m:den>
                          <m:r>
                            <a:rPr lang="en-US" i="1" dirty="0">
                              <a:latin typeface="Cambria Math" panose="02040503050406030204" pitchFamily="18" charset="0"/>
                              <a:ea typeface="Cambria Math" panose="02040503050406030204" pitchFamily="18" charset="0"/>
                            </a:rPr>
                            <m:t>𝑑𝑡</m:t>
                          </m:r>
                        </m:den>
                      </m:f>
                    </m:oMath>
                  </m:oMathPara>
                </a14:m>
                <a:endParaRPr lang="el-GR" dirty="0" smtClean="0"/>
              </a:p>
              <a:p>
                <a:pPr lvl="1"/>
                <a:r>
                  <a:rPr lang="el-GR" dirty="0" smtClean="0"/>
                  <a:t>Μονάδα μέτρηση τους ρεύματος: 1 </a:t>
                </a:r>
                <a:r>
                  <a:rPr lang="en-US" dirty="0" smtClean="0"/>
                  <a:t>Ampere (A)</a:t>
                </a:r>
              </a:p>
              <a:p>
                <a:pPr lvl="2"/>
                <a:r>
                  <a:rPr lang="el-GR" dirty="0" smtClean="0"/>
                  <a:t>Ισούται με 1 </a:t>
                </a:r>
                <a:r>
                  <a:rPr lang="en-US" dirty="0" smtClean="0"/>
                  <a:t>C/s</a:t>
                </a:r>
              </a:p>
              <a:p>
                <a:pPr lvl="1"/>
                <a:r>
                  <a:rPr lang="el-GR" dirty="0" smtClean="0"/>
                  <a:t>Τα φορτισμένα σωματίδια που διαπερνούν μια επιφάνεια μπορεί να είναι θετικά, αρνητικά, ή και τα δυο</a:t>
                </a:r>
              </a:p>
              <a:p>
                <a:pPr lvl="2"/>
                <a:r>
                  <a:rPr lang="el-GR" dirty="0" smtClean="0"/>
                  <a:t>Έχει συμφωνηθεί να θεωρούμε ως κατεύθυνση του ρεύματος την κατεύθυνση των θετικών φορτίων</a:t>
                </a:r>
              </a:p>
              <a:p>
                <a:pPr lvl="3"/>
                <a:r>
                  <a:rPr lang="el-GR" dirty="0" smtClean="0"/>
                  <a:t>Δηλ. αντίθετη στην κίνηση των ηλεκτρονίων</a:t>
                </a:r>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98330"/>
              </a:xfrm>
              <a:blipFill rotWithShape="0">
                <a:blip r:embed="rId2"/>
                <a:stretch>
                  <a:fillRect t="-1017"/>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446" y="729342"/>
            <a:ext cx="2641520" cy="1632858"/>
          </a:xfrm>
          <a:prstGeom prst="rect">
            <a:avLst/>
          </a:prstGeom>
        </p:spPr>
      </p:pic>
    </p:spTree>
    <p:extLst>
      <p:ext uri="{BB962C8B-B14F-4D97-AF65-F5344CB8AC3E}">
        <p14:creationId xmlns:p14="http://schemas.microsoft.com/office/powerpoint/2010/main" val="36941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314" y="914400"/>
            <a:ext cx="3496603" cy="2092530"/>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lstStyle/>
              <a:p>
                <a:r>
                  <a:rPr lang="el-GR" b="1" dirty="0" smtClean="0"/>
                  <a:t>Παράδειγμα</a:t>
                </a:r>
                <a:r>
                  <a:rPr lang="el-GR" b="1" dirty="0"/>
                  <a:t> </a:t>
                </a:r>
                <a:r>
                  <a:rPr lang="el-GR" b="1" dirty="0" smtClean="0"/>
                  <a:t>- Λύση:</a:t>
                </a:r>
              </a:p>
              <a:p>
                <a:pPr lvl="1"/>
                <a:r>
                  <a:rPr lang="el-GR" dirty="0" smtClean="0"/>
                  <a:t>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=15 </m:t>
                    </m:r>
                    <m:r>
                      <a:rPr lang="el-GR" b="0" i="1" smtClean="0">
                        <a:latin typeface="Cambria Math" panose="02040503050406030204" pitchFamily="18" charset="0"/>
                      </a:rPr>
                      <m:t>𝜇</m:t>
                    </m:r>
                    <m:r>
                      <a:rPr lang="en-US" b="0" i="1" smtClean="0">
                        <a:latin typeface="Cambria Math" panose="02040503050406030204" pitchFamily="18" charset="0"/>
                      </a:rPr>
                      <m:t>𝐶</m:t>
                    </m:r>
                    <m:r>
                      <a:rPr lang="el-GR" b="0" i="0" smtClean="0">
                        <a:latin typeface="Cambria Math" panose="02040503050406030204" pitchFamily="18" charset="0"/>
                      </a:rPr>
                      <m:t> </m:t>
                    </m:r>
                  </m:oMath>
                </a14:m>
                <a:r>
                  <a:rPr lang="el-GR" b="0" dirty="0" smtClean="0"/>
                  <a:t>στη θέση</a:t>
                </a:r>
                <a:br>
                  <a:rPr lang="el-GR" b="0" dirty="0" smtClean="0"/>
                </a:b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=2 </m:t>
                    </m:r>
                    <m:r>
                      <a:rPr lang="en-US" b="0" i="1" smtClean="0">
                        <a:latin typeface="Cambria Math" panose="02040503050406030204" pitchFamily="18" charset="0"/>
                      </a:rPr>
                      <m:t>𝑚</m:t>
                    </m:r>
                  </m:oMath>
                </a14:m>
                <a:r>
                  <a:rPr lang="en-US" dirty="0" smtClean="0"/>
                  <a:t>, </a:t>
                </a:r>
                <a:r>
                  <a:rPr lang="el-GR" dirty="0" smtClean="0"/>
                  <a:t>το</a:t>
                </a:r>
                <a:r>
                  <a:rPr lang="en-US" dirty="0" smtClean="0"/>
                  <a:t>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=6 </m:t>
                    </m:r>
                    <m:r>
                      <a:rPr lang="el-GR" b="0" i="1" smtClean="0">
                        <a:latin typeface="Cambria Math" panose="02040503050406030204" pitchFamily="18" charset="0"/>
                      </a:rPr>
                      <m:t>𝜇</m:t>
                    </m:r>
                    <m:r>
                      <a:rPr lang="en-US" b="0" i="1" smtClean="0">
                        <a:latin typeface="Cambria Math" panose="02040503050406030204" pitchFamily="18" charset="0"/>
                      </a:rPr>
                      <m:t>𝐶</m:t>
                    </m:r>
                    <m:r>
                      <a:rPr lang="el-GR" b="0" i="0" smtClean="0">
                        <a:latin typeface="Cambria Math" panose="02040503050406030204" pitchFamily="18" charset="0"/>
                      </a:rPr>
                      <m:t> </m:t>
                    </m:r>
                  </m:oMath>
                </a14:m>
                <a:r>
                  <a:rPr lang="el-GR" dirty="0" smtClean="0"/>
                  <a:t/>
                </a:r>
                <a:br>
                  <a:rPr lang="el-GR" dirty="0" smtClean="0"/>
                </a:br>
                <a:r>
                  <a:rPr lang="el-GR" dirty="0" smtClean="0"/>
                  <a:t>βρίσκεται στην αρχή των αξόνων, και η συνισταμένη των δυνάμεων στο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l-GR" dirty="0" smtClean="0"/>
                  <a:t> είναι μηδέν. Βρείτε τις συντεταγμένες του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3</m:t>
                        </m:r>
                      </m:sub>
                    </m:sSub>
                  </m:oMath>
                </a14:m>
                <a:r>
                  <a:rPr lang="en-US" dirty="0" smtClean="0"/>
                  <a:t>.</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5" cstate="print"/>
                <a:stretch>
                  <a:fillRect t="-1067" r="-1162"/>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4" name="Ink 3"/>
              <p14:cNvContentPartPr/>
              <p14:nvPr/>
            </p14:nvContentPartPr>
            <p14:xfrm>
              <a:off x="691200" y="1859040"/>
              <a:ext cx="7895160" cy="4371480"/>
            </p14:xfrm>
          </p:contentPart>
        </mc:Choice>
        <mc:Fallback xmlns="">
          <p:pic>
            <p:nvPicPr>
              <p:cNvPr id="4" name="Ink 3"/>
              <p:cNvPicPr/>
              <p:nvPr/>
            </p:nvPicPr>
            <p:blipFill>
              <a:blip r:embed="rId7"/>
              <a:stretch>
                <a:fillRect/>
              </a:stretch>
            </p:blipFill>
            <p:spPr>
              <a:xfrm>
                <a:off x="684000" y="1852920"/>
                <a:ext cx="7912080" cy="4383360"/>
              </a:xfrm>
              <a:prstGeom prst="rect">
                <a:avLst/>
              </a:prstGeom>
            </p:spPr>
          </p:pic>
        </mc:Fallback>
      </mc:AlternateContent>
    </p:spTree>
    <p:extLst>
      <p:ext uri="{BB962C8B-B14F-4D97-AF65-F5344CB8AC3E}">
        <p14:creationId xmlns:p14="http://schemas.microsoft.com/office/powerpoint/2010/main" val="187636420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98330"/>
              </a:xfrm>
            </p:spPr>
            <p:txBody>
              <a:bodyPr>
                <a:normAutofit fontScale="92500" lnSpcReduction="10000"/>
              </a:bodyPr>
              <a:lstStyle/>
              <a:p>
                <a:r>
                  <a:rPr lang="el-GR" b="1" dirty="0" smtClean="0"/>
                  <a:t>Ηλεκτρικό Ρεύμα</a:t>
                </a:r>
              </a:p>
              <a:p>
                <a:pPr lvl="1"/>
                <a:r>
                  <a:rPr lang="el-GR" dirty="0" smtClean="0"/>
                  <a:t>Αν τα άκρα ενός αγώγιμου καλωδίου ενωθούν σε ένα βρόχο, όλα τα σημεία του βρόχου έχουν το ίδιο ηλεκτρικό δυναμικό</a:t>
                </a:r>
              </a:p>
              <a:p>
                <a:pPr lvl="2"/>
                <a:r>
                  <a:rPr lang="el-GR" dirty="0" smtClean="0"/>
                  <a:t>Άρα το ηλεκτρικό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smtClean="0"/>
                  <a:t> </a:t>
                </a:r>
                <a:r>
                  <a:rPr lang="el-GR" dirty="0" smtClean="0"/>
                  <a:t>είναι μηδέν</a:t>
                </a:r>
                <a:endParaRPr lang="el-GR" dirty="0"/>
              </a:p>
              <a:p>
                <a:pPr lvl="2"/>
                <a:r>
                  <a:rPr lang="el-GR" dirty="0" smtClean="0"/>
                  <a:t>Άρα δεν υπάρχει ρεύμα</a:t>
                </a:r>
                <a:endParaRPr lang="en-US" dirty="0" smtClean="0"/>
              </a:p>
              <a:p>
                <a:pPr lvl="1"/>
                <a:r>
                  <a:rPr lang="el-GR" dirty="0" smtClean="0"/>
                  <a:t>Αν όμως τα άκρα του συνδεθούν σε μια μπαταρία (πηγή διαφοράς δυναμικού), δεν έχουν όλα τα σημεία του βρόχου το ίδιο δυναμικό!</a:t>
                </a:r>
              </a:p>
              <a:p>
                <a:pPr lvl="2"/>
                <a:r>
                  <a:rPr lang="el-GR" dirty="0" smtClean="0"/>
                  <a:t>Η μπαταρία εγκαθιστά διαφορά δυναμικού μεταξύ των άκρων του βρόχου</a:t>
                </a:r>
              </a:p>
              <a:p>
                <a:pPr lvl="3"/>
                <a:r>
                  <a:rPr lang="el-GR" dirty="0" smtClean="0"/>
                  <a:t>Δημιουργώντας ηλεκτρικό πεδίο μέσα στο καλώδιο</a:t>
                </a:r>
              </a:p>
              <a:p>
                <a:pPr lvl="3"/>
                <a:r>
                  <a:rPr lang="el-GR" dirty="0" smtClean="0"/>
                  <a:t>Το πεδίο προκαλεί ηλεκτρική δύναμη στα ηλεκτρόνια του καλωδίου, προκαλώντας την κίνησή τους</a:t>
                </a:r>
              </a:p>
              <a:p>
                <a:pPr lvl="3"/>
                <a:r>
                  <a:rPr lang="el-GR" dirty="0" smtClean="0"/>
                  <a:t>Δημιουργώντας έτσι το ηλεκτρικό ρεύμα!</a:t>
                </a:r>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98330"/>
              </a:xfrm>
              <a:blipFill rotWithShape="0">
                <a:blip r:embed="rId2"/>
                <a:stretch>
                  <a:fillRect t="-1525"/>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446" y="729342"/>
            <a:ext cx="2641520" cy="1632858"/>
          </a:xfrm>
          <a:prstGeom prst="rect">
            <a:avLst/>
          </a:prstGeom>
        </p:spPr>
      </p:pic>
    </p:spTree>
    <p:extLst>
      <p:ext uri="{BB962C8B-B14F-4D97-AF65-F5344CB8AC3E}">
        <p14:creationId xmlns:p14="http://schemas.microsoft.com/office/powerpoint/2010/main" val="206915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98330"/>
              </a:xfrm>
            </p:spPr>
            <p:txBody>
              <a:bodyPr>
                <a:normAutofit/>
              </a:bodyPr>
              <a:lstStyle/>
              <a:p>
                <a:r>
                  <a:rPr lang="el-GR" b="1" dirty="0" smtClean="0"/>
                  <a:t>Ηλεκτρικό ρεύμα</a:t>
                </a:r>
              </a:p>
              <a:p>
                <a:pPr lvl="1"/>
                <a:r>
                  <a:rPr lang="el-GR" dirty="0" smtClean="0"/>
                  <a:t>Ας ορίσουμε ως </a:t>
                </a:r>
                <a:r>
                  <a:rPr lang="el-GR" b="1" i="1" dirty="0" smtClean="0"/>
                  <a:t>πυκνότητα ρεύματος </a:t>
                </a:r>
                <a:r>
                  <a:rPr lang="en-US" b="1" i="1" dirty="0" smtClean="0"/>
                  <a:t>J </a:t>
                </a:r>
                <a:r>
                  <a:rPr lang="el-GR" dirty="0" smtClean="0"/>
                  <a:t>σε ένα καλώδιο ως το ρεύμα ανά μονάδα επιφάνειας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𝐼</m:t>
                          </m:r>
                        </m:num>
                        <m:den>
                          <m:r>
                            <a:rPr lang="en-US" b="0" i="1" smtClean="0">
                              <a:latin typeface="Cambria Math" panose="02040503050406030204" pitchFamily="18" charset="0"/>
                            </a:rPr>
                            <m:t>𝐴</m:t>
                          </m:r>
                        </m:den>
                      </m:f>
                    </m:oMath>
                  </m:oMathPara>
                </a14:m>
                <a:endParaRPr lang="en-US" b="0" dirty="0" smtClean="0"/>
              </a:p>
              <a:p>
                <a:pPr lvl="1"/>
                <a:r>
                  <a:rPr lang="el-GR" dirty="0" smtClean="0"/>
                  <a:t>Η πυκνότητα ρεύματος περιγράφει πως το φορτίο ρέει μέσα από κάθε κομμάτι ενός συγκεκριμένου είδους μετάλλου ως απάντηση στο ηλεκτρικό πεδίο</a:t>
                </a:r>
                <a:endParaRPr lang="en-US" dirty="0" smtClean="0"/>
              </a:p>
              <a:p>
                <a:pPr lvl="2"/>
                <a:r>
                  <a:rPr lang="el-GR" dirty="0" smtClean="0"/>
                  <a:t>Ισχύει μόνο για ομοιόμορφη πυκνότητα και για επιφάνεια Α κάθετη στη διεύθυνση του ρεύματος</a:t>
                </a:r>
              </a:p>
              <a:p>
                <a:pPr lvl="1"/>
                <a:r>
                  <a:rPr lang="el-GR" dirty="0" smtClean="0"/>
                  <a:t>Ας ορίσουμε ως </a:t>
                </a:r>
                <a:r>
                  <a:rPr lang="el-GR" b="1" i="1" dirty="0" smtClean="0"/>
                  <a:t>ειδική αγωγιμότητα </a:t>
                </a:r>
                <a14:m>
                  <m:oMath xmlns:m="http://schemas.openxmlformats.org/officeDocument/2006/math">
                    <m:r>
                      <a:rPr lang="el-GR" b="1" i="1">
                        <a:latin typeface="Cambria Math" panose="02040503050406030204" pitchFamily="18" charset="0"/>
                      </a:rPr>
                      <m:t>𝝈</m:t>
                    </m:r>
                  </m:oMath>
                </a14:m>
                <a:r>
                  <a:rPr lang="el-GR" dirty="0" smtClean="0"/>
                  <a:t> ενός υλικού ως μια σταθερά που περιγράφει την πυκνότητα ρεύματος δεδομένης μιας τιμής ηλεκτρ. πεδίου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98330"/>
              </a:xfrm>
              <a:blipFill rotWithShape="0">
                <a:blip r:embed="rId2"/>
                <a:stretch>
                  <a:fillRect t="-1017" r="-1063"/>
                </a:stretch>
              </a:blipFill>
            </p:spPr>
            <p:txBody>
              <a:bodyPr/>
              <a:lstStyle/>
              <a:p>
                <a:r>
                  <a:rPr lang="el-GR">
                    <a:noFill/>
                  </a:rPr>
                  <a:t> </a:t>
                </a:r>
              </a:p>
            </p:txBody>
          </p:sp>
        </mc:Fallback>
      </mc:AlternateContent>
    </p:spTree>
    <p:extLst>
      <p:ext uri="{BB962C8B-B14F-4D97-AF65-F5344CB8AC3E}">
        <p14:creationId xmlns:p14="http://schemas.microsoft.com/office/powerpoint/2010/main" val="24503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50" cy="4798330"/>
              </a:xfrm>
            </p:spPr>
            <p:txBody>
              <a:bodyPr>
                <a:normAutofit/>
              </a:bodyPr>
              <a:lstStyle/>
              <a:p>
                <a:r>
                  <a:rPr lang="el-GR" b="1" dirty="0" smtClean="0"/>
                  <a:t>Ηλεκτρικό ρεύμα</a:t>
                </a:r>
              </a:p>
              <a:p>
                <a:pPr lvl="1"/>
                <a:r>
                  <a:rPr lang="el-GR" dirty="0"/>
                  <a:t>Σε μερικά υλικά, η πυκνότητα ρεύματος είναι ανάλογη του ηλεκτρικού πεδίου </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𝐽</m:t>
                      </m:r>
                      <m:r>
                        <a:rPr lang="en-US" i="1">
                          <a:latin typeface="Cambria Math" panose="02040503050406030204" pitchFamily="18" charset="0"/>
                        </a:rPr>
                        <m:t>=</m:t>
                      </m:r>
                      <m:r>
                        <a:rPr lang="el-GR" i="1">
                          <a:latin typeface="Cambria Math" panose="02040503050406030204" pitchFamily="18" charset="0"/>
                        </a:rPr>
                        <m:t>𝜎</m:t>
                      </m:r>
                      <m:r>
                        <a:rPr lang="en-US" i="1">
                          <a:latin typeface="Cambria Math" panose="02040503050406030204" pitchFamily="18" charset="0"/>
                        </a:rPr>
                        <m:t>𝐸</m:t>
                      </m:r>
                    </m:oMath>
                  </m:oMathPara>
                </a14:m>
                <a:endParaRPr lang="en-US" dirty="0" smtClean="0"/>
              </a:p>
              <a:p>
                <a:pPr lvl="1"/>
                <a:r>
                  <a:rPr lang="el-GR" dirty="0" smtClean="0"/>
                  <a:t>Υλικά που ικανοποιούν την παραπάνω σχέση λέμε ότι ακολουθούν το </a:t>
                </a:r>
                <a:r>
                  <a:rPr lang="el-GR" b="1" dirty="0" smtClean="0"/>
                  <a:t>νόμο του </a:t>
                </a:r>
                <a:r>
                  <a:rPr lang="en-US" b="1" dirty="0" smtClean="0"/>
                  <a:t>Ohm</a:t>
                </a:r>
                <a:r>
                  <a:rPr lang="el-GR" b="1" dirty="0" smtClean="0"/>
                  <a:t>:</a:t>
                </a:r>
                <a:endParaRPr lang="en-US" b="1" dirty="0" smtClean="0"/>
              </a:p>
              <a:p>
                <a:pPr lvl="2"/>
                <a:r>
                  <a:rPr lang="el-GR" b="1" i="1" dirty="0" smtClean="0"/>
                  <a:t>Ο λόγος της πυκνότητας ρεύματος προς το ηλεκτρικό πεδίο είναι σταθερός και ίσος με </a:t>
                </a:r>
                <a14:m>
                  <m:oMath xmlns:m="http://schemas.openxmlformats.org/officeDocument/2006/math">
                    <m:r>
                      <a:rPr lang="el-GR" b="1" i="1">
                        <a:latin typeface="Cambria Math" panose="02040503050406030204" pitchFamily="18" charset="0"/>
                      </a:rPr>
                      <m:t>𝝈</m:t>
                    </m:r>
                  </m:oMath>
                </a14:m>
                <a:r>
                  <a:rPr lang="el-GR" b="1" i="1" dirty="0" smtClean="0"/>
                  <a:t>, και ανεξάρτητος από το ηλεκτρικό πεδίο που παράγει το ρεύμα</a:t>
                </a:r>
                <a:endParaRPr lang="el-GR" dirty="0" smtClean="0"/>
              </a:p>
              <a:p>
                <a:pPr lvl="1"/>
                <a:r>
                  <a:rPr lang="el-GR" dirty="0" smtClean="0"/>
                  <a:t>Ο νόμος του </a:t>
                </a:r>
                <a:r>
                  <a:rPr lang="en-US" dirty="0" smtClean="0"/>
                  <a:t>Ohm </a:t>
                </a:r>
                <a:r>
                  <a:rPr lang="el-GR" dirty="0" smtClean="0"/>
                  <a:t>δεν είναι «νόμος» της Φύσης, αλλά μια εμπειρική σχέση που ισχύει μόνο σε ορισμένες περιπτώσεις</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50" cy="4798330"/>
              </a:xfrm>
              <a:blipFill rotWithShape="0">
                <a:blip r:embed="rId2"/>
                <a:stretch>
                  <a:fillRect t="-1017"/>
                </a:stretch>
              </a:blipFill>
            </p:spPr>
            <p:txBody>
              <a:bodyPr/>
              <a:lstStyle/>
              <a:p>
                <a:r>
                  <a:rPr lang="el-GR">
                    <a:noFill/>
                  </a:rPr>
                  <a:t> </a:t>
                </a:r>
              </a:p>
            </p:txBody>
          </p:sp>
        </mc:Fallback>
      </mc:AlternateContent>
    </p:spTree>
    <p:extLst>
      <p:ext uri="{BB962C8B-B14F-4D97-AF65-F5344CB8AC3E}">
        <p14:creationId xmlns:p14="http://schemas.microsoft.com/office/powerpoint/2010/main" val="32219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p:sp>
        <p:nvSpPr>
          <p:cNvPr id="3" name="Content Placeholder 2"/>
          <p:cNvSpPr>
            <a:spLocks noGrp="1"/>
          </p:cNvSpPr>
          <p:nvPr>
            <p:ph idx="1"/>
          </p:nvPr>
        </p:nvSpPr>
        <p:spPr>
          <a:xfrm>
            <a:off x="738350" y="1907270"/>
            <a:ext cx="7872250" cy="4798330"/>
          </a:xfrm>
        </p:spPr>
        <p:txBody>
          <a:bodyPr>
            <a:normAutofit/>
          </a:bodyPr>
          <a:lstStyle/>
          <a:p>
            <a:r>
              <a:rPr lang="el-GR" b="1" dirty="0" smtClean="0"/>
              <a:t>Ηλεκτρικό ρεύμα</a:t>
            </a:r>
          </a:p>
          <a:p>
            <a:pPr lvl="1"/>
            <a:r>
              <a:rPr lang="el-GR" dirty="0" smtClean="0"/>
              <a:t>Ο νόμος του </a:t>
            </a:r>
            <a:r>
              <a:rPr lang="en-US" dirty="0" smtClean="0"/>
              <a:t>Ohm </a:t>
            </a:r>
            <a:r>
              <a:rPr lang="el-GR" dirty="0" smtClean="0"/>
              <a:t>είναι μια σχέση με πολύ μεγάλη σημασία.</a:t>
            </a:r>
          </a:p>
          <a:p>
            <a:pPr lvl="1"/>
            <a:r>
              <a:rPr lang="el-GR" dirty="0" smtClean="0"/>
              <a:t>Μας λέει τρία πράγματα:</a:t>
            </a:r>
          </a:p>
          <a:p>
            <a:pPr marL="1143000" lvl="2" indent="-457200">
              <a:buFont typeface="+mj-lt"/>
              <a:buAutoNum type="arabicPeriod"/>
            </a:pPr>
            <a:r>
              <a:rPr lang="el-GR" dirty="0" smtClean="0"/>
              <a:t>Το ηλεκτρικό ρεύμα δημιουργείται από ένα ηλεκτρικό πεδίο που ασκεί δυνάμεις στους φορείς φορτίου</a:t>
            </a:r>
          </a:p>
          <a:p>
            <a:pPr marL="1143000" lvl="2" indent="-457200">
              <a:buFont typeface="+mj-lt"/>
              <a:buAutoNum type="arabicPeriod"/>
            </a:pPr>
            <a:r>
              <a:rPr lang="el-GR" dirty="0" smtClean="0"/>
              <a:t>Η πυκνότητα ρεύματος, και ως εκ τούτου το ρεύμα, εξαρτάται με γραμμικό τρόπο από το μέτρο του ηλεκτρικού πεδίου</a:t>
            </a:r>
          </a:p>
          <a:p>
            <a:pPr marL="1143000" lvl="2" indent="-457200">
              <a:buFont typeface="+mj-lt"/>
              <a:buAutoNum type="arabicPeriod"/>
            </a:pPr>
            <a:r>
              <a:rPr lang="el-GR" dirty="0" smtClean="0"/>
              <a:t>Η πυκνότητα ρεύματος εξαρτάται και από την αγωγιμότητα του υλικού</a:t>
            </a:r>
            <a:endParaRPr lang="en-US" dirty="0"/>
          </a:p>
        </p:txBody>
      </p:sp>
    </p:spTree>
    <p:extLst>
      <p:ext uri="{BB962C8B-B14F-4D97-AF65-F5344CB8AC3E}">
        <p14:creationId xmlns:p14="http://schemas.microsoft.com/office/powerpoint/2010/main" val="318522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924168"/>
            <a:ext cx="3279519" cy="1560515"/>
          </a:xfrm>
          <a:prstGeom prst="rect">
            <a:avLst/>
          </a:prstGeom>
        </p:spPr>
      </p:pic>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50" cy="4569730"/>
              </a:xfrm>
            </p:spPr>
            <p:txBody>
              <a:bodyPr>
                <a:normAutofit fontScale="92500"/>
              </a:bodyPr>
              <a:lstStyle/>
              <a:p>
                <a:r>
                  <a:rPr lang="el-GR" b="1" dirty="0" smtClean="0"/>
                  <a:t>Αντίσταση</a:t>
                </a:r>
              </a:p>
              <a:p>
                <a:pPr lvl="1"/>
                <a:r>
                  <a:rPr lang="el-GR" dirty="0" smtClean="0"/>
                  <a:t>Ας θεωρήσουμε ένα καλώδιο με ομοιόμορφη επιφάνεια εμβαδού Α κατά μήκος του</a:t>
                </a:r>
                <a:r>
                  <a:rPr lang="en-US" dirty="0" smtClean="0"/>
                  <a:t>, </a:t>
                </a:r>
                <a:r>
                  <a:rPr lang="en-US" dirty="0" smtClean="0">
                    <a:latin typeface="Brush Script MT" panose="03060802040406070304" pitchFamily="66" charset="0"/>
                  </a:rPr>
                  <a:t>l</a:t>
                </a:r>
              </a:p>
              <a:p>
                <a:pPr lvl="1"/>
                <a:r>
                  <a:rPr lang="el-GR" dirty="0" smtClean="0"/>
                  <a:t>Μια διαφορά δυναμικού Δ</a:t>
                </a:r>
                <a:r>
                  <a:rPr lang="en-US" dirty="0" smtClean="0"/>
                  <a:t>V </a:t>
                </a:r>
                <a:r>
                  <a:rPr lang="el-GR" dirty="0" smtClean="0"/>
                  <a:t>δημιουργείται κατά μήκος του καλωδίου</a:t>
                </a:r>
              </a:p>
              <a:p>
                <a:pPr lvl="2"/>
                <a:r>
                  <a:rPr lang="el-GR" dirty="0" smtClean="0"/>
                  <a:t>Δημιουργώντας έτσι εντός του καλωδίου ένα ηλεκτρικό πεδίο και ένα ρεύμα</a:t>
                </a:r>
              </a:p>
              <a:p>
                <a:pPr lvl="1"/>
                <a:r>
                  <a:rPr lang="el-GR" dirty="0" smtClean="0"/>
                  <a:t>Αν υποθέσουμε ότι το πεδίο είναι ομογενές, το μέτρο της διαφοράς δυναμικού  κατά μήκος του καλωδίου είναι </a:t>
                </a:r>
                <a:endParaRPr lang="en-US" b="0" i="0"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1" smtClean="0">
                              <a:latin typeface="Cambria Math" panose="02040503050406030204" pitchFamily="18" charset="0"/>
                            </a:rPr>
                            <m:t>𝑏</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E</m:t>
                      </m:r>
                      <m:r>
                        <m:rPr>
                          <m:nor/>
                        </m:rPr>
                        <a:rPr lang="en-US" dirty="0">
                          <a:latin typeface="Brush Script MT" panose="03060802040406070304" pitchFamily="66" charset="0"/>
                        </a:rPr>
                        <m:t>l</m:t>
                      </m:r>
                    </m:oMath>
                  </m:oMathPara>
                </a14:m>
                <a:endParaRPr lang="en-US" dirty="0" smtClean="0"/>
              </a:p>
              <a:p>
                <a:pPr lvl="1"/>
                <a:r>
                  <a:rPr lang="el-GR" dirty="0" smtClean="0"/>
                  <a:t>Έτσι, η πυκνότητα ρεύματος είναι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r>
                      <a:rPr lang="el-GR" b="0" i="1" smtClean="0">
                        <a:latin typeface="Cambria Math" panose="02040503050406030204" pitchFamily="18" charset="0"/>
                      </a:rPr>
                      <m:t>𝜎</m:t>
                    </m:r>
                    <m:f>
                      <m:fPr>
                        <m:ctrlPr>
                          <a:rPr lang="el-GR" b="0" i="1" smtClean="0">
                            <a:latin typeface="Cambria Math" panose="02040503050406030204" pitchFamily="18" charset="0"/>
                          </a:rPr>
                        </m:ctrlPr>
                      </m:fPr>
                      <m:num>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num>
                      <m:den>
                        <m:r>
                          <m:rPr>
                            <m:nor/>
                          </m:rPr>
                          <a:rPr lang="en-US" dirty="0">
                            <a:latin typeface="Brush Script MT" panose="03060802040406070304" pitchFamily="66" charset="0"/>
                          </a:rPr>
                          <m:t>l</m:t>
                        </m:r>
                      </m:den>
                    </m:f>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50" cy="4569730"/>
              </a:xfrm>
              <a:blipFill rotWithShape="0">
                <a:blip r:embed="rId3"/>
                <a:stretch>
                  <a:fillRect t="-933" r="-1161"/>
                </a:stretch>
              </a:blipFill>
            </p:spPr>
            <p:txBody>
              <a:bodyPr/>
              <a:lstStyle/>
              <a:p>
                <a:r>
                  <a:rPr lang="el-GR">
                    <a:noFill/>
                  </a:rPr>
                  <a:t> </a:t>
                </a:r>
              </a:p>
            </p:txBody>
          </p:sp>
        </mc:Fallback>
      </mc:AlternateContent>
    </p:spTree>
    <p:extLst>
      <p:ext uri="{BB962C8B-B14F-4D97-AF65-F5344CB8AC3E}">
        <p14:creationId xmlns:p14="http://schemas.microsoft.com/office/powerpoint/2010/main" val="27232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4924168"/>
            <a:ext cx="3279519" cy="1560515"/>
          </a:xfrm>
          <a:prstGeom prst="rect">
            <a:avLst/>
          </a:prstGeom>
        </p:spPr>
      </p:pic>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50" cy="4569730"/>
              </a:xfrm>
            </p:spPr>
            <p:txBody>
              <a:bodyPr>
                <a:normAutofit/>
              </a:bodyPr>
              <a:lstStyle/>
              <a:p>
                <a:r>
                  <a:rPr lang="el-GR" b="1" dirty="0" smtClean="0"/>
                  <a:t>Αντίσταση</a:t>
                </a:r>
              </a:p>
              <a:p>
                <a:pPr lvl="1"/>
                <a:r>
                  <a:rPr lang="el-GR" dirty="0" smtClean="0"/>
                  <a:t>Επειδή όμως </a:t>
                </a:r>
                <a14:m>
                  <m:oMath xmlns:m="http://schemas.openxmlformats.org/officeDocument/2006/math">
                    <m:r>
                      <a:rPr lang="en-US" b="0" i="1" smtClean="0">
                        <a:latin typeface="Cambria Math" panose="02040503050406030204" pitchFamily="18" charset="0"/>
                      </a:rPr>
                      <m:t>𝐽</m:t>
                    </m:r>
                    <m:r>
                      <a:rPr lang="en-US" b="0" i="1" smtClean="0">
                        <a:latin typeface="Cambria Math" panose="02040503050406030204" pitchFamily="18" charset="0"/>
                      </a:rPr>
                      <m:t>=</m:t>
                    </m:r>
                    <m:r>
                      <a:rPr lang="en-US" b="0" i="1" smtClean="0">
                        <a:latin typeface="Cambria Math" panose="02040503050406030204" pitchFamily="18" charset="0"/>
                      </a:rPr>
                      <m:t>𝐼</m:t>
                    </m:r>
                    <m:r>
                      <a:rPr lang="en-US" b="0" i="1" smtClean="0">
                        <a:latin typeface="Cambria Math" panose="02040503050406030204" pitchFamily="18" charset="0"/>
                      </a:rPr>
                      <m:t>/</m:t>
                    </m:r>
                    <m:r>
                      <a:rPr lang="en-US" b="0" i="1" smtClean="0">
                        <a:latin typeface="Cambria Math" panose="02040503050406030204" pitchFamily="18" charset="0"/>
                      </a:rPr>
                      <m:t>𝐴</m:t>
                    </m:r>
                  </m:oMath>
                </a14:m>
                <a:r>
                  <a:rPr lang="en-US" dirty="0" smtClean="0"/>
                  <a:t>, </a:t>
                </a:r>
                <a:r>
                  <a:rPr lang="el-GR" dirty="0" smtClean="0"/>
                  <a:t>η διαφορά δυναμικού είναι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𝛥</m:t>
                      </m:r>
                      <m:r>
                        <a:rPr lang="en-US" b="0" i="1" smtClean="0">
                          <a:latin typeface="Cambria Math" panose="02040503050406030204" pitchFamily="18" charset="0"/>
                        </a:rPr>
                        <m:t>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nor/>
                            </m:rPr>
                            <a:rPr lang="en-US" i="1" dirty="0">
                              <a:latin typeface="Brush Script MT" panose="03060802040406070304" pitchFamily="66" charset="0"/>
                            </a:rPr>
                            <m:t>l</m:t>
                          </m:r>
                        </m:num>
                        <m:den>
                          <m:r>
                            <a:rPr lang="el-GR" b="0" i="1" smtClean="0">
                              <a:latin typeface="Cambria Math" panose="02040503050406030204" pitchFamily="18" charset="0"/>
                            </a:rPr>
                            <m:t>𝜎</m:t>
                          </m:r>
                        </m:den>
                      </m:f>
                      <m:r>
                        <a:rPr lang="en-US" b="0" i="1" smtClean="0">
                          <a:latin typeface="Cambria Math" panose="02040503050406030204" pitchFamily="18" charset="0"/>
                        </a:rPr>
                        <m:t>𝐽</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nor/>
                            </m:rPr>
                            <a:rPr lang="en-US" i="1" dirty="0">
                              <a:latin typeface="Brush Script MT" panose="03060802040406070304" pitchFamily="66" charset="0"/>
                            </a:rPr>
                            <m:t>l</m:t>
                          </m:r>
                        </m:num>
                        <m:den>
                          <m:r>
                            <a:rPr lang="el-GR" b="0" i="1" smtClean="0">
                              <a:latin typeface="Cambria Math" panose="02040503050406030204" pitchFamily="18" charset="0"/>
                            </a:rPr>
                            <m:t>𝜎𝛢</m:t>
                          </m:r>
                        </m:den>
                      </m:f>
                      <m:r>
                        <a:rPr lang="en-US" b="0" i="1" smtClean="0">
                          <a:latin typeface="Cambria Math" panose="02040503050406030204" pitchFamily="18" charset="0"/>
                        </a:rPr>
                        <m:t>𝐼</m:t>
                      </m:r>
                      <m:r>
                        <a:rPr lang="el-GR" b="0" i="1" smtClean="0">
                          <a:latin typeface="Cambria Math" panose="02040503050406030204" pitchFamily="18" charset="0"/>
                        </a:rPr>
                        <m:t>=</m:t>
                      </m:r>
                      <m:r>
                        <a:rPr lang="en-US" b="0" i="1" smtClean="0">
                          <a:latin typeface="Cambria Math" panose="02040503050406030204" pitchFamily="18" charset="0"/>
                        </a:rPr>
                        <m:t>𝑅𝐼</m:t>
                      </m:r>
                    </m:oMath>
                  </m:oMathPara>
                </a14:m>
                <a:endParaRPr lang="en-US" b="0" i="1" dirty="0" smtClean="0"/>
              </a:p>
              <a:p>
                <a:pPr lvl="1"/>
                <a:r>
                  <a:rPr lang="el-GR" dirty="0" smtClean="0"/>
                  <a:t>Η ποσότητα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m:rPr>
                        <m:nor/>
                      </m:rPr>
                      <a:rPr lang="en-US" dirty="0">
                        <a:latin typeface="Brush Script MT" panose="03060802040406070304" pitchFamily="66" charset="0"/>
                      </a:rPr>
                      <m:t>l</m:t>
                    </m:r>
                    <m:r>
                      <m:rPr>
                        <m:nor/>
                      </m:rPr>
                      <a:rPr lang="el-GR" b="0" i="0" dirty="0" smtClean="0">
                        <a:latin typeface="Brush Script MT" panose="03060802040406070304" pitchFamily="66" charset="0"/>
                      </a:rPr>
                      <m:t> </m:t>
                    </m:r>
                    <m:r>
                      <m:rPr>
                        <m:nor/>
                      </m:rPr>
                      <a:rPr lang="en-US" b="0" i="0" dirty="0" smtClean="0">
                        <a:latin typeface="Brush Script MT" panose="03060802040406070304" pitchFamily="66" charset="0"/>
                      </a:rPr>
                      <m:t>/</m:t>
                    </m:r>
                    <m:r>
                      <m:rPr>
                        <m:nor/>
                      </m:rPr>
                      <a:rPr lang="el-GR" b="0" i="0" dirty="0" smtClean="0">
                        <a:latin typeface="Brush Script MT" panose="03060802040406070304" pitchFamily="66" charset="0"/>
                      </a:rPr>
                      <m:t> </m:t>
                    </m:r>
                    <m:r>
                      <m:rPr>
                        <m:nor/>
                      </m:rPr>
                      <a:rPr lang="el-GR" b="0" i="0" dirty="0" smtClean="0">
                        <a:latin typeface="Brush Script MT" panose="03060802040406070304" pitchFamily="66" charset="0"/>
                      </a:rPr>
                      <m:t>σΑ</m:t>
                    </m:r>
                  </m:oMath>
                </a14:m>
                <a:r>
                  <a:rPr lang="el-GR" dirty="0" smtClean="0"/>
                  <a:t> ονομάζεται </a:t>
                </a:r>
                <a:r>
                  <a:rPr lang="el-GR" b="1" dirty="0" smtClean="0"/>
                  <a:t>αντίσταση</a:t>
                </a:r>
                <a:r>
                  <a:rPr lang="el-GR" dirty="0" smtClean="0"/>
                  <a:t> του αγωγού</a:t>
                </a:r>
              </a:p>
              <a:p>
                <a:pPr lvl="1"/>
                <a:r>
                  <a:rPr lang="el-GR" dirty="0" smtClean="0"/>
                  <a:t>Ορίζουμε λοιπόν την </a:t>
                </a:r>
                <a:r>
                  <a:rPr lang="el-GR" b="1" dirty="0" smtClean="0"/>
                  <a:t>αντίσταση</a:t>
                </a:r>
                <a:r>
                  <a:rPr lang="el-GR" dirty="0" smtClean="0"/>
                  <a:t> ως </a:t>
                </a:r>
                <a:r>
                  <a:rPr lang="el-GR" i="1" dirty="0" smtClean="0"/>
                  <a:t>το λόγο της διαφοράς δυναμικού προς το ρεύμα που διαρρέει έναν αγωγό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V</m:t>
                        </m:r>
                      </m:num>
                      <m:den>
                        <m:r>
                          <a:rPr lang="en-US" b="0" i="1" smtClean="0">
                            <a:latin typeface="Cambria Math" panose="02040503050406030204" pitchFamily="18" charset="0"/>
                            <a:ea typeface="Cambria Math" panose="02040503050406030204" pitchFamily="18" charset="0"/>
                          </a:rPr>
                          <m:t>𝐼</m:t>
                        </m:r>
                      </m:den>
                    </m:f>
                  </m:oMath>
                </a14:m>
                <a:endParaRPr lang="en-US" dirty="0" smtClean="0"/>
              </a:p>
              <a:p>
                <a:pPr lvl="1"/>
                <a:r>
                  <a:rPr lang="el-GR" dirty="0" smtClean="0"/>
                  <a:t>Μονάδα μέτρησης: 1 </a:t>
                </a:r>
                <a:r>
                  <a:rPr lang="en-US" dirty="0" smtClean="0"/>
                  <a:t>Ohm (</a:t>
                </a:r>
                <a:r>
                  <a:rPr lang="el-GR" dirty="0" smtClean="0"/>
                  <a:t>Ω)</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50" cy="4569730"/>
              </a:xfrm>
              <a:blipFill rotWithShape="0">
                <a:blip r:embed="rId3"/>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298331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50" cy="4569730"/>
              </a:xfrm>
            </p:spPr>
            <p:txBody>
              <a:bodyPr>
                <a:normAutofit/>
              </a:bodyPr>
              <a:lstStyle/>
              <a:p>
                <a:r>
                  <a:rPr lang="el-GR" b="1" dirty="0" smtClean="0"/>
                  <a:t>Αντίσταση</a:t>
                </a:r>
              </a:p>
              <a:p>
                <a:pPr lvl="1"/>
                <a:r>
                  <a:rPr lang="el-GR" dirty="0" smtClean="0"/>
                  <a:t>Το αντίστροφο της αγωγιμότητας ονομάζεται </a:t>
                </a:r>
                <a:r>
                  <a:rPr lang="el-GR" b="1" i="1" dirty="0" smtClean="0"/>
                  <a:t>ειδική αντίσταση ρ: </a:t>
                </a:r>
                <a:endParaRPr lang="el-GR"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𝜌</m:t>
                      </m:r>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𝜎</m:t>
                          </m:r>
                        </m:den>
                      </m:f>
                    </m:oMath>
                  </m:oMathPara>
                </a14:m>
                <a:endParaRPr lang="el-GR" i="1" dirty="0" smtClean="0"/>
              </a:p>
              <a:p>
                <a:pPr lvl="2"/>
                <a:r>
                  <a:rPr lang="el-GR" dirty="0" smtClean="0"/>
                  <a:t>με μονάδες μέτρησης Ω</a:t>
                </a:r>
                <a:r>
                  <a:rPr lang="en-US" dirty="0" smtClean="0"/>
                  <a:t>· m</a:t>
                </a:r>
              </a:p>
              <a:p>
                <a:pPr lvl="1"/>
                <a:r>
                  <a:rPr lang="el-GR" dirty="0" smtClean="0"/>
                  <a:t>Επειδή </a:t>
                </a:r>
                <a:endParaRPr lang="el-GR"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f>
                        <m:fPr>
                          <m:ctrlPr>
                            <a:rPr lang="el-GR" b="0" i="1" smtClean="0">
                              <a:latin typeface="Cambria Math" panose="02040503050406030204" pitchFamily="18" charset="0"/>
                            </a:rPr>
                          </m:ctrlPr>
                        </m:fPr>
                        <m:num>
                          <m:r>
                            <m:rPr>
                              <m:nor/>
                            </m:rPr>
                            <a:rPr lang="en-US" dirty="0">
                              <a:latin typeface="Brush Script MT" panose="03060802040406070304" pitchFamily="66" charset="0"/>
                            </a:rPr>
                            <m:t>l</m:t>
                          </m:r>
                        </m:num>
                        <m:den>
                          <m:r>
                            <m:rPr>
                              <m:sty m:val="p"/>
                            </m:rPr>
                            <a:rPr lang="el-GR" b="0" i="0" smtClean="0">
                              <a:latin typeface="Cambria Math" panose="02040503050406030204" pitchFamily="18" charset="0"/>
                            </a:rPr>
                            <m:t>σΑ</m:t>
                          </m:r>
                        </m:den>
                      </m:f>
                    </m:oMath>
                  </m:oMathPara>
                </a14:m>
                <a:endParaRPr lang="el-GR" b="0" dirty="0" smtClean="0"/>
              </a:p>
              <a:p>
                <a:pPr marL="365760" lvl="1" indent="0">
                  <a:buNone/>
                </a:pPr>
                <a:r>
                  <a:rPr lang="el-GR" dirty="0" smtClean="0"/>
                  <a:t>μπορούμε να εκφράσουμε την αντίσταση ενός ομογενούς τμήματος υλικού μήκους </a:t>
                </a:r>
                <a:r>
                  <a:rPr lang="en-US" dirty="0" smtClean="0">
                    <a:latin typeface="Brush Script MT" panose="03060802040406070304" pitchFamily="66" charset="0"/>
                  </a:rPr>
                  <a:t>l</a:t>
                </a:r>
                <a:r>
                  <a:rPr lang="el-GR" dirty="0" smtClean="0">
                    <a:latin typeface="Brush Script MT" panose="03060802040406070304" pitchFamily="66" charset="0"/>
                  </a:rPr>
                  <a:t> </a:t>
                </a:r>
                <a:r>
                  <a:rPr lang="el-GR" dirty="0" smtClean="0"/>
                  <a:t>ως </a:t>
                </a:r>
                <a:r>
                  <a:rPr lang="el-GR" b="0" i="1" dirty="0" smtClean="0">
                    <a:latin typeface="Cambria Math" panose="02040503050406030204" pitchFamily="18" charset="0"/>
                  </a:rPr>
                  <a:t/>
                </a:r>
                <a:br>
                  <a:rPr lang="el-GR" b="0" i="1" dirty="0" smtClean="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r>
                        <a:rPr lang="el-GR" b="0" i="1" smtClean="0">
                          <a:latin typeface="Cambria Math" panose="02040503050406030204" pitchFamily="18" charset="0"/>
                        </a:rPr>
                        <m:t>𝜌</m:t>
                      </m:r>
                      <m:f>
                        <m:fPr>
                          <m:ctrlPr>
                            <a:rPr lang="el-GR" b="0" i="1" smtClean="0">
                              <a:latin typeface="Cambria Math" panose="02040503050406030204" pitchFamily="18" charset="0"/>
                            </a:rPr>
                          </m:ctrlPr>
                        </m:fPr>
                        <m:num>
                          <m:r>
                            <m:rPr>
                              <m:nor/>
                            </m:rPr>
                            <a:rPr lang="en-US" dirty="0">
                              <a:latin typeface="Brush Script MT" panose="03060802040406070304" pitchFamily="66" charset="0"/>
                            </a:rPr>
                            <m:t>l</m:t>
                          </m:r>
                        </m:num>
                        <m:den>
                          <m:r>
                            <m:rPr>
                              <m:sty m:val="p"/>
                            </m:rPr>
                            <a:rPr lang="el-GR" b="0" i="0" smtClean="0">
                              <a:latin typeface="Cambria Math" panose="02040503050406030204" pitchFamily="18" charset="0"/>
                            </a:rPr>
                            <m:t>Α</m:t>
                          </m:r>
                        </m:den>
                      </m:f>
                    </m:oMath>
                  </m:oMathPara>
                </a14:m>
                <a:endParaRPr lang="el-GR" b="0" dirty="0" smtClean="0"/>
              </a:p>
              <a:p>
                <a:pPr marL="365760" lvl="1" indent="0">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50" cy="4569730"/>
              </a:xfrm>
              <a:blipFill rotWithShape="0">
                <a:blip r:embed="rId2"/>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94533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502772"/>
            <a:ext cx="2649010" cy="5004708"/>
          </a:xfrm>
          <a:prstGeom prst="rect">
            <a:avLst/>
          </a:prstGeom>
        </p:spPr>
      </p:pic>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5433850" cy="4874530"/>
              </a:xfrm>
            </p:spPr>
            <p:txBody>
              <a:bodyPr>
                <a:normAutofit fontScale="92500" lnSpcReduction="10000"/>
              </a:bodyPr>
              <a:lstStyle/>
              <a:p>
                <a:r>
                  <a:rPr lang="el-GR" b="1" dirty="0" smtClean="0"/>
                  <a:t>Παράδειγμα:</a:t>
                </a:r>
              </a:p>
              <a:p>
                <a:pPr lvl="1"/>
                <a:r>
                  <a:rPr lang="el-GR" sz="1900" b="0" dirty="0" smtClean="0"/>
                  <a:t>Τα ομοαξονικά καλώδια χρησιμοποιούνται ευρύτατα στην καλωδιακή τηλεόραση και σε άλλες ηλεκτρικές συσκευές. Ένα ομοαξονικό καλώδιο περιλαμβάνει δυο ομόκεντρους κυλινδρικούς αγωγούς. Η περιοχή ανάμεσά τους είναι γεμάτη με πολυαιθυλένιο (πλαστικό). Η διαρροή ρεύματος μέσα από το πλαστικό, σε ακτινική διεύθυνση, είναι άκρως ανεπιθύμητη. </a:t>
                </a:r>
                <a:br>
                  <a:rPr lang="el-GR" sz="1900" b="0" dirty="0" smtClean="0"/>
                </a:br>
                <a:r>
                  <a:rPr lang="el-GR" sz="1900" b="0" dirty="0" smtClean="0"/>
                  <a:t>Η ακτίνα του εσωτερικού αγωγού είναι </a:t>
                </a:r>
                <a:r>
                  <a:rPr lang="en-US" sz="1900" b="0" dirty="0" smtClean="0"/>
                  <a:t>a, </a:t>
                </a:r>
                <a:r>
                  <a:rPr lang="el-GR" sz="1900" dirty="0" smtClean="0"/>
                  <a:t>του εξωτερικού αγωγού είναι </a:t>
                </a:r>
                <a:r>
                  <a:rPr lang="en-US" sz="1900" dirty="0" smtClean="0"/>
                  <a:t>b</a:t>
                </a:r>
                <a:r>
                  <a:rPr lang="el-GR" sz="1900" dirty="0" smtClean="0"/>
                  <a:t>, και το μήκος του είναι </a:t>
                </a:r>
                <a:r>
                  <a:rPr lang="en-US" sz="1900" dirty="0" smtClean="0"/>
                  <a:t>L. </a:t>
                </a:r>
                <a:r>
                  <a:rPr lang="el-GR" sz="1900" dirty="0" smtClean="0"/>
                  <a:t>Η ειδική αντίσταση του πλαστικού είναι </a:t>
                </a:r>
                <a14:m>
                  <m:oMath xmlns:m="http://schemas.openxmlformats.org/officeDocument/2006/math">
                    <m:r>
                      <a:rPr lang="el-GR" sz="1900" i="1" smtClean="0">
                        <a:latin typeface="Cambria Math" panose="02040503050406030204" pitchFamily="18" charset="0"/>
                      </a:rPr>
                      <m:t>𝜌</m:t>
                    </m:r>
                  </m:oMath>
                </a14:m>
                <a:r>
                  <a:rPr lang="en-US" sz="1900" b="0" dirty="0" smtClean="0"/>
                  <a:t>. </a:t>
                </a:r>
                <a:r>
                  <a:rPr lang="el-GR" sz="1900" dirty="0" smtClean="0"/>
                  <a:t>Βρείτε την αντίσταση του πλαστικού ανάμεσα στους δυο αγωγούς.</a:t>
                </a:r>
                <a:endParaRPr lang="el-GR" sz="1900" b="0" dirty="0" smtClean="0"/>
              </a:p>
              <a:p>
                <a:pPr marL="365760" lvl="1" indent="0">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5433850" cy="4874530"/>
              </a:xfrm>
              <a:blipFill rotWithShape="0">
                <a:blip r:embed="rId3"/>
                <a:stretch>
                  <a:fillRect t="-1500"/>
                </a:stretch>
              </a:blipFill>
            </p:spPr>
            <p:txBody>
              <a:bodyPr/>
              <a:lstStyle/>
              <a:p>
                <a:r>
                  <a:rPr lang="el-GR">
                    <a:noFill/>
                  </a:rPr>
                  <a:t> </a:t>
                </a:r>
              </a:p>
            </p:txBody>
          </p:sp>
        </mc:Fallback>
      </mc:AlternateContent>
    </p:spTree>
    <p:extLst>
      <p:ext uri="{BB962C8B-B14F-4D97-AF65-F5344CB8AC3E}">
        <p14:creationId xmlns:p14="http://schemas.microsoft.com/office/powerpoint/2010/main" val="138730728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5433850" cy="4569730"/>
              </a:xfrm>
            </p:spPr>
            <p:txBody>
              <a:bodyPr>
                <a:normAutofit/>
              </a:bodyPr>
              <a:lstStyle/>
              <a:p>
                <a:r>
                  <a:rPr lang="el-GR" b="1" dirty="0" smtClean="0"/>
                  <a:t>Παράδειγμα - Λύση:</a:t>
                </a:r>
                <a:r>
                  <a:rPr lang="el-GR" sz="1800" b="0" dirty="0" smtClean="0"/>
                  <a:t/>
                </a:r>
                <a:br>
                  <a:rPr lang="el-GR" sz="1800" b="0" dirty="0" smtClean="0"/>
                </a:br>
                <a:r>
                  <a:rPr lang="el-GR" sz="1800" b="0" dirty="0" smtClean="0"/>
                  <a:t>Η ακτίνα του εσωτερικού αγωγού είναι </a:t>
                </a:r>
                <a:r>
                  <a:rPr lang="en-US" sz="1800" b="0" dirty="0" smtClean="0"/>
                  <a:t>a, </a:t>
                </a:r>
                <a:r>
                  <a:rPr lang="el-GR" sz="1800" dirty="0" smtClean="0"/>
                  <a:t>του εξωτερικού αγωγού είναι </a:t>
                </a:r>
                <a:r>
                  <a:rPr lang="en-US" sz="1800" dirty="0" smtClean="0"/>
                  <a:t>b</a:t>
                </a:r>
                <a:r>
                  <a:rPr lang="el-GR" sz="1800" dirty="0" smtClean="0"/>
                  <a:t>, και το μήκος του είναι </a:t>
                </a:r>
                <a:r>
                  <a:rPr lang="en-US" sz="1800" dirty="0" smtClean="0"/>
                  <a:t>L. </a:t>
                </a:r>
                <a:r>
                  <a:rPr lang="el-GR" sz="1800" dirty="0" smtClean="0"/>
                  <a:t>Η ειδική αντίσταση του πλαστικού είναι </a:t>
                </a:r>
                <a14:m>
                  <m:oMath xmlns:m="http://schemas.openxmlformats.org/officeDocument/2006/math">
                    <m:r>
                      <a:rPr lang="el-GR" sz="1800" i="1" smtClean="0">
                        <a:latin typeface="Cambria Math" panose="02040503050406030204" pitchFamily="18" charset="0"/>
                      </a:rPr>
                      <m:t>𝜌</m:t>
                    </m:r>
                  </m:oMath>
                </a14:m>
                <a:r>
                  <a:rPr lang="en-US" sz="1800" b="0" dirty="0" smtClean="0"/>
                  <a:t>. </a:t>
                </a:r>
                <a:r>
                  <a:rPr lang="el-GR" sz="1800" dirty="0" smtClean="0"/>
                  <a:t>Βρείτε την αντίσταση του πλαστικού ανάμεσα στους δυο αγωγούς.</a:t>
                </a:r>
                <a:endParaRPr lang="el-GR" sz="1800" b="0" dirty="0" smtClean="0"/>
              </a:p>
              <a:p>
                <a:pPr marL="365760" lvl="1" indent="0">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5433850" cy="4569730"/>
              </a:xfrm>
              <a:blipFill rotWithShape="0">
                <a:blip r:embed="rId2"/>
                <a:stretch>
                  <a:fillRect t="-1067" r="-1345"/>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710184"/>
            <a:ext cx="2649010" cy="5004708"/>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549000" y="1296360"/>
              <a:ext cx="7932960" cy="5076720"/>
            </p14:xfrm>
          </p:contentPart>
        </mc:Choice>
        <mc:Fallback xmlns="">
          <p:pic>
            <p:nvPicPr>
              <p:cNvPr id="6" name="Ink 5"/>
              <p:cNvPicPr/>
              <p:nvPr/>
            </p:nvPicPr>
            <p:blipFill>
              <a:blip r:embed="rId5"/>
              <a:stretch>
                <a:fillRect/>
              </a:stretch>
            </p:blipFill>
            <p:spPr>
              <a:xfrm>
                <a:off x="542880" y="1293480"/>
                <a:ext cx="7943040" cy="5088240"/>
              </a:xfrm>
              <a:prstGeom prst="rect">
                <a:avLst/>
              </a:prstGeom>
            </p:spPr>
          </p:pic>
        </mc:Fallback>
      </mc:AlternateContent>
    </p:spTree>
    <p:extLst>
      <p:ext uri="{BB962C8B-B14F-4D97-AF65-F5344CB8AC3E}">
        <p14:creationId xmlns:p14="http://schemas.microsoft.com/office/powerpoint/2010/main" val="222685155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5433850" cy="4569730"/>
              </a:xfrm>
            </p:spPr>
            <p:txBody>
              <a:bodyPr>
                <a:normAutofit/>
              </a:bodyPr>
              <a:lstStyle/>
              <a:p>
                <a:r>
                  <a:rPr lang="el-GR" b="1" dirty="0" smtClean="0"/>
                  <a:t>Παράδειγμα - Λύση:</a:t>
                </a:r>
                <a:r>
                  <a:rPr lang="el-GR" sz="1800" b="0" dirty="0" smtClean="0"/>
                  <a:t/>
                </a:r>
                <a:br>
                  <a:rPr lang="el-GR" sz="1800" b="0" dirty="0" smtClean="0"/>
                </a:br>
                <a:r>
                  <a:rPr lang="el-GR" sz="1800" b="0" dirty="0" smtClean="0"/>
                  <a:t>Η ακτίνα του εσωτερικού αγωγού είναι </a:t>
                </a:r>
                <a:r>
                  <a:rPr lang="en-US" sz="1800" b="0" dirty="0" smtClean="0"/>
                  <a:t>a, </a:t>
                </a:r>
                <a:r>
                  <a:rPr lang="el-GR" sz="1800" dirty="0" smtClean="0"/>
                  <a:t>του εξωτερικού αγωγού είναι </a:t>
                </a:r>
                <a:r>
                  <a:rPr lang="en-US" sz="1800" dirty="0" smtClean="0"/>
                  <a:t>b</a:t>
                </a:r>
                <a:r>
                  <a:rPr lang="el-GR" sz="1800" dirty="0" smtClean="0"/>
                  <a:t>, και το μήκος του είναι </a:t>
                </a:r>
                <a:r>
                  <a:rPr lang="en-US" sz="1800" dirty="0" smtClean="0"/>
                  <a:t>L. </a:t>
                </a:r>
                <a:r>
                  <a:rPr lang="el-GR" sz="1800" dirty="0" smtClean="0"/>
                  <a:t>Η ειδική αντίσταση του πλαστικού είναι </a:t>
                </a:r>
                <a14:m>
                  <m:oMath xmlns:m="http://schemas.openxmlformats.org/officeDocument/2006/math">
                    <m:r>
                      <a:rPr lang="el-GR" sz="1800" i="1" smtClean="0">
                        <a:latin typeface="Cambria Math" panose="02040503050406030204" pitchFamily="18" charset="0"/>
                      </a:rPr>
                      <m:t>𝜌</m:t>
                    </m:r>
                  </m:oMath>
                </a14:m>
                <a:r>
                  <a:rPr lang="en-US" sz="1800" b="0" dirty="0" smtClean="0"/>
                  <a:t>. </a:t>
                </a:r>
                <a:r>
                  <a:rPr lang="el-GR" sz="1800" dirty="0" smtClean="0"/>
                  <a:t>Βρείτε την αντίσταση του πλαστικού ανάμεσα στους δυο αγωγούς.</a:t>
                </a:r>
                <a:endParaRPr lang="el-GR" sz="1800" b="0" dirty="0" smtClean="0"/>
              </a:p>
              <a:p>
                <a:pPr marL="365760" lvl="1" indent="0">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5433850" cy="4569730"/>
              </a:xfrm>
              <a:blipFill rotWithShape="0">
                <a:blip r:embed="rId2"/>
                <a:stretch>
                  <a:fillRect t="-1067" r="-1345"/>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710184"/>
            <a:ext cx="2649010" cy="5004708"/>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26680" y="427320"/>
              <a:ext cx="8154000" cy="5884920"/>
            </p14:xfrm>
          </p:contentPart>
        </mc:Choice>
        <mc:Fallback xmlns="">
          <p:pic>
            <p:nvPicPr>
              <p:cNvPr id="5" name="Ink 4"/>
              <p:cNvPicPr/>
              <p:nvPr/>
            </p:nvPicPr>
            <p:blipFill>
              <a:blip r:embed="rId5"/>
              <a:stretch>
                <a:fillRect/>
              </a:stretch>
            </p:blipFill>
            <p:spPr>
              <a:xfrm>
                <a:off x="518400" y="415800"/>
                <a:ext cx="8176320" cy="5901120"/>
              </a:xfrm>
              <a:prstGeom prst="rect">
                <a:avLst/>
              </a:prstGeom>
            </p:spPr>
          </p:pic>
        </mc:Fallback>
      </mc:AlternateContent>
    </p:spTree>
    <p:extLst>
      <p:ext uri="{BB962C8B-B14F-4D97-AF65-F5344CB8AC3E}">
        <p14:creationId xmlns:p14="http://schemas.microsoft.com/office/powerpoint/2010/main" val="2702434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lstStyle/>
              <a:p>
                <a:r>
                  <a:rPr lang="el-GR" b="1" dirty="0" smtClean="0"/>
                  <a:t>Παράδειγμα:</a:t>
                </a:r>
              </a:p>
              <a:p>
                <a:pPr lvl="1"/>
                <a:r>
                  <a:rPr lang="el-GR" dirty="0" smtClean="0"/>
                  <a:t>Δυο όμοιες φορτισμένες σφαίρες, καθεμιά μάζας </a:t>
                </a:r>
                <a14:m>
                  <m:oMath xmlns:m="http://schemas.openxmlformats.org/officeDocument/2006/math">
                    <m:r>
                      <a:rPr lang="en-US" b="0" i="1" smtClean="0">
                        <a:latin typeface="Cambria Math" panose="02040503050406030204" pitchFamily="18" charset="0"/>
                      </a:rPr>
                      <m:t>𝑚</m:t>
                    </m:r>
                    <m:r>
                      <a:rPr lang="en-US" b="0" i="1" smtClean="0">
                        <a:latin typeface="Cambria Math" panose="02040503050406030204" pitchFamily="18" charset="0"/>
                      </a:rPr>
                      <m:t>=3×</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𝑘𝑔</m:t>
                    </m:r>
                  </m:oMath>
                </a14:m>
                <a:r>
                  <a:rPr lang="en-US" dirty="0" smtClean="0"/>
                  <a:t>, </a:t>
                </a:r>
                <a:r>
                  <a:rPr lang="el-GR" dirty="0" smtClean="0"/>
                  <a:t>κρέμονται σε ισορροπία όπως στο σχήμα. Το μήκος κάθε σχοινιού είναι </a:t>
                </a:r>
                <a14:m>
                  <m:oMath xmlns:m="http://schemas.openxmlformats.org/officeDocument/2006/math">
                    <m:r>
                      <a:rPr lang="el-GR" b="0" i="1" smtClean="0">
                        <a:latin typeface="Cambria Math" panose="02040503050406030204" pitchFamily="18" charset="0"/>
                      </a:rPr>
                      <m:t>0.15 </m:t>
                    </m:r>
                    <m:r>
                      <a:rPr lang="en-US" b="0" i="1" smtClean="0">
                        <a:latin typeface="Cambria Math" panose="02040503050406030204" pitchFamily="18" charset="0"/>
                      </a:rPr>
                      <m:t>𝑚</m:t>
                    </m:r>
                    <m:r>
                      <a:rPr lang="el-GR" b="0" i="0" smtClean="0">
                        <a:latin typeface="Cambria Math" panose="02040503050406030204" pitchFamily="18" charset="0"/>
                      </a:rPr>
                      <m:t>,</m:t>
                    </m:r>
                  </m:oMath>
                </a14:m>
                <a:r>
                  <a:rPr lang="el-GR" dirty="0" smtClean="0"/>
                  <a:t> ενώ η γωνία θ είναι </a:t>
                </a:r>
                <a14:m>
                  <m:oMath xmlns:m="http://schemas.openxmlformats.org/officeDocument/2006/math">
                    <m:sSup>
                      <m:sSupPr>
                        <m:ctrlPr>
                          <a:rPr lang="el-GR" i="1" smtClean="0">
                            <a:latin typeface="Cambria Math" panose="02040503050406030204" pitchFamily="18" charset="0"/>
                          </a:rPr>
                        </m:ctrlPr>
                      </m:sSupPr>
                      <m:e>
                        <m:r>
                          <a:rPr lang="el-GR" b="0" i="1" smtClean="0">
                            <a:latin typeface="Cambria Math" panose="02040503050406030204" pitchFamily="18" charset="0"/>
                          </a:rPr>
                          <m:t>5</m:t>
                        </m:r>
                      </m:e>
                      <m:sup>
                        <m:r>
                          <a:rPr lang="el-GR" b="0" i="1" smtClean="0">
                            <a:latin typeface="Cambria Math" panose="02040503050406030204" pitchFamily="18" charset="0"/>
                          </a:rPr>
                          <m:t>𝜊</m:t>
                        </m:r>
                      </m:sup>
                    </m:sSup>
                  </m:oMath>
                </a14:m>
                <a:r>
                  <a:rPr lang="el-GR" dirty="0" smtClean="0"/>
                  <a:t>. Βρείτε το μέτρο του φορτίου κάθε σφαίρας.</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cstate="print"/>
                <a:stretch>
                  <a:fillRect t="-1067"/>
                </a:stretch>
              </a:blipFill>
            </p:spPr>
            <p:txBody>
              <a:bodyPr/>
              <a:lstStyle/>
              <a:p>
                <a:r>
                  <a:rPr lang="el-GR">
                    <a:noFill/>
                  </a:rPr>
                  <a:t> </a:t>
                </a:r>
              </a:p>
            </p:txBody>
          </p:sp>
        </mc:Fallback>
      </mc:AlternateContent>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4399" y="3836052"/>
            <a:ext cx="3996200" cy="2610468"/>
          </a:xfrm>
          <a:prstGeom prst="rect">
            <a:avLst/>
          </a:prstGeom>
        </p:spPr>
      </p:pic>
    </p:spTree>
    <p:extLst>
      <p:ext uri="{BB962C8B-B14F-4D97-AF65-F5344CB8AC3E}">
        <p14:creationId xmlns:p14="http://schemas.microsoft.com/office/powerpoint/2010/main" val="116201301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50" cy="4569730"/>
              </a:xfrm>
            </p:spPr>
            <p:txBody>
              <a:bodyPr>
                <a:normAutofit fontScale="92500" lnSpcReduction="20000"/>
              </a:bodyPr>
              <a:lstStyle/>
              <a:p>
                <a:r>
                  <a:rPr lang="el-GR" b="1" dirty="0" smtClean="0"/>
                  <a:t>Αντίσταση</a:t>
                </a:r>
              </a:p>
              <a:p>
                <a:pPr lvl="1"/>
                <a:r>
                  <a:rPr lang="el-GR" dirty="0" smtClean="0"/>
                  <a:t>Ίσως γνωρίζετε ότι η ειδική αντίσταση</a:t>
                </a:r>
                <a:r>
                  <a:rPr lang="en-US" dirty="0" smtClean="0"/>
                  <a:t> </a:t>
                </a:r>
                <a14:m>
                  <m:oMath xmlns:m="http://schemas.openxmlformats.org/officeDocument/2006/math">
                    <m:r>
                      <a:rPr lang="el-GR" i="1">
                        <a:latin typeface="Cambria Math" panose="02040503050406030204" pitchFamily="18" charset="0"/>
                      </a:rPr>
                      <m:t>𝜌</m:t>
                    </m:r>
                  </m:oMath>
                </a14:m>
                <a:r>
                  <a:rPr lang="en-US" dirty="0" smtClean="0"/>
                  <a:t> </a:t>
                </a:r>
                <a:r>
                  <a:rPr lang="el-GR" dirty="0" smtClean="0"/>
                  <a:t>σχετίζεται γραμμικά με τη θερμοκρασία</a:t>
                </a:r>
              </a:p>
              <a:p>
                <a:pPr lvl="1"/>
                <a:r>
                  <a:rPr lang="el-GR" dirty="0" smtClean="0"/>
                  <a:t>Αυτό ισχύει μόνο για ένα συγκεκριμένο εύρος θερμοκρασιών</a:t>
                </a:r>
              </a:p>
              <a:p>
                <a:pPr lvl="1"/>
                <a:r>
                  <a:rPr lang="el-GR" dirty="0" smtClean="0"/>
                  <a:t>Η έκφραση είναι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𝜌</m:t>
                      </m:r>
                      <m:r>
                        <a:rPr lang="el-GR" b="0" i="1" smtClean="0">
                          <a:latin typeface="Cambria Math" panose="02040503050406030204" pitchFamily="18" charset="0"/>
                        </a:rPr>
                        <m:t>=</m:t>
                      </m:r>
                      <m:sSub>
                        <m:sSubPr>
                          <m:ctrlPr>
                            <a:rPr lang="el-GR" i="1">
                              <a:latin typeface="Cambria Math" panose="02040503050406030204" pitchFamily="18" charset="0"/>
                            </a:rPr>
                          </m:ctrlPr>
                        </m:sSubPr>
                        <m:e>
                          <m:r>
                            <a:rPr lang="el-GR" i="1">
                              <a:latin typeface="Cambria Math" panose="02040503050406030204" pitchFamily="18" charset="0"/>
                            </a:rPr>
                            <m:t>𝜌</m:t>
                          </m:r>
                        </m:e>
                        <m:sub>
                          <m:r>
                            <a:rPr lang="el-GR" i="1">
                              <a:latin typeface="Cambria Math" panose="02040503050406030204" pitchFamily="18" charset="0"/>
                            </a:rPr>
                            <m:t>0</m:t>
                          </m:r>
                        </m:sub>
                      </m:sSub>
                      <m:r>
                        <a:rPr lang="el-GR" b="0" i="1" smtClean="0">
                          <a:latin typeface="Cambria Math" panose="02040503050406030204" pitchFamily="18" charset="0"/>
                        </a:rPr>
                        <m:t>[1+</m:t>
                      </m:r>
                      <m:r>
                        <a:rPr lang="en-US" b="0" i="1" smtClean="0">
                          <a:latin typeface="Cambria Math" panose="02040503050406030204" pitchFamily="18" charset="0"/>
                        </a:rPr>
                        <m:t>𝑎</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oMath>
                  </m:oMathPara>
                </a14:m>
                <a:endParaRPr lang="en-US" dirty="0" smtClean="0"/>
              </a:p>
              <a:p>
                <a:pPr lvl="2"/>
                <a:r>
                  <a:rPr lang="el-GR" dirty="0" smtClean="0"/>
                  <a:t>με </a:t>
                </a:r>
                <a14:m>
                  <m:oMath xmlns:m="http://schemas.openxmlformats.org/officeDocument/2006/math">
                    <m:sSub>
                      <m:sSubPr>
                        <m:ctrlPr>
                          <a:rPr lang="el-GR" b="1" i="1">
                            <a:latin typeface="Cambria Math" panose="02040503050406030204" pitchFamily="18" charset="0"/>
                          </a:rPr>
                        </m:ctrlPr>
                      </m:sSubPr>
                      <m:e>
                        <m:r>
                          <a:rPr lang="el-GR" b="1" i="1">
                            <a:latin typeface="Cambria Math" panose="02040503050406030204" pitchFamily="18" charset="0"/>
                          </a:rPr>
                          <m:t>𝝆</m:t>
                        </m:r>
                      </m:e>
                      <m:sub>
                        <m:r>
                          <a:rPr lang="el-GR" b="1" i="1">
                            <a:latin typeface="Cambria Math" panose="02040503050406030204" pitchFamily="18" charset="0"/>
                          </a:rPr>
                          <m:t>𝟎</m:t>
                        </m:r>
                      </m:sub>
                    </m:sSub>
                  </m:oMath>
                </a14:m>
                <a:r>
                  <a:rPr lang="en-US" dirty="0" smtClean="0"/>
                  <a:t> </a:t>
                </a:r>
                <a:r>
                  <a:rPr lang="el-GR" dirty="0" smtClean="0"/>
                  <a:t>την </a:t>
                </a:r>
                <a:r>
                  <a:rPr lang="el-GR" b="1" i="1" dirty="0" smtClean="0"/>
                  <a:t>ειδική αντίσταση θερμοκρασίας αναφοράς</a:t>
                </a:r>
                <a:r>
                  <a:rPr lang="en-US" i="1" dirty="0" smtClean="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0</m:t>
                        </m:r>
                      </m:sub>
                    </m:sSub>
                  </m:oMath>
                </a14:m>
                <a:endParaRPr lang="el-GR" dirty="0" smtClean="0"/>
              </a:p>
              <a:p>
                <a:pPr lvl="2"/>
                <a:r>
                  <a:rPr lang="el-GR" dirty="0" smtClean="0"/>
                  <a:t>με </a:t>
                </a: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𝑻</m:t>
                        </m:r>
                      </m:e>
                      <m:sub>
                        <m:r>
                          <a:rPr lang="el-GR" b="1" i="1">
                            <a:latin typeface="Cambria Math" panose="02040503050406030204" pitchFamily="18" charset="0"/>
                          </a:rPr>
                          <m:t>𝟎</m:t>
                        </m:r>
                      </m:sub>
                    </m:sSub>
                  </m:oMath>
                </a14:m>
                <a:r>
                  <a:rPr lang="en-US" dirty="0"/>
                  <a:t> </a:t>
                </a:r>
                <a:r>
                  <a:rPr lang="el-GR" dirty="0"/>
                  <a:t>την </a:t>
                </a:r>
                <a:r>
                  <a:rPr lang="el-GR" b="1" i="1" dirty="0" smtClean="0"/>
                  <a:t>θερμοκρασία αναφοράς </a:t>
                </a:r>
                <a:r>
                  <a:rPr lang="el-GR" dirty="0" smtClean="0"/>
                  <a:t>(συνήθως 20 </a:t>
                </a:r>
                <a:r>
                  <a:rPr lang="en-US" dirty="0" smtClean="0"/>
                  <a:t>C)</a:t>
                </a:r>
              </a:p>
              <a:p>
                <a:pPr lvl="2"/>
                <a:r>
                  <a:rPr lang="el-GR" dirty="0"/>
                  <a:t>με </a:t>
                </a:r>
                <a14:m>
                  <m:oMath xmlns:m="http://schemas.openxmlformats.org/officeDocument/2006/math">
                    <m:r>
                      <a:rPr lang="en-US" b="1" i="1" smtClean="0">
                        <a:latin typeface="Cambria Math" panose="02040503050406030204" pitchFamily="18" charset="0"/>
                      </a:rPr>
                      <m:t>𝒂</m:t>
                    </m:r>
                  </m:oMath>
                </a14:m>
                <a:r>
                  <a:rPr lang="en-US" dirty="0" smtClean="0"/>
                  <a:t> </a:t>
                </a:r>
                <a:r>
                  <a:rPr lang="el-GR" dirty="0" smtClean="0"/>
                  <a:t>το </a:t>
                </a:r>
                <a:r>
                  <a:rPr lang="el-GR" b="1" i="1" dirty="0" smtClean="0"/>
                  <a:t>θερμοκρασιακό συντελεστή ειδικής αντίστασης</a:t>
                </a:r>
                <a:r>
                  <a:rPr lang="el-GR" dirty="0" smtClean="0"/>
                  <a:t>, ο οποίος μπορεί να εκφραστεί ως </a:t>
                </a:r>
                <a:endParaRPr lang="el-GR" b="0"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Δρ</m:t>
                          </m:r>
                        </m:num>
                        <m:den>
                          <m:sSub>
                            <m:sSubPr>
                              <m:ctrlPr>
                                <a:rPr lang="en-US" b="0" i="1" smtClean="0">
                                  <a:latin typeface="Cambria Math" panose="02040503050406030204" pitchFamily="18" charset="0"/>
                                </a:rPr>
                              </m:ctrlPr>
                            </m:sSubPr>
                            <m:e>
                              <m:r>
                                <a:rPr lang="el-GR" b="0" i="1" smtClean="0">
                                  <a:latin typeface="Cambria Math" panose="02040503050406030204" pitchFamily="18" charset="0"/>
                                </a:rPr>
                                <m:t>𝜌</m:t>
                              </m:r>
                            </m:e>
                            <m:sub>
                              <m:r>
                                <a:rPr lang="el-GR" b="0" i="1" smtClean="0">
                                  <a:latin typeface="Cambria Math" panose="02040503050406030204" pitchFamily="18" charset="0"/>
                                </a:rPr>
                                <m:t>0</m:t>
                              </m:r>
                            </m:sub>
                          </m:sSub>
                          <m:r>
                            <m:rPr>
                              <m:sty m:val="p"/>
                            </m:rPr>
                            <a:rPr lang="el-GR" b="0" i="0" smtClean="0">
                              <a:latin typeface="Cambria Math" panose="02040503050406030204" pitchFamily="18" charset="0"/>
                            </a:rPr>
                            <m:t>ΔΤ</m:t>
                          </m:r>
                        </m:den>
                      </m:f>
                    </m:oMath>
                  </m:oMathPara>
                </a14:m>
                <a:endParaRPr lang="el-GR" dirty="0"/>
              </a:p>
              <a:p>
                <a:pPr lvl="1"/>
                <a:r>
                  <a:rPr lang="el-GR" dirty="0" smtClean="0"/>
                  <a:t>Άρα η αντίσταση </a:t>
                </a:r>
                <a:r>
                  <a:rPr lang="en-US" dirty="0" smtClean="0"/>
                  <a:t>R </a:t>
                </a:r>
                <a:r>
                  <a:rPr lang="el-GR" dirty="0" smtClean="0"/>
                  <a:t>μπορεί να γραφεί ως </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0</m:t>
                          </m:r>
                        </m:sub>
                      </m:sSub>
                      <m:r>
                        <a:rPr lang="en-US" b="0" i="1" smtClean="0">
                          <a:latin typeface="Cambria Math" panose="02040503050406030204" pitchFamily="18" charset="0"/>
                        </a:rPr>
                        <m:t>[1+</m:t>
                      </m:r>
                      <m:r>
                        <a:rPr lang="en-US" b="0" i="1" smtClean="0">
                          <a:latin typeface="Cambria Math" panose="02040503050406030204" pitchFamily="18" charset="0"/>
                        </a:rPr>
                        <m:t>𝑎</m:t>
                      </m:r>
                      <m:d>
                        <m:dPr>
                          <m:ctrlPr>
                            <a:rPr lang="en-US" b="0" i="1" smtClean="0">
                              <a:latin typeface="Cambria Math" panose="02040503050406030204" pitchFamily="18" charset="0"/>
                            </a:rPr>
                          </m:ctrlPr>
                        </m:dPr>
                        <m:e>
                          <m:r>
                            <a:rPr lang="en-US" b="0" i="1" smtClean="0">
                              <a:latin typeface="Cambria Math" panose="02040503050406030204" pitchFamily="18" charset="0"/>
                            </a:rPr>
                            <m:t>𝑇</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oMath>
                  </m:oMathPara>
                </a14:m>
                <a:endParaRPr lang="el-GR" dirty="0"/>
              </a:p>
              <a:p>
                <a:pPr lvl="2"/>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50" cy="4569730"/>
              </a:xfrm>
              <a:blipFill rotWithShape="0">
                <a:blip r:embed="rId2"/>
                <a:stretch>
                  <a:fillRect t="-2400" r="-1457"/>
                </a:stretch>
              </a:blipFill>
            </p:spPr>
            <p:txBody>
              <a:bodyPr/>
              <a:lstStyle/>
              <a:p>
                <a:r>
                  <a:rPr lang="el-GR">
                    <a:noFill/>
                  </a:rPr>
                  <a:t> </a:t>
                </a:r>
              </a:p>
            </p:txBody>
          </p:sp>
        </mc:Fallback>
      </mc:AlternateContent>
    </p:spTree>
    <p:extLst>
      <p:ext uri="{BB962C8B-B14F-4D97-AF65-F5344CB8AC3E}">
        <p14:creationId xmlns:p14="http://schemas.microsoft.com/office/powerpoint/2010/main" val="39884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p:sp>
        <p:nvSpPr>
          <p:cNvPr id="3" name="Content Placeholder 2"/>
          <p:cNvSpPr>
            <a:spLocks noGrp="1"/>
          </p:cNvSpPr>
          <p:nvPr>
            <p:ph idx="1"/>
          </p:nvPr>
        </p:nvSpPr>
        <p:spPr>
          <a:xfrm>
            <a:off x="738350" y="1907270"/>
            <a:ext cx="7948450" cy="4569730"/>
          </a:xfrm>
        </p:spPr>
        <p:txBody>
          <a:bodyPr>
            <a:normAutofit/>
          </a:bodyPr>
          <a:lstStyle/>
          <a:p>
            <a:r>
              <a:rPr lang="el-GR" b="1" dirty="0" smtClean="0"/>
              <a:t>Ηλεκτρική Ισχύς</a:t>
            </a:r>
          </a:p>
          <a:p>
            <a:pPr lvl="1"/>
            <a:r>
              <a:rPr lang="el-GR" dirty="0" smtClean="0"/>
              <a:t>Σε τυπικά </a:t>
            </a:r>
            <a:r>
              <a:rPr lang="el-GR" dirty="0" err="1" smtClean="0"/>
              <a:t>ηλ</a:t>
            </a:r>
            <a:r>
              <a:rPr lang="el-GR" dirty="0" smtClean="0"/>
              <a:t>. κυκλώματα, η ενέργεια μεταφέρεται από μια πηγή όπως η μπαταρία, σε μια λάμπα ή μια συσκευή</a:t>
            </a:r>
          </a:p>
          <a:p>
            <a:pPr lvl="1"/>
            <a:r>
              <a:rPr lang="el-GR" dirty="0" smtClean="0"/>
              <a:t>Ας βρούμε μια έκφραση που θα μας δίνει το ρυθμό μεταφοράς αυτής της ενέργειας!</a:t>
            </a:r>
          </a:p>
          <a:p>
            <a:pPr lvl="1"/>
            <a:r>
              <a:rPr lang="el-GR" dirty="0" smtClean="0"/>
              <a:t>Ας θεωρήσουμε το παρακάτω </a:t>
            </a:r>
            <a:br>
              <a:rPr lang="el-GR" dirty="0" smtClean="0"/>
            </a:br>
            <a:r>
              <a:rPr lang="el-GR" dirty="0" smtClean="0"/>
              <a:t>κύκλωμα όπου ενέργεια </a:t>
            </a:r>
            <a:r>
              <a:rPr lang="el-GR" dirty="0" err="1" smtClean="0"/>
              <a:t>μεταφέρε</a:t>
            </a:r>
            <a:r>
              <a:rPr lang="el-GR" dirty="0" smtClean="0"/>
              <a:t>-</a:t>
            </a:r>
            <a:br>
              <a:rPr lang="el-GR" dirty="0" smtClean="0"/>
            </a:br>
            <a:r>
              <a:rPr lang="el-GR" dirty="0" err="1" smtClean="0"/>
              <a:t>ται</a:t>
            </a:r>
            <a:r>
              <a:rPr lang="el-GR" dirty="0" smtClean="0"/>
              <a:t> σε έναν αντιστάτη</a:t>
            </a:r>
          </a:p>
          <a:p>
            <a:pPr lvl="2"/>
            <a:r>
              <a:rPr lang="el-GR" dirty="0" smtClean="0"/>
              <a:t>Στην πραγματικότητα, κάποια </a:t>
            </a:r>
            <a:r>
              <a:rPr lang="el-GR" dirty="0" err="1" smtClean="0"/>
              <a:t>ενέρ</a:t>
            </a:r>
            <a:r>
              <a:rPr lang="el-GR" dirty="0" smtClean="0"/>
              <a:t>-</a:t>
            </a:r>
            <a:br>
              <a:rPr lang="el-GR" dirty="0" smtClean="0"/>
            </a:br>
            <a:r>
              <a:rPr lang="el-GR" dirty="0" smtClean="0"/>
              <a:t>γεια μεταφέρεται και στα καλώδια,</a:t>
            </a:r>
            <a:br>
              <a:rPr lang="el-GR" dirty="0" smtClean="0"/>
            </a:br>
            <a:r>
              <a:rPr lang="el-GR" dirty="0" smtClean="0"/>
              <a:t>την οποία θεωρούμε αμελητέα</a:t>
            </a: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865" y="3904700"/>
            <a:ext cx="2488935" cy="2562572"/>
          </a:xfrm>
          <a:prstGeom prst="rect">
            <a:avLst/>
          </a:prstGeom>
        </p:spPr>
      </p:pic>
    </p:spTree>
    <p:extLst>
      <p:ext uri="{BB962C8B-B14F-4D97-AF65-F5344CB8AC3E}">
        <p14:creationId xmlns:p14="http://schemas.microsoft.com/office/powerpoint/2010/main" val="39147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p:sp>
        <p:nvSpPr>
          <p:cNvPr id="3" name="Content Placeholder 2"/>
          <p:cNvSpPr>
            <a:spLocks noGrp="1"/>
          </p:cNvSpPr>
          <p:nvPr>
            <p:ph idx="1"/>
          </p:nvPr>
        </p:nvSpPr>
        <p:spPr>
          <a:xfrm>
            <a:off x="738350" y="1907270"/>
            <a:ext cx="7948450" cy="4569730"/>
          </a:xfrm>
        </p:spPr>
        <p:txBody>
          <a:bodyPr>
            <a:normAutofit lnSpcReduction="10000"/>
          </a:bodyPr>
          <a:lstStyle/>
          <a:p>
            <a:r>
              <a:rPr lang="el-GR" b="1" dirty="0" smtClean="0"/>
              <a:t>Ηλεκτρική Ισχύς</a:t>
            </a:r>
          </a:p>
          <a:p>
            <a:pPr lvl="1"/>
            <a:r>
              <a:rPr lang="el-GR" dirty="0" smtClean="0"/>
              <a:t>Ας θεωρήσουμε ότι ακολουθούμε ένα φορτίο </a:t>
            </a:r>
            <a:r>
              <a:rPr lang="en-US" dirty="0" smtClean="0"/>
              <a:t>Q </a:t>
            </a:r>
            <a:r>
              <a:rPr lang="el-GR" dirty="0" smtClean="0"/>
              <a:t>που κινείται στο κύκλωμα κατά τη φορά του ρολογιού, ξεκινώντας και καταλήγοντας στο σημείο </a:t>
            </a:r>
            <a:r>
              <a:rPr lang="en-US" dirty="0" smtClean="0"/>
              <a:t>a</a:t>
            </a:r>
          </a:p>
          <a:p>
            <a:pPr lvl="2"/>
            <a:r>
              <a:rPr lang="el-GR" dirty="0" smtClean="0"/>
              <a:t>Από το </a:t>
            </a:r>
            <a:r>
              <a:rPr lang="en-US" dirty="0" smtClean="0"/>
              <a:t>a </a:t>
            </a:r>
            <a:r>
              <a:rPr lang="el-GR" dirty="0" smtClean="0"/>
              <a:t>στο </a:t>
            </a:r>
            <a:r>
              <a:rPr lang="en-US" dirty="0" smtClean="0"/>
              <a:t>b, </a:t>
            </a:r>
            <a:r>
              <a:rPr lang="el-GR" dirty="0" smtClean="0"/>
              <a:t>η ηλεκτρ. δυναμική ενέργεια του συστήματος αυξάνεται κατά </a:t>
            </a:r>
            <a:r>
              <a:rPr lang="en-US" dirty="0" smtClean="0"/>
              <a:t>Q</a:t>
            </a:r>
            <a:r>
              <a:rPr lang="el-GR" dirty="0" smtClean="0"/>
              <a:t>Δ</a:t>
            </a:r>
            <a:r>
              <a:rPr lang="en-US" dirty="0" smtClean="0"/>
              <a:t>V</a:t>
            </a:r>
          </a:p>
          <a:p>
            <a:pPr lvl="3"/>
            <a:r>
              <a:rPr lang="en-US" dirty="0" smtClean="0"/>
              <a:t>…</a:t>
            </a:r>
            <a:r>
              <a:rPr lang="el-GR" dirty="0" smtClean="0"/>
              <a:t>ενώ η χημική δυναμική ενέργεια της</a:t>
            </a:r>
            <a:br>
              <a:rPr lang="el-GR" dirty="0" smtClean="0"/>
            </a:br>
            <a:r>
              <a:rPr lang="el-GR" dirty="0" smtClean="0"/>
              <a:t>μπαταρίας μειώνεται εξίσου</a:t>
            </a:r>
          </a:p>
          <a:p>
            <a:pPr lvl="2"/>
            <a:r>
              <a:rPr lang="el-GR" dirty="0" smtClean="0"/>
              <a:t>Όσο το φορτίο κινείται από το </a:t>
            </a:r>
            <a:r>
              <a:rPr lang="en-US" dirty="0" smtClean="0"/>
              <a:t>c </a:t>
            </a:r>
            <a:r>
              <a:rPr lang="el-GR" dirty="0" smtClean="0"/>
              <a:t>στο</a:t>
            </a:r>
            <a:br>
              <a:rPr lang="el-GR" dirty="0" smtClean="0"/>
            </a:br>
            <a:r>
              <a:rPr lang="en-US" dirty="0" smtClean="0"/>
              <a:t>d, </a:t>
            </a:r>
            <a:r>
              <a:rPr lang="el-GR" dirty="0" smtClean="0"/>
              <a:t>η ηλεκτρ. δυναμική ενέργεια του</a:t>
            </a:r>
            <a:br>
              <a:rPr lang="el-GR" dirty="0" smtClean="0"/>
            </a:br>
            <a:r>
              <a:rPr lang="el-GR" dirty="0" smtClean="0"/>
              <a:t>συστήματος μειώνεται λόγω της</a:t>
            </a:r>
            <a:br>
              <a:rPr lang="el-GR" dirty="0" smtClean="0"/>
            </a:br>
            <a:r>
              <a:rPr lang="el-GR" dirty="0" smtClean="0"/>
              <a:t>σύγκρουσης ηλεκτρονίων με τα </a:t>
            </a:r>
            <a:r>
              <a:rPr lang="el-GR" dirty="0" err="1" smtClean="0"/>
              <a:t>άτο</a:t>
            </a:r>
            <a:r>
              <a:rPr lang="el-GR" dirty="0" smtClean="0"/>
              <a:t>-</a:t>
            </a:r>
            <a:br>
              <a:rPr lang="el-GR" dirty="0" smtClean="0"/>
            </a:br>
            <a:r>
              <a:rPr lang="el-GR" dirty="0" smtClean="0"/>
              <a:t>μα του αντιστάτη</a:t>
            </a:r>
          </a:p>
          <a:p>
            <a:pPr lvl="3"/>
            <a:r>
              <a:rPr lang="el-GR" dirty="0" smtClean="0"/>
              <a:t>Μετατροπή </a:t>
            </a:r>
            <a:r>
              <a:rPr lang="el-GR" dirty="0" err="1" smtClean="0"/>
              <a:t>ηλ</a:t>
            </a:r>
            <a:r>
              <a:rPr lang="el-GR" dirty="0" smtClean="0"/>
              <a:t>. δυναμικής ενέργειας σε</a:t>
            </a:r>
            <a:br>
              <a:rPr lang="el-GR" dirty="0" smtClean="0"/>
            </a:br>
            <a:r>
              <a:rPr lang="el-GR" dirty="0" smtClean="0"/>
              <a:t>εσωτερική ενέργεια</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865" y="3904700"/>
            <a:ext cx="2488935" cy="2562572"/>
          </a:xfrm>
          <a:prstGeom prst="rect">
            <a:avLst/>
          </a:prstGeom>
        </p:spPr>
      </p:pic>
    </p:spTree>
    <p:extLst>
      <p:ext uri="{BB962C8B-B14F-4D97-AF65-F5344CB8AC3E}">
        <p14:creationId xmlns:p14="http://schemas.microsoft.com/office/powerpoint/2010/main" val="59248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865" y="3904700"/>
            <a:ext cx="2488935" cy="2562572"/>
          </a:xfrm>
          <a:prstGeom prst="rect">
            <a:avLst/>
          </a:prstGeom>
        </p:spPr>
      </p:pic>
      <p:sp>
        <p:nvSpPr>
          <p:cNvPr id="2" name="Title 1"/>
          <p:cNvSpPr>
            <a:spLocks noGrp="1"/>
          </p:cNvSpPr>
          <p:nvPr>
            <p:ph type="title"/>
          </p:nvPr>
        </p:nvSpPr>
        <p:spPr/>
        <p:txBody>
          <a:bodyPr/>
          <a:lstStyle/>
          <a:p>
            <a:r>
              <a:rPr lang="el-GR" dirty="0" smtClean="0"/>
              <a:t>Ρεύμα και Αντίσταση</a:t>
            </a:r>
            <a:endParaRPr lang="el-GR" dirty="0"/>
          </a:p>
        </p:txBody>
      </p:sp>
      <p:sp>
        <p:nvSpPr>
          <p:cNvPr id="3" name="Content Placeholder 2"/>
          <p:cNvSpPr>
            <a:spLocks noGrp="1"/>
          </p:cNvSpPr>
          <p:nvPr>
            <p:ph idx="1"/>
          </p:nvPr>
        </p:nvSpPr>
        <p:spPr>
          <a:xfrm>
            <a:off x="738350" y="1907270"/>
            <a:ext cx="7948450" cy="4569730"/>
          </a:xfrm>
        </p:spPr>
        <p:txBody>
          <a:bodyPr>
            <a:normAutofit/>
          </a:bodyPr>
          <a:lstStyle/>
          <a:p>
            <a:r>
              <a:rPr lang="el-GR" b="1" dirty="0" smtClean="0"/>
              <a:t>Ηλεκτρική Ισχύς</a:t>
            </a:r>
          </a:p>
          <a:p>
            <a:pPr lvl="2"/>
            <a:r>
              <a:rPr lang="el-GR" dirty="0" smtClean="0"/>
              <a:t>Όταν το φορτίο επιστρέφει στο </a:t>
            </a:r>
            <a:r>
              <a:rPr lang="en-US" dirty="0" smtClean="0"/>
              <a:t>a, </a:t>
            </a:r>
            <a:r>
              <a:rPr lang="el-GR" dirty="0" smtClean="0"/>
              <a:t>το συνολικό αποτέλεσμα είναι ότι ένα τμήμα της χημικής δυναμικής ενέργειας της μπαταρίας μεταφέρθηκε στον αντιστάτη και έμεινε εκεί ως εσωτερική ενέργεια που σχετίζεται με την κίνηση των ατόμων του αντιστάτη</a:t>
            </a:r>
            <a:endParaRPr lang="en-US" dirty="0" smtClean="0"/>
          </a:p>
          <a:p>
            <a:pPr lvl="2"/>
            <a:r>
              <a:rPr lang="el-GR" dirty="0" smtClean="0"/>
              <a:t>Συνήθως ο αντιστάτης είναι σε επαφή με </a:t>
            </a:r>
            <a:br>
              <a:rPr lang="el-GR" dirty="0" smtClean="0"/>
            </a:br>
            <a:r>
              <a:rPr lang="el-GR" dirty="0" smtClean="0"/>
              <a:t>τον αέρα</a:t>
            </a:r>
          </a:p>
          <a:p>
            <a:pPr lvl="3"/>
            <a:r>
              <a:rPr lang="el-GR" dirty="0" smtClean="0"/>
              <a:t>Μεταφέρεται ενέργεια μέσω θερμότητας</a:t>
            </a:r>
          </a:p>
          <a:p>
            <a:pPr lvl="3"/>
            <a:r>
              <a:rPr lang="el-GR" dirty="0" smtClean="0"/>
              <a:t>Εκπέμπεται επίσης ακτινοβολία</a:t>
            </a:r>
          </a:p>
          <a:p>
            <a:pPr lvl="2"/>
            <a:r>
              <a:rPr lang="el-GR" dirty="0" smtClean="0"/>
              <a:t>Μετά από λίγο, ο αντιστάτης </a:t>
            </a:r>
            <a:r>
              <a:rPr lang="el-GR" dirty="0" err="1" smtClean="0"/>
              <a:t>επα</a:t>
            </a:r>
            <a:r>
              <a:rPr lang="el-GR" dirty="0" smtClean="0"/>
              <a:t>-</a:t>
            </a:r>
            <a:br>
              <a:rPr lang="el-GR" dirty="0" smtClean="0"/>
            </a:br>
            <a:r>
              <a:rPr lang="el-GR" dirty="0" err="1" smtClean="0"/>
              <a:t>νέρχεται</a:t>
            </a:r>
            <a:r>
              <a:rPr lang="el-GR" dirty="0" smtClean="0"/>
              <a:t> σε φυσιολογική </a:t>
            </a:r>
            <a:r>
              <a:rPr lang="el-GR" dirty="0" err="1" smtClean="0"/>
              <a:t>θερμοκρα</a:t>
            </a:r>
            <a:r>
              <a:rPr lang="el-GR" dirty="0" smtClean="0"/>
              <a:t>-</a:t>
            </a:r>
            <a:br>
              <a:rPr lang="el-GR" dirty="0" smtClean="0"/>
            </a:br>
            <a:r>
              <a:rPr lang="el-GR" dirty="0" err="1" smtClean="0"/>
              <a:t>σία</a:t>
            </a:r>
            <a:endParaRPr lang="el-GR" dirty="0" smtClean="0"/>
          </a:p>
          <a:p>
            <a:pPr lvl="2"/>
            <a:endParaRPr lang="el-GR" dirty="0" smtClean="0"/>
          </a:p>
        </p:txBody>
      </p:sp>
    </p:spTree>
    <p:extLst>
      <p:ext uri="{BB962C8B-B14F-4D97-AF65-F5344CB8AC3E}">
        <p14:creationId xmlns:p14="http://schemas.microsoft.com/office/powerpoint/2010/main" val="136419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865" y="3904700"/>
            <a:ext cx="2488935" cy="2562572"/>
          </a:xfrm>
          <a:prstGeom prst="rect">
            <a:avLst/>
          </a:prstGeom>
        </p:spPr>
      </p:pic>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50" cy="4645930"/>
              </a:xfrm>
            </p:spPr>
            <p:txBody>
              <a:bodyPr>
                <a:normAutofit fontScale="92500" lnSpcReduction="20000"/>
              </a:bodyPr>
              <a:lstStyle/>
              <a:p>
                <a:r>
                  <a:rPr lang="el-GR" b="1" dirty="0" smtClean="0"/>
                  <a:t>Ηλεκτρική Ισχύς</a:t>
                </a:r>
              </a:p>
              <a:p>
                <a:pPr lvl="1"/>
                <a:r>
                  <a:rPr lang="el-GR" dirty="0" smtClean="0"/>
                  <a:t>Ας μετρήσουμε τώρα το ρυθμό με τον οποίο η ηλεκτρική δυναμική ενέργεια του συστήματος φθίνει όσο το φορτίο </a:t>
                </a:r>
                <a:r>
                  <a:rPr lang="en-US" dirty="0" smtClean="0"/>
                  <a:t>Q </a:t>
                </a:r>
                <a:r>
                  <a:rPr lang="el-GR" dirty="0" smtClean="0"/>
                  <a:t>περνά από τον αντιστάτη: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𝑑𝑡</m:t>
                          </m:r>
                        </m:den>
                      </m:f>
                      <m:d>
                        <m:dPr>
                          <m:ctrlPr>
                            <a:rPr lang="en-US" b="0" i="1" smtClean="0">
                              <a:latin typeface="Cambria Math" panose="02040503050406030204" pitchFamily="18" charset="0"/>
                            </a:rPr>
                          </m:ctrlPr>
                        </m:dPr>
                        <m:e>
                          <m:r>
                            <a:rPr lang="en-US" b="0" i="1" smtClean="0">
                              <a:latin typeface="Cambria Math" panose="02040503050406030204" pitchFamily="18" charset="0"/>
                            </a:rPr>
                            <m:t>𝑄</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d>
                      <m:r>
                        <a:rPr lang="en-US" b="0" i="0"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𝑑𝑄</m:t>
                          </m:r>
                        </m:num>
                        <m:den>
                          <m:r>
                            <a:rPr lang="en-US" b="0" i="1" smtClean="0">
                              <a:latin typeface="Cambria Math" panose="02040503050406030204" pitchFamily="18" charset="0"/>
                            </a:rPr>
                            <m:t>𝑑𝑡</m:t>
                          </m:r>
                        </m:den>
                      </m:f>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r>
                        <m:rPr>
                          <m:sty m:val="p"/>
                        </m:rPr>
                        <a:rPr lang="en-US" b="0" i="0" smtClean="0">
                          <a:latin typeface="Cambria Math" panose="02040503050406030204" pitchFamily="18" charset="0"/>
                        </a:rPr>
                        <m:t>IΔV</m:t>
                      </m:r>
                    </m:oMath>
                  </m:oMathPara>
                </a14:m>
                <a:endParaRPr lang="en-US" dirty="0" smtClean="0"/>
              </a:p>
              <a:p>
                <a:pPr lvl="1"/>
                <a:r>
                  <a:rPr lang="el-GR" dirty="0" smtClean="0"/>
                  <a:t>Το σύστημα αποκτά ξανά αυτή τη</a:t>
                </a:r>
                <a:r>
                  <a:rPr lang="en-US" dirty="0" smtClean="0"/>
                  <a:t> </a:t>
                </a:r>
                <a:r>
                  <a:rPr lang="el-GR" dirty="0" smtClean="0"/>
                  <a:t>δυναμική ενέργεια όταν το φορτίο</a:t>
                </a:r>
                <a:r>
                  <a:rPr lang="en-US" dirty="0" smtClean="0"/>
                  <a:t> </a:t>
                </a:r>
                <a:r>
                  <a:rPr lang="el-GR" dirty="0" smtClean="0"/>
                  <a:t>περάσει ξανά από την μπαταρία</a:t>
                </a:r>
              </a:p>
              <a:p>
                <a:pPr lvl="2"/>
                <a:r>
                  <a:rPr lang="el-GR" dirty="0" smtClean="0"/>
                  <a:t>Φυσικά, με το κόστος απώλειας</a:t>
                </a:r>
                <a:br>
                  <a:rPr lang="el-GR" dirty="0" smtClean="0"/>
                </a:br>
                <a:r>
                  <a:rPr lang="el-GR" dirty="0" smtClean="0"/>
                  <a:t>χημικής ενέργειας από την μπαταρία</a:t>
                </a:r>
              </a:p>
              <a:p>
                <a:pPr lvl="1"/>
                <a:r>
                  <a:rPr lang="el-GR" dirty="0" smtClean="0"/>
                  <a:t>Ο ρυθμός αυτός είναι ίσος με το </a:t>
                </a:r>
                <a:br>
                  <a:rPr lang="el-GR" dirty="0" smtClean="0"/>
                </a:br>
                <a:r>
                  <a:rPr lang="el-GR" dirty="0" smtClean="0"/>
                  <a:t>ρυθμό με τον οπο</a:t>
                </a:r>
                <a:r>
                  <a:rPr lang="el-GR" dirty="0"/>
                  <a:t>ί</a:t>
                </a:r>
                <a:r>
                  <a:rPr lang="el-GR" dirty="0" smtClean="0"/>
                  <a:t>ο αυξάνεται η </a:t>
                </a:r>
                <a:br>
                  <a:rPr lang="el-GR" dirty="0" smtClean="0"/>
                </a:br>
                <a:r>
                  <a:rPr lang="el-GR" dirty="0" smtClean="0"/>
                  <a:t>εσωτερική ενέργεια στον αντιστάτη</a:t>
                </a:r>
                <a:endParaRPr lang="el-GR" dirty="0"/>
              </a:p>
              <a:p>
                <a:pPr lvl="1"/>
                <a:r>
                  <a:rPr lang="el-GR" dirty="0" smtClean="0"/>
                  <a:t>Ισχύς </a:t>
                </a:r>
                <a14:m>
                  <m:oMath xmlns:m="http://schemas.openxmlformats.org/officeDocument/2006/math">
                    <m:r>
                      <a:rPr lang="en-US" i="1">
                        <a:latin typeface="Cambria Math" panose="02040503050406030204" pitchFamily="18" charset="0"/>
                      </a:rPr>
                      <m:t>𝑃</m:t>
                    </m:r>
                  </m:oMath>
                </a14:m>
                <a:r>
                  <a:rPr lang="el-GR" dirty="0"/>
                  <a:t> που </a:t>
                </a:r>
                <a:r>
                  <a:rPr lang="el-GR" dirty="0" smtClean="0"/>
                  <a:t>παραδίδεται</a:t>
                </a:r>
                <a:r>
                  <a:rPr lang="en-US" dirty="0" smtClean="0"/>
                  <a:t>!</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𝐼</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𝐼</m:t>
                          </m:r>
                        </m:e>
                        <m:sup>
                          <m:r>
                            <a:rPr lang="en-US" b="0" i="1" smtClean="0">
                              <a:latin typeface="Cambria Math" panose="02040503050406030204" pitchFamily="18" charset="0"/>
                            </a:rPr>
                            <m:t>2</m:t>
                          </m:r>
                        </m:sup>
                      </m:sSup>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sSup>
                            <m:sSupPr>
                              <m:ctrlPr>
                                <a:rPr lang="el-GR"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𝑅</m:t>
                          </m:r>
                        </m:den>
                      </m:f>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50" cy="4645930"/>
              </a:xfrm>
              <a:blipFill rotWithShape="0">
                <a:blip r:embed="rId3"/>
                <a:stretch>
                  <a:fillRect t="-2362"/>
                </a:stretch>
              </a:blipFill>
            </p:spPr>
            <p:txBody>
              <a:bodyPr/>
              <a:lstStyle/>
              <a:p>
                <a:r>
                  <a:rPr lang="el-GR">
                    <a:noFill/>
                  </a:rPr>
                  <a:t> </a:t>
                </a:r>
              </a:p>
            </p:txBody>
          </p:sp>
        </mc:Fallback>
      </mc:AlternateContent>
    </p:spTree>
    <p:extLst>
      <p:ext uri="{BB962C8B-B14F-4D97-AF65-F5344CB8AC3E}">
        <p14:creationId xmlns:p14="http://schemas.microsoft.com/office/powerpoint/2010/main" val="171947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50" cy="4798330"/>
              </a:xfrm>
            </p:spPr>
            <p:txBody>
              <a:bodyPr>
                <a:normAutofit fontScale="92500" lnSpcReduction="20000"/>
              </a:bodyPr>
              <a:lstStyle/>
              <a:p>
                <a:r>
                  <a:rPr lang="el-GR" sz="3100" b="1" dirty="0" smtClean="0"/>
                  <a:t>Ηλεκτρική Ισχύς</a:t>
                </a:r>
              </a:p>
              <a:p>
                <a:pPr lvl="1"/>
                <a:r>
                  <a:rPr lang="en-US" sz="2300" dirty="0"/>
                  <a:t>T</a:t>
                </a:r>
                <a:r>
                  <a:rPr lang="el-GR" sz="2300" dirty="0" smtClean="0"/>
                  <a:t>ο </a:t>
                </a:r>
                <a:r>
                  <a:rPr lang="el-GR" sz="2300" dirty="0"/>
                  <a:t>ηλεκτρικό ρεύμα </a:t>
                </a:r>
                <a:r>
                  <a:rPr lang="el-GR" sz="2300" dirty="0" smtClean="0"/>
                  <a:t>συνήθως χρειάζεται </a:t>
                </a:r>
                <a:r>
                  <a:rPr lang="el-GR" sz="2300" dirty="0"/>
                  <a:t>να μεταφερθεί σε μεγάλες </a:t>
                </a:r>
                <a:r>
                  <a:rPr lang="el-GR" sz="2300" dirty="0" smtClean="0"/>
                  <a:t>αποστάσεις</a:t>
                </a:r>
                <a:endParaRPr lang="en-US" sz="2300" dirty="0" smtClean="0"/>
              </a:p>
              <a:p>
                <a:pPr lvl="1"/>
                <a:r>
                  <a:rPr lang="el-GR" sz="2300" dirty="0" smtClean="0"/>
                  <a:t>Η </a:t>
                </a:r>
                <a:r>
                  <a:rPr lang="el-GR" sz="2300" dirty="0"/>
                  <a:t>μεταφορά αυτή γίνεται με πυλώνες υψηλής τάσης και </a:t>
                </a:r>
                <a:r>
                  <a:rPr lang="el-GR" sz="2300" dirty="0" smtClean="0"/>
                  <a:t>καλώδια</a:t>
                </a:r>
                <a:endParaRPr lang="el-GR" sz="2300" dirty="0"/>
              </a:p>
              <a:p>
                <a:pPr lvl="1"/>
                <a:r>
                  <a:rPr lang="el-GR" sz="2300" dirty="0"/>
                  <a:t>Όταν η ηλεκτρική ενέργεια </a:t>
                </a:r>
                <a:r>
                  <a:rPr lang="el-GR" sz="2300" dirty="0" smtClean="0"/>
                  <a:t>μεταφέρεται </a:t>
                </a:r>
                <a:r>
                  <a:rPr lang="el-GR" sz="2300" dirty="0"/>
                  <a:t>μέσα από </a:t>
                </a:r>
                <a:r>
                  <a:rPr lang="el-GR" sz="2300" dirty="0" smtClean="0"/>
                  <a:t>καλώδια</a:t>
                </a:r>
                <a:r>
                  <a:rPr lang="en-US" sz="2300" dirty="0" smtClean="0"/>
                  <a:t> </a:t>
                </a:r>
                <a:r>
                  <a:rPr lang="el-GR" sz="2300" dirty="0"/>
                  <a:t>(τα οποία έχουν υψηλό </a:t>
                </a:r>
                <a14:m>
                  <m:oMath xmlns:m="http://schemas.openxmlformats.org/officeDocument/2006/math">
                    <m:r>
                      <a:rPr lang="en-US" sz="1900" i="1">
                        <a:latin typeface="Cambria Math" panose="02040503050406030204" pitchFamily="18" charset="0"/>
                      </a:rPr>
                      <m:t>𝑅</m:t>
                    </m:r>
                  </m:oMath>
                </a14:m>
                <a:r>
                  <a:rPr lang="en-US" sz="2300" dirty="0" smtClean="0"/>
                  <a:t>)</a:t>
                </a:r>
                <a:r>
                  <a:rPr lang="el-GR" sz="2300" dirty="0" smtClean="0"/>
                  <a:t>, στην πράξη ένα </a:t>
                </a:r>
                <a:r>
                  <a:rPr lang="el-GR" sz="2300" dirty="0"/>
                  <a:t>μέρος της μετατρέπεται σε </a:t>
                </a:r>
                <a:r>
                  <a:rPr lang="el-GR" sz="2300" dirty="0" smtClean="0"/>
                  <a:t>θερμότητα, όπως είδαμε </a:t>
                </a:r>
                <a:endParaRPr lang="en-US" sz="2300" dirty="0" smtClean="0"/>
              </a:p>
              <a:p>
                <a:pPr lvl="1"/>
                <a:r>
                  <a:rPr lang="el-GR" sz="2200" dirty="0" smtClean="0"/>
                  <a:t>Όσο </a:t>
                </a:r>
                <a:r>
                  <a:rPr lang="el-GR" sz="2200" dirty="0"/>
                  <a:t>περισσότερη θερμότητα δημιουργείται κατά τη μεταφορά, τόσο λιγότερη ωφέλιμη ενέργεια φτάνει </a:t>
                </a:r>
                <a:r>
                  <a:rPr lang="el-GR" sz="2200" dirty="0" smtClean="0"/>
                  <a:t>στον τελικό χρήστη</a:t>
                </a:r>
              </a:p>
              <a:p>
                <a:pPr lvl="2"/>
                <a:r>
                  <a:rPr lang="el-GR" sz="2200" dirty="0" smtClean="0"/>
                  <a:t>Για </a:t>
                </a:r>
                <a:r>
                  <a:rPr lang="el-GR" sz="2200" dirty="0"/>
                  <a:t>να μειωθούν οι </a:t>
                </a:r>
                <a:r>
                  <a:rPr lang="el-GR" sz="2200" dirty="0" smtClean="0"/>
                  <a:t>απώλειες και το κόστος, </a:t>
                </a:r>
                <a:r>
                  <a:rPr lang="el-GR" sz="2200" dirty="0"/>
                  <a:t>η ηλεκτρική ενέργεια μεταφέρεται στα καλώδια σε </a:t>
                </a:r>
                <a:r>
                  <a:rPr lang="el-GR" sz="2200" i="1" dirty="0"/>
                  <a:t>υψηλή </a:t>
                </a:r>
                <a:r>
                  <a:rPr lang="el-GR" sz="2200" i="1" dirty="0" smtClean="0"/>
                  <a:t>τάση</a:t>
                </a:r>
              </a:p>
              <a:p>
                <a:pPr lvl="3"/>
                <a14:m>
                  <m:oMath xmlns:m="http://schemas.openxmlformats.org/officeDocument/2006/math">
                    <m:r>
                      <a:rPr lang="en-US" i="1">
                        <a:latin typeface="Cambria Math" panose="02040503050406030204" pitchFamily="18" charset="0"/>
                      </a:rPr>
                      <m:t>𝑃</m:t>
                    </m:r>
                    <m:r>
                      <a:rPr lang="en-US">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2</m:t>
                        </m:r>
                      </m:sup>
                    </m:sSup>
                    <m:r>
                      <a:rPr lang="en-US" i="1">
                        <a:latin typeface="Cambria Math" panose="02040503050406030204" pitchFamily="18" charset="0"/>
                      </a:rPr>
                      <m:t>𝑅</m:t>
                    </m:r>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sSup>
                          <m:sSupPr>
                            <m:ctrlPr>
                              <a:rPr lang="el-GR"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2</m:t>
                            </m:r>
                          </m:sup>
                        </m:sSup>
                      </m:num>
                      <m:den>
                        <m:r>
                          <a:rPr lang="en-US" i="1">
                            <a:latin typeface="Cambria Math" panose="02040503050406030204" pitchFamily="18" charset="0"/>
                          </a:rPr>
                          <m:t>𝑅</m:t>
                        </m:r>
                      </m:den>
                    </m:f>
                    <m:r>
                      <a:rPr lang="el-GR" b="0" i="1" smtClean="0">
                        <a:latin typeface="Cambria Math" panose="02040503050406030204" pitchFamily="18" charset="0"/>
                      </a:rPr>
                      <m:t> → </m:t>
                    </m:r>
                  </m:oMath>
                </a14:m>
                <a:r>
                  <a:rPr lang="el-GR" dirty="0" smtClean="0"/>
                  <a:t> υψηλή ένταση, υψηλή ενέργεια στα καλώδια</a:t>
                </a:r>
              </a:p>
              <a:p>
                <a:pPr lvl="3"/>
                <a14:m>
                  <m:oMath xmlns:m="http://schemas.openxmlformats.org/officeDocument/2006/math">
                    <m:r>
                      <a:rPr lang="en-US" i="1">
                        <a:latin typeface="Cambria Math" panose="02040503050406030204" pitchFamily="18" charset="0"/>
                      </a:rPr>
                      <m:t>𝑃</m:t>
                    </m:r>
                    <m:r>
                      <a:rPr lang="en-US">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𝐼</m:t>
                        </m:r>
                      </m:e>
                      <m:sup>
                        <m:r>
                          <a:rPr lang="en-US" i="1">
                            <a:latin typeface="Cambria Math" panose="02040503050406030204" pitchFamily="18" charset="0"/>
                          </a:rPr>
                          <m:t>2</m:t>
                        </m:r>
                      </m:sup>
                    </m:sSup>
                    <m:r>
                      <a:rPr lang="en-US" i="1">
                        <a:latin typeface="Cambria Math" panose="02040503050406030204" pitchFamily="18" charset="0"/>
                      </a:rPr>
                      <m:t>𝑅</m:t>
                    </m:r>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sSup>
                          <m:sSupPr>
                            <m:ctrlPr>
                              <a:rPr lang="el-GR" i="1">
                                <a:latin typeface="Cambria Math" panose="02040503050406030204" pitchFamily="18" charset="0"/>
                              </a:rPr>
                            </m:ctrlPr>
                          </m:sSupPr>
                          <m:e>
                            <m:r>
                              <a:rPr lang="en-US" i="1">
                                <a:latin typeface="Cambria Math" panose="02040503050406030204" pitchFamily="18" charset="0"/>
                              </a:rPr>
                              <m:t>𝑉</m:t>
                            </m:r>
                          </m:e>
                          <m:sup>
                            <m:r>
                              <a:rPr lang="en-US" i="1">
                                <a:latin typeface="Cambria Math" panose="02040503050406030204" pitchFamily="18" charset="0"/>
                              </a:rPr>
                              <m:t>2</m:t>
                            </m:r>
                          </m:sup>
                        </m:sSup>
                      </m:num>
                      <m:den>
                        <m:r>
                          <a:rPr lang="en-US" i="1">
                            <a:latin typeface="Cambria Math" panose="02040503050406030204" pitchFamily="18" charset="0"/>
                          </a:rPr>
                          <m:t>𝑅</m:t>
                        </m:r>
                      </m:den>
                    </m:f>
                    <m:r>
                      <a:rPr lang="el-GR" i="1">
                        <a:latin typeface="Cambria Math" panose="02040503050406030204" pitchFamily="18" charset="0"/>
                      </a:rPr>
                      <m:t> → </m:t>
                    </m:r>
                  </m:oMath>
                </a14:m>
                <a:r>
                  <a:rPr lang="el-GR" dirty="0"/>
                  <a:t> υψηλή </a:t>
                </a:r>
                <a:r>
                  <a:rPr lang="el-GR" dirty="0" smtClean="0"/>
                  <a:t>τάση</a:t>
                </a:r>
                <a:r>
                  <a:rPr lang="el-GR" dirty="0"/>
                  <a:t>, </a:t>
                </a:r>
                <a:r>
                  <a:rPr lang="el-GR" dirty="0" smtClean="0"/>
                  <a:t>χαμηλή </a:t>
                </a:r>
                <a:r>
                  <a:rPr lang="el-GR" dirty="0"/>
                  <a:t>ενέργεια στα </a:t>
                </a:r>
                <a:r>
                  <a:rPr lang="el-GR" dirty="0" smtClean="0"/>
                  <a:t>καλώδια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50" cy="4798330"/>
              </a:xfrm>
              <a:blipFill rotWithShape="0">
                <a:blip r:embed="rId2"/>
                <a:stretch>
                  <a:fillRect t="-3177" r="-844"/>
                </a:stretch>
              </a:blipFill>
            </p:spPr>
            <p:txBody>
              <a:bodyPr/>
              <a:lstStyle/>
              <a:p>
                <a:r>
                  <a:rPr lang="el-GR">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500" y="696976"/>
            <a:ext cx="1714500" cy="1665224"/>
          </a:xfrm>
          <a:prstGeom prst="rect">
            <a:avLst/>
          </a:prstGeom>
        </p:spPr>
      </p:pic>
    </p:spTree>
    <p:extLst>
      <p:ext uri="{BB962C8B-B14F-4D97-AF65-F5344CB8AC3E}">
        <p14:creationId xmlns:p14="http://schemas.microsoft.com/office/powerpoint/2010/main" val="24370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Ρεύμα και Αντίσταση</a:t>
            </a:r>
            <a:endParaRPr lang="el-GR" dirty="0"/>
          </a:p>
        </p:txBody>
      </p:sp>
      <p:sp>
        <p:nvSpPr>
          <p:cNvPr id="3" name="Content Placeholder 2"/>
          <p:cNvSpPr>
            <a:spLocks noGrp="1"/>
          </p:cNvSpPr>
          <p:nvPr>
            <p:ph idx="1"/>
          </p:nvPr>
        </p:nvSpPr>
        <p:spPr>
          <a:xfrm>
            <a:off x="738350" y="1907270"/>
            <a:ext cx="7948450" cy="4569730"/>
          </a:xfrm>
        </p:spPr>
        <p:txBody>
          <a:bodyPr>
            <a:normAutofit fontScale="92500"/>
          </a:bodyPr>
          <a:lstStyle/>
          <a:p>
            <a:r>
              <a:rPr lang="el-GR" sz="3100" b="1" dirty="0" smtClean="0"/>
              <a:t>Ηλεκτρική Ισχύς</a:t>
            </a:r>
            <a:endParaRPr lang="el-GR" sz="2300" dirty="0" smtClean="0"/>
          </a:p>
          <a:p>
            <a:pPr lvl="1"/>
            <a:r>
              <a:rPr lang="el-GR" sz="2300" dirty="0" smtClean="0"/>
              <a:t>Όταν </a:t>
            </a:r>
            <a:r>
              <a:rPr lang="el-GR" sz="2300" dirty="0"/>
              <a:t>το ηλεκτρικό ρεύμα φτάσει στα </a:t>
            </a:r>
            <a:r>
              <a:rPr lang="el-GR" sz="2300" dirty="0" smtClean="0"/>
              <a:t>σπίτια μας, </a:t>
            </a:r>
            <a:r>
              <a:rPr lang="el-GR" sz="2300" dirty="0"/>
              <a:t>πρέπει να μετατραπεί σε χαμηλή τάση </a:t>
            </a:r>
            <a:r>
              <a:rPr lang="el-GR" sz="2300" dirty="0" smtClean="0"/>
              <a:t>240 </a:t>
            </a:r>
            <a:r>
              <a:rPr lang="el-GR" sz="2300" dirty="0" err="1"/>
              <a:t>Volt</a:t>
            </a:r>
            <a:r>
              <a:rPr lang="el-GR" sz="2300" dirty="0"/>
              <a:t>. </a:t>
            </a:r>
            <a:r>
              <a:rPr lang="el-GR" sz="2300" dirty="0" smtClean="0"/>
              <a:t>Πώς γίνεται αυτό;</a:t>
            </a:r>
          </a:p>
          <a:p>
            <a:pPr lvl="2"/>
            <a:r>
              <a:rPr lang="el-GR" sz="2200" dirty="0" smtClean="0"/>
              <a:t>Αν </a:t>
            </a:r>
            <a:r>
              <a:rPr lang="el-GR" sz="2200" dirty="0"/>
              <a:t>παρατηρήσετε τις κολώνες της ΔΕΗ, </a:t>
            </a:r>
            <a:r>
              <a:rPr lang="el-GR" sz="2200" dirty="0" smtClean="0"/>
              <a:t>ίσως προσέξετε ότι κάποιες </a:t>
            </a:r>
            <a:r>
              <a:rPr lang="el-GR" sz="2200" dirty="0"/>
              <a:t>από αυτές έχουν </a:t>
            </a:r>
            <a:r>
              <a:rPr lang="el-GR" sz="2200" dirty="0" smtClean="0"/>
              <a:t>επάνω κάποιους κλωβούς που παράγουν συνήθως και κάποιο θόρυβο</a:t>
            </a:r>
          </a:p>
          <a:p>
            <a:pPr lvl="2"/>
            <a:r>
              <a:rPr lang="el-GR" sz="2200" dirty="0" smtClean="0"/>
              <a:t>Αυτοί είναι οι λεγόμενοι </a:t>
            </a:r>
            <a:r>
              <a:rPr lang="el-GR" sz="2200" dirty="0"/>
              <a:t>μετασχηματιστές, που μετατρέπουν το ηλεκτρικό ρεύμα υψηλής τάσης που έρχεται από το εργοστάσιο παραγωγής σε ηλεκτρικό ρεύμα </a:t>
            </a:r>
            <a:r>
              <a:rPr lang="el-GR" sz="2200" dirty="0" smtClean="0"/>
              <a:t>χαμηλότερης τάσης (~4 </a:t>
            </a:r>
            <a:r>
              <a:rPr lang="en-US" sz="2200" dirty="0" smtClean="0"/>
              <a:t>kV)</a:t>
            </a:r>
          </a:p>
          <a:p>
            <a:pPr lvl="2"/>
            <a:r>
              <a:rPr lang="el-GR" sz="2200" dirty="0" smtClean="0"/>
              <a:t>Επιπλέον μετασχηματιστές μετατρέπουν αυτήν την τάση σε κατάλληλη για οικιακή χρήση (240 </a:t>
            </a:r>
            <a:r>
              <a:rPr lang="en-US" sz="2200" dirty="0" smtClean="0"/>
              <a:t>V)</a:t>
            </a:r>
            <a:endParaRPr lang="el-GR"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7500" y="696976"/>
            <a:ext cx="1714500" cy="1665224"/>
          </a:xfrm>
          <a:prstGeom prst="rect">
            <a:avLst/>
          </a:prstGeom>
        </p:spPr>
      </p:pic>
    </p:spTree>
    <p:extLst>
      <p:ext uri="{BB962C8B-B14F-4D97-AF65-F5344CB8AC3E}">
        <p14:creationId xmlns:p14="http://schemas.microsoft.com/office/powerpoint/2010/main" val="27664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Ηλεκτρικά Κυκλώματα Συνεχούς Ρεύματος</a:t>
            </a:r>
            <a:endParaRPr lang="el-GR" dirty="0"/>
          </a:p>
          <a:p>
            <a:endParaRPr lang="el-GR" dirty="0"/>
          </a:p>
          <a:p>
            <a:endParaRPr lang="el-GR" dirty="0"/>
          </a:p>
        </p:txBody>
      </p:sp>
      <p:sp>
        <p:nvSpPr>
          <p:cNvPr id="5" name="TextBox 4"/>
          <p:cNvSpPr txBox="1"/>
          <p:nvPr/>
        </p:nvSpPr>
        <p:spPr>
          <a:xfrm>
            <a:off x="152400" y="4863405"/>
            <a:ext cx="4285172" cy="1223412"/>
          </a:xfrm>
          <a:prstGeom prst="rect">
            <a:avLst/>
          </a:prstGeom>
          <a:noFill/>
        </p:spPr>
        <p:txBody>
          <a:bodyPr wrap="square" rtlCol="0">
            <a:spAutoFit/>
          </a:bodyPr>
          <a:lstStyle/>
          <a:p>
            <a:pPr algn="just"/>
            <a:r>
              <a:rPr lang="el-GR" sz="1050" dirty="0" smtClean="0">
                <a:solidFill>
                  <a:srgbClr val="FF0000"/>
                </a:solidFill>
                <a:latin typeface="Cambria" panose="02040503050406030204" pitchFamily="18" charset="0"/>
              </a:rPr>
              <a:t>Εικόνα: Επισκευή μιας πλακέτας κυκλωμάτων ενός υπολογιστή. Χρησιμοποιούμε καθημερινά αντικείμενα που περιέχουν ηλεκτρικά κυκλώματα, συμπεριλαμβανομένων και κάποιων με πολύ μικρότερες πλακέτες από την εικονιζόμενη. Μεταξύ αυτών, έχουμε τα φορητά βιντεοπαιχνίδια, τα κινητά τηλέφωνα, και τις ψηφιακές φωτογραφικές μηχανές. Σε αυτό το κεφάλαιο, μελετάμε απλά ηλεκτρικά κυκλώματα και μαθαίνουμε πώς να τα αναλύουμε.</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2" y="974884"/>
            <a:ext cx="4119007" cy="3888521"/>
          </a:xfrm>
          <a:prstGeom prst="rect">
            <a:avLst/>
          </a:prstGeom>
        </p:spPr>
      </p:pic>
    </p:spTree>
    <p:extLst>
      <p:ext uri="{BB962C8B-B14F-4D97-AF65-F5344CB8AC3E}">
        <p14:creationId xmlns:p14="http://schemas.microsoft.com/office/powerpoint/2010/main" val="429218636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Ηλεκτρικά Κυκλώματα Συνεχούς Ρεύματος</a:t>
            </a:r>
            <a:endParaRPr lang="el-GR" b="1" dirty="0">
              <a:effectLst>
                <a:outerShdw blurRad="38100" dist="38100" dir="2700000" algn="tl">
                  <a:srgbClr val="000000">
                    <a:alpha val="43137"/>
                  </a:srgbClr>
                </a:outerShdw>
              </a:effectLst>
            </a:endParaRPr>
          </a:p>
          <a:p>
            <a:endParaRPr lang="el-GR" dirty="0"/>
          </a:p>
          <a:p>
            <a:endParaRPr lang="el-GR" dirty="0"/>
          </a:p>
        </p:txBody>
      </p:sp>
      <p:sp>
        <p:nvSpPr>
          <p:cNvPr id="5" name="TextBox 4"/>
          <p:cNvSpPr txBox="1"/>
          <p:nvPr/>
        </p:nvSpPr>
        <p:spPr>
          <a:xfrm>
            <a:off x="152400" y="4863405"/>
            <a:ext cx="4285172" cy="1223412"/>
          </a:xfrm>
          <a:prstGeom prst="rect">
            <a:avLst/>
          </a:prstGeom>
          <a:noFill/>
        </p:spPr>
        <p:txBody>
          <a:bodyPr wrap="square" rtlCol="0">
            <a:spAutoFit/>
          </a:bodyPr>
          <a:lstStyle/>
          <a:p>
            <a:pPr algn="just"/>
            <a:r>
              <a:rPr lang="el-GR" sz="1050" dirty="0" smtClean="0">
                <a:solidFill>
                  <a:srgbClr val="FF0000"/>
                </a:solidFill>
                <a:latin typeface="Cambria" panose="02040503050406030204" pitchFamily="18" charset="0"/>
              </a:rPr>
              <a:t>Εικόνα: Επισκευή μιας πλακέτας κυκλωμάτων ενός υπολογιστή. Χρησιμοποιούμε καθημερινά αντικείμενα που περιέχουν ηλεκτρικά κυκλώματα, συμπεριλαμβανομένων και κάποιων με πολύ μικρότερες πλακέτες από την εικονιζόμενη. Μεταξύ αυτών, έχουμε τα φορητά βιντεοπαιχνίδια, τα κινητά τηλέφωνα, και τις ψηφιακές φωτογραφικές μηχανές. Σε αυτό το κεφάλαιο, μελετάμε απλά ηλεκτρικά κυκλώματα και μαθαίνουμε πώς να τα αναλύουμε.</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2" y="974884"/>
            <a:ext cx="4119007" cy="3888521"/>
          </a:xfrm>
          <a:prstGeom prst="rect">
            <a:avLst/>
          </a:prstGeom>
        </p:spPr>
      </p:pic>
    </p:spTree>
    <p:extLst>
      <p:ext uri="{BB962C8B-B14F-4D97-AF65-F5344CB8AC3E}">
        <p14:creationId xmlns:p14="http://schemas.microsoft.com/office/powerpoint/2010/main" val="36186854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dirty="0" smtClean="0"/>
              <a:t>Εισαγωγή</a:t>
            </a:r>
            <a:endParaRPr lang="el-GR" dirty="0" smtClean="0"/>
          </a:p>
          <a:p>
            <a:pPr lvl="1"/>
            <a:r>
              <a:rPr lang="el-GR" dirty="0" smtClean="0"/>
              <a:t>Τα κυκλώματα που θα δούμε περιέχουν τους δομικούς λίθους που συζητήσαμε ως τώρα</a:t>
            </a:r>
          </a:p>
          <a:p>
            <a:pPr lvl="2"/>
            <a:r>
              <a:rPr lang="el-GR" dirty="0" smtClean="0"/>
              <a:t>Αντιστάσεις, πυκνωτές, και πηγές διαφοράς δυναμικού (μπαταρίες)</a:t>
            </a:r>
          </a:p>
          <a:p>
            <a:pPr lvl="1"/>
            <a:r>
              <a:rPr lang="el-GR" dirty="0" smtClean="0"/>
              <a:t>Στην προσπάθεια ανάλυσής τους θα μάθουμε για τους </a:t>
            </a:r>
            <a:r>
              <a:rPr lang="el-GR" b="1" i="1" dirty="0" smtClean="0"/>
              <a:t>Κανόνες του </a:t>
            </a:r>
            <a:r>
              <a:rPr lang="en-US" b="1" i="1" dirty="0" smtClean="0"/>
              <a:t>Kirchhoff</a:t>
            </a:r>
          </a:p>
          <a:p>
            <a:pPr lvl="2"/>
            <a:r>
              <a:rPr lang="el-GR" dirty="0" smtClean="0"/>
              <a:t>Προέρχονται από την </a:t>
            </a:r>
            <a:r>
              <a:rPr lang="el-GR" b="1" i="1" dirty="0" smtClean="0"/>
              <a:t>αρχή διατήρησης της ενέργειας </a:t>
            </a:r>
            <a:r>
              <a:rPr lang="el-GR" dirty="0" smtClean="0"/>
              <a:t>και την </a:t>
            </a:r>
            <a:r>
              <a:rPr lang="el-GR" b="1" i="1" dirty="0" smtClean="0"/>
              <a:t>αρχή διατήρησης του φορτίου</a:t>
            </a:r>
          </a:p>
          <a:p>
            <a:pPr lvl="1"/>
            <a:r>
              <a:rPr lang="el-GR" dirty="0" smtClean="0"/>
              <a:t>Το ρεύμα που θα διαρρέει τα κυκλώματά μας θα είναι σταθερό σε μέτρο και κατεύθυνση</a:t>
            </a:r>
          </a:p>
        </p:txBody>
      </p:sp>
    </p:spTree>
    <p:extLst>
      <p:ext uri="{BB962C8B-B14F-4D97-AF65-F5344CB8AC3E}">
        <p14:creationId xmlns:p14="http://schemas.microsoft.com/office/powerpoint/2010/main" val="58717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6336" y="710292"/>
            <a:ext cx="3472175" cy="2268155"/>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lstStyle/>
              <a:p>
                <a:r>
                  <a:rPr lang="el-GR" b="1" dirty="0" smtClean="0"/>
                  <a:t>Παράδειγμα</a:t>
                </a:r>
                <a:r>
                  <a:rPr lang="en-US" b="1" dirty="0" smtClean="0"/>
                  <a:t> – </a:t>
                </a:r>
                <a:r>
                  <a:rPr lang="el-GR" b="1" dirty="0" smtClean="0"/>
                  <a:t>Λύση:</a:t>
                </a:r>
              </a:p>
              <a:p>
                <a:pPr lvl="1"/>
                <a:r>
                  <a:rPr lang="el-GR" sz="1800" dirty="0" smtClean="0"/>
                  <a:t>Δυο όμοιες φορτισμένες σφαίρες, </a:t>
                </a:r>
                <a:br>
                  <a:rPr lang="el-GR" sz="1800" dirty="0" smtClean="0"/>
                </a:br>
                <a:r>
                  <a:rPr lang="el-GR" sz="1800" dirty="0" smtClean="0"/>
                  <a:t>καθεμιά μάζας </a:t>
                </a:r>
                <a14:m>
                  <m:oMath xmlns:m="http://schemas.openxmlformats.org/officeDocument/2006/math">
                    <m:r>
                      <a:rPr lang="en-US" sz="1800" b="0" i="1" smtClean="0">
                        <a:latin typeface="Cambria Math" panose="02040503050406030204" pitchFamily="18" charset="0"/>
                      </a:rPr>
                      <m:t>𝑚</m:t>
                    </m:r>
                    <m:r>
                      <a:rPr lang="en-US" sz="1800" b="0" i="1" smtClean="0">
                        <a:latin typeface="Cambria Math" panose="02040503050406030204" pitchFamily="18" charset="0"/>
                      </a:rPr>
                      <m:t>=3×</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𝑘𝑔</m:t>
                    </m:r>
                  </m:oMath>
                </a14:m>
                <a:r>
                  <a:rPr lang="en-US" sz="1800" dirty="0" smtClean="0"/>
                  <a:t>, </a:t>
                </a:r>
                <a:r>
                  <a:rPr lang="el-GR" sz="1800" dirty="0" smtClean="0"/>
                  <a:t>σε </a:t>
                </a:r>
                <a:br>
                  <a:rPr lang="el-GR" sz="1800" dirty="0" smtClean="0"/>
                </a:br>
                <a:r>
                  <a:rPr lang="el-GR" sz="1800" dirty="0" smtClean="0"/>
                  <a:t>ισορροπία. Το μήκος κάθε σχοινιού είναι </a:t>
                </a:r>
                <a14:m>
                  <m:oMath xmlns:m="http://schemas.openxmlformats.org/officeDocument/2006/math">
                    <m:r>
                      <a:rPr lang="el-GR" sz="1800" b="0" i="1" smtClean="0">
                        <a:latin typeface="Cambria Math" panose="02040503050406030204" pitchFamily="18" charset="0"/>
                      </a:rPr>
                      <m:t>0.15 </m:t>
                    </m:r>
                    <m:r>
                      <a:rPr lang="en-US" sz="1800" b="0" i="1" smtClean="0">
                        <a:latin typeface="Cambria Math" panose="02040503050406030204" pitchFamily="18" charset="0"/>
                      </a:rPr>
                      <m:t>𝑚</m:t>
                    </m:r>
                    <m:r>
                      <a:rPr lang="el-GR" sz="1800" b="0" i="0" smtClean="0">
                        <a:latin typeface="Cambria Math" panose="02040503050406030204" pitchFamily="18" charset="0"/>
                      </a:rPr>
                      <m:t>,</m:t>
                    </m:r>
                  </m:oMath>
                </a14:m>
                <a:r>
                  <a:rPr lang="el-GR" sz="1800" dirty="0" smtClean="0"/>
                  <a:t> ενώ η γωνία θ είναι </a:t>
                </a:r>
                <a14:m>
                  <m:oMath xmlns:m="http://schemas.openxmlformats.org/officeDocument/2006/math">
                    <m:sSup>
                      <m:sSupPr>
                        <m:ctrlPr>
                          <a:rPr lang="el-GR" sz="1800" i="1" smtClean="0">
                            <a:latin typeface="Cambria Math" panose="02040503050406030204" pitchFamily="18" charset="0"/>
                          </a:rPr>
                        </m:ctrlPr>
                      </m:sSupPr>
                      <m:e>
                        <m:r>
                          <a:rPr lang="el-GR" sz="1800" b="0" i="1" smtClean="0">
                            <a:latin typeface="Cambria Math" panose="02040503050406030204" pitchFamily="18" charset="0"/>
                          </a:rPr>
                          <m:t>5</m:t>
                        </m:r>
                      </m:e>
                      <m:sup>
                        <m:r>
                          <a:rPr lang="el-GR" sz="1800" b="0" i="1" smtClean="0">
                            <a:latin typeface="Cambria Math" panose="02040503050406030204" pitchFamily="18" charset="0"/>
                          </a:rPr>
                          <m:t>𝜊</m:t>
                        </m:r>
                      </m:sup>
                    </m:sSup>
                  </m:oMath>
                </a14:m>
                <a:r>
                  <a:rPr lang="el-GR" sz="1800" dirty="0" smtClean="0"/>
                  <a:t>. Βρείτε το μέτρο του φορτίου κάθε σφαίρας.</a:t>
                </a:r>
                <a:endParaRPr lang="el-GR"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4"/>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601200" y="820080"/>
              <a:ext cx="8238240" cy="5778360"/>
            </p14:xfrm>
          </p:contentPart>
        </mc:Choice>
        <mc:Fallback xmlns="">
          <p:pic>
            <p:nvPicPr>
              <p:cNvPr id="4" name="Ink 3"/>
              <p:cNvPicPr/>
              <p:nvPr/>
            </p:nvPicPr>
            <p:blipFill>
              <a:blip r:embed="rId6"/>
              <a:stretch>
                <a:fillRect/>
              </a:stretch>
            </p:blipFill>
            <p:spPr>
              <a:xfrm>
                <a:off x="597240" y="815400"/>
                <a:ext cx="8254080" cy="5792760"/>
              </a:xfrm>
              <a:prstGeom prst="rect">
                <a:avLst/>
              </a:prstGeom>
            </p:spPr>
          </p:pic>
        </mc:Fallback>
      </mc:AlternateContent>
    </p:spTree>
    <p:extLst>
      <p:ext uri="{BB962C8B-B14F-4D97-AF65-F5344CB8AC3E}">
        <p14:creationId xmlns:p14="http://schemas.microsoft.com/office/powerpoint/2010/main" val="405108736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Ηλεκτρεγερτική Δύναμη</a:t>
                </a:r>
              </a:p>
              <a:p>
                <a:pPr lvl="1"/>
                <a:r>
                  <a:rPr lang="el-GR" dirty="0" smtClean="0"/>
                  <a:t>Η διαφορά δυναμικού στους πόλους μιας μπαταρίας είναι σταθερή για ένα δεδομένο κύκλωμα, το ρεύμα στο κύκλωμα είναι επίσης σταθερό σε μέτρο και κατεύθυνση, και λέγεται </a:t>
                </a:r>
                <a:r>
                  <a:rPr lang="el-GR" b="1" i="1" dirty="0" smtClean="0"/>
                  <a:t>συνεχές ρεύμα</a:t>
                </a:r>
              </a:p>
              <a:p>
                <a:pPr lvl="1"/>
                <a:r>
                  <a:rPr lang="el-GR" dirty="0" smtClean="0"/>
                  <a:t>Η μπαταρία καλείται είτε </a:t>
                </a:r>
                <a:r>
                  <a:rPr lang="el-GR" b="1" i="1" dirty="0" smtClean="0"/>
                  <a:t>πηγή ηλεκτρεγερτικής δύναμης</a:t>
                </a:r>
                <a:r>
                  <a:rPr lang="el-GR" dirty="0" smtClean="0"/>
                  <a:t> είτε </a:t>
                </a:r>
                <a:r>
                  <a:rPr lang="el-GR" b="1" i="1" dirty="0" smtClean="0"/>
                  <a:t>πηγή ΗΕΔ</a:t>
                </a:r>
              </a:p>
              <a:p>
                <a:pPr lvl="1"/>
                <a:r>
                  <a:rPr lang="el-GR" dirty="0" smtClean="0"/>
                  <a:t>Η </a:t>
                </a:r>
                <a:r>
                  <a:rPr lang="el-GR" b="1" dirty="0" smtClean="0"/>
                  <a:t>ΗΕΔ</a:t>
                </a:r>
                <a:r>
                  <a:rPr lang="el-GR" dirty="0" smtClean="0"/>
                  <a:t> </a:t>
                </a:r>
                <a14:m>
                  <m:oMath xmlns:m="http://schemas.openxmlformats.org/officeDocument/2006/math">
                    <m:r>
                      <a:rPr lang="el-GR" b="1" i="1" smtClean="0">
                        <a:latin typeface="Cambria Math" panose="02040503050406030204" pitchFamily="18" charset="0"/>
                        <a:ea typeface="Cambria Math" panose="02040503050406030204" pitchFamily="18" charset="0"/>
                      </a:rPr>
                      <m:t>𝜺</m:t>
                    </m:r>
                  </m:oMath>
                </a14:m>
                <a:r>
                  <a:rPr lang="el-GR" dirty="0" smtClean="0"/>
                  <a:t> μιας μπαταρίας είναι η </a:t>
                </a:r>
                <a:r>
                  <a:rPr lang="el-GR" b="1" dirty="0" smtClean="0"/>
                  <a:t>μέγιστη δυνατή τάση </a:t>
                </a:r>
                <a:r>
                  <a:rPr lang="el-GR" dirty="0" smtClean="0"/>
                  <a:t>ανάμεσα στους πόλους της</a:t>
                </a:r>
              </a:p>
              <a:p>
                <a:pPr lvl="1"/>
                <a:r>
                  <a:rPr lang="el-GR" dirty="0" smtClean="0"/>
                  <a:t>Σε όλη μας τη συζήτηση θα υποθέσουμε ότι τα καλώδια δεν έχουν αντίσταση</a:t>
                </a:r>
              </a:p>
              <a:p>
                <a:pPr lvl="1"/>
                <a:r>
                  <a:rPr lang="el-GR" dirty="0" smtClean="0"/>
                  <a:t>Ο θετικός πόλος της μπαταρίας είναι υψηλότερου δυναμικού από τον αρνητικό</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867" r="-1782"/>
                </a:stretch>
              </a:blipFill>
            </p:spPr>
            <p:txBody>
              <a:bodyPr/>
              <a:lstStyle/>
              <a:p>
                <a:r>
                  <a:rPr lang="el-GR">
                    <a:noFill/>
                  </a:rPr>
                  <a:t> </a:t>
                </a:r>
              </a:p>
            </p:txBody>
          </p:sp>
        </mc:Fallback>
      </mc:AlternateContent>
    </p:spTree>
    <p:extLst>
      <p:ext uri="{BB962C8B-B14F-4D97-AF65-F5344CB8AC3E}">
        <p14:creationId xmlns:p14="http://schemas.microsoft.com/office/powerpoint/2010/main" val="351712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552" y="3810000"/>
            <a:ext cx="3505199" cy="2413691"/>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Ηλεκτρεγερτική Δύναμη</a:t>
                </a:r>
              </a:p>
              <a:p>
                <a:pPr lvl="1"/>
                <a:r>
                  <a:rPr lang="el-GR" dirty="0" smtClean="0"/>
                  <a:t>Η μπαταρία έχει κι αυτή τη δική της αντίσταση</a:t>
                </a:r>
              </a:p>
              <a:p>
                <a:pPr lvl="2"/>
                <a:r>
                  <a:rPr lang="el-GR" dirty="0" smtClean="0"/>
                  <a:t>Την ονομάζουμε </a:t>
                </a:r>
                <a:r>
                  <a:rPr lang="el-GR" b="1" i="1" dirty="0" smtClean="0"/>
                  <a:t>εσωτερική αντίσταση </a:t>
                </a:r>
                <a:r>
                  <a:rPr lang="en-US" b="1" i="1" dirty="0" smtClean="0"/>
                  <a:t>r</a:t>
                </a:r>
              </a:p>
              <a:p>
                <a:pPr lvl="1"/>
                <a:r>
                  <a:rPr lang="el-GR" dirty="0" smtClean="0"/>
                  <a:t>Ιδανικά, η διαφορά δυναμικού στα άκρα της μπαταρίας ισούται με την ΗΕΔ</a:t>
                </a:r>
              </a:p>
              <a:p>
                <a:pPr lvl="1"/>
                <a:r>
                  <a:rPr lang="el-GR" dirty="0" smtClean="0"/>
                  <a:t>Στην πράξη όμως, δεν ισχύει. Γιατί;</a:t>
                </a:r>
              </a:p>
              <a:p>
                <a:pPr lvl="2"/>
                <a:r>
                  <a:rPr lang="el-GR" dirty="0" smtClean="0"/>
                  <a:t>Το σχήμα δείχνει ένα </a:t>
                </a:r>
                <a:r>
                  <a:rPr lang="en-US" dirty="0" smtClean="0"/>
                  <a:t/>
                </a:r>
                <a:br>
                  <a:rPr lang="en-US" dirty="0" smtClean="0"/>
                </a:br>
                <a:r>
                  <a:rPr lang="el-GR" dirty="0" smtClean="0"/>
                  <a:t>μοντέλο μπαταρίας (κουτί </a:t>
                </a:r>
                <a:r>
                  <a:rPr lang="en-US" dirty="0" smtClean="0"/>
                  <a:t/>
                </a:r>
                <a:br>
                  <a:rPr lang="en-US" dirty="0" smtClean="0"/>
                </a:br>
                <a:r>
                  <a:rPr lang="el-GR" dirty="0" smtClean="0"/>
                  <a:t>διακεκομμένων)</a:t>
                </a:r>
              </a:p>
              <a:p>
                <a:pPr lvl="2"/>
                <a:r>
                  <a:rPr lang="el-GR" dirty="0" smtClean="0"/>
                  <a:t>Ιδανική ΗΕΔ και αντίσταση </a:t>
                </a:r>
                <a:r>
                  <a:rPr lang="en-US" b="1" i="1" dirty="0" smtClean="0"/>
                  <a:t>r</a:t>
                </a:r>
                <a:r>
                  <a:rPr lang="en-US" dirty="0" smtClean="0"/>
                  <a:t> </a:t>
                </a:r>
                <a:br>
                  <a:rPr lang="en-US" dirty="0" smtClean="0"/>
                </a:br>
                <a:r>
                  <a:rPr lang="el-GR" dirty="0" smtClean="0"/>
                  <a:t>σε σειρά: </a:t>
                </a:r>
                <a:endParaRPr lang="en-US"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m:t>
                          </m:r>
                        </m:sub>
                      </m:sSub>
                      <m:r>
                        <a:rPr lang="en-US" b="0" i="1"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r>
                        <a:rPr lang="el-GR" b="1" i="1">
                          <a:latin typeface="Cambria Math" panose="02040503050406030204" pitchFamily="18" charset="0"/>
                          <a:ea typeface="Cambria Math" panose="02040503050406030204" pitchFamily="18" charset="0"/>
                        </a:rPr>
                        <m:t>𝜺</m:t>
                      </m:r>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r>
                        <a:rPr lang="en-US" b="1" i="1" smtClean="0">
                          <a:latin typeface="Cambria Math" panose="02040503050406030204" pitchFamily="18" charset="0"/>
                          <a:ea typeface="Cambria Math" panose="02040503050406030204" pitchFamily="18" charset="0"/>
                        </a:rPr>
                        <m:t>𝒓</m:t>
                      </m:r>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317180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552" y="3810000"/>
            <a:ext cx="3505199" cy="2413691"/>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Ηλεκτρεγερτική Δύναμη</a:t>
                </a:r>
              </a:p>
              <a:p>
                <a:pPr lvl="1"/>
                <a:r>
                  <a:rPr lang="el-GR" dirty="0" smtClean="0"/>
                  <a:t>Τ</a:t>
                </a:r>
                <a:r>
                  <a:rPr lang="en-US" dirty="0" smtClean="0"/>
                  <a:t>o</a:t>
                </a:r>
                <a:r>
                  <a:rPr lang="el-GR" dirty="0" smtClean="0"/>
                  <a:t> σχήμα δείχνει ότι η διαφορά δυναμικού στα άκρα της αντίστασης </a:t>
                </a:r>
                <a:r>
                  <a:rPr lang="en-US" dirty="0" smtClean="0"/>
                  <a:t>R</a:t>
                </a:r>
                <a:r>
                  <a:rPr lang="en-US" dirty="0"/>
                  <a:t> </a:t>
                </a:r>
                <a:r>
                  <a:rPr lang="el-GR" dirty="0" smtClean="0"/>
                  <a:t>είναι </a:t>
                </a:r>
                <a:endParaRPr lang="en-US" b="0" i="0"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𝛥</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𝐼𝑅</m:t>
                      </m:r>
                    </m:oMath>
                  </m:oMathPara>
                </a14:m>
                <a:endParaRPr lang="en-US" b="0" i="1" dirty="0" smtClean="0"/>
              </a:p>
              <a:p>
                <a:pPr lvl="1"/>
                <a:r>
                  <a:rPr lang="el-GR" dirty="0" smtClean="0"/>
                  <a:t>Σύμφωνα με τη σχέση που υπολογίσαμε πριν, θα έχουμε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i="1">
                          <a:latin typeface="Cambria Math" panose="02040503050406030204" pitchFamily="18" charset="0"/>
                        </a:rPr>
                        <m:t>𝛥</m:t>
                      </m:r>
                      <m:r>
                        <a:rPr lang="en-US" i="1">
                          <a:latin typeface="Cambria Math" panose="02040503050406030204" pitchFamily="18" charset="0"/>
                        </a:rPr>
                        <m:t>𝑉</m:t>
                      </m:r>
                      <m:r>
                        <a:rPr lang="en-US" i="1">
                          <a:latin typeface="Cambria Math" panose="02040503050406030204" pitchFamily="18" charset="0"/>
                        </a:rPr>
                        <m:t>=</m:t>
                      </m:r>
                      <m:r>
                        <a:rPr lang="en-US" i="1">
                          <a:latin typeface="Cambria Math" panose="02040503050406030204" pitchFamily="18" charset="0"/>
                        </a:rPr>
                        <m:t>𝐼𝑅</m:t>
                      </m:r>
                      <m:r>
                        <a:rPr lang="el-GR" b="0" i="1" smtClean="0">
                          <a:latin typeface="Cambria Math" panose="02040503050406030204" pitchFamily="18" charset="0"/>
                        </a:rPr>
                        <m:t>=</m:t>
                      </m:r>
                      <m:r>
                        <a:rPr lang="el-GR" b="1" i="1">
                          <a:latin typeface="Cambria Math" panose="02040503050406030204" pitchFamily="18" charset="0"/>
                          <a:ea typeface="Cambria Math" panose="02040503050406030204" pitchFamily="18" charset="0"/>
                        </a:rPr>
                        <m:t>𝜺</m:t>
                      </m:r>
                      <m:r>
                        <a:rPr lang="el-GR"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m:t>
                      </m:r>
                      <m:r>
                        <a:rPr lang="en-US" b="1" i="1" smtClean="0">
                          <a:latin typeface="Cambria Math" panose="02040503050406030204" pitchFamily="18" charset="0"/>
                          <a:ea typeface="Cambria Math" panose="02040503050406030204" pitchFamily="18" charset="0"/>
                        </a:rPr>
                        <m:t>𝒓</m:t>
                      </m:r>
                    </m:oMath>
                  </m:oMathPara>
                </a14:m>
                <a:endParaRPr lang="en-US" b="1" i="1" dirty="0" smtClean="0">
                  <a:ea typeface="Cambria Math" panose="02040503050406030204" pitchFamily="18" charset="0"/>
                </a:endParaRPr>
              </a:p>
              <a:p>
                <a:pPr marL="365760" lvl="1" indent="0">
                  <a:buNone/>
                </a:pPr>
                <a:r>
                  <a:rPr lang="en-US" dirty="0"/>
                  <a:t> </a:t>
                </a:r>
                <a:r>
                  <a:rPr lang="en-US" dirty="0" smtClean="0"/>
                  <a:t>  </a:t>
                </a:r>
                <a:r>
                  <a:rPr lang="el-GR" dirty="0" smtClean="0"/>
                  <a:t>οπότε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𝛪</m:t>
                      </m:r>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l-GR" b="1" i="1">
                              <a:latin typeface="Cambria Math" panose="02040503050406030204" pitchFamily="18" charset="0"/>
                              <a:ea typeface="Cambria Math" panose="02040503050406030204" pitchFamily="18" charset="0"/>
                            </a:rPr>
                            <m:t>𝜺</m:t>
                          </m:r>
                        </m:num>
                        <m:den>
                          <m:r>
                            <a:rPr lang="en-US" b="0" i="1" smtClean="0">
                              <a:latin typeface="Cambria Math" panose="02040503050406030204" pitchFamily="18" charset="0"/>
                            </a:rPr>
                            <m:t>𝑅</m:t>
                          </m:r>
                          <m:r>
                            <a:rPr lang="en-US" b="0" i="1" smtClean="0">
                              <a:latin typeface="Cambria Math" panose="02040503050406030204" pitchFamily="18" charset="0"/>
                            </a:rPr>
                            <m:t>+</m:t>
                          </m:r>
                          <m:r>
                            <a:rPr lang="en-US" b="1" i="1" smtClean="0">
                              <a:latin typeface="Cambria Math" panose="02040503050406030204" pitchFamily="18" charset="0"/>
                            </a:rPr>
                            <m:t>𝒓</m:t>
                          </m:r>
                        </m:den>
                      </m:f>
                    </m:oMath>
                  </m:oMathPara>
                </a14:m>
                <a:endParaRPr lang="el-GR" i="1" dirty="0" smtClean="0"/>
              </a:p>
              <a:p>
                <a:pPr lvl="1"/>
                <a:r>
                  <a:rPr lang="el-GR" dirty="0" smtClean="0"/>
                  <a:t>Άρα το ρεύμα εξαρτάται τόσο</a:t>
                </a:r>
                <a:br>
                  <a:rPr lang="el-GR" dirty="0" smtClean="0"/>
                </a:br>
                <a:r>
                  <a:rPr lang="el-GR" dirty="0" smtClean="0"/>
                  <a:t>από την </a:t>
                </a:r>
                <a:r>
                  <a:rPr lang="en-US" dirty="0" smtClean="0"/>
                  <a:t>R </a:t>
                </a:r>
                <a:r>
                  <a:rPr lang="el-GR" dirty="0" smtClean="0"/>
                  <a:t>όσο κι από την </a:t>
                </a:r>
                <a14:m>
                  <m:oMath xmlns:m="http://schemas.openxmlformats.org/officeDocument/2006/math">
                    <m:r>
                      <a:rPr lang="en-US" b="1" i="1">
                        <a:latin typeface="Cambria Math" panose="02040503050406030204" pitchFamily="18" charset="0"/>
                      </a:rPr>
                      <m:t>𝒓</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4"/>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379630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552" y="3810000"/>
            <a:ext cx="3505199" cy="2413691"/>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fontScale="92500" lnSpcReduction="10000"/>
              </a:bodyPr>
              <a:lstStyle/>
              <a:p>
                <a:r>
                  <a:rPr lang="el-GR" b="1" dirty="0" smtClean="0"/>
                  <a:t>Ηλεκτρεγερτική Δύναμη</a:t>
                </a:r>
              </a:p>
              <a:p>
                <a:pPr lvl="1"/>
                <a:r>
                  <a:rPr lang="el-GR" dirty="0" smtClean="0"/>
                  <a:t>Πολλαπλασιάζοντας με </a:t>
                </a:r>
                <a14:m>
                  <m:oMath xmlns:m="http://schemas.openxmlformats.org/officeDocument/2006/math">
                    <m:r>
                      <a:rPr lang="el-GR" i="1">
                        <a:latin typeface="Cambria Math" panose="02040503050406030204" pitchFamily="18" charset="0"/>
                      </a:rPr>
                      <m:t>𝛪</m:t>
                    </m:r>
                  </m:oMath>
                </a14:m>
                <a:r>
                  <a:rPr lang="en-US" dirty="0" smtClean="0"/>
                  <a:t>, </a:t>
                </a:r>
                <a:r>
                  <a:rPr lang="el-GR" dirty="0" smtClean="0"/>
                  <a:t>έχουμε </a:t>
                </a:r>
                <a14:m>
                  <m:oMath xmlns:m="http://schemas.openxmlformats.org/officeDocument/2006/math">
                    <m:r>
                      <a:rPr lang="el-GR" b="0" i="1" smtClean="0">
                        <a:latin typeface="Cambria Math" panose="02040503050406030204" pitchFamily="18" charset="0"/>
                      </a:rPr>
                      <m:t>𝛪</m:t>
                    </m:r>
                    <m:r>
                      <a:rPr lang="el-GR" b="1" i="1">
                        <a:latin typeface="Cambria Math" panose="02040503050406030204" pitchFamily="18" charset="0"/>
                        <a:ea typeface="Cambria Math" panose="02040503050406030204" pitchFamily="18" charset="0"/>
                      </a:rPr>
                      <m:t>𝜺</m:t>
                    </m:r>
                    <m:r>
                      <a:rPr lang="el-GR" b="1" i="1" smtClean="0">
                        <a:latin typeface="Cambria Math" panose="02040503050406030204" pitchFamily="18" charset="0"/>
                        <a:ea typeface="Cambria Math" panose="02040503050406030204" pitchFamily="18" charset="0"/>
                      </a:rPr>
                      <m:t>=</m:t>
                    </m:r>
                    <m:sSup>
                      <m:sSupPr>
                        <m:ctrlPr>
                          <a:rPr lang="el-GR"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𝐼</m:t>
                        </m:r>
                      </m:e>
                      <m:sup>
                        <m:r>
                          <a:rPr lang="el-GR"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𝑅</m:t>
                    </m:r>
                    <m:r>
                      <a:rPr lang="en-US" b="1"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𝐼</m:t>
                        </m:r>
                      </m:e>
                      <m:sup>
                        <m:r>
                          <a:rPr lang="en-US" b="0" i="1" smtClean="0">
                            <a:latin typeface="Cambria Math" panose="02040503050406030204" pitchFamily="18" charset="0"/>
                            <a:ea typeface="Cambria Math" panose="02040503050406030204" pitchFamily="18" charset="0"/>
                          </a:rPr>
                          <m:t>2</m:t>
                        </m:r>
                      </m:sup>
                    </m:sSup>
                    <m:r>
                      <a:rPr lang="en-US" b="1" i="1" smtClean="0">
                        <a:latin typeface="Cambria Math" panose="02040503050406030204" pitchFamily="18" charset="0"/>
                        <a:ea typeface="Cambria Math" panose="02040503050406030204" pitchFamily="18" charset="0"/>
                      </a:rPr>
                      <m:t>𝒓</m:t>
                    </m:r>
                  </m:oMath>
                </a14:m>
                <a:endParaRPr lang="el-GR" b="1" dirty="0" smtClean="0">
                  <a:ea typeface="Cambria Math" panose="02040503050406030204" pitchFamily="18" charset="0"/>
                </a:endParaRPr>
              </a:p>
              <a:p>
                <a:pPr lvl="1"/>
                <a:r>
                  <a:rPr lang="el-GR" dirty="0" smtClean="0">
                    <a:ea typeface="Cambria Math" panose="02040503050406030204" pitchFamily="18" charset="0"/>
                  </a:rPr>
                  <a:t>Αυτό σημαίνει ότι η συνολική ισχύς κατανέμεται τόσο στην εξωτερική αντίσταση </a:t>
                </a:r>
                <a:r>
                  <a:rPr lang="en-US" dirty="0" smtClean="0">
                    <a:ea typeface="Cambria Math" panose="02040503050406030204" pitchFamily="18" charset="0"/>
                  </a:rPr>
                  <a:t>R </a:t>
                </a:r>
                <a:r>
                  <a:rPr lang="el-GR" dirty="0" smtClean="0">
                    <a:ea typeface="Cambria Math" panose="02040503050406030204" pitchFamily="18" charset="0"/>
                  </a:rPr>
                  <a:t>όσο και στην εσωτερική αντίσταση </a:t>
                </a:r>
                <a14:m>
                  <m:oMath xmlns:m="http://schemas.openxmlformats.org/officeDocument/2006/math">
                    <m:r>
                      <a:rPr lang="en-US" b="1" i="1">
                        <a:latin typeface="Cambria Math" panose="02040503050406030204" pitchFamily="18" charset="0"/>
                        <a:ea typeface="Cambria Math" panose="02040503050406030204" pitchFamily="18" charset="0"/>
                      </a:rPr>
                      <m:t>𝒓</m:t>
                    </m:r>
                  </m:oMath>
                </a14:m>
                <a:endParaRPr lang="el-GR" b="1" dirty="0">
                  <a:ea typeface="Cambria Math" panose="02040503050406030204" pitchFamily="18" charset="0"/>
                </a:endParaRPr>
              </a:p>
              <a:p>
                <a:pPr lvl="1"/>
                <a:r>
                  <a:rPr lang="el-GR" dirty="0" smtClean="0">
                    <a:ea typeface="Cambria Math" panose="02040503050406030204" pitchFamily="18" charset="0"/>
                  </a:rPr>
                  <a:t>Στην πράξη, η </a:t>
                </a:r>
                <a:r>
                  <a:rPr lang="en-US" dirty="0" smtClean="0">
                    <a:ea typeface="Cambria Math" panose="02040503050406030204" pitchFamily="18" charset="0"/>
                  </a:rPr>
                  <a:t>R </a:t>
                </a:r>
                <a:r>
                  <a:rPr lang="el-GR" dirty="0" smtClean="0">
                    <a:ea typeface="Cambria Math" panose="02040503050406030204" pitchFamily="18" charset="0"/>
                  </a:rPr>
                  <a:t>είναι αρκετά </a:t>
                </a:r>
                <a:br>
                  <a:rPr lang="el-GR" dirty="0" smtClean="0">
                    <a:ea typeface="Cambria Math" panose="02040503050406030204" pitchFamily="18" charset="0"/>
                  </a:rPr>
                </a:br>
                <a:r>
                  <a:rPr lang="el-GR" dirty="0" smtClean="0">
                    <a:ea typeface="Cambria Math" panose="02040503050406030204" pitchFamily="18" charset="0"/>
                  </a:rPr>
                  <a:t>μεγαλύτερη από την </a:t>
                </a:r>
                <a14:m>
                  <m:oMath xmlns:m="http://schemas.openxmlformats.org/officeDocument/2006/math">
                    <m:r>
                      <a:rPr lang="en-US" b="1" i="1">
                        <a:latin typeface="Cambria Math" panose="02040503050406030204" pitchFamily="18" charset="0"/>
                        <a:ea typeface="Cambria Math" panose="02040503050406030204" pitchFamily="18" charset="0"/>
                      </a:rPr>
                      <m:t>𝒓</m:t>
                    </m:r>
                  </m:oMath>
                </a14:m>
                <a:endParaRPr lang="el-GR" b="1" dirty="0" smtClean="0">
                  <a:ea typeface="Cambria Math" panose="02040503050406030204" pitchFamily="18" charset="0"/>
                </a:endParaRPr>
              </a:p>
              <a:p>
                <a:pPr lvl="2"/>
                <a:r>
                  <a:rPr lang="el-GR" dirty="0" smtClean="0">
                    <a:ea typeface="Cambria Math" panose="02040503050406030204" pitchFamily="18" charset="0"/>
                  </a:rPr>
                  <a:t>Όσο «γερνάει» η μπαταρία</a:t>
                </a:r>
                <a:br>
                  <a:rPr lang="el-GR" dirty="0" smtClean="0">
                    <a:ea typeface="Cambria Math" panose="02040503050406030204" pitchFamily="18" charset="0"/>
                  </a:rPr>
                </a:br>
                <a:r>
                  <a:rPr lang="el-GR" dirty="0" smtClean="0">
                    <a:ea typeface="Cambria Math" panose="02040503050406030204" pitchFamily="18" charset="0"/>
                  </a:rPr>
                  <a:t>τόσο μεγαλώνει η τιμή του </a:t>
                </a:r>
                <a14:m>
                  <m:oMath xmlns:m="http://schemas.openxmlformats.org/officeDocument/2006/math">
                    <m:r>
                      <a:rPr lang="en-US" b="1" i="1">
                        <a:latin typeface="Cambria Math" panose="02040503050406030204" pitchFamily="18" charset="0"/>
                        <a:ea typeface="Cambria Math" panose="02040503050406030204" pitchFamily="18" charset="0"/>
                      </a:rPr>
                      <m:t>𝒓</m:t>
                    </m:r>
                  </m:oMath>
                </a14:m>
                <a:r>
                  <a:rPr lang="el-GR" b="1" dirty="0" smtClean="0">
                    <a:ea typeface="Cambria Math" panose="02040503050406030204" pitchFamily="18" charset="0"/>
                  </a:rPr>
                  <a:t/>
                </a:r>
                <a:br>
                  <a:rPr lang="el-GR" b="1" dirty="0" smtClean="0">
                    <a:ea typeface="Cambria Math" panose="02040503050406030204" pitchFamily="18" charset="0"/>
                  </a:rPr>
                </a:br>
                <a:r>
                  <a:rPr lang="el-GR" dirty="0" smtClean="0">
                    <a:ea typeface="Cambria Math" panose="02040503050406030204" pitchFamily="18" charset="0"/>
                  </a:rPr>
                  <a:t>της</a:t>
                </a:r>
              </a:p>
              <a:p>
                <a:pPr lvl="1"/>
                <a:r>
                  <a:rPr lang="el-GR" dirty="0" smtClean="0">
                    <a:ea typeface="Cambria Math" panose="02040503050406030204" pitchFamily="18" charset="0"/>
                  </a:rPr>
                  <a:t>Μπορούμε να συμπεράνουμε</a:t>
                </a:r>
                <a:br>
                  <a:rPr lang="el-GR" dirty="0" smtClean="0">
                    <a:ea typeface="Cambria Math" panose="02040503050406030204" pitchFamily="18" charset="0"/>
                  </a:rPr>
                </a:br>
                <a:r>
                  <a:rPr lang="el-GR" dirty="0" smtClean="0">
                    <a:ea typeface="Cambria Math" panose="02040503050406030204" pitchFamily="18" charset="0"/>
                  </a:rPr>
                  <a:t>ότι η μπαταρία είναι μια πηγή</a:t>
                </a:r>
                <a:br>
                  <a:rPr lang="el-GR" dirty="0" smtClean="0">
                    <a:ea typeface="Cambria Math" panose="02040503050406030204" pitchFamily="18" charset="0"/>
                  </a:rPr>
                </a:br>
                <a:r>
                  <a:rPr lang="el-GR" dirty="0" smtClean="0">
                    <a:ea typeface="Cambria Math" panose="02040503050406030204" pitchFamily="18" charset="0"/>
                  </a:rPr>
                  <a:t>σταθερής ΗΕΔ</a:t>
                </a:r>
              </a:p>
              <a:p>
                <a:pPr lvl="2"/>
                <a:r>
                  <a:rPr lang="el-GR" dirty="0" smtClean="0">
                    <a:ea typeface="Cambria Math" panose="02040503050406030204" pitchFamily="18" charset="0"/>
                  </a:rPr>
                  <a:t>Όχι σταθερού ρεύματος</a:t>
                </a:r>
              </a:p>
              <a:p>
                <a:pPr lvl="2"/>
                <a:r>
                  <a:rPr lang="el-GR" dirty="0" smtClean="0">
                    <a:ea typeface="Cambria Math" panose="02040503050406030204" pitchFamily="18" charset="0"/>
                  </a:rPr>
                  <a:t>Όχι σταθερής διαφοράς δυναμικού</a:t>
                </a:r>
                <a:endParaRPr lang="el-GR" dirty="0">
                  <a:ea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4"/>
                <a:stretch>
                  <a:fillRect t="-1525" r="-1549"/>
                </a:stretch>
              </a:blipFill>
            </p:spPr>
            <p:txBody>
              <a:bodyPr/>
              <a:lstStyle/>
              <a:p>
                <a:r>
                  <a:rPr lang="el-GR">
                    <a:noFill/>
                  </a:rPr>
                  <a:t> </a:t>
                </a:r>
              </a:p>
            </p:txBody>
          </p:sp>
        </mc:Fallback>
      </mc:AlternateContent>
    </p:spTree>
    <p:extLst>
      <p:ext uri="{BB962C8B-B14F-4D97-AF65-F5344CB8AC3E}">
        <p14:creationId xmlns:p14="http://schemas.microsoft.com/office/powerpoint/2010/main" val="33943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Παράδειγμα</a:t>
                </a:r>
              </a:p>
              <a:p>
                <a:pPr lvl="1"/>
                <a:r>
                  <a:rPr lang="el-GR" dirty="0" smtClean="0">
                    <a:ea typeface="Cambria Math" panose="02040503050406030204" pitchFamily="18" charset="0"/>
                  </a:rPr>
                  <a:t>Μια μπαταρία έχει ΗΕΔ 12 </a:t>
                </a:r>
                <a:r>
                  <a:rPr lang="en-US" dirty="0" smtClean="0">
                    <a:ea typeface="Cambria Math" panose="02040503050406030204" pitchFamily="18" charset="0"/>
                  </a:rPr>
                  <a:t>V </a:t>
                </a:r>
                <a:r>
                  <a:rPr lang="el-GR" dirty="0" smtClean="0">
                    <a:ea typeface="Cambria Math" panose="02040503050406030204" pitchFamily="18" charset="0"/>
                  </a:rPr>
                  <a:t>και εσωτερική αντίσταση </a:t>
                </a:r>
                <a14:m>
                  <m:oMath xmlns:m="http://schemas.openxmlformats.org/officeDocument/2006/math">
                    <m:r>
                      <a:rPr lang="en-US" b="1" i="1">
                        <a:latin typeface="Cambria Math" panose="02040503050406030204" pitchFamily="18" charset="0"/>
                        <a:ea typeface="Cambria Math" panose="02040503050406030204" pitchFamily="18" charset="0"/>
                      </a:rPr>
                      <m:t>𝒓</m:t>
                    </m:r>
                    <m:r>
                      <a:rPr lang="el-GR" b="1" i="1" smtClean="0">
                        <a:latin typeface="Cambria Math" panose="02040503050406030204" pitchFamily="18" charset="0"/>
                        <a:ea typeface="Cambria Math" panose="02040503050406030204" pitchFamily="18" charset="0"/>
                      </a:rPr>
                      <m:t>=</m:t>
                    </m:r>
                  </m:oMath>
                </a14:m>
                <a:r>
                  <a:rPr lang="el-GR" dirty="0" smtClean="0">
                    <a:ea typeface="Cambria Math" panose="02040503050406030204" pitchFamily="18" charset="0"/>
                  </a:rPr>
                  <a:t> </a:t>
                </a:r>
                <a:r>
                  <a:rPr lang="en-US" dirty="0" smtClean="0">
                    <a:ea typeface="Cambria Math" panose="02040503050406030204" pitchFamily="18" charset="0"/>
                  </a:rPr>
                  <a:t>0.05 </a:t>
                </a:r>
                <a:r>
                  <a:rPr lang="el-GR" dirty="0" smtClean="0">
                    <a:ea typeface="Cambria Math" panose="02040503050406030204" pitchFamily="18" charset="0"/>
                  </a:rPr>
                  <a:t>Ω. Οι πόλοι της συνδέονται σε μια εξωτερική αντίσταση με </a:t>
                </a:r>
                <a:r>
                  <a:rPr lang="en-US" dirty="0" smtClean="0">
                    <a:ea typeface="Cambria Math" panose="02040503050406030204" pitchFamily="18" charset="0"/>
                  </a:rPr>
                  <a:t>R=3 </a:t>
                </a:r>
                <a:r>
                  <a:rPr lang="el-GR" dirty="0" smtClean="0">
                    <a:ea typeface="Cambria Math" panose="02040503050406030204" pitchFamily="18" charset="0"/>
                  </a:rPr>
                  <a:t>Ω.</a:t>
                </a:r>
              </a:p>
              <a:p>
                <a:pPr lvl="1"/>
                <a:r>
                  <a:rPr lang="el-GR" dirty="0" smtClean="0">
                    <a:ea typeface="Cambria Math" panose="02040503050406030204" pitchFamily="18" charset="0"/>
                  </a:rPr>
                  <a:t>Α) Βρείτε το ρεύμα και τη διαφορά δυναμικού της μπαταρίας</a:t>
                </a:r>
              </a:p>
              <a:p>
                <a:pPr lvl="1"/>
                <a:r>
                  <a:rPr lang="el-GR" dirty="0" smtClean="0">
                    <a:ea typeface="Cambria Math" panose="02040503050406030204" pitchFamily="18" charset="0"/>
                  </a:rPr>
                  <a:t>Β) Υπολογίστε την ισχύ που λαμβάνει ο αντιστάτης, η εσωτερική αντίσταση και την ισχύ που δίνει η μπαταρία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3"/>
                <a:stretch>
                  <a:fillRect t="-1017" r="-1549"/>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4350240" y="2139120"/>
              <a:ext cx="281520" cy="238680"/>
            </p14:xfrm>
          </p:contentPart>
        </mc:Choice>
        <mc:Fallback xmlns="">
          <p:pic>
            <p:nvPicPr>
              <p:cNvPr id="4" name="Ink 3"/>
              <p:cNvPicPr/>
              <p:nvPr/>
            </p:nvPicPr>
            <p:blipFill>
              <a:blip r:embed="rId5"/>
              <a:stretch>
                <a:fillRect/>
              </a:stretch>
            </p:blipFill>
            <p:spPr>
              <a:xfrm>
                <a:off x="4336920" y="2128680"/>
                <a:ext cx="300600" cy="257400"/>
              </a:xfrm>
              <a:prstGeom prst="rect">
                <a:avLst/>
              </a:prstGeom>
            </p:spPr>
          </p:pic>
        </mc:Fallback>
      </mc:AlternateContent>
    </p:spTree>
    <p:extLst>
      <p:ext uri="{BB962C8B-B14F-4D97-AF65-F5344CB8AC3E}">
        <p14:creationId xmlns:p14="http://schemas.microsoft.com/office/powerpoint/2010/main" val="21213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Παράδειγμα – Λύση:</a:t>
                </a:r>
              </a:p>
              <a:p>
                <a:pPr lvl="1"/>
                <a:r>
                  <a:rPr lang="el-GR" sz="1800" dirty="0" smtClean="0">
                    <a:ea typeface="Cambria Math" panose="02040503050406030204" pitchFamily="18" charset="0"/>
                  </a:rPr>
                  <a:t>Μια μπαταρία έχει ΗΕΔ 12 </a:t>
                </a:r>
                <a:r>
                  <a:rPr lang="en-US" sz="1800" dirty="0" smtClean="0">
                    <a:ea typeface="Cambria Math" panose="02040503050406030204" pitchFamily="18" charset="0"/>
                  </a:rPr>
                  <a:t>V </a:t>
                </a:r>
                <a:r>
                  <a:rPr lang="el-GR" sz="1800" dirty="0" smtClean="0">
                    <a:ea typeface="Cambria Math" panose="02040503050406030204" pitchFamily="18" charset="0"/>
                  </a:rPr>
                  <a:t>και εσωτερική αντίσταση </a:t>
                </a:r>
                <a14:m>
                  <m:oMath xmlns:m="http://schemas.openxmlformats.org/officeDocument/2006/math">
                    <m:r>
                      <a:rPr lang="en-US" sz="1800" b="1" i="1">
                        <a:latin typeface="Cambria Math" panose="02040503050406030204" pitchFamily="18" charset="0"/>
                        <a:ea typeface="Cambria Math" panose="02040503050406030204" pitchFamily="18" charset="0"/>
                      </a:rPr>
                      <m:t>𝒓</m:t>
                    </m:r>
                    <m:r>
                      <a:rPr lang="el-GR" sz="1800" b="1" i="1" smtClean="0">
                        <a:latin typeface="Cambria Math" panose="02040503050406030204" pitchFamily="18" charset="0"/>
                        <a:ea typeface="Cambria Math" panose="02040503050406030204" pitchFamily="18" charset="0"/>
                      </a:rPr>
                      <m:t>=</m:t>
                    </m:r>
                  </m:oMath>
                </a14:m>
                <a:r>
                  <a:rPr lang="el-GR" sz="1800" dirty="0" smtClean="0">
                    <a:ea typeface="Cambria Math" panose="02040503050406030204" pitchFamily="18" charset="0"/>
                  </a:rPr>
                  <a:t> </a:t>
                </a:r>
                <a:r>
                  <a:rPr lang="en-US" sz="1800" dirty="0" smtClean="0">
                    <a:ea typeface="Cambria Math" panose="02040503050406030204" pitchFamily="18" charset="0"/>
                  </a:rPr>
                  <a:t>0.05 </a:t>
                </a:r>
                <a:r>
                  <a:rPr lang="el-GR" sz="1800" dirty="0" smtClean="0">
                    <a:ea typeface="Cambria Math" panose="02040503050406030204" pitchFamily="18" charset="0"/>
                  </a:rPr>
                  <a:t>Ω. Οι πόλοι της συνδέονται σε μια εξωτερική αντίσταση με </a:t>
                </a:r>
                <a:r>
                  <a:rPr lang="en-US" sz="1800" dirty="0" smtClean="0">
                    <a:ea typeface="Cambria Math" panose="02040503050406030204" pitchFamily="18" charset="0"/>
                  </a:rPr>
                  <a:t>R=3 </a:t>
                </a:r>
                <a:r>
                  <a:rPr lang="el-GR" sz="1800" dirty="0" smtClean="0">
                    <a:ea typeface="Cambria Math" panose="02040503050406030204" pitchFamily="18" charset="0"/>
                  </a:rPr>
                  <a:t>Ω.</a:t>
                </a:r>
              </a:p>
              <a:p>
                <a:pPr lvl="1"/>
                <a:r>
                  <a:rPr lang="el-GR" sz="1800" dirty="0" smtClean="0">
                    <a:ea typeface="Cambria Math" panose="02040503050406030204" pitchFamily="18" charset="0"/>
                  </a:rPr>
                  <a:t>Α) Βρείτε το ρεύμα και τη διαφορά δυναμικού της μπαταρίας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3"/>
                <a:stretch>
                  <a:fillRect t="-1017" r="-620"/>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1298880" y="2173680"/>
              <a:ext cx="6093360" cy="2821680"/>
            </p14:xfrm>
          </p:contentPart>
        </mc:Choice>
        <mc:Fallback xmlns="">
          <p:pic>
            <p:nvPicPr>
              <p:cNvPr id="4" name="Ink 3"/>
              <p:cNvPicPr/>
              <p:nvPr/>
            </p:nvPicPr>
            <p:blipFill>
              <a:blip r:embed="rId5"/>
              <a:stretch>
                <a:fillRect/>
              </a:stretch>
            </p:blipFill>
            <p:spPr>
              <a:xfrm>
                <a:off x="1293480" y="2166120"/>
                <a:ext cx="6101640" cy="2840040"/>
              </a:xfrm>
              <a:prstGeom prst="rect">
                <a:avLst/>
              </a:prstGeom>
            </p:spPr>
          </p:pic>
        </mc:Fallback>
      </mc:AlternateContent>
    </p:spTree>
    <p:extLst>
      <p:ext uri="{BB962C8B-B14F-4D97-AF65-F5344CB8AC3E}">
        <p14:creationId xmlns:p14="http://schemas.microsoft.com/office/powerpoint/2010/main" val="374363387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Παράδειγμα – Λύση:</a:t>
                </a:r>
              </a:p>
              <a:p>
                <a:pPr lvl="1"/>
                <a:r>
                  <a:rPr lang="el-GR" sz="1800" dirty="0" smtClean="0">
                    <a:ea typeface="Cambria Math" panose="02040503050406030204" pitchFamily="18" charset="0"/>
                  </a:rPr>
                  <a:t>Μια μπαταρία έχει ΗΕΔ 12 </a:t>
                </a:r>
                <a:r>
                  <a:rPr lang="en-US" sz="1800" dirty="0" smtClean="0">
                    <a:ea typeface="Cambria Math" panose="02040503050406030204" pitchFamily="18" charset="0"/>
                  </a:rPr>
                  <a:t>V </a:t>
                </a:r>
                <a:r>
                  <a:rPr lang="el-GR" sz="1800" dirty="0" smtClean="0">
                    <a:ea typeface="Cambria Math" panose="02040503050406030204" pitchFamily="18" charset="0"/>
                  </a:rPr>
                  <a:t>και εσωτερική αντίσταση </a:t>
                </a:r>
                <a14:m>
                  <m:oMath xmlns:m="http://schemas.openxmlformats.org/officeDocument/2006/math">
                    <m:r>
                      <a:rPr lang="en-US" sz="1800" b="1" i="1">
                        <a:latin typeface="Cambria Math" panose="02040503050406030204" pitchFamily="18" charset="0"/>
                        <a:ea typeface="Cambria Math" panose="02040503050406030204" pitchFamily="18" charset="0"/>
                      </a:rPr>
                      <m:t>𝒓</m:t>
                    </m:r>
                    <m:r>
                      <a:rPr lang="el-GR" sz="1800" b="1" i="1" smtClean="0">
                        <a:latin typeface="Cambria Math" panose="02040503050406030204" pitchFamily="18" charset="0"/>
                        <a:ea typeface="Cambria Math" panose="02040503050406030204" pitchFamily="18" charset="0"/>
                      </a:rPr>
                      <m:t>=</m:t>
                    </m:r>
                  </m:oMath>
                </a14:m>
                <a:r>
                  <a:rPr lang="el-GR" sz="1800" dirty="0" smtClean="0">
                    <a:ea typeface="Cambria Math" panose="02040503050406030204" pitchFamily="18" charset="0"/>
                  </a:rPr>
                  <a:t> </a:t>
                </a:r>
                <a:r>
                  <a:rPr lang="en-US" sz="1800" dirty="0" smtClean="0">
                    <a:ea typeface="Cambria Math" panose="02040503050406030204" pitchFamily="18" charset="0"/>
                  </a:rPr>
                  <a:t>0.05 </a:t>
                </a:r>
                <a:r>
                  <a:rPr lang="el-GR" sz="1800" dirty="0" smtClean="0">
                    <a:ea typeface="Cambria Math" panose="02040503050406030204" pitchFamily="18" charset="0"/>
                  </a:rPr>
                  <a:t>Ω. Οι πόλοι της συνδέονται σε μια εξωτερική αντίσταση με </a:t>
                </a:r>
                <a:r>
                  <a:rPr lang="en-US" sz="1800" dirty="0" smtClean="0">
                    <a:ea typeface="Cambria Math" panose="02040503050406030204" pitchFamily="18" charset="0"/>
                  </a:rPr>
                  <a:t>R=3 </a:t>
                </a:r>
                <a:r>
                  <a:rPr lang="el-GR" sz="1800" dirty="0" smtClean="0">
                    <a:ea typeface="Cambria Math" panose="02040503050406030204" pitchFamily="18" charset="0"/>
                  </a:rPr>
                  <a:t>Ω.</a:t>
                </a:r>
              </a:p>
              <a:p>
                <a:pPr lvl="1"/>
                <a:r>
                  <a:rPr lang="el-GR" sz="1800" dirty="0">
                    <a:ea typeface="Cambria Math" panose="02040503050406030204" pitchFamily="18" charset="0"/>
                  </a:rPr>
                  <a:t>Β) Υπολογίστε την ισχύ που λαμβάνει ο αντιστάτης, η εσωτερική αντίσταση και την ισχύ που δίνει η μπαταρία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3"/>
                <a:stretch>
                  <a:fillRect t="-1017" r="-620"/>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963720" y="3554280"/>
              <a:ext cx="7422840" cy="2908080"/>
            </p14:xfrm>
          </p:contentPart>
        </mc:Choice>
        <mc:Fallback xmlns="">
          <p:pic>
            <p:nvPicPr>
              <p:cNvPr id="4" name="Ink 3"/>
              <p:cNvPicPr/>
              <p:nvPr/>
            </p:nvPicPr>
            <p:blipFill>
              <a:blip r:embed="rId5"/>
              <a:stretch>
                <a:fillRect/>
              </a:stretch>
            </p:blipFill>
            <p:spPr>
              <a:xfrm>
                <a:off x="959760" y="3550320"/>
                <a:ext cx="7431480" cy="2914560"/>
              </a:xfrm>
              <a:prstGeom prst="rect">
                <a:avLst/>
              </a:prstGeom>
            </p:spPr>
          </p:pic>
        </mc:Fallback>
      </mc:AlternateContent>
    </p:spTree>
    <p:extLst>
      <p:ext uri="{BB962C8B-B14F-4D97-AF65-F5344CB8AC3E}">
        <p14:creationId xmlns:p14="http://schemas.microsoft.com/office/powerpoint/2010/main" val="396497811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p:sp>
        <p:nvSpPr>
          <p:cNvPr id="3" name="Content Placeholder 2"/>
          <p:cNvSpPr>
            <a:spLocks noGrp="1"/>
          </p:cNvSpPr>
          <p:nvPr>
            <p:ph idx="1"/>
          </p:nvPr>
        </p:nvSpPr>
        <p:spPr>
          <a:xfrm>
            <a:off x="738350" y="1907270"/>
            <a:ext cx="7872249" cy="4798330"/>
          </a:xfrm>
        </p:spPr>
        <p:txBody>
          <a:bodyPr>
            <a:normAutofit/>
          </a:bodyPr>
          <a:lstStyle/>
          <a:p>
            <a:r>
              <a:rPr lang="el-GR" b="1" dirty="0" smtClean="0"/>
              <a:t>Αντιστάτες σε σειρά &amp; παράλληλα</a:t>
            </a:r>
          </a:p>
          <a:p>
            <a:pPr lvl="1"/>
            <a:r>
              <a:rPr lang="el-GR" dirty="0" smtClean="0"/>
              <a:t>Ας δούμε αν μπορούμε να εφαρμόσουμε το ίδιο «σχέδιο» όπως κάναμε με τους πυκνωτές</a:t>
            </a:r>
          </a:p>
          <a:p>
            <a:pPr lvl="1"/>
            <a:r>
              <a:rPr lang="el-GR" dirty="0" smtClean="0"/>
              <a:t>Ας ξεκινήσουμε με μια διάταξη σε σειρά</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505200"/>
            <a:ext cx="6593840" cy="2895600"/>
          </a:xfrm>
          <a:prstGeom prst="rect">
            <a:avLst/>
          </a:prstGeom>
        </p:spPr>
      </p:pic>
    </p:spTree>
    <p:extLst>
      <p:ext uri="{BB962C8B-B14F-4D97-AF65-F5344CB8AC3E}">
        <p14:creationId xmlns:p14="http://schemas.microsoft.com/office/powerpoint/2010/main" val="215572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759" y="1752600"/>
            <a:ext cx="3926840" cy="1724421"/>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fontScale="92500" lnSpcReduction="10000"/>
              </a:bodyPr>
              <a:lstStyle/>
              <a:p>
                <a:r>
                  <a:rPr lang="el-GR" b="1" dirty="0" smtClean="0"/>
                  <a:t>Αντιστάτες σε σειρά</a:t>
                </a:r>
              </a:p>
              <a:p>
                <a:pPr lvl="1"/>
                <a:r>
                  <a:rPr lang="el-GR" dirty="0" smtClean="0"/>
                  <a:t>Προφανώς, η ποσότητα</a:t>
                </a:r>
                <a:r>
                  <a:rPr lang="el-GR" dirty="0"/>
                  <a:t/>
                </a:r>
                <a:br>
                  <a:rPr lang="el-GR" dirty="0"/>
                </a:br>
                <a:r>
                  <a:rPr lang="el-GR" dirty="0" smtClean="0"/>
                  <a:t>φορτίου </a:t>
                </a:r>
                <a:r>
                  <a:rPr lang="en-US" dirty="0" smtClean="0"/>
                  <a:t>Q </a:t>
                </a:r>
                <a:r>
                  <a:rPr lang="el-GR" dirty="0" smtClean="0"/>
                  <a:t>που εξέρχεται</a:t>
                </a:r>
                <a:br>
                  <a:rPr lang="el-GR" dirty="0" smtClean="0"/>
                </a:br>
                <a:r>
                  <a:rPr lang="el-GR" dirty="0" smtClean="0"/>
                  <a:t>του αντιστάτη </a:t>
                </a:r>
                <a:r>
                  <a:rPr lang="en-US" dirty="0" smtClean="0"/>
                  <a:t>R1 </a:t>
                </a:r>
                <a:r>
                  <a:rPr lang="el-GR" dirty="0" smtClean="0"/>
                  <a:t>θα </a:t>
                </a:r>
                <a:br>
                  <a:rPr lang="el-GR" dirty="0" smtClean="0"/>
                </a:br>
                <a:r>
                  <a:rPr lang="el-GR" dirty="0" smtClean="0"/>
                  <a:t>πρέπει να είναι ίδια με αυτή </a:t>
                </a:r>
                <a:r>
                  <a:rPr lang="en-US" dirty="0" smtClean="0"/>
                  <a:t/>
                </a:r>
                <a:br>
                  <a:rPr lang="en-US" dirty="0" smtClean="0"/>
                </a:br>
                <a:r>
                  <a:rPr lang="el-GR" dirty="0" smtClean="0"/>
                  <a:t>που εισέρχεται στον </a:t>
                </a:r>
                <a:r>
                  <a:rPr lang="en-US" dirty="0" smtClean="0"/>
                  <a:t>R2</a:t>
                </a:r>
              </a:p>
              <a:p>
                <a:pPr lvl="1"/>
                <a:r>
                  <a:rPr lang="el-GR" dirty="0" smtClean="0"/>
                  <a:t>Άρα </a:t>
                </a:r>
                <a14:m>
                  <m:oMath xmlns:m="http://schemas.openxmlformats.org/officeDocument/2006/math">
                    <m:r>
                      <m:rPr>
                        <m:sty m:val="p"/>
                      </m:rPr>
                      <a:rPr lang="en-US" b="0" i="0" smtClean="0">
                        <a:latin typeface="Cambria Math" panose="02040503050406030204" pitchFamily="18" charset="0"/>
                      </a:rPr>
                      <m:t>I</m:t>
                    </m:r>
                    <m:r>
                      <a:rPr lang="en-US" b="0" i="0" smtClean="0">
                        <a:latin typeface="Cambria Math" panose="02040503050406030204" pitchFamily="18" charset="0"/>
                      </a:rPr>
                      <m:t>=</m:t>
                    </m:r>
                    <m:sSub>
                      <m:sSubPr>
                        <m:ctrlPr>
                          <a:rPr lang="el-G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oMath>
                </a14:m>
                <a:r>
                  <a:rPr lang="en-US" dirty="0" smtClean="0"/>
                  <a:t>, </a:t>
                </a:r>
                <a:r>
                  <a:rPr lang="el-GR" dirty="0" smtClean="0"/>
                  <a:t>αν </a:t>
                </a:r>
                <a14:m>
                  <m:oMath xmlns:m="http://schemas.openxmlformats.org/officeDocument/2006/math">
                    <m:r>
                      <m:rPr>
                        <m:sty m:val="p"/>
                      </m:rPr>
                      <a:rPr lang="en-US">
                        <a:latin typeface="Cambria Math" panose="02040503050406030204" pitchFamily="18" charset="0"/>
                      </a:rPr>
                      <m:t>I</m:t>
                    </m:r>
                  </m:oMath>
                </a14:m>
                <a:r>
                  <a:rPr lang="en-US" dirty="0" smtClean="0"/>
                  <a:t> </a:t>
                </a:r>
                <a:r>
                  <a:rPr lang="el-GR" dirty="0" smtClean="0"/>
                  <a:t>είναι το ρεύμα που άγει η μπαταρία</a:t>
                </a:r>
              </a:p>
              <a:p>
                <a:pPr lvl="1"/>
                <a:r>
                  <a:rPr lang="el-GR" dirty="0" smtClean="0"/>
                  <a:t>Η διαφορά δυναμικού δίνεται ως </a:t>
                </a:r>
                <a:endParaRPr lang="en-US" b="0" i="0"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a:rPr lang="en-US" b="0" i="1" smtClean="0">
                              <a:latin typeface="Cambria Math" panose="02040503050406030204" pitchFamily="18" charset="0"/>
                            </a:rPr>
                            <m:t>𝑉</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2</m:t>
                          </m:r>
                        </m:sub>
                      </m:sSub>
                      <m:r>
                        <a:rPr lang="el-GR" b="0" i="1" smtClean="0">
                          <a:latin typeface="Cambria Math" panose="02040503050406030204" pitchFamily="18" charset="0"/>
                        </a:rPr>
                        <m:t>=</m:t>
                      </m:r>
                      <m:r>
                        <m:rPr>
                          <m:sty m:val="p"/>
                        </m:rPr>
                        <a:rPr lang="el-GR" b="0" i="0" smtClean="0">
                          <a:latin typeface="Cambria Math" panose="02040503050406030204" pitchFamily="18" charset="0"/>
                        </a:rPr>
                        <m:t>Ι</m:t>
                      </m:r>
                      <m:r>
                        <a:rPr lang="el-GR"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l-GR" b="0" i="1" smtClean="0">
                              <a:latin typeface="Cambria Math" panose="02040503050406030204" pitchFamily="18" charset="0"/>
                            </a:rPr>
                            <m:t>2</m:t>
                          </m:r>
                        </m:sub>
                      </m:sSub>
                      <m:r>
                        <a:rPr lang="el-GR" b="0" i="1" smtClean="0">
                          <a:latin typeface="Cambria Math" panose="02040503050406030204" pitchFamily="18" charset="0"/>
                        </a:rPr>
                        <m:t>)</m:t>
                      </m:r>
                    </m:oMath>
                  </m:oMathPara>
                </a14:m>
                <a:endParaRPr lang="el-GR" dirty="0" smtClean="0"/>
              </a:p>
              <a:p>
                <a:pPr lvl="1"/>
                <a:r>
                  <a:rPr lang="el-GR" dirty="0" smtClean="0"/>
                  <a:t>Άρα ένας ισοδύναμος αντιστάτης θα πρέπει να έχει αντίσταση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𝑒𝑞</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r>
                      <a:rPr lang="el-GR"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l-GR" i="1">
                            <a:latin typeface="Cambria Math" panose="02040503050406030204" pitchFamily="18" charset="0"/>
                          </a:rPr>
                          <m:t>2</m:t>
                        </m:r>
                      </m:sub>
                    </m:sSub>
                  </m:oMath>
                </a14:m>
                <a:endParaRPr lang="en-US" dirty="0" smtClean="0"/>
              </a:p>
              <a:p>
                <a:pPr lvl="1"/>
                <a:r>
                  <a:rPr lang="el-GR" dirty="0" smtClean="0"/>
                  <a:t>Γενικότερα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𝑒𝑞</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𝑖</m:t>
                              </m:r>
                            </m:sub>
                          </m:sSub>
                        </m:e>
                      </m:nary>
                    </m:oMath>
                  </m:oMathPara>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4"/>
                <a:stretch>
                  <a:fillRect t="-1525"/>
                </a:stretch>
              </a:blipFill>
            </p:spPr>
            <p:txBody>
              <a:bodyPr/>
              <a:lstStyle/>
              <a:p>
                <a:r>
                  <a:rPr lang="el-GR">
                    <a:noFill/>
                  </a:rPr>
                  <a:t> </a:t>
                </a:r>
              </a:p>
            </p:txBody>
          </p:sp>
        </mc:Fallback>
      </mc:AlternateContent>
      <p:sp>
        <p:nvSpPr>
          <p:cNvPr id="5" name="Rounded Rectangle 4"/>
          <p:cNvSpPr/>
          <p:nvPr/>
        </p:nvSpPr>
        <p:spPr>
          <a:xfrm>
            <a:off x="3810000" y="5638800"/>
            <a:ext cx="1447800"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4848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57350"/>
            <a:ext cx="3747841" cy="2057400"/>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fontScale="77500" lnSpcReduction="20000"/>
              </a:bodyPr>
              <a:lstStyle/>
              <a:p>
                <a:r>
                  <a:rPr lang="el-GR" b="1" dirty="0" smtClean="0"/>
                  <a:t>Αντιστάτες σε παραλληλία</a:t>
                </a:r>
              </a:p>
              <a:p>
                <a:pPr lvl="1"/>
                <a:r>
                  <a:rPr lang="el-GR" dirty="0" smtClean="0"/>
                  <a:t>Προφανώς, η διαφορά</a:t>
                </a:r>
                <a:r>
                  <a:rPr lang="en-US" dirty="0" smtClean="0"/>
                  <a:t> </a:t>
                </a:r>
                <a:r>
                  <a:rPr lang="el-GR" dirty="0" smtClean="0"/>
                  <a:t>δυναμικού </a:t>
                </a:r>
                <a:r>
                  <a:rPr lang="en-US" dirty="0" smtClean="0"/>
                  <a:t/>
                </a:r>
                <a:br>
                  <a:rPr lang="en-US" dirty="0" smtClean="0"/>
                </a:br>
                <a:r>
                  <a:rPr lang="el-GR" dirty="0" smtClean="0"/>
                  <a:t>στα άκρα τους είναι η ίδια</a:t>
                </a:r>
                <a:endParaRPr lang="en-US" dirty="0" smtClean="0"/>
              </a:p>
              <a:p>
                <a:pPr lvl="1"/>
                <a:r>
                  <a:rPr lang="el-GR" dirty="0" smtClean="0"/>
                  <a:t>Άρα </a:t>
                </a:r>
                <a14:m>
                  <m:oMath xmlns:m="http://schemas.openxmlformats.org/officeDocument/2006/math">
                    <m:r>
                      <m:rPr>
                        <m:sty m:val="p"/>
                      </m:rPr>
                      <a:rPr lang="el-GR" dirty="0" smtClean="0">
                        <a:latin typeface="Cambria Math" panose="02040503050406030204" pitchFamily="18" charset="0"/>
                      </a:rPr>
                      <m:t>Δ</m:t>
                    </m:r>
                    <m:r>
                      <m:rPr>
                        <m:sty m:val="p"/>
                      </m:rPr>
                      <a:rPr lang="en-US" b="0" i="0" dirty="0" smtClean="0">
                        <a:latin typeface="Cambria Math" panose="02040503050406030204" pitchFamily="18" charset="0"/>
                      </a:rPr>
                      <m:t>V</m:t>
                    </m:r>
                    <m:r>
                      <a:rPr lang="en-US" b="0" i="0" smtClean="0">
                        <a:latin typeface="Cambria Math" panose="02040503050406030204" pitchFamily="18" charset="0"/>
                      </a:rPr>
                      <m:t>=</m:t>
                    </m:r>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sub>
                        <m:r>
                          <a:rPr lang="en-US" b="0" i="1" smtClean="0">
                            <a:latin typeface="Cambria Math" panose="02040503050406030204" pitchFamily="18" charset="0"/>
                          </a:rPr>
                          <m:t>2</m:t>
                        </m:r>
                      </m:sub>
                    </m:sSub>
                  </m:oMath>
                </a14:m>
                <a:r>
                  <a:rPr lang="en-US" dirty="0" smtClean="0"/>
                  <a:t>, </a:t>
                </a:r>
                <a:r>
                  <a:rPr lang="el-GR" dirty="0" smtClean="0"/>
                  <a:t>αν </a:t>
                </a:r>
                <a14:m>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a14:m>
                <a:r>
                  <a:rPr lang="en-US" dirty="0" smtClean="0"/>
                  <a:t> </a:t>
                </a:r>
                <a:r>
                  <a:rPr lang="el-GR" dirty="0" smtClean="0"/>
                  <a:t>είναι η </a:t>
                </a:r>
                <a:br>
                  <a:rPr lang="el-GR" dirty="0" smtClean="0"/>
                </a:br>
                <a:r>
                  <a:rPr lang="el-GR" dirty="0" smtClean="0"/>
                  <a:t>διαφορά δυναμικού που εγκαθιστά </a:t>
                </a:r>
                <a:br>
                  <a:rPr lang="el-GR" dirty="0" smtClean="0"/>
                </a:br>
                <a:r>
                  <a:rPr lang="el-GR" dirty="0" smtClean="0"/>
                  <a:t>η μπαταρία</a:t>
                </a:r>
              </a:p>
              <a:p>
                <a:pPr lvl="1"/>
                <a:r>
                  <a:rPr lang="el-GR" dirty="0" smtClean="0"/>
                  <a:t>Το ρεύμα </a:t>
                </a:r>
                <a14:m>
                  <m:oMath xmlns:m="http://schemas.openxmlformats.org/officeDocument/2006/math">
                    <m:r>
                      <m:rPr>
                        <m:sty m:val="p"/>
                      </m:rPr>
                      <a:rPr lang="el-GR">
                        <a:latin typeface="Cambria Math" panose="02040503050406030204" pitchFamily="18" charset="0"/>
                      </a:rPr>
                      <m:t>Ι</m:t>
                    </m:r>
                  </m:oMath>
                </a14:m>
                <a:r>
                  <a:rPr lang="en-US" b="0" i="0" dirty="0" smtClean="0">
                    <a:latin typeface="Cambria Math" panose="02040503050406030204" pitchFamily="18" charset="0"/>
                  </a:rPr>
                  <a:t> </a:t>
                </a:r>
                <a:r>
                  <a:rPr lang="el-GR" b="0" i="0" dirty="0" smtClean="0"/>
                  <a:t>χωρίζεται σε δυο μονοπάτια</a:t>
                </a:r>
              </a:p>
              <a:p>
                <a:pPr lvl="1"/>
                <a:r>
                  <a:rPr lang="el-GR" dirty="0" smtClean="0"/>
                  <a:t>Επειδή όμως το συνολικό φορτίο </a:t>
                </a:r>
                <a:r>
                  <a:rPr lang="en-US" dirty="0" smtClean="0"/>
                  <a:t/>
                </a:r>
                <a:br>
                  <a:rPr lang="en-US" dirty="0" smtClean="0"/>
                </a:br>
                <a:r>
                  <a:rPr lang="el-GR" dirty="0" smtClean="0"/>
                  <a:t>διατηρείται</a:t>
                </a:r>
                <a:endParaRPr lang="en-US" b="0" i="0" dirty="0" smtClean="0"/>
              </a:p>
              <a:p>
                <a:pPr marL="365760" lvl="1"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Ι</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l-GR" b="0" i="0" smtClean="0">
                              <a:latin typeface="Cambria Math" panose="02040503050406030204" pitchFamily="18" charset="0"/>
                            </a:rPr>
                            <m:t>Ι</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I</m:t>
                          </m:r>
                        </m:e>
                        <m:sub>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r>
                            <a:rPr lang="en-US" b="0" i="1" smtClean="0">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l-GR">
                              <a:latin typeface="Cambria Math" panose="02040503050406030204" pitchFamily="18" charset="0"/>
                            </a:rPr>
                            <m:t>Δ</m:t>
                          </m:r>
                          <m:r>
                            <a:rPr lang="en-US" b="0" i="1" smtClean="0">
                              <a:latin typeface="Cambria Math" panose="02040503050406030204" pitchFamily="18" charset="0"/>
                            </a:rPr>
                            <m:t>𝑉</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den>
                      </m:f>
                      <m:r>
                        <a:rPr lang="en-US" b="0" i="1" smtClean="0">
                          <a:latin typeface="Cambria Math" panose="02040503050406030204" pitchFamily="18" charset="0"/>
                        </a:rPr>
                        <m:t>=</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2</m:t>
                                  </m:r>
                                </m:sub>
                              </m:sSub>
                            </m:den>
                          </m:f>
                        </m:e>
                      </m:d>
                    </m:oMath>
                  </m:oMathPara>
                </a14:m>
                <a:endParaRPr lang="el-GR" dirty="0" smtClean="0"/>
              </a:p>
              <a:p>
                <a:pPr lvl="1"/>
                <a:r>
                  <a:rPr lang="el-GR" dirty="0" smtClean="0"/>
                  <a:t>Άρα ένας ισοδύναμος αντιστάτης θα πρέπει να έχει αντίσταση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l-GR"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𝑒𝑞</m:t>
                              </m:r>
                            </m:sub>
                          </m:sSub>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1</m:t>
                              </m:r>
                            </m:sub>
                          </m:sSub>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2</m:t>
                              </m:r>
                            </m:sub>
                          </m:sSub>
                        </m:den>
                      </m:f>
                    </m:oMath>
                  </m:oMathPara>
                </a14:m>
                <a:endParaRPr lang="en-US" dirty="0" smtClean="0"/>
              </a:p>
              <a:p>
                <a:pPr lvl="1"/>
                <a:r>
                  <a:rPr lang="el-GR" dirty="0" smtClean="0"/>
                  <a:t>Γενικότερα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r>
                            <a:rPr lang="en-US" i="1">
                              <a:latin typeface="Cambria Math" panose="02040503050406030204" pitchFamily="18" charset="0"/>
                            </a:rPr>
                            <m:t>1</m:t>
                          </m:r>
                        </m:num>
                        <m:den>
                          <m:sSub>
                            <m:sSubPr>
                              <m:ctrlPr>
                                <a:rPr lang="el-GR"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𝑒𝑞</m:t>
                              </m:r>
                            </m:sub>
                          </m:sSub>
                        </m:den>
                      </m:f>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b="0" i="1" smtClean="0">
                                      <a:latin typeface="Cambria Math" panose="02040503050406030204" pitchFamily="18" charset="0"/>
                                    </a:rPr>
                                    <m:t>𝑖</m:t>
                                  </m:r>
                                </m:sub>
                              </m:sSub>
                            </m:den>
                          </m:f>
                        </m:e>
                      </m:nary>
                    </m:oMath>
                  </m:oMathPara>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4"/>
                <a:stretch>
                  <a:fillRect t="-1906"/>
                </a:stretch>
              </a:blipFill>
            </p:spPr>
            <p:txBody>
              <a:bodyPr/>
              <a:lstStyle/>
              <a:p>
                <a:r>
                  <a:rPr lang="el-GR">
                    <a:noFill/>
                  </a:rPr>
                  <a:t> </a:t>
                </a:r>
              </a:p>
            </p:txBody>
          </p:sp>
        </mc:Fallback>
      </mc:AlternateContent>
      <p:sp>
        <p:nvSpPr>
          <p:cNvPr id="5" name="Rounded Rectangle 4"/>
          <p:cNvSpPr/>
          <p:nvPr/>
        </p:nvSpPr>
        <p:spPr>
          <a:xfrm>
            <a:off x="3810000" y="5715000"/>
            <a:ext cx="1371600"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383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fontScale="92500" lnSpcReduction="10000"/>
              </a:bodyPr>
              <a:lstStyle/>
              <a:p>
                <a:r>
                  <a:rPr lang="el-GR" b="1" dirty="0" smtClean="0"/>
                  <a:t>Ηλεκτρικό πεδίο</a:t>
                </a:r>
                <a:endParaRPr lang="en-US" b="1" dirty="0" smtClean="0"/>
              </a:p>
              <a:p>
                <a:pPr lvl="1"/>
                <a:r>
                  <a:rPr lang="el-GR" dirty="0" smtClean="0"/>
                  <a:t>Η έννοια του πεδίου αναπτύχθηκε από τον </a:t>
                </a:r>
                <a:r>
                  <a:rPr lang="en-US" dirty="0" smtClean="0"/>
                  <a:t>Faraday</a:t>
                </a:r>
                <a:endParaRPr lang="el-GR" dirty="0" smtClean="0"/>
              </a:p>
              <a:p>
                <a:pPr lvl="1"/>
                <a:r>
                  <a:rPr lang="el-GR" dirty="0" smtClean="0"/>
                  <a:t>Ηλεκτρικό πεδίο υπάρχει σε μια περιοχή του χώρου γύρω από ένα φορτισμένο σωματίδιο</a:t>
                </a:r>
              </a:p>
              <a:p>
                <a:pPr lvl="2"/>
                <a:r>
                  <a:rPr lang="el-GR" dirty="0" smtClean="0"/>
                  <a:t>που λέγεται </a:t>
                </a:r>
                <a:r>
                  <a:rPr lang="el-GR" b="1" i="1" dirty="0" smtClean="0"/>
                  <a:t>πηγή φορτίου</a:t>
                </a:r>
                <a:endParaRPr lang="en-US" b="1" i="1" dirty="0" smtClean="0"/>
              </a:p>
              <a:p>
                <a:pPr lvl="1"/>
                <a:r>
                  <a:rPr lang="el-GR" dirty="0" smtClean="0"/>
                  <a:t>Όταν ένα άλλο (αρκετά μικρότερο) φορτισμένο σωματίδιο εισέρχεται στο ηλεκτρικό πεδίο, μια ηλεκτρική δύναμη ασκείται πάνω του</a:t>
                </a:r>
              </a:p>
              <a:p>
                <a:pPr lvl="1"/>
                <a:r>
                  <a:rPr lang="el-GR" dirty="0" smtClean="0"/>
                  <a:t>Ορίζουμε το ηλεκτρικό πεδίο λόγω της επίδρασης της πηγής φορτίου επάνω σε άλλα φορτισμένα σωματίδια ως η ηλεκτρική δύναμη που ασκείται ανά μονάδα φορτίου</a:t>
                </a:r>
              </a:p>
              <a:p>
                <a:pPr lvl="2"/>
                <a:r>
                  <a:rPr lang="el-GR" dirty="0" smtClean="0"/>
                  <a:t>Αλλιώς, ορίζουμε το διάνυσμα του ηλεκτρικού πεδίου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smtClean="0"/>
                  <a:t> </a:t>
                </a:r>
                <a:r>
                  <a:rPr lang="el-GR" dirty="0" smtClean="0"/>
                  <a:t>σε ένα σημείο του χώρου ως η ηλεκτρική δύναμη που ασκείται σε ένα σωματίδιο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0</m:t>
                        </m:r>
                      </m:sub>
                    </m:sSub>
                  </m:oMath>
                </a14:m>
                <a:r>
                  <a:rPr lang="en-US" dirty="0" smtClean="0"/>
                  <a:t>, </a:t>
                </a:r>
                <a:r>
                  <a:rPr lang="el-GR" dirty="0" smtClean="0"/>
                  <a:t>δια το φορτίο αυτό</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3" cstate="print"/>
                <a:stretch>
                  <a:fillRect t="-1628" r="-1627"/>
                </a:stretch>
              </a:blipFill>
            </p:spPr>
            <p:txBody>
              <a:bodyPr/>
              <a:lstStyle/>
              <a:p>
                <a:r>
                  <a:rPr lang="el-GR">
                    <a:noFill/>
                  </a:rPr>
                  <a:t> </a:t>
                </a:r>
              </a:p>
            </p:txBody>
          </p:sp>
        </mc:Fallback>
      </mc:AlternateContent>
    </p:spTree>
    <p:extLst>
      <p:ext uri="{BB962C8B-B14F-4D97-AF65-F5344CB8AC3E}">
        <p14:creationId xmlns:p14="http://schemas.microsoft.com/office/powerpoint/2010/main" val="226848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334" y="1143000"/>
            <a:ext cx="3504790" cy="5334436"/>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p:sp>
        <p:nvSpPr>
          <p:cNvPr id="3" name="Content Placeholder 2"/>
          <p:cNvSpPr>
            <a:spLocks noGrp="1"/>
          </p:cNvSpPr>
          <p:nvPr>
            <p:ph idx="1"/>
          </p:nvPr>
        </p:nvSpPr>
        <p:spPr>
          <a:xfrm>
            <a:off x="738350" y="1907270"/>
            <a:ext cx="7872249" cy="4798330"/>
          </a:xfrm>
        </p:spPr>
        <p:txBody>
          <a:bodyPr>
            <a:normAutofit/>
          </a:bodyPr>
          <a:lstStyle/>
          <a:p>
            <a:r>
              <a:rPr lang="el-GR" b="1" dirty="0" smtClean="0"/>
              <a:t>Παράδειγμα</a:t>
            </a:r>
          </a:p>
          <a:p>
            <a:pPr lvl="1"/>
            <a:r>
              <a:rPr lang="el-GR" dirty="0" smtClean="0"/>
              <a:t>Α) Βρείτε την ισοδύναμη</a:t>
            </a:r>
            <a:br>
              <a:rPr lang="el-GR" dirty="0" smtClean="0"/>
            </a:br>
            <a:r>
              <a:rPr lang="el-GR" dirty="0" smtClean="0"/>
              <a:t>αντίσταση</a:t>
            </a:r>
          </a:p>
          <a:p>
            <a:pPr lvl="1"/>
            <a:r>
              <a:rPr lang="el-GR" dirty="0" smtClean="0"/>
              <a:t>Β) Ποιο το ρεύμα σε κάθε αντιστάτη</a:t>
            </a:r>
            <a:br>
              <a:rPr lang="el-GR" dirty="0" smtClean="0"/>
            </a:br>
            <a:r>
              <a:rPr lang="el-GR" dirty="0" smtClean="0"/>
              <a:t>αν διατηρούμε μια διάφορά</a:t>
            </a:r>
            <a:br>
              <a:rPr lang="el-GR" dirty="0" smtClean="0"/>
            </a:br>
            <a:r>
              <a:rPr lang="el-GR" dirty="0" smtClean="0"/>
              <a:t>δυναμικού 42 </a:t>
            </a:r>
            <a:r>
              <a:rPr lang="en-US" dirty="0" smtClean="0"/>
              <a:t>V </a:t>
            </a:r>
            <a:r>
              <a:rPr lang="el-GR" dirty="0" smtClean="0"/>
              <a:t>ανάμεσα στα</a:t>
            </a:r>
            <a:br>
              <a:rPr lang="el-GR" dirty="0" smtClean="0"/>
            </a:br>
            <a:r>
              <a:rPr lang="en-US" dirty="0" smtClean="0"/>
              <a:t>a, c</a:t>
            </a:r>
            <a:r>
              <a:rPr lang="el-GR" dirty="0" smtClean="0"/>
              <a:t>;</a:t>
            </a:r>
          </a:p>
          <a:p>
            <a:pPr lvl="1"/>
            <a:endParaRPr lang="en-US" dirty="0" smtClean="0"/>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715320" y="455760"/>
              <a:ext cx="7973640" cy="6308280"/>
            </p14:xfrm>
          </p:contentPart>
        </mc:Choice>
        <mc:Fallback xmlns="">
          <p:pic>
            <p:nvPicPr>
              <p:cNvPr id="4" name="Ink 3"/>
              <p:cNvPicPr/>
              <p:nvPr/>
            </p:nvPicPr>
            <p:blipFill>
              <a:blip r:embed="rId5"/>
              <a:stretch>
                <a:fillRect/>
              </a:stretch>
            </p:blipFill>
            <p:spPr>
              <a:xfrm>
                <a:off x="711720" y="443520"/>
                <a:ext cx="7990560" cy="6327360"/>
              </a:xfrm>
              <a:prstGeom prst="rect">
                <a:avLst/>
              </a:prstGeom>
            </p:spPr>
          </p:pic>
        </mc:Fallback>
      </mc:AlternateContent>
    </p:spTree>
    <p:extLst>
      <p:ext uri="{BB962C8B-B14F-4D97-AF65-F5344CB8AC3E}">
        <p14:creationId xmlns:p14="http://schemas.microsoft.com/office/powerpoint/2010/main" val="244433528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fontScale="92500"/>
              </a:bodyPr>
              <a:lstStyle/>
              <a:p>
                <a:r>
                  <a:rPr lang="el-GR" b="1" dirty="0" smtClean="0"/>
                  <a:t>Οι Κανόνες του </a:t>
                </a:r>
                <a:r>
                  <a:rPr lang="en-US" b="1" dirty="0" smtClean="0"/>
                  <a:t>Kirchhoff</a:t>
                </a:r>
              </a:p>
              <a:p>
                <a:pPr lvl="1"/>
                <a:r>
                  <a:rPr lang="el-GR" dirty="0" smtClean="0"/>
                  <a:t>Για πιο περίπλοκα κυκλώματα, ακολουθούμε κάποιους κανόνες, του λεγόμενους </a:t>
                </a:r>
                <a:r>
                  <a:rPr lang="el-GR" b="1" i="1" dirty="0" smtClean="0"/>
                  <a:t>κανόνες του </a:t>
                </a:r>
                <a:r>
                  <a:rPr lang="en-US" b="1" i="1" dirty="0" smtClean="0"/>
                  <a:t>Kirchhoff</a:t>
                </a:r>
                <a:endParaRPr lang="el-GR" b="1" i="1" dirty="0" smtClean="0"/>
              </a:p>
              <a:p>
                <a:pPr lvl="2"/>
                <a:r>
                  <a:rPr lang="el-GR" dirty="0" smtClean="0"/>
                  <a:t>1. </a:t>
                </a:r>
                <a:r>
                  <a:rPr lang="el-GR" b="1" i="1" dirty="0" smtClean="0"/>
                  <a:t>Κανόνας κόμβου: </a:t>
                </a:r>
                <a:r>
                  <a:rPr lang="el-GR" dirty="0" smtClean="0"/>
                  <a:t>σε οποιονδήποτε κόμβο, το άθροισμα των ρευμάτων πρέπει να είναι μηδέν </a:t>
                </a:r>
                <a:endParaRPr lang="en-US"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nary>
                        <m:naryPr>
                          <m:chr m:val="∑"/>
                          <m:supHide m:val="on"/>
                          <m:ctrlPr>
                            <a:rPr lang="el-GR" i="1" smtClean="0">
                              <a:latin typeface="Cambria Math" panose="02040503050406030204" pitchFamily="18" charset="0"/>
                            </a:rPr>
                          </m:ctrlPr>
                        </m:naryPr>
                        <m:sub>
                          <m:r>
                            <m:rPr>
                              <m:brk m:alnAt="7"/>
                            </m:rPr>
                            <a:rPr lang="el-GR" b="0" i="1" smtClean="0">
                              <a:latin typeface="Cambria Math" panose="02040503050406030204" pitchFamily="18" charset="0"/>
                            </a:rPr>
                            <m:t>𝜅</m:t>
                          </m:r>
                          <m:r>
                            <m:rPr>
                              <m:sty m:val="p"/>
                            </m:rPr>
                            <a:rPr lang="el-GR" b="0" i="1" smtClean="0">
                              <a:latin typeface="Cambria Math" panose="02040503050406030204" pitchFamily="18" charset="0"/>
                            </a:rPr>
                            <m:t>ό</m:t>
                          </m:r>
                          <m:r>
                            <a:rPr lang="el-GR" b="0" i="1" smtClean="0">
                              <a:latin typeface="Cambria Math" panose="02040503050406030204" pitchFamily="18" charset="0"/>
                            </a:rPr>
                            <m:t>𝜇𝛽𝜊𝜍</m:t>
                          </m:r>
                        </m:sub>
                        <m:sup/>
                        <m:e>
                          <m:r>
                            <a:rPr lang="en-US" b="0" i="1" smtClean="0">
                              <a:latin typeface="Cambria Math" panose="02040503050406030204" pitchFamily="18" charset="0"/>
                            </a:rPr>
                            <m:t>𝐼</m:t>
                          </m:r>
                        </m:e>
                      </m:nary>
                      <m:r>
                        <a:rPr lang="en-US" b="0" i="1" smtClean="0">
                          <a:latin typeface="Cambria Math" panose="02040503050406030204" pitchFamily="18" charset="0"/>
                        </a:rPr>
                        <m:t>=0</m:t>
                      </m:r>
                    </m:oMath>
                  </m:oMathPara>
                </a14:m>
                <a:endParaRPr lang="en-US" dirty="0" smtClean="0"/>
              </a:p>
              <a:p>
                <a:pPr lvl="3"/>
                <a:r>
                  <a:rPr lang="el-GR" b="1" i="1" dirty="0" smtClean="0"/>
                  <a:t>Τα ρεύματα που </a:t>
                </a:r>
                <a:r>
                  <a:rPr lang="el-GR" b="1" i="1" u="sng" dirty="0" smtClean="0"/>
                  <a:t>μπαίνουν</a:t>
                </a:r>
                <a:r>
                  <a:rPr lang="el-GR" b="1" i="1" dirty="0" smtClean="0"/>
                  <a:t> στον κόμβο έχουν </a:t>
                </a:r>
                <a:r>
                  <a:rPr lang="el-GR" b="1" i="1" u="sng" dirty="0" smtClean="0"/>
                  <a:t>θετικό</a:t>
                </a:r>
                <a:r>
                  <a:rPr lang="el-GR" b="1" i="1" dirty="0" smtClean="0"/>
                  <a:t> πρόσημο, ενώ αυτά που </a:t>
                </a:r>
                <a:r>
                  <a:rPr lang="el-GR" b="1" i="1" u="sng" dirty="0" smtClean="0"/>
                  <a:t>βγαίνουν</a:t>
                </a:r>
                <a:r>
                  <a:rPr lang="el-GR" b="1" i="1" dirty="0" smtClean="0"/>
                  <a:t>, </a:t>
                </a:r>
                <a:r>
                  <a:rPr lang="el-GR" b="1" i="1" u="sng" dirty="0" smtClean="0"/>
                  <a:t>αρνητικό</a:t>
                </a:r>
                <a:r>
                  <a:rPr lang="el-GR" dirty="0" smtClean="0"/>
                  <a:t>.</a:t>
                </a:r>
                <a:endParaRPr lang="en-US" dirty="0" smtClean="0"/>
              </a:p>
              <a:p>
                <a:pPr lvl="2"/>
                <a:r>
                  <a:rPr lang="en-US" dirty="0" smtClean="0"/>
                  <a:t>2. </a:t>
                </a:r>
                <a:r>
                  <a:rPr lang="el-GR" b="1" i="1" dirty="0" smtClean="0"/>
                  <a:t>Κανόνας βρόχου: </a:t>
                </a:r>
                <a:r>
                  <a:rPr lang="el-GR" dirty="0" smtClean="0"/>
                  <a:t>το άθροισμα των διαφορών δυναμικού σε ένα βρόχο πρέπει να είναι μηδέν </a:t>
                </a:r>
                <a:endParaRPr lang="el-GR" i="1" dirty="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nary>
                        <m:naryPr>
                          <m:chr m:val="∑"/>
                          <m:supHide m:val="on"/>
                          <m:ctrlPr>
                            <a:rPr lang="el-GR" i="1">
                              <a:latin typeface="Cambria Math" panose="02040503050406030204" pitchFamily="18" charset="0"/>
                            </a:rPr>
                          </m:ctrlPr>
                        </m:naryPr>
                        <m:sub>
                          <m:r>
                            <a:rPr lang="el-GR" b="0" i="1" smtClean="0">
                              <a:latin typeface="Cambria Math" panose="02040503050406030204" pitchFamily="18" charset="0"/>
                            </a:rPr>
                            <m:t>𝛽𝜌</m:t>
                          </m:r>
                          <m:r>
                            <m:rPr>
                              <m:sty m:val="p"/>
                            </m:rPr>
                            <a:rPr lang="el-GR" b="0" i="1" smtClean="0">
                              <a:latin typeface="Cambria Math" panose="02040503050406030204" pitchFamily="18" charset="0"/>
                            </a:rPr>
                            <m:t>ό</m:t>
                          </m:r>
                          <m:r>
                            <a:rPr lang="el-GR" b="0" i="1" smtClean="0">
                              <a:latin typeface="Cambria Math" panose="02040503050406030204" pitchFamily="18" charset="0"/>
                            </a:rPr>
                            <m:t>𝜒𝜊𝜍</m:t>
                          </m:r>
                        </m:sub>
                        <m:sup/>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nary>
                      <m:r>
                        <a:rPr lang="en-US" i="1">
                          <a:latin typeface="Cambria Math" panose="02040503050406030204" pitchFamily="18" charset="0"/>
                        </a:rPr>
                        <m:t>=0</m:t>
                      </m:r>
                    </m:oMath>
                  </m:oMathPara>
                </a14:m>
                <a:endParaRPr lang="en-US" dirty="0"/>
              </a:p>
              <a:p>
                <a:pPr marL="685800" lvl="2" indent="0">
                  <a:buNone/>
                </a:pPr>
                <a:endParaRPr lang="el-GR" dirty="0" smtClean="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3"/>
                <a:stretch>
                  <a:fillRect t="-919"/>
                </a:stretch>
              </a:blipFill>
            </p:spPr>
            <p:txBody>
              <a:bodyPr/>
              <a:lstStyle/>
              <a:p>
                <a:r>
                  <a:rPr lang="el-GR">
                    <a:noFill/>
                  </a:rPr>
                  <a:t> </a:t>
                </a:r>
              </a:p>
            </p:txBody>
          </p:sp>
        </mc:Fallback>
      </mc:AlternateContent>
    </p:spTree>
    <p:extLst>
      <p:ext uri="{BB962C8B-B14F-4D97-AF65-F5344CB8AC3E}">
        <p14:creationId xmlns:p14="http://schemas.microsoft.com/office/powerpoint/2010/main" val="191111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Οι Κανόνες του </a:t>
                </a:r>
                <a:r>
                  <a:rPr lang="en-US" b="1" dirty="0" smtClean="0"/>
                  <a:t>Kirchhoff</a:t>
                </a:r>
              </a:p>
              <a:p>
                <a:pPr lvl="1"/>
                <a:r>
                  <a:rPr lang="el-GR" dirty="0" smtClean="0"/>
                  <a:t>1. </a:t>
                </a:r>
                <a:r>
                  <a:rPr lang="el-GR" b="1" i="1" dirty="0" smtClean="0"/>
                  <a:t>Κανόνας κόμβου:</a:t>
                </a:r>
                <a:endParaRPr lang="en-US"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nary>
                        <m:naryPr>
                          <m:chr m:val="∑"/>
                          <m:supHide m:val="on"/>
                          <m:ctrlPr>
                            <a:rPr lang="el-GR" i="1" smtClean="0">
                              <a:latin typeface="Cambria Math" panose="02040503050406030204" pitchFamily="18" charset="0"/>
                            </a:rPr>
                          </m:ctrlPr>
                        </m:naryPr>
                        <m:sub>
                          <m:r>
                            <m:rPr>
                              <m:brk m:alnAt="7"/>
                            </m:rPr>
                            <a:rPr lang="el-GR" b="0" i="1" smtClean="0">
                              <a:latin typeface="Cambria Math" panose="02040503050406030204" pitchFamily="18" charset="0"/>
                            </a:rPr>
                            <m:t>𝜅</m:t>
                          </m:r>
                          <m:r>
                            <m:rPr>
                              <m:sty m:val="p"/>
                            </m:rPr>
                            <a:rPr lang="el-GR" b="0" i="1" smtClean="0">
                              <a:latin typeface="Cambria Math" panose="02040503050406030204" pitchFamily="18" charset="0"/>
                            </a:rPr>
                            <m:t>ό</m:t>
                          </m:r>
                          <m:r>
                            <a:rPr lang="el-GR" b="0" i="1" smtClean="0">
                              <a:latin typeface="Cambria Math" panose="02040503050406030204" pitchFamily="18" charset="0"/>
                            </a:rPr>
                            <m:t>𝜇𝛽𝜊𝜍</m:t>
                          </m:r>
                        </m:sub>
                        <m:sup/>
                        <m:e>
                          <m:r>
                            <a:rPr lang="en-US" b="0" i="1" smtClean="0">
                              <a:latin typeface="Cambria Math" panose="02040503050406030204" pitchFamily="18" charset="0"/>
                            </a:rPr>
                            <m:t>𝐼</m:t>
                          </m:r>
                        </m:e>
                      </m:nary>
                      <m:r>
                        <a:rPr lang="en-US" b="0" i="1" smtClean="0">
                          <a:latin typeface="Cambria Math" panose="02040503050406030204" pitchFamily="18" charset="0"/>
                        </a:rPr>
                        <m:t>=0</m:t>
                      </m:r>
                    </m:oMath>
                  </m:oMathPara>
                </a14:m>
                <a:endParaRPr lang="en-US" b="0" dirty="0" smtClean="0"/>
              </a:p>
              <a:p>
                <a:pPr lvl="2"/>
                <a:r>
                  <a:rPr lang="el-GR" dirty="0" smtClean="0"/>
                  <a:t>Προέρχεται από την αρχή διατήρησης του φορτίου</a:t>
                </a:r>
                <a:endParaRPr lang="en-US" dirty="0" smtClean="0"/>
              </a:p>
              <a:p>
                <a:pPr lvl="1"/>
                <a:r>
                  <a:rPr lang="en-US" dirty="0" smtClean="0"/>
                  <a:t>2. </a:t>
                </a:r>
                <a:r>
                  <a:rPr lang="el-GR" b="1" i="1" dirty="0" smtClean="0"/>
                  <a:t>Κανόνας βρόχου: </a:t>
                </a:r>
              </a:p>
              <a:p>
                <a:pPr marL="365760" lvl="1" indent="0">
                  <a:buNone/>
                </a:pPr>
                <a14:m>
                  <m:oMathPara xmlns:m="http://schemas.openxmlformats.org/officeDocument/2006/math">
                    <m:oMathParaPr>
                      <m:jc m:val="centerGroup"/>
                    </m:oMathParaPr>
                    <m:oMath xmlns:m="http://schemas.openxmlformats.org/officeDocument/2006/math">
                      <m:nary>
                        <m:naryPr>
                          <m:chr m:val="∑"/>
                          <m:supHide m:val="on"/>
                          <m:ctrlPr>
                            <a:rPr lang="el-GR" i="1">
                              <a:latin typeface="Cambria Math" panose="02040503050406030204" pitchFamily="18" charset="0"/>
                            </a:rPr>
                          </m:ctrlPr>
                        </m:naryPr>
                        <m:sub>
                          <m:r>
                            <a:rPr lang="el-GR" b="0" i="1" smtClean="0">
                              <a:latin typeface="Cambria Math" panose="02040503050406030204" pitchFamily="18" charset="0"/>
                            </a:rPr>
                            <m:t>𝛽𝜌</m:t>
                          </m:r>
                          <m:r>
                            <m:rPr>
                              <m:sty m:val="p"/>
                            </m:rPr>
                            <a:rPr lang="el-GR" b="0" i="1" smtClean="0">
                              <a:latin typeface="Cambria Math" panose="02040503050406030204" pitchFamily="18" charset="0"/>
                            </a:rPr>
                            <m:t>ό</m:t>
                          </m:r>
                          <m:r>
                            <a:rPr lang="el-GR" b="0" i="1" smtClean="0">
                              <a:latin typeface="Cambria Math" panose="02040503050406030204" pitchFamily="18" charset="0"/>
                            </a:rPr>
                            <m:t>𝜒𝜊𝜍</m:t>
                          </m:r>
                        </m:sub>
                        <m:sup/>
                        <m:e>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e>
                      </m:nary>
                      <m:r>
                        <a:rPr lang="en-US" i="1">
                          <a:latin typeface="Cambria Math" panose="02040503050406030204" pitchFamily="18" charset="0"/>
                        </a:rPr>
                        <m:t>=0</m:t>
                      </m:r>
                    </m:oMath>
                  </m:oMathPara>
                </a14:m>
                <a:endParaRPr lang="el-GR" dirty="0" smtClean="0"/>
              </a:p>
              <a:p>
                <a:pPr lvl="2"/>
                <a:r>
                  <a:rPr lang="el-GR" dirty="0" smtClean="0"/>
                  <a:t>Προέρχεται από την αρχή διατήρησης της ενέργειας</a:t>
                </a:r>
                <a:endParaRPr lang="en-US" dirty="0"/>
              </a:p>
              <a:p>
                <a:pPr marL="685800" lvl="2" indent="0">
                  <a:buNone/>
                </a:pPr>
                <a:endParaRPr lang="el-GR" dirty="0" smtClean="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3"/>
                <a:stretch>
                  <a:fillRect t="-1017"/>
                </a:stretch>
              </a:blipFill>
            </p:spPr>
            <p:txBody>
              <a:bodyPr/>
              <a:lstStyle/>
              <a:p>
                <a:r>
                  <a:rPr lang="el-GR">
                    <a:noFill/>
                  </a:rPr>
                  <a:t> </a:t>
                </a:r>
              </a:p>
            </p:txBody>
          </p:sp>
        </mc:Fallback>
      </mc:AlternateContent>
    </p:spTree>
    <p:extLst>
      <p:ext uri="{BB962C8B-B14F-4D97-AF65-F5344CB8AC3E}">
        <p14:creationId xmlns:p14="http://schemas.microsoft.com/office/powerpoint/2010/main" val="311691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630727"/>
            <a:ext cx="2663903" cy="4882849"/>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907270"/>
                <a:ext cx="7924800" cy="4798330"/>
              </a:xfrm>
            </p:spPr>
            <p:txBody>
              <a:bodyPr>
                <a:normAutofit fontScale="92500" lnSpcReduction="10000"/>
              </a:bodyPr>
              <a:lstStyle/>
              <a:p>
                <a:r>
                  <a:rPr lang="el-GR" b="1" dirty="0" smtClean="0"/>
                  <a:t>Κανόνες </a:t>
                </a:r>
                <a:r>
                  <a:rPr lang="el-GR" b="1" dirty="0" err="1" smtClean="0"/>
                  <a:t>προσήμου</a:t>
                </a:r>
                <a:endParaRPr lang="el-GR" b="1" dirty="0"/>
              </a:p>
              <a:p>
                <a:pPr lvl="1"/>
                <a:r>
                  <a:rPr lang="el-GR" dirty="0" smtClean="0"/>
                  <a:t>Α. Η διαφορά δυναμικού στα άκρα</a:t>
                </a:r>
                <a:br>
                  <a:rPr lang="el-GR" dirty="0" smtClean="0"/>
                </a:br>
                <a:r>
                  <a:rPr lang="el-GR" dirty="0" smtClean="0"/>
                  <a:t>αντιστάτη κατά τη φορά του </a:t>
                </a:r>
                <a:r>
                  <a:rPr lang="el-GR" dirty="0" err="1" smtClean="0"/>
                  <a:t>ρεύ</a:t>
                </a:r>
                <a:r>
                  <a:rPr lang="el-GR" dirty="0" smtClean="0"/>
                  <a:t>-</a:t>
                </a:r>
                <a:br>
                  <a:rPr lang="el-GR" dirty="0" smtClean="0"/>
                </a:br>
                <a:r>
                  <a:rPr lang="el-GR" dirty="0" err="1" smtClean="0"/>
                  <a:t>ματος</a:t>
                </a:r>
                <a:r>
                  <a:rPr lang="el-GR" dirty="0" smtClean="0"/>
                  <a:t> είναι –</a:t>
                </a:r>
                <a14:m>
                  <m:oMath xmlns:m="http://schemas.openxmlformats.org/officeDocument/2006/math">
                    <m:r>
                      <a:rPr lang="en-US" b="0" i="1" smtClean="0">
                        <a:latin typeface="Cambria Math" panose="02040503050406030204" pitchFamily="18" charset="0"/>
                      </a:rPr>
                      <m:t>𝐼𝑅</m:t>
                    </m:r>
                  </m:oMath>
                </a14:m>
                <a:endParaRPr lang="en-US" dirty="0" smtClean="0"/>
              </a:p>
              <a:p>
                <a:pPr lvl="1"/>
                <a:r>
                  <a:rPr lang="en-US" dirty="0" smtClean="0"/>
                  <a:t>B. </a:t>
                </a:r>
                <a:r>
                  <a:rPr lang="el-GR" dirty="0"/>
                  <a:t>Η διαφορά δυναμικού στα άκρα</a:t>
                </a:r>
                <a:br>
                  <a:rPr lang="el-GR" dirty="0"/>
                </a:br>
                <a:r>
                  <a:rPr lang="el-GR" dirty="0"/>
                  <a:t>αντιστάτη κατά </a:t>
                </a:r>
                <a:r>
                  <a:rPr lang="el-GR" dirty="0" smtClean="0"/>
                  <a:t>την αντίθετη </a:t>
                </a:r>
                <a:r>
                  <a:rPr lang="el-GR" dirty="0"/>
                  <a:t>φορά </a:t>
                </a:r>
                <a:r>
                  <a:rPr lang="el-GR" dirty="0" smtClean="0"/>
                  <a:t/>
                </a:r>
                <a:br>
                  <a:rPr lang="el-GR" dirty="0" smtClean="0"/>
                </a:br>
                <a:r>
                  <a:rPr lang="el-GR" dirty="0" smtClean="0"/>
                  <a:t>του ρεύματος </a:t>
                </a:r>
                <a:r>
                  <a:rPr lang="el-GR" dirty="0"/>
                  <a:t>είναι </a:t>
                </a:r>
                <a:r>
                  <a:rPr lang="el-GR" dirty="0" smtClean="0"/>
                  <a:t>+</a:t>
                </a:r>
                <a14:m>
                  <m:oMath xmlns:m="http://schemas.openxmlformats.org/officeDocument/2006/math">
                    <m:r>
                      <a:rPr lang="en-US" i="1">
                        <a:latin typeface="Cambria Math" panose="02040503050406030204" pitchFamily="18" charset="0"/>
                      </a:rPr>
                      <m:t>𝐼𝑅</m:t>
                    </m:r>
                  </m:oMath>
                </a14:m>
                <a:endParaRPr lang="en-US" dirty="0" smtClean="0"/>
              </a:p>
              <a:p>
                <a:pPr lvl="1"/>
                <a:r>
                  <a:rPr lang="en-US" dirty="0" smtClean="0"/>
                  <a:t>C. </a:t>
                </a:r>
                <a:r>
                  <a:rPr lang="el-GR" dirty="0" smtClean="0"/>
                  <a:t>Η διαφορά δυναμικού στα άκρα</a:t>
                </a:r>
                <a:br>
                  <a:rPr lang="el-GR" dirty="0" smtClean="0"/>
                </a:br>
                <a:r>
                  <a:rPr lang="el-GR" dirty="0" smtClean="0"/>
                  <a:t>μιας πηγής ΗΕΔ είναι +</a:t>
                </a:r>
                <a14:m>
                  <m:oMath xmlns:m="http://schemas.openxmlformats.org/officeDocument/2006/math">
                    <m:r>
                      <a:rPr lang="el-GR" b="1" i="1">
                        <a:latin typeface="Cambria Math" panose="02040503050406030204" pitchFamily="18" charset="0"/>
                        <a:ea typeface="Cambria Math" panose="02040503050406030204" pitchFamily="18" charset="0"/>
                      </a:rPr>
                      <m:t>𝜺</m:t>
                    </m:r>
                  </m:oMath>
                </a14:m>
                <a:r>
                  <a:rPr lang="el-GR" dirty="0" smtClean="0"/>
                  <a:t> αν τη </a:t>
                </a:r>
                <a:br>
                  <a:rPr lang="el-GR" dirty="0" smtClean="0"/>
                </a:br>
                <a:r>
                  <a:rPr lang="el-GR" dirty="0" smtClean="0"/>
                  <a:t>διατρέχουμε από τα αρνητικά προς</a:t>
                </a:r>
                <a:br>
                  <a:rPr lang="el-GR" dirty="0" smtClean="0"/>
                </a:br>
                <a:r>
                  <a:rPr lang="el-GR" dirty="0" smtClean="0"/>
                  <a:t>τα θετικά</a:t>
                </a:r>
              </a:p>
              <a:p>
                <a:pPr lvl="1"/>
                <a:r>
                  <a:rPr lang="en-US" dirty="0" smtClean="0"/>
                  <a:t>D</a:t>
                </a:r>
                <a:r>
                  <a:rPr lang="en-US" dirty="0"/>
                  <a:t>. </a:t>
                </a:r>
                <a:r>
                  <a:rPr lang="el-GR" dirty="0"/>
                  <a:t>Η διαφορά δυναμικού στα άκρα</a:t>
                </a:r>
                <a:br>
                  <a:rPr lang="el-GR" dirty="0"/>
                </a:br>
                <a:r>
                  <a:rPr lang="el-GR" dirty="0"/>
                  <a:t>μιας πηγής ΗΕΔ είναι </a:t>
                </a:r>
                <a:r>
                  <a:rPr lang="en-US" dirty="0" smtClean="0"/>
                  <a:t>-</a:t>
                </a:r>
                <a14:m>
                  <m:oMath xmlns:m="http://schemas.openxmlformats.org/officeDocument/2006/math">
                    <m:r>
                      <a:rPr lang="el-GR" b="1" i="1">
                        <a:latin typeface="Cambria Math" panose="02040503050406030204" pitchFamily="18" charset="0"/>
                        <a:ea typeface="Cambria Math" panose="02040503050406030204" pitchFamily="18" charset="0"/>
                      </a:rPr>
                      <m:t>𝜺</m:t>
                    </m:r>
                  </m:oMath>
                </a14:m>
                <a:r>
                  <a:rPr lang="el-GR" dirty="0"/>
                  <a:t> αν τη </a:t>
                </a:r>
                <a:br>
                  <a:rPr lang="el-GR" dirty="0"/>
                </a:br>
                <a:r>
                  <a:rPr lang="el-GR" dirty="0"/>
                  <a:t>διατρέχουμε από τα </a:t>
                </a:r>
                <a:r>
                  <a:rPr lang="el-GR" dirty="0" smtClean="0"/>
                  <a:t>θετικά </a:t>
                </a:r>
                <a:r>
                  <a:rPr lang="el-GR" dirty="0"/>
                  <a:t>προς</a:t>
                </a:r>
                <a:br>
                  <a:rPr lang="el-GR" dirty="0"/>
                </a:br>
                <a:r>
                  <a:rPr lang="el-GR" dirty="0"/>
                  <a:t>τα </a:t>
                </a:r>
                <a:r>
                  <a:rPr lang="el-GR" dirty="0" smtClean="0"/>
                  <a:t>αρνητικά</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907270"/>
                <a:ext cx="7924800" cy="4798330"/>
              </a:xfrm>
              <a:blipFill rotWithShape="0">
                <a:blip r:embed="rId3"/>
                <a:stretch>
                  <a:fillRect t="-1525"/>
                </a:stretch>
              </a:blipFill>
            </p:spPr>
            <p:txBody>
              <a:bodyPr/>
              <a:lstStyle/>
              <a:p>
                <a:r>
                  <a:rPr lang="el-GR">
                    <a:noFill/>
                  </a:rPr>
                  <a:t> </a:t>
                </a:r>
              </a:p>
            </p:txBody>
          </p:sp>
        </mc:Fallback>
      </mc:AlternateContent>
    </p:spTree>
    <p:extLst>
      <p:ext uri="{BB962C8B-B14F-4D97-AF65-F5344CB8AC3E}">
        <p14:creationId xmlns:p14="http://schemas.microsoft.com/office/powerpoint/2010/main" val="121106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2757" y="3020568"/>
            <a:ext cx="3685755" cy="3481841"/>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p:sp>
        <p:nvSpPr>
          <p:cNvPr id="3" name="Content Placeholder 2"/>
          <p:cNvSpPr>
            <a:spLocks noGrp="1"/>
          </p:cNvSpPr>
          <p:nvPr>
            <p:ph idx="1"/>
          </p:nvPr>
        </p:nvSpPr>
        <p:spPr>
          <a:xfrm>
            <a:off x="609600" y="1907270"/>
            <a:ext cx="7924800" cy="4798330"/>
          </a:xfrm>
        </p:spPr>
        <p:txBody>
          <a:bodyPr>
            <a:normAutofit/>
          </a:bodyPr>
          <a:lstStyle/>
          <a:p>
            <a:r>
              <a:rPr lang="el-GR" b="1" dirty="0" smtClean="0"/>
              <a:t>Παράδειγμα:</a:t>
            </a:r>
          </a:p>
          <a:p>
            <a:pPr lvl="1"/>
            <a:r>
              <a:rPr lang="el-GR" dirty="0" smtClean="0"/>
              <a:t>Ένα κύκλωμα απλού βρόχου περιέχει δυο αντιστάτες και δυο πηγές όπως στο σχήμα. Βρείτε το ρεύμα που διαρρέει το κύκλωμα.</a:t>
            </a: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10200" y="3466800"/>
              <a:ext cx="8314920" cy="3011760"/>
            </p14:xfrm>
          </p:contentPart>
        </mc:Choice>
        <mc:Fallback xmlns="">
          <p:pic>
            <p:nvPicPr>
              <p:cNvPr id="4" name="Ink 3"/>
              <p:cNvPicPr/>
              <p:nvPr/>
            </p:nvPicPr>
            <p:blipFill>
              <a:blip r:embed="rId4"/>
              <a:stretch>
                <a:fillRect/>
              </a:stretch>
            </p:blipFill>
            <p:spPr>
              <a:xfrm>
                <a:off x="603360" y="3454560"/>
                <a:ext cx="8334720" cy="3028320"/>
              </a:xfrm>
              <a:prstGeom prst="rect">
                <a:avLst/>
              </a:prstGeom>
            </p:spPr>
          </p:pic>
        </mc:Fallback>
      </mc:AlternateContent>
    </p:spTree>
    <p:extLst>
      <p:ext uri="{BB962C8B-B14F-4D97-AF65-F5344CB8AC3E}">
        <p14:creationId xmlns:p14="http://schemas.microsoft.com/office/powerpoint/2010/main" val="41537079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326591"/>
            <a:ext cx="3907536" cy="4147293"/>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907270"/>
                <a:ext cx="7924800" cy="4798330"/>
              </a:xfrm>
            </p:spPr>
            <p:txBody>
              <a:bodyPr>
                <a:normAutofit/>
              </a:bodyPr>
              <a:lstStyle/>
              <a:p>
                <a:r>
                  <a:rPr lang="el-GR" b="1" dirty="0" smtClean="0"/>
                  <a:t>Παράδειγμα:</a:t>
                </a:r>
              </a:p>
              <a:p>
                <a:pPr lvl="1"/>
                <a:r>
                  <a:rPr lang="el-GR" dirty="0" smtClean="0"/>
                  <a:t>Βρείτε τα ρεύματα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l-GR" i="1">
                            <a:latin typeface="Cambria Math" panose="02040503050406030204" pitchFamily="18" charset="0"/>
                          </a:rPr>
                        </m:ctrlPr>
                      </m:sSubPr>
                      <m:e>
                        <m:r>
                          <a:rPr lang="en-US" i="1">
                            <a:latin typeface="Cambria Math" panose="02040503050406030204" pitchFamily="18" charset="0"/>
                          </a:rPr>
                          <m:t>𝐼</m:t>
                        </m:r>
                      </m:e>
                      <m:sub>
                        <m:r>
                          <a:rPr lang="en-US" b="0" i="1" smtClean="0">
                            <a:latin typeface="Cambria Math" panose="02040503050406030204" pitchFamily="18" charset="0"/>
                          </a:rPr>
                          <m:t>3</m:t>
                        </m:r>
                      </m:sub>
                    </m:sSub>
                  </m:oMath>
                </a14:m>
                <a:r>
                  <a:rPr lang="en-US" dirty="0" smtClean="0"/>
                  <a:t> </a:t>
                </a:r>
                <a:r>
                  <a:rPr lang="el-GR" dirty="0" smtClean="0"/>
                  <a:t>του </a:t>
                </a:r>
                <a:br>
                  <a:rPr lang="el-GR" dirty="0" smtClean="0"/>
                </a:br>
                <a:r>
                  <a:rPr lang="el-GR" dirty="0" smtClean="0"/>
                  <a:t>διπλανού κυκλώματος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907270"/>
                <a:ext cx="7924800" cy="4798330"/>
              </a:xfrm>
              <a:blipFill rotWithShape="0">
                <a:blip r:embed="rId3"/>
                <a:stretch>
                  <a:fillRect t="-101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66640" y="2060640"/>
              <a:ext cx="7847280" cy="4327200"/>
            </p14:xfrm>
          </p:contentPart>
        </mc:Choice>
        <mc:Fallback xmlns="">
          <p:pic>
            <p:nvPicPr>
              <p:cNvPr id="4" name="Ink 3"/>
              <p:cNvPicPr/>
              <p:nvPr/>
            </p:nvPicPr>
            <p:blipFill>
              <a:blip r:embed="rId5"/>
              <a:stretch>
                <a:fillRect/>
              </a:stretch>
            </p:blipFill>
            <p:spPr>
              <a:xfrm>
                <a:off x="556560" y="2049840"/>
                <a:ext cx="7872120" cy="4348440"/>
              </a:xfrm>
              <a:prstGeom prst="rect">
                <a:avLst/>
              </a:prstGeom>
            </p:spPr>
          </p:pic>
        </mc:Fallback>
      </mc:AlternateContent>
    </p:spTree>
    <p:extLst>
      <p:ext uri="{BB962C8B-B14F-4D97-AF65-F5344CB8AC3E}">
        <p14:creationId xmlns:p14="http://schemas.microsoft.com/office/powerpoint/2010/main" val="367339304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281793"/>
            <a:ext cx="3221736" cy="3419414"/>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p:sp>
        <p:nvSpPr>
          <p:cNvPr id="3" name="Content Placeholder 2"/>
          <p:cNvSpPr>
            <a:spLocks noGrp="1"/>
          </p:cNvSpPr>
          <p:nvPr>
            <p:ph idx="1"/>
          </p:nvPr>
        </p:nvSpPr>
        <p:spPr>
          <a:xfrm>
            <a:off x="609600" y="1907270"/>
            <a:ext cx="7924800" cy="4798330"/>
          </a:xfrm>
        </p:spPr>
        <p:txBody>
          <a:bodyPr>
            <a:normAutofit/>
          </a:bodyPr>
          <a:lstStyle/>
          <a:p>
            <a:r>
              <a:rPr lang="el-GR" b="1" dirty="0" smtClean="0"/>
              <a:t>Παράδειγμα</a:t>
            </a:r>
            <a:r>
              <a:rPr lang="en-US" b="1" dirty="0" smtClean="0"/>
              <a:t> - </a:t>
            </a:r>
            <a:r>
              <a:rPr lang="el-GR" b="1" dirty="0" smtClean="0"/>
              <a:t>Λύση:</a:t>
            </a:r>
            <a:endParaRPr lang="en-US" b="1" dirty="0" smtClean="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92560" y="1220040"/>
              <a:ext cx="8489520" cy="5159160"/>
            </p14:xfrm>
          </p:contentPart>
        </mc:Choice>
        <mc:Fallback xmlns="">
          <p:pic>
            <p:nvPicPr>
              <p:cNvPr id="4" name="Ink 3"/>
              <p:cNvPicPr/>
              <p:nvPr/>
            </p:nvPicPr>
            <p:blipFill>
              <a:blip r:embed="rId4"/>
              <a:stretch>
                <a:fillRect/>
              </a:stretch>
            </p:blipFill>
            <p:spPr>
              <a:xfrm>
                <a:off x="587520" y="1209960"/>
                <a:ext cx="8507520" cy="5176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5302080" y="3632400"/>
              <a:ext cx="3727440" cy="2565360"/>
            </p14:xfrm>
          </p:contentPart>
        </mc:Choice>
        <mc:Fallback xmlns="">
          <p:pic>
            <p:nvPicPr>
              <p:cNvPr id="6" name="Ink 5"/>
              <p:cNvPicPr/>
              <p:nvPr/>
            </p:nvPicPr>
            <p:blipFill>
              <a:blip r:embed="rId6"/>
              <a:stretch>
                <a:fillRect/>
              </a:stretch>
            </p:blipFill>
            <p:spPr>
              <a:xfrm>
                <a:off x="5297040" y="3618000"/>
                <a:ext cx="3739680" cy="2583720"/>
              </a:xfrm>
              <a:prstGeom prst="rect">
                <a:avLst/>
              </a:prstGeom>
            </p:spPr>
          </p:pic>
        </mc:Fallback>
      </mc:AlternateContent>
    </p:spTree>
    <p:extLst>
      <p:ext uri="{BB962C8B-B14F-4D97-AF65-F5344CB8AC3E}">
        <p14:creationId xmlns:p14="http://schemas.microsoft.com/office/powerpoint/2010/main" val="139379825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dirty="0" smtClean="0"/>
              <a:t>Κυκλώματα </a:t>
            </a:r>
            <a:r>
              <a:rPr lang="en-US" b="1" dirty="0" smtClean="0"/>
              <a:t>RC</a:t>
            </a:r>
          </a:p>
          <a:p>
            <a:pPr lvl="1"/>
            <a:r>
              <a:rPr lang="el-GR" dirty="0" smtClean="0"/>
              <a:t>Ως τώρα αναλύσαμε κυκλώματα όπου το ρεύμα είναι σταθερό.</a:t>
            </a:r>
          </a:p>
          <a:p>
            <a:pPr lvl="1"/>
            <a:r>
              <a:rPr lang="el-GR" dirty="0" smtClean="0"/>
              <a:t>Αν όμως αρχίσουμε να χρησιμοποιούμε πυκνωτές στα κυκλώματά μας, το ρεύμα εξακολουθεί να έχει την ίδια κατεύθυνση αλλά το μέτρο του μπορεί να αλλάζει σε διαφορετικές χρονικές στιγμές</a:t>
            </a:r>
          </a:p>
          <a:p>
            <a:pPr lvl="1"/>
            <a:r>
              <a:rPr lang="el-GR" dirty="0" smtClean="0"/>
              <a:t>Ένα κύκλωμα που αποτελείται από συνδυασμούς αντιστάσεων και πυκνωτών ονομάζεται </a:t>
            </a:r>
            <a:r>
              <a:rPr lang="en-US" b="1" i="1" dirty="0" smtClean="0"/>
              <a:t>RC-</a:t>
            </a:r>
            <a:r>
              <a:rPr lang="el-GR" b="1" i="1" dirty="0" smtClean="0"/>
              <a:t>κύκλωμα</a:t>
            </a:r>
            <a:endParaRPr lang="el-GR" b="1" i="1" dirty="0"/>
          </a:p>
        </p:txBody>
      </p:sp>
    </p:spTree>
    <p:extLst>
      <p:ext uri="{BB962C8B-B14F-4D97-AF65-F5344CB8AC3E}">
        <p14:creationId xmlns:p14="http://schemas.microsoft.com/office/powerpoint/2010/main" val="85569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825" y="1676400"/>
            <a:ext cx="3807158" cy="2786398"/>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fontScale="92500" lnSpcReduction="10000"/>
              </a:bodyPr>
              <a:lstStyle/>
              <a:p>
                <a:r>
                  <a:rPr lang="el-GR" b="1" dirty="0" smtClean="0"/>
                  <a:t>Φόρτιση πυκνωτή</a:t>
                </a:r>
              </a:p>
              <a:p>
                <a:pPr lvl="1"/>
                <a:r>
                  <a:rPr lang="el-GR" dirty="0" smtClean="0"/>
                  <a:t>Ας θεωρήσουμε ένα </a:t>
                </a:r>
                <a:br>
                  <a:rPr lang="el-GR" dirty="0" smtClean="0"/>
                </a:br>
                <a:r>
                  <a:rPr lang="el-GR" dirty="0" smtClean="0"/>
                  <a:t>απλό </a:t>
                </a:r>
                <a:r>
                  <a:rPr lang="en-US" dirty="0" smtClean="0"/>
                  <a:t>RC </a:t>
                </a:r>
                <a:r>
                  <a:rPr lang="el-GR" dirty="0" smtClean="0"/>
                  <a:t>κύκλωμα με </a:t>
                </a:r>
                <a:br>
                  <a:rPr lang="el-GR" dirty="0" smtClean="0"/>
                </a:br>
                <a:r>
                  <a:rPr lang="el-GR" dirty="0" smtClean="0"/>
                  <a:t>αφόρτιστο αρχικά </a:t>
                </a:r>
                <a:br>
                  <a:rPr lang="el-GR" dirty="0" smtClean="0"/>
                </a:br>
                <a:r>
                  <a:rPr lang="el-GR" dirty="0" smtClean="0"/>
                  <a:t>πυκνωτή</a:t>
                </a:r>
              </a:p>
              <a:p>
                <a:pPr lvl="1"/>
                <a:r>
                  <a:rPr lang="el-GR" dirty="0" smtClean="0"/>
                  <a:t>Όταν ο διακόπτης κλείσει τη </a:t>
                </a:r>
                <a:br>
                  <a:rPr lang="el-GR" dirty="0" smtClean="0"/>
                </a:br>
                <a:r>
                  <a:rPr lang="el-GR" dirty="0" smtClean="0"/>
                  <a:t>χρονική στιγμή</a:t>
                </a:r>
                <a:r>
                  <a:rPr lang="en-US" dirty="0" smtClean="0"/>
                  <a:t> </a:t>
                </a:r>
                <a14:m>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=0,</m:t>
                    </m:r>
                  </m:oMath>
                </a14:m>
                <a:r>
                  <a:rPr lang="en-US" dirty="0" smtClean="0"/>
                  <a:t> </a:t>
                </a:r>
                <a:r>
                  <a:rPr lang="el-GR" dirty="0" smtClean="0"/>
                  <a:t>ξεκινά </a:t>
                </a:r>
                <a:br>
                  <a:rPr lang="el-GR" dirty="0" smtClean="0"/>
                </a:br>
                <a:r>
                  <a:rPr lang="el-GR" dirty="0" smtClean="0"/>
                  <a:t>να υπάρχει ρεύμα στο κύκλωμα, </a:t>
                </a:r>
                <a:br>
                  <a:rPr lang="el-GR" dirty="0" smtClean="0"/>
                </a:br>
                <a:r>
                  <a:rPr lang="el-GR" dirty="0" smtClean="0"/>
                  <a:t>κι ο πυκνωτής ξεκινά να φορτίζεται</a:t>
                </a:r>
                <a:endParaRPr lang="el-GR" dirty="0"/>
              </a:p>
              <a:p>
                <a:pPr lvl="1"/>
                <a:r>
                  <a:rPr lang="el-GR" dirty="0" smtClean="0"/>
                  <a:t>Όσο φορτίζεται, η διαφορά δυναμικού στα άκρα του αυξάνεται</a:t>
                </a:r>
              </a:p>
              <a:p>
                <a:pPr lvl="1"/>
                <a:r>
                  <a:rPr lang="el-GR" dirty="0" smtClean="0"/>
                  <a:t>Όταν επιτευχθεί το μέγιστο φορτίο, το ρεύμα που διαρρέει το κύκλωμα </a:t>
                </a:r>
                <a:r>
                  <a:rPr lang="el-GR" dirty="0"/>
                  <a:t>μηδενίζεται! Γιατί; </a:t>
                </a:r>
                <a:endParaRPr lang="el-GR" dirty="0" smtClean="0"/>
              </a:p>
              <a:p>
                <a:pPr lvl="2"/>
                <a:r>
                  <a:rPr lang="el-GR" dirty="0" smtClean="0"/>
                  <a:t>Γιατί δεν υπάρχει πια διαφορά δυναμικού στο κύκλωμα!</a:t>
                </a:r>
              </a:p>
              <a:p>
                <a:pPr lvl="3"/>
                <a:r>
                  <a:rPr lang="el-GR" dirty="0" smtClean="0"/>
                  <a:t>Ο πυκνωτής έχει Δ</a:t>
                </a:r>
                <a:r>
                  <a:rPr lang="en-US" dirty="0" smtClean="0"/>
                  <a:t>V = -</a:t>
                </a:r>
                <a:r>
                  <a:rPr lang="el-GR" b="1" dirty="0">
                    <a:ea typeface="Cambria Math" panose="02040503050406030204" pitchFamily="18" charset="0"/>
                  </a:rPr>
                  <a:t> </a:t>
                </a:r>
                <a14:m>
                  <m:oMath xmlns:m="http://schemas.openxmlformats.org/officeDocument/2006/math">
                    <m:r>
                      <a:rPr lang="el-GR" b="1" i="1">
                        <a:latin typeface="Cambria Math" panose="02040503050406030204" pitchFamily="18" charset="0"/>
                        <a:ea typeface="Cambria Math" panose="02040503050406030204" pitchFamily="18" charset="0"/>
                      </a:rPr>
                      <m:t>𝜺</m:t>
                    </m:r>
                  </m:oMath>
                </a14:m>
                <a:r>
                  <a:rPr lang="en-US" dirty="0" smtClean="0"/>
                  <a:t>!</a:t>
                </a: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600" r="-77" b="-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320880" y="1931040"/>
              <a:ext cx="131760" cy="334080"/>
            </p14:xfrm>
          </p:contentPart>
        </mc:Choice>
        <mc:Fallback xmlns="">
          <p:pic>
            <p:nvPicPr>
              <p:cNvPr id="5" name="Ink 4"/>
              <p:cNvPicPr/>
              <p:nvPr/>
            </p:nvPicPr>
            <p:blipFill>
              <a:blip r:embed="rId5"/>
              <a:stretch>
                <a:fillRect/>
              </a:stretch>
            </p:blipFill>
            <p:spPr>
              <a:xfrm>
                <a:off x="6306840" y="1917000"/>
                <a:ext cx="160920" cy="355680"/>
              </a:xfrm>
              <a:prstGeom prst="rect">
                <a:avLst/>
              </a:prstGeom>
            </p:spPr>
          </p:pic>
        </mc:Fallback>
      </mc:AlternateContent>
    </p:spTree>
    <p:extLst>
      <p:ext uri="{BB962C8B-B14F-4D97-AF65-F5344CB8AC3E}">
        <p14:creationId xmlns:p14="http://schemas.microsoft.com/office/powerpoint/2010/main" val="41354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371600"/>
            <a:ext cx="2666999" cy="2743200"/>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fontScale="92500" lnSpcReduction="20000"/>
              </a:bodyPr>
              <a:lstStyle/>
              <a:p>
                <a:r>
                  <a:rPr lang="el-GR" b="1" dirty="0" smtClean="0"/>
                  <a:t>Φόρτιση πυκνωτή</a:t>
                </a:r>
              </a:p>
              <a:p>
                <a:pPr lvl="1"/>
                <a:r>
                  <a:rPr lang="el-GR" dirty="0" smtClean="0"/>
                  <a:t>Ας αναλύσουμε τη διαδικασία </a:t>
                </a:r>
                <a:br>
                  <a:rPr lang="el-GR" dirty="0" smtClean="0"/>
                </a:br>
                <a:r>
                  <a:rPr lang="el-GR" dirty="0" smtClean="0"/>
                  <a:t>ποσοτικά</a:t>
                </a:r>
                <a:endParaRPr lang="el-GR" dirty="0"/>
              </a:p>
              <a:p>
                <a:pPr lvl="1"/>
                <a:r>
                  <a:rPr lang="el-GR" dirty="0" smtClean="0"/>
                  <a:t>Σύμφωνα με το 2</a:t>
                </a:r>
                <a:r>
                  <a:rPr lang="el-GR" baseline="30000" dirty="0" smtClean="0"/>
                  <a:t>ο</a:t>
                </a:r>
                <a:r>
                  <a:rPr lang="el-GR" dirty="0" smtClean="0"/>
                  <a:t> κανόνα του </a:t>
                </a:r>
                <a:br>
                  <a:rPr lang="el-GR" dirty="0" smtClean="0"/>
                </a:br>
                <a:r>
                  <a:rPr lang="en-US" dirty="0" smtClean="0"/>
                  <a:t>Kirchhoff</a:t>
                </a:r>
                <a:r>
                  <a:rPr lang="el-GR" dirty="0" smtClean="0"/>
                  <a:t>: </a:t>
                </a:r>
                <a:endParaRPr lang="en-US" b="1" i="1" dirty="0" smtClean="0">
                  <a:latin typeface="Cambria Math" panose="02040503050406030204" pitchFamily="18" charset="0"/>
                  <a:ea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b="1" i="1" smtClean="0">
                              <a:latin typeface="Cambria Math" panose="02040503050406030204" pitchFamily="18" charset="0"/>
                              <a:ea typeface="Cambria Math" panose="02040503050406030204" pitchFamily="18" charset="0"/>
                            </a:rPr>
                          </m:ctrlPr>
                        </m:naryPr>
                        <m:sub/>
                        <m:sup/>
                        <m:e>
                          <m:r>
                            <m:rPr>
                              <m:sty m:val="p"/>
                            </m:rPr>
                            <a:rPr lang="el-GR" b="0" i="0" smtClean="0">
                              <a:latin typeface="Cambria Math" panose="02040503050406030204" pitchFamily="18" charset="0"/>
                              <a:ea typeface="Cambria Math" panose="02040503050406030204" pitchFamily="18" charset="0"/>
                            </a:rPr>
                            <m:t>Δ</m:t>
                          </m:r>
                          <m:r>
                            <m:rPr>
                              <m:sty m:val="p"/>
                            </m:rPr>
                            <a:rPr lang="en-US" b="0" i="0" smtClean="0">
                              <a:latin typeface="Cambria Math" panose="02040503050406030204" pitchFamily="18" charset="0"/>
                              <a:ea typeface="Cambria Math" panose="02040503050406030204" pitchFamily="18" charset="0"/>
                            </a:rPr>
                            <m:t>V</m:t>
                          </m:r>
                          <m:r>
                            <a:rPr lang="en-US" b="0" i="0" smtClean="0">
                              <a:latin typeface="Cambria Math" panose="02040503050406030204" pitchFamily="18" charset="0"/>
                              <a:ea typeface="Cambria Math" panose="02040503050406030204" pitchFamily="18" charset="0"/>
                            </a:rPr>
                            <m:t>=0</m:t>
                          </m:r>
                        </m:e>
                      </m:nary>
                      <m:r>
                        <a:rPr lang="el-GR" i="1" smtClean="0">
                          <a:latin typeface="Cambria Math" panose="02040503050406030204" pitchFamily="18" charset="0"/>
                          <a:ea typeface="Cambria Math" panose="02040503050406030204" pitchFamily="18" charset="0"/>
                        </a:rPr>
                        <m:t>↔</m:t>
                      </m:r>
                      <m:r>
                        <a:rPr lang="el-GR" b="1" i="1">
                          <a:latin typeface="Cambria Math" panose="02040503050406030204" pitchFamily="18" charset="0"/>
                          <a:ea typeface="Cambria Math" panose="02040503050406030204" pitchFamily="18" charset="0"/>
                        </a:rPr>
                        <m:t>𝜺</m:t>
                      </m:r>
                      <m:r>
                        <a:rPr lang="el-GR" b="1" i="1" smtClean="0">
                          <a:latin typeface="Cambria Math" panose="02040503050406030204" pitchFamily="18" charset="0"/>
                          <a:ea typeface="Cambria Math" panose="02040503050406030204" pitchFamily="18" charset="0"/>
                        </a:rPr>
                        <m:t>−</m:t>
                      </m:r>
                      <m:f>
                        <m:fPr>
                          <m:ctrlPr>
                            <a:rPr lang="el-GR"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𝑞</m:t>
                          </m:r>
                        </m:num>
                        <m:den>
                          <m:r>
                            <a:rPr lang="en-US" b="0" i="1" smtClean="0">
                              <a:latin typeface="Cambria Math" panose="02040503050406030204" pitchFamily="18" charset="0"/>
                              <a:ea typeface="Cambria Math" panose="02040503050406030204" pitchFamily="18" charset="0"/>
                            </a:rPr>
                            <m:t>𝐶</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𝑖𝑅</m:t>
                      </m:r>
                      <m:r>
                        <a:rPr lang="en-US" b="0" i="1" smtClean="0">
                          <a:latin typeface="Cambria Math" panose="02040503050406030204" pitchFamily="18" charset="0"/>
                          <a:ea typeface="Cambria Math" panose="02040503050406030204" pitchFamily="18" charset="0"/>
                        </a:rPr>
                        <m:t>=0</m:t>
                      </m:r>
                    </m:oMath>
                  </m:oMathPara>
                </a14:m>
                <a:endParaRPr lang="en-US" dirty="0" smtClean="0"/>
              </a:p>
              <a:p>
                <a:pPr lvl="2"/>
                <a:r>
                  <a:rPr lang="el-GR" dirty="0" smtClean="0"/>
                  <a:t>με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𝑞</m:t>
                    </m:r>
                  </m:oMath>
                </a14:m>
                <a:r>
                  <a:rPr lang="en-US" dirty="0" smtClean="0"/>
                  <a:t> </a:t>
                </a:r>
                <a:r>
                  <a:rPr lang="el-GR" dirty="0" smtClean="0"/>
                  <a:t>το ρεύμα και το φορτίο του πυκνωτή μια συγκεκριμένη χρονική στιγμή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&gt;0</m:t>
                    </m:r>
                  </m:oMath>
                </a14:m>
                <a:r>
                  <a:rPr lang="el-GR" dirty="0" smtClean="0"/>
                  <a:t> </a:t>
                </a:r>
                <a:endParaRPr lang="en-US" dirty="0" smtClean="0"/>
              </a:p>
              <a:p>
                <a:pPr lvl="3"/>
                <a:r>
                  <a:rPr lang="el-GR" dirty="0" smtClean="0"/>
                  <a:t>Αποτελούν δηλαδή </a:t>
                </a:r>
                <a:r>
                  <a:rPr lang="el-GR" b="1" i="1" dirty="0" smtClean="0"/>
                  <a:t>στιγμιαίες</a:t>
                </a:r>
                <a:r>
                  <a:rPr lang="el-GR" dirty="0" smtClean="0"/>
                  <a:t> τιμές</a:t>
                </a:r>
              </a:p>
              <a:p>
                <a:pPr lvl="1"/>
                <a:r>
                  <a:rPr lang="el-GR" dirty="0" smtClean="0"/>
                  <a:t>Αρχικά, το ρεύμα που διαρρέει το κύκλωμα είναι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m:rPr>
                              <m:sty m:val="p"/>
                            </m:rPr>
                            <a:rPr lang="en-US" b="0" i="0" smtClean="0">
                              <a:latin typeface="Cambria Math" panose="02040503050406030204" pitchFamily="18" charset="0"/>
                            </a:rPr>
                            <m:t>I</m:t>
                          </m:r>
                        </m:e>
                        <m:sub>
                          <m:r>
                            <a:rPr lang="en-US" b="0" i="1"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1" i="1">
                              <a:latin typeface="Cambria Math" panose="02040503050406030204" pitchFamily="18" charset="0"/>
                              <a:ea typeface="Cambria Math" panose="02040503050406030204" pitchFamily="18" charset="0"/>
                            </a:rPr>
                            <m:t>𝜺</m:t>
                          </m:r>
                        </m:num>
                        <m:den>
                          <m:r>
                            <a:rPr lang="en-US" b="0" i="1" smtClean="0">
                              <a:latin typeface="Cambria Math" panose="02040503050406030204" pitchFamily="18" charset="0"/>
                            </a:rPr>
                            <m:t>𝑅</m:t>
                          </m:r>
                        </m:den>
                      </m:f>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=0</m:t>
                      </m:r>
                    </m:oMath>
                  </m:oMathPara>
                </a14:m>
                <a:endParaRPr lang="el-GR" b="0" dirty="0" smtClean="0"/>
              </a:p>
              <a:p>
                <a:pPr lvl="2"/>
                <a:r>
                  <a:rPr lang="el-GR" dirty="0" smtClean="0"/>
                  <a:t>…γιατί το φορτίο του πυκνωτή είναι αρχικά μηδέν</a:t>
                </a:r>
                <a:endParaRPr lang="el-GR" b="0" dirty="0" smtClean="0"/>
              </a:p>
              <a:p>
                <a:pPr lvl="2"/>
                <a:r>
                  <a:rPr lang="el-GR" dirty="0" smtClean="0"/>
                  <a:t>Τότε, η διαφορά δυναμικού της μπαταρίας εμφανίζεται εξ ολοκλήρου στα άκρα της αντίστασης</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3"/>
                <a:stretch>
                  <a:fillRect t="-2362" b="-1575"/>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42600" y="379080"/>
              <a:ext cx="8409240" cy="3664080"/>
            </p14:xfrm>
          </p:contentPart>
        </mc:Choice>
        <mc:Fallback xmlns="">
          <p:pic>
            <p:nvPicPr>
              <p:cNvPr id="5" name="Ink 4"/>
              <p:cNvPicPr/>
              <p:nvPr/>
            </p:nvPicPr>
            <p:blipFill>
              <a:blip r:embed="rId5"/>
              <a:stretch>
                <a:fillRect/>
              </a:stretch>
            </p:blipFill>
            <p:spPr>
              <a:xfrm>
                <a:off x="631440" y="366840"/>
                <a:ext cx="8430480" cy="3685680"/>
              </a:xfrm>
              <a:prstGeom prst="rect">
                <a:avLst/>
              </a:prstGeom>
            </p:spPr>
          </p:pic>
        </mc:Fallback>
      </mc:AlternateContent>
    </p:spTree>
    <p:extLst>
      <p:ext uri="{BB962C8B-B14F-4D97-AF65-F5344CB8AC3E}">
        <p14:creationId xmlns:p14="http://schemas.microsoft.com/office/powerpoint/2010/main" val="259358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Ηλεκτρικό πεδίο</a:t>
                </a:r>
                <a:endParaRPr lang="en-US" b="1" dirty="0" smtClean="0"/>
              </a:p>
              <a:p>
                <a:pPr lvl="1"/>
                <a:r>
                  <a:rPr lang="el-GR" dirty="0" smtClean="0"/>
                  <a:t>Ορίζουμε το διάνυσμα του ηλεκτρικού πεδίου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smtClean="0"/>
                  <a:t> </a:t>
                </a:r>
                <a:r>
                  <a:rPr lang="el-GR" dirty="0" smtClean="0"/>
                  <a:t>σε ένα σημείο του χώρου ως η ηλεκτρική δύναμη που ασκείται σε ένα σωματίδιο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0</m:t>
                        </m:r>
                      </m:sub>
                    </m:sSub>
                  </m:oMath>
                </a14:m>
                <a:r>
                  <a:rPr lang="en-US" dirty="0" smtClean="0"/>
                  <a:t>, </a:t>
                </a:r>
                <a:r>
                  <a:rPr lang="el-GR" dirty="0" smtClean="0"/>
                  <a:t>δια το φορτίο αυτό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acc>
                      <m:accPr>
                        <m:chr m:val="⃗"/>
                        <m:ctrlPr>
                          <a:rPr lang="el-GR" i="1" smtClean="0">
                            <a:latin typeface="Cambria Math" panose="02040503050406030204" pitchFamily="18" charset="0"/>
                          </a:rPr>
                        </m:ctrlPr>
                      </m:accPr>
                      <m:e>
                        <m:r>
                          <m:rPr>
                            <m:sty m:val="p"/>
                          </m:rPr>
                          <a:rPr lang="en-US" b="0" i="0" smtClean="0">
                            <a:latin typeface="Cambria Math" panose="02040503050406030204" pitchFamily="18" charset="0"/>
                          </a:rPr>
                          <m:t>E</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𝑒</m:t>
                                </m:r>
                              </m:sub>
                            </m:sSub>
                          </m:e>
                        </m:acc>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0</m:t>
                            </m:r>
                          </m:sub>
                        </m:sSub>
                      </m:den>
                    </m:f>
                  </m:oMath>
                </a14:m>
                <a:endParaRPr lang="en-US" dirty="0" smtClean="0"/>
              </a:p>
              <a:p>
                <a:pPr lvl="1"/>
                <a:endParaRPr lang="en-US" dirty="0" smtClean="0"/>
              </a:p>
              <a:p>
                <a:pPr lvl="1"/>
                <a:r>
                  <a:rPr lang="el-GR" dirty="0" smtClean="0"/>
                  <a:t>Ένα ηλεκτρικό πεδίο υπάρχει σε ένα σημείο του χώρου αν ένα φορτισμένο σωματίδιο (με μικρό φορτίο</a:t>
                </a:r>
                <a:r>
                  <a:rPr lang="en-US" dirty="0" smtClean="0"/>
                  <a:t> </a:t>
                </a:r>
                <a14:m>
                  <m:oMath xmlns:m="http://schemas.openxmlformats.org/officeDocument/2006/math">
                    <m:r>
                      <a:rPr lang="en-US" i="1">
                        <a:latin typeface="Cambria Math" panose="02040503050406030204" pitchFamily="18" charset="0"/>
                      </a:rPr>
                      <m:t>𝑞</m:t>
                    </m:r>
                  </m:oMath>
                </a14:m>
                <a:r>
                  <a:rPr lang="el-GR" dirty="0" smtClean="0"/>
                  <a:t>) υφίσταται μια ηλεκτρική δύναμη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m:rPr>
                                <m:sty m:val="p"/>
                              </m:rPr>
                              <a:rPr lang="en-US" b="0" i="0" smtClean="0">
                                <a:latin typeface="Cambria Math" panose="02040503050406030204" pitchFamily="18" charset="0"/>
                              </a:rPr>
                              <m:t>F</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3"/>
                <a:stretch>
                  <a:fillRect t="-1085"/>
                </a:stretch>
              </a:blipFill>
            </p:spPr>
            <p:txBody>
              <a:bodyPr/>
              <a:lstStyle/>
              <a:p>
                <a:r>
                  <a:rPr lang="el-GR">
                    <a:noFill/>
                  </a:rPr>
                  <a:t> </a:t>
                </a:r>
              </a:p>
            </p:txBody>
          </p:sp>
        </mc:Fallback>
      </mc:AlternateContent>
    </p:spTree>
    <p:extLst>
      <p:ext uri="{BB962C8B-B14F-4D97-AF65-F5344CB8AC3E}">
        <p14:creationId xmlns:p14="http://schemas.microsoft.com/office/powerpoint/2010/main" val="290742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a:bodyPr>
              <a:lstStyle/>
              <a:p>
                <a:r>
                  <a:rPr lang="el-GR" b="1" dirty="0" smtClean="0"/>
                  <a:t>Φόρτιση πυκνωτή</a:t>
                </a:r>
              </a:p>
              <a:p>
                <a:pPr lvl="1"/>
                <a:r>
                  <a:rPr lang="el-GR" dirty="0"/>
                  <a:t>Στο τέλος, όταν ο πυκνωτής είναι φορτισμένος στη μέγιστη τιμή του, τα φορτία παύουν να κινούνται και το ρεύμα στο κύκλωμα είναι μηδέν</a:t>
                </a:r>
              </a:p>
              <a:p>
                <a:pPr lvl="2"/>
                <a:r>
                  <a:rPr lang="el-GR" dirty="0"/>
                  <a:t>Τότε, η διαφορά δυναμικού της μπαταρίας εμφανίζεται εξ ολοκλήρου στα άκρα του </a:t>
                </a:r>
                <a:r>
                  <a:rPr lang="el-GR" dirty="0" smtClean="0"/>
                  <a:t>πυκνωτή</a:t>
                </a:r>
              </a:p>
              <a:p>
                <a:pPr lvl="2"/>
                <a:r>
                  <a:rPr lang="el-GR" dirty="0" smtClean="0"/>
                  <a:t>Το φορτίο του πυκνωτή είναι </a:t>
                </a:r>
                <a:endParaRPr lang="en-US"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m:rPr>
                          <m:sty m:val="p"/>
                        </m:rPr>
                        <a:rPr lang="en-US" b="0" i="0" smtClean="0">
                          <a:latin typeface="Cambria Math" panose="02040503050406030204" pitchFamily="18" charset="0"/>
                        </a:rPr>
                        <m:t>C</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i="1">
                          <a:latin typeface="Cambria Math" panose="02040503050406030204" pitchFamily="18" charset="0"/>
                        </a:rPr>
                        <m:t>=</m:t>
                      </m:r>
                      <m:r>
                        <a:rPr lang="en-US" i="1">
                          <a:latin typeface="Cambria Math" panose="02040503050406030204" pitchFamily="18" charset="0"/>
                        </a:rPr>
                        <m:t>𝐶</m:t>
                      </m:r>
                      <m:r>
                        <a:rPr lang="el-GR" b="1" i="1">
                          <a:latin typeface="Cambria Math" panose="02040503050406030204" pitchFamily="18" charset="0"/>
                          <a:ea typeface="Cambria Math" panose="02040503050406030204" pitchFamily="18" charset="0"/>
                        </a:rPr>
                        <m:t>𝜺</m:t>
                      </m:r>
                    </m:oMath>
                  </m:oMathPara>
                </a14:m>
                <a:endParaRPr lang="en-US" b="1" dirty="0" smtClean="0">
                  <a:ea typeface="Cambria Math" panose="02040503050406030204" pitchFamily="18" charset="0"/>
                </a:endParaRPr>
              </a:p>
              <a:p>
                <a:pPr lvl="1"/>
                <a:r>
                  <a:rPr lang="el-GR" dirty="0" smtClean="0"/>
                  <a:t>Θα ήταν επιθυμητό να γνωρίζουμε αναλυτικά τις τιμές του φορτίου και του ρεύματος για κάθε χρονική στιγμή </a:t>
                </a:r>
                <a14:m>
                  <m:oMath xmlns:m="http://schemas.openxmlformats.org/officeDocument/2006/math">
                    <m:r>
                      <a:rPr lang="en-US" b="0" i="1" smtClean="0">
                        <a:latin typeface="Cambria Math" panose="02040503050406030204" pitchFamily="18" charset="0"/>
                      </a:rPr>
                      <m:t>𝑡</m:t>
                    </m:r>
                  </m:oMath>
                </a14:m>
                <a:r>
                  <a:rPr lang="en-US" dirty="0" smtClean="0"/>
                  <a:t>, </a:t>
                </a:r>
                <a:r>
                  <a:rPr lang="el-GR" dirty="0" smtClean="0"/>
                  <a:t>και όχι μόνο τι συμβαίνει στις δυο ακραίες καταστάσεις που περιγράψαμε</a:t>
                </a:r>
              </a:p>
              <a:p>
                <a:pPr lvl="1"/>
                <a:r>
                  <a:rPr lang="el-GR" dirty="0" smtClean="0"/>
                  <a:t>Ας το δούμε…</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017" r="-1317" b="-12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335560" y="3985560"/>
              <a:ext cx="3175560" cy="756360"/>
            </p14:xfrm>
          </p:contentPart>
        </mc:Choice>
        <mc:Fallback xmlns="">
          <p:pic>
            <p:nvPicPr>
              <p:cNvPr id="4" name="Ink 3"/>
              <p:cNvPicPr/>
              <p:nvPr/>
            </p:nvPicPr>
            <p:blipFill>
              <a:blip r:embed="rId4"/>
              <a:stretch>
                <a:fillRect/>
              </a:stretch>
            </p:blipFill>
            <p:spPr>
              <a:xfrm>
                <a:off x="5332320" y="3975840"/>
                <a:ext cx="3184560" cy="776520"/>
              </a:xfrm>
              <a:prstGeom prst="rect">
                <a:avLst/>
              </a:prstGeom>
            </p:spPr>
          </p:pic>
        </mc:Fallback>
      </mc:AlternateContent>
    </p:spTree>
    <p:extLst>
      <p:ext uri="{BB962C8B-B14F-4D97-AF65-F5344CB8AC3E}">
        <p14:creationId xmlns:p14="http://schemas.microsoft.com/office/powerpoint/2010/main" val="426652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lnSpcReduction="10000"/>
              </a:bodyPr>
              <a:lstStyle/>
              <a:p>
                <a:r>
                  <a:rPr lang="el-GR" b="1" dirty="0" smtClean="0"/>
                  <a:t>Φόρτιση πυκνωτή</a:t>
                </a:r>
              </a:p>
              <a:p>
                <a:pPr lvl="1"/>
                <a:r>
                  <a:rPr lang="el-GR" dirty="0" smtClean="0"/>
                  <a:t>Ξέρουμε ότι</a:t>
                </a:r>
                <a:r>
                  <a:rPr lang="en-US" dirty="0" smtClean="0"/>
                  <a:t>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𝑑𝑞</m:t>
                        </m:r>
                      </m:num>
                      <m:den>
                        <m:r>
                          <a:rPr lang="en-US" b="0" i="1" smtClean="0">
                            <a:latin typeface="Cambria Math" panose="02040503050406030204" pitchFamily="18" charset="0"/>
                          </a:rPr>
                          <m:t>𝑑𝑡</m:t>
                        </m:r>
                      </m:den>
                    </m:f>
                  </m:oMath>
                </a14:m>
                <a:r>
                  <a:rPr lang="en-US" dirty="0" smtClean="0"/>
                  <a:t> </a:t>
                </a:r>
                <a:r>
                  <a:rPr lang="el-GR" dirty="0" smtClean="0"/>
                  <a:t>και άρα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1" i="1">
                          <a:latin typeface="Cambria Math" panose="02040503050406030204" pitchFamily="18" charset="0"/>
                          <a:ea typeface="Cambria Math" panose="02040503050406030204" pitchFamily="18" charset="0"/>
                        </a:rPr>
                        <m:t>𝜺</m:t>
                      </m:r>
                      <m:r>
                        <a:rPr lang="el-GR" b="1" i="1">
                          <a:latin typeface="Cambria Math" panose="02040503050406030204" pitchFamily="18" charset="0"/>
                          <a:ea typeface="Cambria Math" panose="02040503050406030204" pitchFamily="18" charset="0"/>
                        </a:rPr>
                        <m:t>−</m:t>
                      </m:r>
                      <m:f>
                        <m:fPr>
                          <m:ctrlPr>
                            <a:rPr lang="el-GR"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𝑞</m:t>
                          </m:r>
                        </m:num>
                        <m:den>
                          <m:r>
                            <a:rPr lang="en-US" i="1">
                              <a:latin typeface="Cambria Math" panose="02040503050406030204" pitchFamily="18" charset="0"/>
                              <a:ea typeface="Cambria Math" panose="02040503050406030204" pitchFamily="18" charset="0"/>
                            </a:rPr>
                            <m:t>𝐶</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𝑖𝑅</m:t>
                      </m:r>
                      <m:r>
                        <a:rPr lang="en-US" b="0" i="1" smtClean="0">
                          <a:latin typeface="Cambria Math"/>
                          <a:ea typeface="Cambria Math" panose="02040503050406030204" pitchFamily="18" charset="0"/>
                        </a:rPr>
                        <m:t>=0 </m:t>
                      </m:r>
                      <m:r>
                        <a:rPr lang="en-US" b="0" i="1" smtClean="0">
                          <a:latin typeface="Cambria Math"/>
                          <a:ea typeface="Cambria Math"/>
                        </a:rPr>
                        <m:t>↔ </m:t>
                      </m:r>
                      <m:f>
                        <m:fPr>
                          <m:ctrlPr>
                            <a:rPr lang="el-GR" i="1" smtClean="0">
                              <a:latin typeface="Cambria Math" panose="02040503050406030204" pitchFamily="18" charset="0"/>
                            </a:rPr>
                          </m:ctrlPr>
                        </m:fPr>
                        <m:num>
                          <m:r>
                            <a:rPr lang="en-US" b="0" i="1" smtClean="0">
                              <a:latin typeface="Cambria Math" panose="02040503050406030204" pitchFamily="18" charset="0"/>
                            </a:rPr>
                            <m:t>𝑑𝑞</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1" i="1">
                              <a:latin typeface="Cambria Math" panose="02040503050406030204" pitchFamily="18" charset="0"/>
                              <a:ea typeface="Cambria Math" panose="02040503050406030204" pitchFamily="18" charset="0"/>
                            </a:rPr>
                            <m:t>𝜺</m:t>
                          </m:r>
                        </m:num>
                        <m:den>
                          <m:r>
                            <a:rPr lang="en-US" b="0" i="1" smtClean="0">
                              <a:latin typeface="Cambria Math" panose="02040503050406030204" pitchFamily="18" charset="0"/>
                            </a:rPr>
                            <m:t>𝑅</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panose="02040503050406030204" pitchFamily="18" charset="0"/>
                            </a:rPr>
                            <m:t>𝑅𝐶</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𝐶</m:t>
                          </m:r>
                          <m:r>
                            <a:rPr lang="el-GR" b="1" i="1">
                              <a:latin typeface="Cambria Math" panose="02040503050406030204" pitchFamily="18" charset="0"/>
                              <a:ea typeface="Cambria Math" panose="02040503050406030204" pitchFamily="18" charset="0"/>
                            </a:rPr>
                            <m:t>𝜺</m:t>
                          </m:r>
                        </m:num>
                        <m:den>
                          <m:r>
                            <a:rPr lang="en-US" b="0" i="1" smtClean="0">
                              <a:latin typeface="Cambria Math" panose="02040503050406030204" pitchFamily="18" charset="0"/>
                            </a:rPr>
                            <m:t>𝑅𝐶</m:t>
                          </m:r>
                        </m:den>
                      </m:f>
                    </m:oMath>
                  </m:oMathPara>
                </a14:m>
                <a:endParaRPr lang="en-US" dirty="0" smtClean="0"/>
              </a:p>
              <a:p>
                <a:pPr lvl="1"/>
                <a:r>
                  <a:rPr lang="el-GR" dirty="0" smtClean="0"/>
                  <a:t>Πολλαπλασιάζοντας με </a:t>
                </a:r>
                <a14:m>
                  <m:oMath xmlns:m="http://schemas.openxmlformats.org/officeDocument/2006/math">
                    <m:r>
                      <a:rPr lang="en-US" i="1">
                        <a:latin typeface="Cambria Math" panose="02040503050406030204" pitchFamily="18" charset="0"/>
                      </a:rPr>
                      <m:t>𝑑𝑡</m:t>
                    </m:r>
                  </m:oMath>
                </a14:m>
                <a:r>
                  <a:rPr lang="el-GR" dirty="0" smtClean="0"/>
                  <a:t> και αναδιατάσσοντας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smtClean="0">
                              <a:latin typeface="Cambria Math" panose="02040503050406030204" pitchFamily="18" charset="0"/>
                            </a:rPr>
                          </m:ctrlPr>
                        </m:fPr>
                        <m:num>
                          <m:r>
                            <a:rPr lang="en-US" b="0" i="1" smtClean="0">
                              <a:latin typeface="Cambria Math" panose="02040503050406030204" pitchFamily="18" charset="0"/>
                            </a:rPr>
                            <m:t>𝑑𝑞</m:t>
                          </m:r>
                        </m:num>
                        <m:den>
                          <m:r>
                            <a:rPr lang="en-US" b="0" i="1" smtClean="0">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rPr>
                            <m:t>𝐶</m:t>
                          </m:r>
                          <m:r>
                            <a:rPr lang="el-GR" b="1" i="1">
                              <a:latin typeface="Cambria Math" panose="02040503050406030204" pitchFamily="18" charset="0"/>
                              <a:ea typeface="Cambria Math" panose="02040503050406030204" pitchFamily="18" charset="0"/>
                            </a:rPr>
                            <m:t>𝜺</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𝑅𝐶</m:t>
                          </m:r>
                        </m:den>
                      </m:f>
                      <m:r>
                        <a:rPr lang="en-US" b="0" i="1" smtClean="0">
                          <a:latin typeface="Cambria Math" panose="02040503050406030204" pitchFamily="18" charset="0"/>
                        </a:rPr>
                        <m:t>𝑑𝑡</m:t>
                      </m:r>
                    </m:oMath>
                  </m:oMathPara>
                </a14:m>
                <a:endParaRPr lang="en-US" dirty="0" smtClean="0"/>
              </a:p>
              <a:p>
                <a:pPr lvl="1"/>
                <a:r>
                  <a:rPr lang="el-GR" dirty="0" smtClean="0"/>
                  <a:t>Ολοκληρώνοντας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nary>
                        <m:naryPr>
                          <m:ctrlPr>
                            <a:rPr lang="el-GR"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𝑞</m:t>
                          </m:r>
                        </m:sup>
                        <m:e>
                          <m:f>
                            <m:fPr>
                              <m:ctrlPr>
                                <a:rPr lang="el-GR" i="1">
                                  <a:latin typeface="Cambria Math" panose="02040503050406030204" pitchFamily="18" charset="0"/>
                                </a:rPr>
                              </m:ctrlPr>
                            </m:fPr>
                            <m:num>
                              <m:r>
                                <a:rPr lang="en-US" i="1">
                                  <a:latin typeface="Cambria Math" panose="02040503050406030204" pitchFamily="18" charset="0"/>
                                </a:rPr>
                                <m:t>𝑑𝑞</m:t>
                              </m:r>
                            </m:num>
                            <m:den>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𝐶</m:t>
                              </m:r>
                              <m:r>
                                <a:rPr lang="el-GR" b="1" i="1">
                                  <a:latin typeface="Cambria Math" panose="02040503050406030204" pitchFamily="18" charset="0"/>
                                  <a:ea typeface="Cambria Math" panose="02040503050406030204" pitchFamily="18" charset="0"/>
                                </a:rPr>
                                <m:t>𝜺</m:t>
                              </m:r>
                            </m:den>
                          </m:f>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𝑅𝐶</m:t>
                          </m:r>
                        </m:den>
                      </m:f>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𝑡</m:t>
                          </m:r>
                        </m:sup>
                        <m:e>
                          <m:r>
                            <a:rPr lang="en-US" b="0" i="1" smtClean="0">
                              <a:latin typeface="Cambria Math" panose="02040503050406030204" pitchFamily="18" charset="0"/>
                            </a:rPr>
                            <m:t>𝑑𝑡</m:t>
                          </m:r>
                        </m:e>
                      </m:nary>
                      <m:r>
                        <a:rPr lang="en-US" b="0" i="1" smtClean="0">
                          <a:latin typeface="Cambria Math"/>
                          <a:ea typeface="Cambria Math"/>
                        </a:rPr>
                        <m:t>↔</m:t>
                      </m:r>
                      <m:func>
                        <m:funcPr>
                          <m:ctrlPr>
                            <a:rPr lang="en-US" b="0" i="1" smtClean="0">
                              <a:latin typeface="Cambria Math" panose="02040503050406030204" pitchFamily="18" charset="0"/>
                              <a:ea typeface="Cambria Math"/>
                            </a:rPr>
                          </m:ctrlPr>
                        </m:funcPr>
                        <m:fName>
                          <m:r>
                            <m:rPr>
                              <m:sty m:val="p"/>
                            </m:rPr>
                            <a:rPr lang="en-US" b="0" i="0" smtClean="0">
                              <a:latin typeface="Cambria Math"/>
                              <a:ea typeface="Cambria Math"/>
                            </a:rPr>
                            <m:t>ln</m:t>
                          </m:r>
                        </m:fName>
                        <m:e>
                          <m:d>
                            <m:dPr>
                              <m:ctrlPr>
                                <a:rPr lang="en-US" b="0" i="1" smtClean="0">
                                  <a:latin typeface="Cambria Math" panose="02040503050406030204" pitchFamily="18" charset="0"/>
                                  <a:ea typeface="Cambria Math"/>
                                </a:rPr>
                              </m:ctrlPr>
                            </m:dPr>
                            <m:e>
                              <m:f>
                                <m:fPr>
                                  <m:ctrlPr>
                                    <a:rPr lang="en-US" b="0" i="1" smtClean="0">
                                      <a:latin typeface="Cambria Math" panose="02040503050406030204" pitchFamily="18" charset="0"/>
                                      <a:ea typeface="Cambria Math"/>
                                    </a:rPr>
                                  </m:ctrlPr>
                                </m:fPr>
                                <m:num>
                                  <m:r>
                                    <a:rPr lang="en-US" i="1">
                                      <a:latin typeface="Cambria Math" panose="02040503050406030204" pitchFamily="18" charset="0"/>
                                    </a:rPr>
                                    <m:t>𝑞</m:t>
                                  </m:r>
                                  <m:r>
                                    <a:rPr lang="en-US" i="1">
                                      <a:latin typeface="Cambria Math" panose="02040503050406030204" pitchFamily="18" charset="0"/>
                                    </a:rPr>
                                    <m:t>−</m:t>
                                  </m:r>
                                  <m:r>
                                    <a:rPr lang="en-US" i="1">
                                      <a:latin typeface="Cambria Math" panose="02040503050406030204" pitchFamily="18" charset="0"/>
                                    </a:rPr>
                                    <m:t>𝐶</m:t>
                                  </m:r>
                                  <m:r>
                                    <a:rPr lang="el-GR" b="1" i="1">
                                      <a:latin typeface="Cambria Math" panose="02040503050406030204" pitchFamily="18" charset="0"/>
                                      <a:ea typeface="Cambria Math" panose="02040503050406030204" pitchFamily="18" charset="0"/>
                                    </a:rPr>
                                    <m:t>𝜺</m:t>
                                  </m:r>
                                </m:num>
                                <m:den>
                                  <m:r>
                                    <a:rPr lang="en-US" i="1">
                                      <a:latin typeface="Cambria Math" panose="02040503050406030204" pitchFamily="18" charset="0"/>
                                    </a:rPr>
                                    <m:t>−</m:t>
                                  </m:r>
                                  <m:r>
                                    <a:rPr lang="en-US" i="1">
                                      <a:latin typeface="Cambria Math" panose="02040503050406030204" pitchFamily="18" charset="0"/>
                                    </a:rPr>
                                    <m:t>𝐶</m:t>
                                  </m:r>
                                  <m:r>
                                    <a:rPr lang="el-GR" b="1" i="1">
                                      <a:latin typeface="Cambria Math" panose="02040503050406030204" pitchFamily="18" charset="0"/>
                                      <a:ea typeface="Cambria Math" panose="02040503050406030204" pitchFamily="18" charset="0"/>
                                    </a:rPr>
                                    <m:t>𝜺</m:t>
                                  </m:r>
                                </m:den>
                              </m:f>
                            </m:e>
                          </m:d>
                          <m:r>
                            <a:rPr lang="en-US" b="0" i="1" smtClean="0">
                              <a:latin typeface="Cambria Math"/>
                              <a:ea typeface="Cambria Math"/>
                            </a:rPr>
                            <m:t>=−</m:t>
                          </m:r>
                          <m:f>
                            <m:fPr>
                              <m:ctrlPr>
                                <a:rPr lang="en-US" b="0" i="1" smtClean="0">
                                  <a:latin typeface="Cambria Math" panose="02040503050406030204" pitchFamily="18" charset="0"/>
                                  <a:ea typeface="Cambria Math"/>
                                </a:rPr>
                              </m:ctrlPr>
                            </m:fPr>
                            <m:num>
                              <m:r>
                                <a:rPr lang="en-US" b="0" i="1" smtClean="0">
                                  <a:latin typeface="Cambria Math"/>
                                  <a:ea typeface="Cambria Math"/>
                                </a:rPr>
                                <m:t>𝑡</m:t>
                              </m:r>
                            </m:num>
                            <m:den>
                              <m:r>
                                <a:rPr lang="en-US" b="0" i="1" smtClean="0">
                                  <a:latin typeface="Cambria Math"/>
                                  <a:ea typeface="Cambria Math"/>
                                </a:rPr>
                                <m:t>𝑅𝐶</m:t>
                              </m:r>
                            </m:den>
                          </m:f>
                        </m:e>
                      </m:func>
                    </m:oMath>
                  </m:oMathPara>
                </a14:m>
                <a:endParaRPr lang="en-US" dirty="0" smtClean="0"/>
              </a:p>
              <a:p>
                <a:pPr lvl="1"/>
                <a:r>
                  <a:rPr lang="el-GR" dirty="0" smtClean="0"/>
                  <a:t>Άρα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𝐶</m:t>
                      </m:r>
                      <m:r>
                        <a:rPr lang="el-GR" b="1" i="1">
                          <a:latin typeface="Cambria Math" panose="02040503050406030204" pitchFamily="18" charset="0"/>
                          <a:ea typeface="Cambria Math" panose="02040503050406030204" pitchFamily="18" charset="0"/>
                        </a:rPr>
                        <m:t>𝜺</m:t>
                      </m:r>
                      <m:d>
                        <m:dPr>
                          <m:ctrlPr>
                            <a:rPr lang="el-GR" b="1"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𝑅𝐶</m:t>
                              </m:r>
                            </m:sup>
                          </m:sSup>
                        </m:e>
                      </m:d>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𝑄</m:t>
                      </m:r>
                      <m:d>
                        <m:dPr>
                          <m:ctrlPr>
                            <a:rPr lang="el-GR"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𝑅𝐶</m:t>
                              </m:r>
                            </m:sup>
                          </m:sSup>
                        </m:e>
                      </m:d>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2"/>
                <a:stretch>
                  <a:fillRect t="-1837"/>
                </a:stretch>
              </a:blipFill>
            </p:spPr>
            <p:txBody>
              <a:bodyPr/>
              <a:lstStyle/>
              <a:p>
                <a:r>
                  <a:rPr lang="el-GR">
                    <a:noFill/>
                  </a:rPr>
                  <a:t> </a:t>
                </a:r>
              </a:p>
            </p:txBody>
          </p:sp>
        </mc:Fallback>
      </mc:AlternateContent>
      <p:sp>
        <p:nvSpPr>
          <p:cNvPr id="4" name="Rounded Rectangle 3"/>
          <p:cNvSpPr/>
          <p:nvPr/>
        </p:nvSpPr>
        <p:spPr>
          <a:xfrm>
            <a:off x="1828800" y="6019800"/>
            <a:ext cx="5334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480360" y="3796560"/>
              <a:ext cx="2061360" cy="2374920"/>
            </p14:xfrm>
          </p:contentPart>
        </mc:Choice>
        <mc:Fallback xmlns="">
          <p:pic>
            <p:nvPicPr>
              <p:cNvPr id="5" name="Ink 4"/>
              <p:cNvPicPr/>
              <p:nvPr/>
            </p:nvPicPr>
            <p:blipFill>
              <a:blip r:embed="rId4"/>
              <a:stretch>
                <a:fillRect/>
              </a:stretch>
            </p:blipFill>
            <p:spPr>
              <a:xfrm>
                <a:off x="6472080" y="3785400"/>
                <a:ext cx="2073600" cy="2393280"/>
              </a:xfrm>
              <a:prstGeom prst="rect">
                <a:avLst/>
              </a:prstGeom>
            </p:spPr>
          </p:pic>
        </mc:Fallback>
      </mc:AlternateContent>
    </p:spTree>
    <p:extLst>
      <p:ext uri="{BB962C8B-B14F-4D97-AF65-F5344CB8AC3E}">
        <p14:creationId xmlns:p14="http://schemas.microsoft.com/office/powerpoint/2010/main" val="3910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a:bodyPr>
              <a:lstStyle/>
              <a:p>
                <a:r>
                  <a:rPr lang="el-GR" b="1" dirty="0" smtClean="0"/>
                  <a:t>Φόρτιση πυκνωτή</a:t>
                </a:r>
              </a:p>
              <a:p>
                <a:pPr lvl="1"/>
                <a:r>
                  <a:rPr lang="el-GR" dirty="0" err="1"/>
                  <a:t>Π</a:t>
                </a:r>
                <a:r>
                  <a:rPr lang="el-GR" dirty="0" err="1" smtClean="0"/>
                  <a:t>αραγωγίζοντας</a:t>
                </a:r>
                <a:r>
                  <a:rPr lang="el-GR" dirty="0" smtClean="0"/>
                  <a:t> τη σχέση</a:t>
                </a:r>
                <a:endParaRPr lang="en-US" dirty="0" smtClean="0"/>
              </a:p>
              <a:p>
                <a:pPr lvl="1"/>
                <a:endParaRPr lang="el-GR" sz="1050" dirty="0" smtClean="0"/>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𝐶</m:t>
                      </m:r>
                      <m:r>
                        <a:rPr lang="el-GR" b="1" i="1">
                          <a:latin typeface="Cambria Math" panose="02040503050406030204" pitchFamily="18" charset="0"/>
                          <a:ea typeface="Cambria Math" panose="02040503050406030204" pitchFamily="18" charset="0"/>
                        </a:rPr>
                        <m:t>𝜺</m:t>
                      </m:r>
                      <m:d>
                        <m:dPr>
                          <m:ctrlPr>
                            <a:rPr lang="el-GR" b="1"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𝑅𝐶</m:t>
                              </m:r>
                            </m:sup>
                          </m:sSup>
                        </m:e>
                      </m:d>
                      <m:r>
                        <a:rPr lang="en-US" b="1"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𝑄</m:t>
                      </m:r>
                      <m:d>
                        <m:dPr>
                          <m:ctrlPr>
                            <a:rPr lang="el-GR"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𝑅𝐶</m:t>
                              </m:r>
                            </m:sup>
                          </m:sSup>
                        </m:e>
                      </m:d>
                    </m:oMath>
                  </m:oMathPara>
                </a14:m>
                <a:endParaRPr lang="en-US" b="1" dirty="0" smtClean="0">
                  <a:ea typeface="Cambria Math" panose="02040503050406030204" pitchFamily="18" charset="0"/>
                </a:endParaRPr>
              </a:p>
              <a:p>
                <a:pPr marL="365760" lvl="1" indent="0">
                  <a:buNone/>
                </a:pPr>
                <a:endParaRPr lang="el-GR" sz="600" b="1" dirty="0" smtClean="0">
                  <a:ea typeface="Cambria Math" panose="02040503050406030204" pitchFamily="18" charset="0"/>
                </a:endParaRPr>
              </a:p>
              <a:p>
                <a:pPr marL="365760" lvl="1" indent="0">
                  <a:buNone/>
                </a:pPr>
                <a:r>
                  <a:rPr lang="en-US" dirty="0" smtClean="0"/>
                  <a:t>   </a:t>
                </a:r>
                <a:r>
                  <a:rPr lang="el-GR" dirty="0" smtClean="0"/>
                  <a:t>ως προς το χρόνο έχουμε ότι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1" i="1">
                              <a:latin typeface="Cambria Math" panose="02040503050406030204" pitchFamily="18" charset="0"/>
                              <a:ea typeface="Cambria Math" panose="02040503050406030204" pitchFamily="18" charset="0"/>
                            </a:rPr>
                            <m:t>𝜺</m:t>
                          </m:r>
                        </m:num>
                        <m:den>
                          <m:r>
                            <a:rPr lang="en-US" b="0" i="1" smtClean="0">
                              <a:latin typeface="Cambria Math" panose="02040503050406030204" pitchFamily="18" charset="0"/>
                            </a:rPr>
                            <m:t>𝑅</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𝑅𝐶</m:t>
                          </m:r>
                        </m:sup>
                      </m:sSup>
                    </m:oMath>
                  </m:oMathPara>
                </a14:m>
                <a:endParaRPr lang="en-US" dirty="0" smtClean="0"/>
              </a:p>
              <a:p>
                <a:pPr lvl="1"/>
                <a:r>
                  <a:rPr lang="el-GR" dirty="0" smtClean="0"/>
                  <a:t>Η ποσότητα </a:t>
                </a:r>
                <a14:m>
                  <m:oMath xmlns:m="http://schemas.openxmlformats.org/officeDocument/2006/math">
                    <m:r>
                      <a:rPr lang="en-US" i="1">
                        <a:latin typeface="Cambria Math" panose="02040503050406030204" pitchFamily="18" charset="0"/>
                      </a:rPr>
                      <m:t>𝑅𝐶</m:t>
                    </m:r>
                  </m:oMath>
                </a14:m>
                <a:r>
                  <a:rPr lang="el-GR" dirty="0" smtClean="0"/>
                  <a:t> ονομάζεται </a:t>
                </a:r>
                <a:r>
                  <a:rPr lang="el-GR" b="1" i="1" dirty="0" smtClean="0"/>
                  <a:t>χρονική σταθερά </a:t>
                </a:r>
                <a14:m>
                  <m:oMath xmlns:m="http://schemas.openxmlformats.org/officeDocument/2006/math">
                    <m:r>
                      <a:rPr lang="el-GR" b="1" i="1" smtClean="0">
                        <a:latin typeface="Cambria Math" panose="02040503050406030204" pitchFamily="18" charset="0"/>
                      </a:rPr>
                      <m:t>𝝉</m:t>
                    </m:r>
                  </m:oMath>
                </a14:m>
                <a:r>
                  <a:rPr lang="el-GR" b="1" i="1" dirty="0" smtClean="0"/>
                  <a:t>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dirty="0" smtClean="0">
                          <a:latin typeface="Cambria Math" panose="02040503050406030204" pitchFamily="18" charset="0"/>
                        </a:rPr>
                        <m:t>𝜏</m:t>
                      </m:r>
                      <m:r>
                        <a:rPr lang="el-GR" b="0" i="1" dirty="0" smtClean="0">
                          <a:latin typeface="Cambria Math" panose="02040503050406030204" pitchFamily="18" charset="0"/>
                        </a:rPr>
                        <m:t>=</m:t>
                      </m:r>
                      <m:r>
                        <m:rPr>
                          <m:sty m:val="p"/>
                        </m:rPr>
                        <a:rPr lang="en-US" b="0" i="0" dirty="0" smtClean="0">
                          <a:latin typeface="Cambria Math" panose="02040503050406030204" pitchFamily="18" charset="0"/>
                        </a:rPr>
                        <m:t>RC</m:t>
                      </m:r>
                    </m:oMath>
                  </m:oMathPara>
                </a14:m>
                <a:endParaRPr lang="en-US" i="1" dirty="0" smtClean="0"/>
              </a:p>
              <a:p>
                <a:pPr lvl="2"/>
                <a:r>
                  <a:rPr lang="el-GR" dirty="0" smtClean="0"/>
                  <a:t>Εκφράζει το χρονικό διάστημα όπου το ρεύμα φθίνει στο </a:t>
                </a:r>
                <a14:m>
                  <m:oMath xmlns:m="http://schemas.openxmlformats.org/officeDocument/2006/math">
                    <m:f>
                      <m:fPr>
                        <m:type m:val="lin"/>
                        <m:ctrlPr>
                          <a:rPr lang="el-GR" i="1" smtClean="0">
                            <a:latin typeface="Cambria Math" panose="02040503050406030204" pitchFamily="18" charset="0"/>
                          </a:rPr>
                        </m:ctrlPr>
                      </m:fPr>
                      <m:num>
                        <m:r>
                          <a:rPr lang="el-GR" b="0" i="1" smtClean="0">
                            <a:latin typeface="Cambria Math" panose="02040503050406030204" pitchFamily="18" charset="0"/>
                          </a:rPr>
                          <m:t>1</m:t>
                        </m:r>
                      </m:num>
                      <m:den>
                        <m:r>
                          <a:rPr lang="en-US" b="0" i="1" smtClean="0">
                            <a:latin typeface="Cambria Math" panose="02040503050406030204" pitchFamily="18" charset="0"/>
                          </a:rPr>
                          <m:t>𝑒</m:t>
                        </m:r>
                      </m:den>
                    </m:f>
                  </m:oMath>
                </a14:m>
                <a:r>
                  <a:rPr lang="en-US" dirty="0" smtClean="0"/>
                  <a:t> </a:t>
                </a:r>
                <a:r>
                  <a:rPr lang="el-GR" dirty="0" smtClean="0"/>
                  <a:t>της αρχική του τιμής</a:t>
                </a:r>
                <a:r>
                  <a:rPr lang="en-US" dirty="0" smtClean="0"/>
                  <a:t> (</a:t>
                </a:r>
                <a14:m>
                  <m:oMath xmlns:m="http://schemas.openxmlformats.org/officeDocument/2006/math">
                    <m:r>
                      <a:rPr lang="el-GR" i="1">
                        <a:latin typeface="Cambria Math" panose="02040503050406030204" pitchFamily="18" charset="0"/>
                      </a:rPr>
                      <m:t>0.</m:t>
                    </m:r>
                    <m:r>
                      <a:rPr lang="en-US" b="0" i="0" smtClean="0">
                        <a:latin typeface="Cambria Math" panose="02040503050406030204" pitchFamily="18" charset="0"/>
                      </a:rPr>
                      <m:t>368</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𝑖</m:t>
                        </m:r>
                      </m:sub>
                    </m:sSub>
                    <m:r>
                      <a:rPr lang="en-US" b="0" i="0" smtClean="0">
                        <a:latin typeface="Cambria Math" panose="02040503050406030204" pitchFamily="18" charset="0"/>
                        <a:ea typeface="Cambria Math" panose="02040503050406030204" pitchFamily="18" charset="0"/>
                      </a:rPr>
                      <m:t>)</m:t>
                    </m:r>
                  </m:oMath>
                </a14:m>
                <a:r>
                  <a:rPr lang="en-US" dirty="0" smtClean="0"/>
                  <a:t>, </a:t>
                </a:r>
                <a:r>
                  <a:rPr lang="el-GR" dirty="0" smtClean="0"/>
                  <a:t>δηλ. </a:t>
                </a:r>
                <a14:m>
                  <m:oMath xmlns:m="http://schemas.openxmlformats.org/officeDocument/2006/math">
                    <m:r>
                      <a:rPr lang="en-US" i="1">
                        <a:latin typeface="Cambria Math" panose="02040503050406030204" pitchFamily="18" charset="0"/>
                        <a:ea typeface="Cambria Math" panose="02040503050406030204" pitchFamily="18" charset="0"/>
                      </a:rPr>
                      <m:t>𝑡</m:t>
                    </m:r>
                    <m:r>
                      <a:rPr lang="en-US" b="0" i="1" smtClean="0">
                        <a:latin typeface="Cambria Math"/>
                        <a:ea typeface="Cambria Math" panose="02040503050406030204" pitchFamily="18" charset="0"/>
                      </a:rPr>
                      <m:t>=</m:t>
                    </m:r>
                    <m:r>
                      <a:rPr lang="en-US" i="1">
                        <a:latin typeface="Cambria Math" panose="02040503050406030204" pitchFamily="18" charset="0"/>
                        <a:ea typeface="Cambria Math" panose="02040503050406030204" pitchFamily="18" charset="0"/>
                      </a:rPr>
                      <m:t>𝑅𝐶</m:t>
                    </m:r>
                  </m:oMath>
                </a14:m>
                <a:endParaRPr lang="el-GR" dirty="0" smtClean="0"/>
              </a:p>
              <a:p>
                <a:pPr lvl="2"/>
                <a:r>
                  <a:rPr lang="el-GR" dirty="0" smtClean="0"/>
                  <a:t>Αντίστοιχα, το χρονικό διάστημα όπου το φορτίο αυξάνει από </a:t>
                </a: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=0</m:t>
                    </m:r>
                  </m:oMath>
                </a14:m>
                <a:r>
                  <a:rPr lang="en-US" dirty="0" smtClean="0"/>
                  <a:t> </a:t>
                </a:r>
                <a:r>
                  <a:rPr lang="el-GR" dirty="0" smtClean="0"/>
                  <a:t>στην τιμή </a:t>
                </a: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rPr>
                      <m:t>=0.632</m:t>
                    </m:r>
                    <m:r>
                      <a:rPr lang="en-US" b="0" i="1" smtClean="0">
                        <a:latin typeface="Cambria Math" panose="02040503050406030204" pitchFamily="18" charset="0"/>
                      </a:rPr>
                      <m:t>𝐶</m:t>
                    </m:r>
                    <m:r>
                      <a:rPr lang="el-GR" b="1" i="1">
                        <a:latin typeface="Cambria Math" panose="02040503050406030204" pitchFamily="18" charset="0"/>
                        <a:ea typeface="Cambria Math" panose="02040503050406030204" pitchFamily="18" charset="0"/>
                      </a:rPr>
                      <m:t>𝜺</m:t>
                    </m:r>
                  </m:oMath>
                </a14:m>
                <a:r>
                  <a:rPr lang="el-GR" i="1" dirty="0" smtClean="0"/>
                  <a:t> , δηλ. </a:t>
                </a:r>
                <a14:m>
                  <m:oMath xmlns:m="http://schemas.openxmlformats.org/officeDocument/2006/math">
                    <m:r>
                      <a:rPr lang="en-US" i="1">
                        <a:latin typeface="Cambria Math" panose="02040503050406030204" pitchFamily="18" charset="0"/>
                        <a:ea typeface="Cambria Math" panose="02040503050406030204" pitchFamily="18" charset="0"/>
                      </a:rPr>
                      <m:t>𝑡</m:t>
                    </m:r>
                    <m:r>
                      <a:rPr lang="en-US" i="1">
                        <a:latin typeface="Cambria Math"/>
                        <a:ea typeface="Cambria Math" panose="02040503050406030204" pitchFamily="18" charset="0"/>
                      </a:rPr>
                      <m:t>=</m:t>
                    </m:r>
                    <m:r>
                      <a:rPr lang="en-US" i="1">
                        <a:latin typeface="Cambria Math" panose="02040503050406030204" pitchFamily="18" charset="0"/>
                        <a:ea typeface="Cambria Math" panose="02040503050406030204" pitchFamily="18" charset="0"/>
                      </a:rPr>
                      <m:t>𝑅𝐶</m:t>
                    </m:r>
                  </m:oMath>
                </a14:m>
                <a:endParaRPr lang="el-GR" dirty="0"/>
              </a:p>
              <a:p>
                <a:pPr lvl="2"/>
                <a:endParaRPr lang="el-GR"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2"/>
                <a:stretch>
                  <a:fillRect t="-1050" b="-1312"/>
                </a:stretch>
              </a:blipFill>
            </p:spPr>
            <p:txBody>
              <a:bodyPr/>
              <a:lstStyle/>
              <a:p>
                <a:r>
                  <a:rPr lang="el-GR">
                    <a:noFill/>
                  </a:rPr>
                  <a:t> </a:t>
                </a:r>
              </a:p>
            </p:txBody>
          </p:sp>
        </mc:Fallback>
      </mc:AlternateContent>
      <p:sp>
        <p:nvSpPr>
          <p:cNvPr id="4" name="Rounded Rectangle 3"/>
          <p:cNvSpPr/>
          <p:nvPr/>
        </p:nvSpPr>
        <p:spPr>
          <a:xfrm>
            <a:off x="3505200" y="3782568"/>
            <a:ext cx="19812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446440" y="723960"/>
              <a:ext cx="2841480" cy="3629520"/>
            </p14:xfrm>
          </p:contentPart>
        </mc:Choice>
        <mc:Fallback xmlns="">
          <p:pic>
            <p:nvPicPr>
              <p:cNvPr id="5" name="Ink 4"/>
              <p:cNvPicPr/>
              <p:nvPr/>
            </p:nvPicPr>
            <p:blipFill>
              <a:blip r:embed="rId4"/>
              <a:stretch>
                <a:fillRect/>
              </a:stretch>
            </p:blipFill>
            <p:spPr>
              <a:xfrm>
                <a:off x="5439960" y="714240"/>
                <a:ext cx="2858400" cy="3641760"/>
              </a:xfrm>
              <a:prstGeom prst="rect">
                <a:avLst/>
              </a:prstGeom>
            </p:spPr>
          </p:pic>
        </mc:Fallback>
      </mc:AlternateContent>
    </p:spTree>
    <p:extLst>
      <p:ext uri="{BB962C8B-B14F-4D97-AF65-F5344CB8AC3E}">
        <p14:creationId xmlns:p14="http://schemas.microsoft.com/office/powerpoint/2010/main" val="4570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261" y="1524000"/>
            <a:ext cx="2667312" cy="2971800"/>
          </a:xfrm>
          <a:prstGeom prst="rect">
            <a:avLst/>
          </a:prstGeom>
        </p:spPr>
      </p:pic>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874530"/>
              </a:xfrm>
            </p:spPr>
            <p:txBody>
              <a:bodyPr>
                <a:normAutofit fontScale="92500" lnSpcReduction="10000"/>
              </a:bodyPr>
              <a:lstStyle/>
              <a:p>
                <a:r>
                  <a:rPr lang="el-GR" b="1" dirty="0" smtClean="0"/>
                  <a:t>Εκφόρτιση πυκνωτή</a:t>
                </a:r>
              </a:p>
              <a:p>
                <a:pPr lvl="1"/>
                <a:r>
                  <a:rPr lang="el-GR" dirty="0" smtClean="0"/>
                  <a:t>Έστω ότι ο πυκνωτής είναι </a:t>
                </a:r>
                <a:br>
                  <a:rPr lang="el-GR" dirty="0" smtClean="0"/>
                </a:br>
                <a:r>
                  <a:rPr lang="el-GR" dirty="0" smtClean="0"/>
                  <a:t>φορτισμένος</a:t>
                </a:r>
              </a:p>
              <a:p>
                <a:pPr lvl="1"/>
                <a:r>
                  <a:rPr lang="el-GR" dirty="0" smtClean="0"/>
                  <a:t>Στα άκρα του θα έχει μια διαφορά </a:t>
                </a:r>
                <a:br>
                  <a:rPr lang="el-GR" dirty="0" smtClean="0"/>
                </a:br>
                <a:r>
                  <a:rPr lang="el-GR" dirty="0" smtClean="0"/>
                  <a:t>δυναμικού </a:t>
                </a:r>
                <a:endParaRPr lang="en-US" b="0" i="0"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m:t>
                              </m:r>
                            </m:sub>
                          </m:sSub>
                        </m:num>
                        <m:den>
                          <m:r>
                            <a:rPr lang="en-US" b="0" i="1" smtClean="0">
                              <a:latin typeface="Cambria Math" panose="02040503050406030204" pitchFamily="18" charset="0"/>
                            </a:rPr>
                            <m:t>𝐶</m:t>
                          </m:r>
                        </m:den>
                      </m:f>
                    </m:oMath>
                  </m:oMathPara>
                </a14:m>
                <a:endParaRPr lang="en-US" dirty="0" smtClean="0"/>
              </a:p>
              <a:p>
                <a:pPr lvl="1"/>
                <a:r>
                  <a:rPr lang="el-GR" dirty="0" smtClean="0"/>
                  <a:t>Ο αντιστάτης έχει μηδενική διαφορά </a:t>
                </a:r>
                <a:br>
                  <a:rPr lang="el-GR" dirty="0" smtClean="0"/>
                </a:br>
                <a:r>
                  <a:rPr lang="el-GR" dirty="0" smtClean="0"/>
                  <a:t>δυναμικού, αφού δεν υπάρχει πλέον </a:t>
                </a:r>
                <a:br>
                  <a:rPr lang="el-GR" dirty="0" smtClean="0"/>
                </a:br>
                <a:r>
                  <a:rPr lang="el-GR" dirty="0" smtClean="0"/>
                  <a:t>ροή ρεύματος</a:t>
                </a:r>
              </a:p>
              <a:p>
                <a:pPr lvl="1"/>
                <a:r>
                  <a:rPr lang="el-GR" dirty="0" smtClean="0"/>
                  <a:t>Αν τη χρονική στιγμή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dirty="0" smtClean="0"/>
                  <a:t>, </a:t>
                </a:r>
                <a:r>
                  <a:rPr lang="el-GR" dirty="0" smtClean="0"/>
                  <a:t>κλείσουμε το διακόπτη στη θέση </a:t>
                </a:r>
                <a:r>
                  <a:rPr lang="en-US" dirty="0" smtClean="0"/>
                  <a:t>b</a:t>
                </a:r>
                <a:r>
                  <a:rPr lang="el-GR" dirty="0" smtClean="0"/>
                  <a:t>, τότε ο πυκνωτής θα εκφορτιστεί μέσω του αντιστάτη</a:t>
                </a:r>
              </a:p>
              <a:p>
                <a:pPr lvl="1"/>
                <a:r>
                  <a:rPr lang="el-GR" dirty="0" smtClean="0"/>
                  <a:t>Έστω μια χρονική στιγμή </a:t>
                </a:r>
                <a14:m>
                  <m:oMath xmlns:m="http://schemas.openxmlformats.org/officeDocument/2006/math">
                    <m:r>
                      <a:rPr lang="en-US" i="1">
                        <a:latin typeface="Cambria Math" panose="02040503050406030204" pitchFamily="18" charset="0"/>
                      </a:rPr>
                      <m:t>𝑡</m:t>
                    </m:r>
                  </m:oMath>
                </a14:m>
                <a:endParaRPr lang="el-GR" dirty="0" smtClean="0"/>
              </a:p>
              <a:p>
                <a:pPr lvl="2"/>
                <a:r>
                  <a:rPr lang="el-GR" dirty="0" smtClean="0"/>
                  <a:t>Ο πυκνωτής θα έχει φορτίο </a:t>
                </a:r>
                <a:r>
                  <a:rPr lang="en-US" dirty="0" smtClean="0"/>
                  <a:t>q</a:t>
                </a:r>
              </a:p>
              <a:p>
                <a:pPr lvl="2"/>
                <a:r>
                  <a:rPr lang="el-GR" dirty="0" smtClean="0"/>
                  <a:t>Το ρεύμα που διαρρέει το κύκλωμα είναι </a:t>
                </a:r>
                <a14:m>
                  <m:oMath xmlns:m="http://schemas.openxmlformats.org/officeDocument/2006/math">
                    <m:r>
                      <a:rPr lang="en-US" i="1">
                        <a:latin typeface="Cambria Math" panose="02040503050406030204" pitchFamily="18" charset="0"/>
                      </a:rPr>
                      <m:t>𝑖</m:t>
                    </m:r>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874530"/>
              </a:xfrm>
              <a:blipFill rotWithShape="0">
                <a:blip r:embed="rId3"/>
                <a:stretch>
                  <a:fillRect t="-1500"/>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4682160" y="1812240"/>
              <a:ext cx="2595960" cy="1645200"/>
            </p14:xfrm>
          </p:contentPart>
        </mc:Choice>
        <mc:Fallback xmlns="">
          <p:pic>
            <p:nvPicPr>
              <p:cNvPr id="4" name="Ink 3"/>
              <p:cNvPicPr/>
              <p:nvPr/>
            </p:nvPicPr>
            <p:blipFill>
              <a:blip r:embed="rId5"/>
              <a:stretch>
                <a:fillRect/>
              </a:stretch>
            </p:blipFill>
            <p:spPr>
              <a:xfrm>
                <a:off x="4673160" y="1801080"/>
                <a:ext cx="2611440" cy="1664640"/>
              </a:xfrm>
              <a:prstGeom prst="rect">
                <a:avLst/>
              </a:prstGeom>
            </p:spPr>
          </p:pic>
        </mc:Fallback>
      </mc:AlternateContent>
    </p:spTree>
    <p:extLst>
      <p:ext uri="{BB962C8B-B14F-4D97-AF65-F5344CB8AC3E}">
        <p14:creationId xmlns:p14="http://schemas.microsoft.com/office/powerpoint/2010/main" val="364794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22130"/>
              </a:xfrm>
            </p:spPr>
            <p:txBody>
              <a:bodyPr>
                <a:normAutofit fontScale="92500"/>
              </a:bodyPr>
              <a:lstStyle/>
              <a:p>
                <a:r>
                  <a:rPr lang="el-GR" b="1" dirty="0" smtClean="0"/>
                  <a:t>Εκφόρτιση πυκνωτή</a:t>
                </a:r>
              </a:p>
              <a:p>
                <a:pPr lvl="1"/>
                <a:r>
                  <a:rPr lang="el-GR" dirty="0" smtClean="0"/>
                  <a:t>Από το 2</a:t>
                </a:r>
                <a:r>
                  <a:rPr lang="el-GR" baseline="30000" dirty="0" smtClean="0"/>
                  <a:t>ο</a:t>
                </a:r>
                <a:r>
                  <a:rPr lang="el-GR" dirty="0" smtClean="0"/>
                  <a:t> κανόνα του </a:t>
                </a:r>
                <a:r>
                  <a:rPr lang="en-US" dirty="0" smtClean="0"/>
                  <a:t>Kirchhoff </a:t>
                </a:r>
                <a:r>
                  <a:rPr lang="el-GR" dirty="0" smtClean="0"/>
                  <a:t>στο κύκλωμα, έχουμε </a:t>
                </a:r>
                <a:endParaRPr lang="en-US" b="0" i="0"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0" smtClean="0">
                          <a:latin typeface="Cambria Math" panose="02040503050406030204" pitchFamily="18" charset="0"/>
                        </a:rPr>
                        <m:t>−</m:t>
                      </m:r>
                      <m:f>
                        <m:fPr>
                          <m:ctrlPr>
                            <a:rPr lang="el-GR"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panose="02040503050406030204" pitchFamily="18" charset="0"/>
                            </a:rPr>
                            <m:t>𝐶</m:t>
                          </m:r>
                        </m:den>
                      </m:f>
                      <m:r>
                        <a:rPr lang="en-US" b="0" i="1" smtClean="0">
                          <a:latin typeface="Cambria Math" panose="02040503050406030204" pitchFamily="18" charset="0"/>
                        </a:rPr>
                        <m:t>−</m:t>
                      </m:r>
                      <m:r>
                        <a:rPr lang="en-US" b="0" i="1" smtClean="0">
                          <a:latin typeface="Cambria Math" panose="02040503050406030204" pitchFamily="18" charset="0"/>
                        </a:rPr>
                        <m:t>𝑖𝑅</m:t>
                      </m:r>
                      <m:r>
                        <a:rPr lang="en-US" b="0" i="1" smtClean="0">
                          <a:latin typeface="Cambria Math" panose="02040503050406030204" pitchFamily="18" charset="0"/>
                        </a:rPr>
                        <m:t>=0</m:t>
                      </m:r>
                    </m:oMath>
                  </m:oMathPara>
                </a14:m>
                <a:endParaRPr lang="en-US" b="0" dirty="0" smtClean="0"/>
              </a:p>
              <a:p>
                <a:pPr lvl="1"/>
                <a:r>
                  <a:rPr lang="el-GR" dirty="0" smtClean="0"/>
                  <a:t>Ξανά, θέτοντας </a:t>
                </a:r>
                <a14:m>
                  <m:oMath xmlns:m="http://schemas.openxmlformats.org/officeDocument/2006/math">
                    <m:r>
                      <a:rPr lang="en-US" i="1">
                        <a:latin typeface="Cambria Math" panose="02040503050406030204" pitchFamily="18" charset="0"/>
                      </a:rPr>
                      <m:t>𝑖</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𝑑𝑞</m:t>
                        </m:r>
                      </m:num>
                      <m:den>
                        <m:r>
                          <a:rPr lang="en-US" i="1">
                            <a:latin typeface="Cambria Math" panose="02040503050406030204" pitchFamily="18" charset="0"/>
                          </a:rPr>
                          <m:t>𝑑𝑡</m:t>
                        </m:r>
                      </m:den>
                    </m:f>
                  </m:oMath>
                </a14:m>
                <a:r>
                  <a:rPr lang="el-GR" dirty="0" smtClean="0"/>
                  <a:t>, έχουμε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𝑅</m:t>
                      </m:r>
                      <m:f>
                        <m:fPr>
                          <m:ctrlPr>
                            <a:rPr lang="en-US" b="0" i="1" smtClean="0">
                              <a:latin typeface="Cambria Math" panose="02040503050406030204" pitchFamily="18" charset="0"/>
                            </a:rPr>
                          </m:ctrlPr>
                        </m:fPr>
                        <m:num>
                          <m:r>
                            <a:rPr lang="en-US" b="0" i="1" smtClean="0">
                              <a:latin typeface="Cambria Math" panose="02040503050406030204" pitchFamily="18" charset="0"/>
                            </a:rPr>
                            <m:t>𝑑𝑞</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r>
                            <a:rPr lang="en-US" b="0" i="1" smtClean="0">
                              <a:latin typeface="Cambria Math" panose="02040503050406030204" pitchFamily="18" charset="0"/>
                            </a:rPr>
                            <m:t>𝐶</m:t>
                          </m:r>
                        </m:den>
                      </m:f>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𝑑𝑞</m:t>
                          </m:r>
                        </m:num>
                        <m:den>
                          <m:r>
                            <a:rPr lang="en-US" b="0" i="1" smtClean="0">
                              <a:latin typeface="Cambria Math" panose="02040503050406030204" pitchFamily="18" charset="0"/>
                              <a:ea typeface="Cambria Math" panose="02040503050406030204" pitchFamily="18" charset="0"/>
                            </a:rPr>
                            <m:t>𝑞</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𝑅𝐶</m:t>
                          </m:r>
                        </m:den>
                      </m:f>
                      <m:r>
                        <a:rPr lang="en-US" b="0" i="1" smtClean="0">
                          <a:latin typeface="Cambria Math" panose="02040503050406030204" pitchFamily="18" charset="0"/>
                          <a:ea typeface="Cambria Math" panose="02040503050406030204" pitchFamily="18" charset="0"/>
                        </a:rPr>
                        <m:t>𝑑𝑡</m:t>
                      </m:r>
                    </m:oMath>
                  </m:oMathPara>
                </a14:m>
                <a:endParaRPr lang="en-US" b="0" dirty="0" smtClean="0">
                  <a:ea typeface="Cambria Math" panose="02040503050406030204" pitchFamily="18" charset="0"/>
                </a:endParaRPr>
              </a:p>
              <a:p>
                <a:pPr lvl="1"/>
                <a:r>
                  <a:rPr lang="el-GR" dirty="0" smtClean="0"/>
                  <a:t>Ολοκληρώνοντας, έχουμε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nary>
                        <m:naryPr>
                          <m:ctrlPr>
                            <a:rPr lang="el-GR" i="1" smtClean="0">
                              <a:latin typeface="Cambria Math" panose="02040503050406030204" pitchFamily="18" charset="0"/>
                            </a:rPr>
                          </m:ctrlPr>
                        </m:naryPr>
                        <m:sub>
                          <m:sSub>
                            <m:sSubPr>
                              <m:ctrlPr>
                                <a:rPr lang="el-GR"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m:t>
                              </m:r>
                            </m:sub>
                          </m:sSub>
                        </m:sub>
                        <m:sup>
                          <m:r>
                            <a:rPr lang="en-US" b="0" i="1" smtClean="0">
                              <a:latin typeface="Cambria Math" panose="02040503050406030204" pitchFamily="18" charset="0"/>
                            </a:rPr>
                            <m:t>𝑞</m:t>
                          </m:r>
                        </m:sup>
                        <m:e>
                          <m:f>
                            <m:fPr>
                              <m:ctrlPr>
                                <a:rPr lang="el-GR" i="1" smtClean="0">
                                  <a:latin typeface="Cambria Math" panose="02040503050406030204" pitchFamily="18" charset="0"/>
                                </a:rPr>
                              </m:ctrlPr>
                            </m:fPr>
                            <m:num>
                              <m:r>
                                <a:rPr lang="en-US" b="0" i="1" smtClean="0">
                                  <a:latin typeface="Cambria Math" panose="02040503050406030204" pitchFamily="18" charset="0"/>
                                </a:rPr>
                                <m:t>𝑑𝑞</m:t>
                              </m:r>
                            </m:num>
                            <m:den>
                              <m:r>
                                <a:rPr lang="en-US" b="0" i="1" smtClean="0">
                                  <a:latin typeface="Cambria Math" panose="02040503050406030204" pitchFamily="18" charset="0"/>
                                </a:rPr>
                                <m:t>𝑞</m:t>
                              </m:r>
                            </m:den>
                          </m:f>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𝑅𝐶</m:t>
                          </m:r>
                        </m:den>
                      </m:f>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𝑡</m:t>
                          </m:r>
                        </m:sup>
                        <m:e>
                          <m:r>
                            <a:rPr lang="en-US" b="0" i="1" smtClean="0">
                              <a:latin typeface="Cambria Math" panose="02040503050406030204" pitchFamily="18" charset="0"/>
                            </a:rPr>
                            <m:t>𝑑𝑡</m:t>
                          </m:r>
                        </m:e>
                      </m:nary>
                      <m:r>
                        <a:rPr lang="en-US" b="0" i="1" smtClean="0">
                          <a:latin typeface="Cambria Math"/>
                          <a:ea typeface="Cambria Math"/>
                        </a:rPr>
                        <m:t>↔</m:t>
                      </m:r>
                      <m:func>
                        <m:funcPr>
                          <m:ctrlPr>
                            <a:rPr lang="en-US" i="1">
                              <a:latin typeface="Cambria Math" panose="02040503050406030204" pitchFamily="18" charset="0"/>
                              <a:ea typeface="Cambria Math"/>
                            </a:rPr>
                          </m:ctrlPr>
                        </m:funcPr>
                        <m:fName>
                          <m:r>
                            <m:rPr>
                              <m:sty m:val="p"/>
                            </m:rPr>
                            <a:rPr lang="en-US">
                              <a:latin typeface="Cambria Math"/>
                              <a:ea typeface="Cambria Math"/>
                            </a:rPr>
                            <m:t>ln</m:t>
                          </m:r>
                        </m:fName>
                        <m:e>
                          <m:d>
                            <m:dPr>
                              <m:ctrlPr>
                                <a:rPr lang="en-US" i="1">
                                  <a:latin typeface="Cambria Math" panose="02040503050406030204" pitchFamily="18" charset="0"/>
                                  <a:ea typeface="Cambria Math"/>
                                </a:rPr>
                              </m:ctrlPr>
                            </m:dPr>
                            <m:e>
                              <m:f>
                                <m:fPr>
                                  <m:ctrlPr>
                                    <a:rPr lang="en-US" i="1">
                                      <a:latin typeface="Cambria Math" panose="02040503050406030204" pitchFamily="18" charset="0"/>
                                      <a:ea typeface="Cambria Math"/>
                                    </a:rPr>
                                  </m:ctrlPr>
                                </m:fPr>
                                <m:num>
                                  <m:r>
                                    <a:rPr lang="en-US" i="1">
                                      <a:latin typeface="Cambria Math" panose="02040503050406030204" pitchFamily="18" charset="0"/>
                                    </a:rPr>
                                    <m:t>𝑞</m:t>
                                  </m:r>
                                </m:num>
                                <m:den>
                                  <m:sSub>
                                    <m:sSubPr>
                                      <m:ctrlPr>
                                        <a:rPr lang="el-GR" i="1" smtClean="0">
                                          <a:latin typeface="Cambria Math" panose="02040503050406030204" pitchFamily="18" charset="0"/>
                                          <a:ea typeface="Cambria Math" panose="02040503050406030204" pitchFamily="18" charset="0"/>
                                        </a:rPr>
                                      </m:ctrlPr>
                                    </m:sSubPr>
                                    <m:e>
                                      <m:r>
                                        <a:rPr lang="en-US" b="0" i="1" smtClean="0">
                                          <a:latin typeface="Cambria Math"/>
                                          <a:ea typeface="Cambria Math" panose="02040503050406030204" pitchFamily="18" charset="0"/>
                                        </a:rPr>
                                        <m:t>𝑄</m:t>
                                      </m:r>
                                    </m:e>
                                    <m:sub>
                                      <m:r>
                                        <a:rPr lang="en-US" b="0" i="1" smtClean="0">
                                          <a:latin typeface="Cambria Math"/>
                                          <a:ea typeface="Cambria Math" panose="02040503050406030204" pitchFamily="18" charset="0"/>
                                        </a:rPr>
                                        <m:t>𝑖</m:t>
                                      </m:r>
                                    </m:sub>
                                  </m:sSub>
                                </m:den>
                              </m:f>
                            </m:e>
                          </m:d>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𝑡</m:t>
                              </m:r>
                            </m:num>
                            <m:den>
                              <m:r>
                                <a:rPr lang="en-US" i="1">
                                  <a:latin typeface="Cambria Math"/>
                                  <a:ea typeface="Cambria Math"/>
                                </a:rPr>
                                <m:t>𝑅𝐶</m:t>
                              </m:r>
                            </m:den>
                          </m:f>
                        </m:e>
                      </m:func>
                    </m:oMath>
                  </m:oMathPara>
                </a14:m>
                <a:endParaRPr lang="en-US" b="0" dirty="0" smtClean="0"/>
              </a:p>
              <a:p>
                <a:pPr lvl="1"/>
                <a:r>
                  <a:rPr lang="el-GR" dirty="0" smtClean="0"/>
                  <a:t>Άρα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𝑅𝐶</m:t>
                          </m:r>
                        </m:sup>
                      </m:sSup>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22130"/>
              </a:xfrm>
              <a:blipFill rotWithShape="1">
                <a:blip r:embed="rId2"/>
                <a:stretch>
                  <a:fillRect t="-774"/>
                </a:stretch>
              </a:blipFill>
            </p:spPr>
            <p:txBody>
              <a:bodyPr/>
              <a:lstStyle/>
              <a:p>
                <a:r>
                  <a:rPr lang="en-US">
                    <a:noFill/>
                  </a:rPr>
                  <a:t> </a:t>
                </a:r>
              </a:p>
            </p:txBody>
          </p:sp>
        </mc:Fallback>
      </mc:AlternateContent>
      <p:sp>
        <p:nvSpPr>
          <p:cNvPr id="4" name="Rounded Rectangle 3"/>
          <p:cNvSpPr/>
          <p:nvPr/>
        </p:nvSpPr>
        <p:spPr>
          <a:xfrm>
            <a:off x="3505200" y="5715000"/>
            <a:ext cx="1981200" cy="533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330" y="711838"/>
            <a:ext cx="2552831" cy="174250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5493600" y="5344200"/>
              <a:ext cx="2337120" cy="942480"/>
            </p14:xfrm>
          </p:contentPart>
        </mc:Choice>
        <mc:Fallback xmlns="">
          <p:pic>
            <p:nvPicPr>
              <p:cNvPr id="6" name="Ink 5"/>
              <p:cNvPicPr/>
              <p:nvPr/>
            </p:nvPicPr>
            <p:blipFill>
              <a:blip r:embed="rId5"/>
              <a:stretch>
                <a:fillRect/>
              </a:stretch>
            </p:blipFill>
            <p:spPr>
              <a:xfrm>
                <a:off x="5490720" y="5336280"/>
                <a:ext cx="2342520" cy="960120"/>
              </a:xfrm>
              <a:prstGeom prst="rect">
                <a:avLst/>
              </a:prstGeom>
            </p:spPr>
          </p:pic>
        </mc:Fallback>
      </mc:AlternateContent>
    </p:spTree>
    <p:extLst>
      <p:ext uri="{BB962C8B-B14F-4D97-AF65-F5344CB8AC3E}">
        <p14:creationId xmlns:p14="http://schemas.microsoft.com/office/powerpoint/2010/main" val="50002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22130"/>
              </a:xfrm>
            </p:spPr>
            <p:txBody>
              <a:bodyPr>
                <a:normAutofit/>
              </a:bodyPr>
              <a:lstStyle/>
              <a:p>
                <a:r>
                  <a:rPr lang="el-GR" b="1" dirty="0" smtClean="0"/>
                  <a:t>Εκφόρτιση πυκνωτή</a:t>
                </a:r>
              </a:p>
              <a:p>
                <a:pPr lvl="1"/>
                <a:r>
                  <a:rPr lang="el-GR" dirty="0" err="1" smtClean="0"/>
                  <a:t>Παραγωγίζοντας</a:t>
                </a:r>
                <a:r>
                  <a:rPr lang="el-GR" dirty="0" smtClean="0"/>
                  <a:t> τη σχέση </a:t>
                </a:r>
              </a:p>
              <a:p>
                <a:pPr marL="365760" lvl="1" indent="0">
                  <a:buNone/>
                </a:pPr>
                <a:endParaRPr lang="el-GR" sz="900" dirty="0" smtClean="0"/>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𝑞</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𝑅𝐶</m:t>
                          </m:r>
                        </m:sup>
                      </m:sSup>
                    </m:oMath>
                  </m:oMathPara>
                </a14:m>
                <a:endParaRPr lang="el-GR" b="0" dirty="0" smtClean="0"/>
              </a:p>
              <a:p>
                <a:pPr marL="365760" lvl="1" indent="0">
                  <a:buNone/>
                </a:pPr>
                <a:endParaRPr lang="el-GR" sz="900" b="0" dirty="0" smtClean="0"/>
              </a:p>
              <a:p>
                <a:pPr marL="365760" lvl="1" indent="0">
                  <a:buNone/>
                </a:pPr>
                <a:r>
                  <a:rPr lang="el-GR" dirty="0" smtClean="0"/>
                  <a:t>   ως προς το χρόνο, έχουμε </a:t>
                </a:r>
              </a:p>
              <a:p>
                <a:pPr marL="365760" lvl="1" indent="0">
                  <a:buNone/>
                </a:pP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m:t>
                              </m:r>
                            </m:sub>
                          </m:sSub>
                        </m:num>
                        <m:den>
                          <m:r>
                            <a:rPr lang="en-US" b="0" i="1" smtClean="0">
                              <a:latin typeface="Cambria Math" panose="02040503050406030204" pitchFamily="18" charset="0"/>
                            </a:rPr>
                            <m:t>𝑅𝐶</m:t>
                          </m:r>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𝑅𝐶</m:t>
                          </m:r>
                        </m:sup>
                      </m:sSup>
                    </m:oMath>
                  </m:oMathPara>
                </a14:m>
                <a:endParaRPr lang="en-US" dirty="0" smtClean="0"/>
              </a:p>
              <a:p>
                <a:pPr lvl="1"/>
                <a:endParaRPr lang="el-GR" dirty="0" smtClean="0"/>
              </a:p>
              <a:p>
                <a:pPr lvl="1"/>
                <a:r>
                  <a:rPr lang="el-GR" dirty="0" smtClean="0"/>
                  <a:t>Το παραπάνω αρνητικό πρόσημο δηλώνει ότι το ρεύμα έχει αντίθετη κατεύθυνση από αυτή που είχε όταν ο πυκνωτής φορτιζόταν</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22130"/>
              </a:xfrm>
              <a:blipFill rotWithShape="0">
                <a:blip r:embed="rId2"/>
                <a:stretch>
                  <a:fillRect t="-1032"/>
                </a:stretch>
              </a:blipFill>
            </p:spPr>
            <p:txBody>
              <a:bodyPr/>
              <a:lstStyle/>
              <a:p>
                <a:r>
                  <a:rPr lang="el-GR">
                    <a:noFill/>
                  </a:rPr>
                  <a:t> </a:t>
                </a:r>
              </a:p>
            </p:txBody>
          </p:sp>
        </mc:Fallback>
      </mc:AlternateContent>
      <p:sp>
        <p:nvSpPr>
          <p:cNvPr id="4" name="Rounded Rectangle 3"/>
          <p:cNvSpPr/>
          <p:nvPr/>
        </p:nvSpPr>
        <p:spPr>
          <a:xfrm>
            <a:off x="3224784" y="4152900"/>
            <a:ext cx="2514600"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7233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22130"/>
              </a:xfrm>
            </p:spPr>
            <p:txBody>
              <a:bodyPr>
                <a:normAutofit/>
              </a:bodyPr>
              <a:lstStyle/>
              <a:p>
                <a:r>
                  <a:rPr lang="el-GR" b="1" dirty="0" smtClean="0"/>
                  <a:t>Παράδειγμα:</a:t>
                </a:r>
              </a:p>
              <a:p>
                <a:pPr lvl="1"/>
                <a:r>
                  <a:rPr lang="el-GR" dirty="0" smtClean="0"/>
                  <a:t>Ένας αφόρτιστος πυκνωτής κι ένας αντιστάτης συνδέονται σε σειρά όπως δείξαμε πριν, με τιμές </a:t>
                </a:r>
                <a14:m>
                  <m:oMath xmlns:m="http://schemas.openxmlformats.org/officeDocument/2006/math">
                    <m:r>
                      <a:rPr lang="el-GR" b="1" i="1">
                        <a:latin typeface="Cambria Math" panose="02040503050406030204" pitchFamily="18" charset="0"/>
                        <a:ea typeface="Cambria Math" panose="02040503050406030204" pitchFamily="18" charset="0"/>
                      </a:rPr>
                      <m:t>𝜺</m:t>
                    </m:r>
                  </m:oMath>
                </a14:m>
                <a:r>
                  <a:rPr lang="el-GR" dirty="0" smtClean="0"/>
                  <a:t> = 12 </a:t>
                </a:r>
                <a:r>
                  <a:rPr lang="en-US" dirty="0" smtClean="0"/>
                  <a:t>V, C = 5 </a:t>
                </a:r>
                <a:r>
                  <a:rPr lang="el-GR" dirty="0" smtClean="0"/>
                  <a:t>μ</a:t>
                </a:r>
                <a:r>
                  <a:rPr lang="en-US" dirty="0" smtClean="0"/>
                  <a:t>F, </a:t>
                </a:r>
                <a:r>
                  <a:rPr lang="el-GR" dirty="0" smtClean="0"/>
                  <a:t>και </a:t>
                </a:r>
                <a14:m>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=8×</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oMath>
                </a14:m>
                <a:r>
                  <a:rPr lang="en-US" dirty="0" smtClean="0"/>
                  <a:t> </a:t>
                </a:r>
                <a:r>
                  <a:rPr lang="el-GR" dirty="0" smtClean="0"/>
                  <a:t>Ω. Ο διακόπτης γυρίζει στη θέση </a:t>
                </a:r>
                <a:r>
                  <a:rPr lang="en-US" dirty="0" smtClean="0"/>
                  <a:t>a. </a:t>
                </a:r>
                <a:r>
                  <a:rPr lang="el-GR" dirty="0" smtClean="0"/>
                  <a:t>Βρείτε τη χρονική σταθερά </a:t>
                </a:r>
                <a14:m>
                  <m:oMath xmlns:m="http://schemas.openxmlformats.org/officeDocument/2006/math">
                    <m:r>
                      <a:rPr lang="el-GR" i="1" dirty="0" smtClean="0">
                        <a:latin typeface="Cambria Math" panose="02040503050406030204" pitchFamily="18" charset="0"/>
                      </a:rPr>
                      <m:t>𝜏</m:t>
                    </m:r>
                  </m:oMath>
                </a14:m>
                <a:r>
                  <a:rPr lang="el-GR" dirty="0" smtClean="0"/>
                  <a:t>, το μέγιστο φορτίο του πυκνωτή, το μέγιστο ρεύμα στο κύκλωμα και τις συναρτήσεις ρεύματος και φορτίου.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22130"/>
              </a:xfrm>
              <a:blipFill rotWithShape="0">
                <a:blip r:embed="rId2"/>
                <a:stretch>
                  <a:fillRect t="-1032" r="-1472"/>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644120" y="798120"/>
              <a:ext cx="6743520" cy="3687120"/>
            </p14:xfrm>
          </p:contentPart>
        </mc:Choice>
        <mc:Fallback xmlns="">
          <p:pic>
            <p:nvPicPr>
              <p:cNvPr id="4" name="Ink 3"/>
              <p:cNvPicPr/>
              <p:nvPr/>
            </p:nvPicPr>
            <p:blipFill>
              <a:blip r:embed="rId4"/>
              <a:stretch>
                <a:fillRect/>
              </a:stretch>
            </p:blipFill>
            <p:spPr>
              <a:xfrm>
                <a:off x="1641600" y="790920"/>
                <a:ext cx="6749640" cy="3703320"/>
              </a:xfrm>
              <a:prstGeom prst="rect">
                <a:avLst/>
              </a:prstGeom>
            </p:spPr>
          </p:pic>
        </mc:Fallback>
      </mc:AlternateContent>
    </p:spTree>
    <p:extLst>
      <p:ext uri="{BB962C8B-B14F-4D97-AF65-F5344CB8AC3E}">
        <p14:creationId xmlns:p14="http://schemas.microsoft.com/office/powerpoint/2010/main" val="186163410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22130"/>
              </a:xfrm>
            </p:spPr>
            <p:txBody>
              <a:bodyPr>
                <a:normAutofit/>
              </a:bodyPr>
              <a:lstStyle/>
              <a:p>
                <a:r>
                  <a:rPr lang="el-GR" b="1" dirty="0" smtClean="0"/>
                  <a:t>Παράδειγμα - Λύση:</a:t>
                </a:r>
              </a:p>
              <a:p>
                <a:pPr lvl="1"/>
                <a:r>
                  <a:rPr lang="el-GR" sz="1800" dirty="0" smtClean="0"/>
                  <a:t>Ένας αφόρτιστος πυκνωτής κι ένας αντιστάτης συνδέονται σε σειρά όπως δείξαμε πριν, με τιμές </a:t>
                </a:r>
                <a14:m>
                  <m:oMath xmlns:m="http://schemas.openxmlformats.org/officeDocument/2006/math">
                    <m:r>
                      <a:rPr lang="el-GR" sz="1800" b="1" i="1">
                        <a:latin typeface="Cambria Math" panose="02040503050406030204" pitchFamily="18" charset="0"/>
                        <a:ea typeface="Cambria Math" panose="02040503050406030204" pitchFamily="18" charset="0"/>
                      </a:rPr>
                      <m:t>𝜺</m:t>
                    </m:r>
                  </m:oMath>
                </a14:m>
                <a:r>
                  <a:rPr lang="el-GR" sz="1800" dirty="0" smtClean="0"/>
                  <a:t> = 12 </a:t>
                </a:r>
                <a:r>
                  <a:rPr lang="en-US" sz="1800" dirty="0" smtClean="0"/>
                  <a:t>V, C = 5 </a:t>
                </a:r>
                <a:r>
                  <a:rPr lang="el-GR" sz="1800" dirty="0" smtClean="0"/>
                  <a:t>μ</a:t>
                </a:r>
                <a:r>
                  <a:rPr lang="en-US" sz="1800" dirty="0" smtClean="0"/>
                  <a:t>F, </a:t>
                </a:r>
                <a:r>
                  <a:rPr lang="el-GR" sz="1800" dirty="0" smtClean="0"/>
                  <a:t>και </a:t>
                </a:r>
                <a14:m>
                  <m:oMath xmlns:m="http://schemas.openxmlformats.org/officeDocument/2006/math">
                    <m:r>
                      <a:rPr lang="en-US" sz="1800" b="0" i="1" smtClean="0">
                        <a:latin typeface="Cambria Math" panose="02040503050406030204" pitchFamily="18" charset="0"/>
                      </a:rPr>
                      <m:t>𝑅</m:t>
                    </m:r>
                    <m:r>
                      <a:rPr lang="en-US" sz="1800" b="0" i="1" smtClean="0">
                        <a:latin typeface="Cambria Math" panose="02040503050406030204" pitchFamily="18" charset="0"/>
                      </a:rPr>
                      <m:t>=8×</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5</m:t>
                        </m:r>
                      </m:sup>
                    </m:sSup>
                  </m:oMath>
                </a14:m>
                <a:r>
                  <a:rPr lang="en-US" sz="1800" dirty="0" smtClean="0"/>
                  <a:t> </a:t>
                </a:r>
                <a:r>
                  <a:rPr lang="el-GR" sz="1800" dirty="0" smtClean="0"/>
                  <a:t>Ω. Ο διακόπτης γυρίζει στη θέση </a:t>
                </a:r>
                <a:r>
                  <a:rPr lang="en-US" sz="1800" dirty="0" smtClean="0"/>
                  <a:t>a. </a:t>
                </a:r>
                <a:r>
                  <a:rPr lang="el-GR" sz="1800" dirty="0" smtClean="0"/>
                  <a:t>Βρείτε τη χρονική σταθερά </a:t>
                </a:r>
                <a14:m>
                  <m:oMath xmlns:m="http://schemas.openxmlformats.org/officeDocument/2006/math">
                    <m:r>
                      <a:rPr lang="el-GR" sz="1800" b="0" i="1" smtClean="0">
                        <a:latin typeface="Cambria Math" panose="02040503050406030204" pitchFamily="18" charset="0"/>
                      </a:rPr>
                      <m:t>𝜏</m:t>
                    </m:r>
                  </m:oMath>
                </a14:m>
                <a:r>
                  <a:rPr lang="el-GR" sz="1800" dirty="0" smtClean="0"/>
                  <a:t>, το μέγιστο φορτίο του πυκνωτή, το μέγιστο ρεύμα στο κύκλωμα και τις συναρτήσεις ρεύματος και φορτίου.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22130"/>
              </a:xfrm>
              <a:blipFill rotWithShape="0">
                <a:blip r:embed="rId2"/>
                <a:stretch>
                  <a:fillRect t="-1032"/>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736920" y="768600"/>
              <a:ext cx="7578720" cy="5595480"/>
            </p14:xfrm>
          </p:contentPart>
        </mc:Choice>
        <mc:Fallback xmlns="">
          <p:pic>
            <p:nvPicPr>
              <p:cNvPr id="4" name="Ink 3"/>
              <p:cNvPicPr/>
              <p:nvPr/>
            </p:nvPicPr>
            <p:blipFill>
              <a:blip r:embed="rId4"/>
              <a:stretch>
                <a:fillRect/>
              </a:stretch>
            </p:blipFill>
            <p:spPr>
              <a:xfrm>
                <a:off x="722880" y="760680"/>
                <a:ext cx="7608240" cy="5608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6780600" y="1167840"/>
              <a:ext cx="75240" cy="270000"/>
            </p14:xfrm>
          </p:contentPart>
        </mc:Choice>
        <mc:Fallback xmlns="">
          <p:pic>
            <p:nvPicPr>
              <p:cNvPr id="5" name="Ink 4"/>
              <p:cNvPicPr/>
              <p:nvPr/>
            </p:nvPicPr>
            <p:blipFill>
              <a:blip r:embed="rId6"/>
              <a:stretch>
                <a:fillRect/>
              </a:stretch>
            </p:blipFill>
            <p:spPr>
              <a:xfrm>
                <a:off x="6769800" y="1157400"/>
                <a:ext cx="91080" cy="294120"/>
              </a:xfrm>
              <a:prstGeom prst="rect">
                <a:avLst/>
              </a:prstGeom>
            </p:spPr>
          </p:pic>
        </mc:Fallback>
      </mc:AlternateContent>
    </p:spTree>
    <p:extLst>
      <p:ext uri="{BB962C8B-B14F-4D97-AF65-F5344CB8AC3E}">
        <p14:creationId xmlns:p14="http://schemas.microsoft.com/office/powerpoint/2010/main" val="3985864377"/>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22130"/>
              </a:xfrm>
            </p:spPr>
            <p:txBody>
              <a:bodyPr>
                <a:normAutofit/>
              </a:bodyPr>
              <a:lstStyle/>
              <a:p>
                <a:r>
                  <a:rPr lang="el-GR" b="1" dirty="0" smtClean="0"/>
                  <a:t>Παράδειγμα:</a:t>
                </a:r>
              </a:p>
              <a:p>
                <a:pPr lvl="1"/>
                <a:r>
                  <a:rPr lang="el-GR" dirty="0" smtClean="0"/>
                  <a:t>Έστω ένας πυκνωτής χωρητικότητας </a:t>
                </a:r>
                <a:r>
                  <a:rPr lang="en-US" dirty="0" smtClean="0"/>
                  <a:t>C </a:t>
                </a:r>
                <a:r>
                  <a:rPr lang="el-GR" dirty="0" smtClean="0"/>
                  <a:t>που εκφορτίζεται μέσω αντιστάτη αντίστασης </a:t>
                </a:r>
                <a:r>
                  <a:rPr lang="en-US" dirty="0" smtClean="0"/>
                  <a:t>R, </a:t>
                </a:r>
                <a:r>
                  <a:rPr lang="el-GR" dirty="0" smtClean="0"/>
                  <a:t>όπως είδαμε νωρίτερα.</a:t>
                </a:r>
                <a:br>
                  <a:rPr lang="el-GR" dirty="0" smtClean="0"/>
                </a:br>
                <a:r>
                  <a:rPr lang="el-GR" dirty="0" smtClean="0"/>
                  <a:t>Α) Μετά από πόσες χρονικές σταθερές </a:t>
                </a:r>
                <a14:m>
                  <m:oMath xmlns:m="http://schemas.openxmlformats.org/officeDocument/2006/math">
                    <m:r>
                      <a:rPr lang="el-GR" i="1" dirty="0" smtClean="0">
                        <a:latin typeface="Cambria Math" panose="02040503050406030204" pitchFamily="18" charset="0"/>
                      </a:rPr>
                      <m:t>𝜏</m:t>
                    </m:r>
                  </m:oMath>
                </a14:m>
                <a:r>
                  <a:rPr lang="el-GR" dirty="0" smtClean="0"/>
                  <a:t> γίνεται το φορτίο του πυκνωτή ίσο με το ¼ της αρχικής του τιμής;</a:t>
                </a:r>
                <a:br>
                  <a:rPr lang="el-GR" dirty="0" smtClean="0"/>
                </a:br>
                <a:r>
                  <a:rPr lang="el-GR" dirty="0" smtClean="0"/>
                  <a:t>Β) Η ενέργεια που αποθηκεύεται στον πυκνωτή φθίνει με το χρόνο όσο ο πυκνωτής εκφορτίζεται. Μετά από πόσες χρονικές σταθερές </a:t>
                </a:r>
                <a14:m>
                  <m:oMath xmlns:m="http://schemas.openxmlformats.org/officeDocument/2006/math">
                    <m:r>
                      <a:rPr lang="el-GR" i="1" dirty="0" smtClean="0">
                        <a:latin typeface="Cambria Math" panose="02040503050406030204" pitchFamily="18" charset="0"/>
                      </a:rPr>
                      <m:t>𝜏</m:t>
                    </m:r>
                  </m:oMath>
                </a14:m>
                <a:r>
                  <a:rPr lang="el-GR" dirty="0" smtClean="0"/>
                  <a:t> γίνεται η ενέργεια του πυκνωτή ίση με το ¼ της αρχικής της τιμής;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22130"/>
              </a:xfrm>
              <a:blipFill rotWithShape="0">
                <a:blip r:embed="rId2"/>
                <a:stretch>
                  <a:fillRect t="-1032"/>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076440" y="846720"/>
              <a:ext cx="2277720" cy="1355400"/>
            </p14:xfrm>
          </p:contentPart>
        </mc:Choice>
        <mc:Fallback xmlns="">
          <p:pic>
            <p:nvPicPr>
              <p:cNvPr id="4" name="Ink 3"/>
              <p:cNvPicPr/>
              <p:nvPr/>
            </p:nvPicPr>
            <p:blipFill>
              <a:blip r:embed="rId4"/>
              <a:stretch>
                <a:fillRect/>
              </a:stretch>
            </p:blipFill>
            <p:spPr>
              <a:xfrm>
                <a:off x="6073920" y="841320"/>
                <a:ext cx="2294280" cy="1370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5510520" y="807120"/>
              <a:ext cx="1613880" cy="1683360"/>
            </p14:xfrm>
          </p:contentPart>
        </mc:Choice>
        <mc:Fallback xmlns="">
          <p:pic>
            <p:nvPicPr>
              <p:cNvPr id="5" name="Ink 4"/>
              <p:cNvPicPr/>
              <p:nvPr/>
            </p:nvPicPr>
            <p:blipFill>
              <a:blip r:embed="rId6"/>
              <a:stretch>
                <a:fillRect/>
              </a:stretch>
            </p:blipFill>
            <p:spPr>
              <a:xfrm>
                <a:off x="5504760" y="801720"/>
                <a:ext cx="1624320" cy="1693440"/>
              </a:xfrm>
              <a:prstGeom prst="rect">
                <a:avLst/>
              </a:prstGeom>
            </p:spPr>
          </p:pic>
        </mc:Fallback>
      </mc:AlternateContent>
    </p:spTree>
    <p:extLst>
      <p:ext uri="{BB962C8B-B14F-4D97-AF65-F5344CB8AC3E}">
        <p14:creationId xmlns:p14="http://schemas.microsoft.com/office/powerpoint/2010/main" val="371293297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22130"/>
              </a:xfrm>
            </p:spPr>
            <p:txBody>
              <a:bodyPr>
                <a:normAutofit/>
              </a:bodyPr>
              <a:lstStyle/>
              <a:p>
                <a:r>
                  <a:rPr lang="el-GR" b="1" dirty="0" smtClean="0"/>
                  <a:t>Παράδειγμα - Λύση:</a:t>
                </a:r>
              </a:p>
              <a:p>
                <a:pPr lvl="1"/>
                <a:r>
                  <a:rPr lang="el-GR" sz="2000" dirty="0" smtClean="0"/>
                  <a:t>Έστω ένας πυκνωτής χωρητικότητας </a:t>
                </a:r>
                <a:r>
                  <a:rPr lang="en-US" sz="2000" dirty="0" smtClean="0"/>
                  <a:t>C </a:t>
                </a:r>
                <a:r>
                  <a:rPr lang="el-GR" sz="2000" dirty="0" smtClean="0"/>
                  <a:t>που εκφορτίζεται μέσω αντιστάτη αντίστασης </a:t>
                </a:r>
                <a:r>
                  <a:rPr lang="en-US" sz="2000" dirty="0" smtClean="0"/>
                  <a:t>R, </a:t>
                </a:r>
                <a:r>
                  <a:rPr lang="el-GR" sz="2000" dirty="0" smtClean="0"/>
                  <a:t>όπως είδαμε νωρίτερα.</a:t>
                </a:r>
                <a:br>
                  <a:rPr lang="el-GR" sz="2000" dirty="0" smtClean="0"/>
                </a:br>
                <a:r>
                  <a:rPr lang="el-GR" sz="2000" dirty="0" smtClean="0"/>
                  <a:t>Α) Μετά από πόσες χρονικές σταθερές </a:t>
                </a:r>
                <a14:m>
                  <m:oMath xmlns:m="http://schemas.openxmlformats.org/officeDocument/2006/math">
                    <m:r>
                      <a:rPr lang="el-GR" sz="2000" i="1" dirty="0" smtClean="0">
                        <a:latin typeface="Cambria Math" panose="02040503050406030204" pitchFamily="18" charset="0"/>
                      </a:rPr>
                      <m:t>𝜏</m:t>
                    </m:r>
                  </m:oMath>
                </a14:m>
                <a:r>
                  <a:rPr lang="el-GR" sz="2000" dirty="0" smtClean="0"/>
                  <a:t> γίνεται το φορτίο του πυκνωτή ίσο με το ¼ της αρχικής του τιμής;</a:t>
                </a:r>
                <a:r>
                  <a:rPr lang="el-GR" dirty="0" smtClean="0"/>
                  <a:t/>
                </a:r>
                <a:br>
                  <a:rPr lang="el-GR" dirty="0" smtClean="0"/>
                </a:b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22130"/>
              </a:xfrm>
              <a:blipFill rotWithShape="0">
                <a:blip r:embed="rId2"/>
                <a:stretch>
                  <a:fillRect t="-1032" r="-1239"/>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78240" y="3603960"/>
              <a:ext cx="7765920" cy="2155680"/>
            </p14:xfrm>
          </p:contentPart>
        </mc:Choice>
        <mc:Fallback xmlns="">
          <p:pic>
            <p:nvPicPr>
              <p:cNvPr id="4" name="Ink 3"/>
              <p:cNvPicPr/>
              <p:nvPr/>
            </p:nvPicPr>
            <p:blipFill>
              <a:blip r:embed="rId4"/>
              <a:stretch>
                <a:fillRect/>
              </a:stretch>
            </p:blipFill>
            <p:spPr>
              <a:xfrm>
                <a:off x="673200" y="3593880"/>
                <a:ext cx="7776720" cy="2176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720360" y="6035400"/>
              <a:ext cx="7767000" cy="353160"/>
            </p14:xfrm>
          </p:contentPart>
        </mc:Choice>
        <mc:Fallback xmlns="">
          <p:pic>
            <p:nvPicPr>
              <p:cNvPr id="5" name="Ink 4"/>
              <p:cNvPicPr/>
              <p:nvPr/>
            </p:nvPicPr>
            <p:blipFill>
              <a:blip r:embed="rId6"/>
              <a:stretch>
                <a:fillRect/>
              </a:stretch>
            </p:blipFill>
            <p:spPr>
              <a:xfrm>
                <a:off x="712080" y="6024960"/>
                <a:ext cx="7787160" cy="370080"/>
              </a:xfrm>
              <a:prstGeom prst="rect">
                <a:avLst/>
              </a:prstGeom>
            </p:spPr>
          </p:pic>
        </mc:Fallback>
      </mc:AlternateContent>
    </p:spTree>
    <p:extLst>
      <p:ext uri="{BB962C8B-B14F-4D97-AF65-F5344CB8AC3E}">
        <p14:creationId xmlns:p14="http://schemas.microsoft.com/office/powerpoint/2010/main" val="942508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Ηλεκτρομαγνητισμός</a:t>
            </a:r>
          </a:p>
          <a:p>
            <a:r>
              <a:rPr lang="el-GR" dirty="0"/>
              <a:t>Ηλεκτρικά Πεδία</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050" dirty="0" smtClean="0">
                <a:solidFill>
                  <a:srgbClr val="FF0000"/>
                </a:solidFill>
                <a:latin typeface="Cambria" panose="02040503050406030204" pitchFamily="18" charset="0"/>
                <a:sym typeface="Wingdings" panose="05000000000000000000" pitchFamily="2" charset="2"/>
              </a:rPr>
              <a:t> (</a:t>
            </a:r>
            <a:r>
              <a:rPr lang="en-US" sz="1050" dirty="0" smtClean="0">
                <a:solidFill>
                  <a:srgbClr val="FF0000"/>
                </a:solidFill>
                <a:latin typeface="Cambria" panose="02040503050406030204" pitchFamily="18" charset="0"/>
                <a:sym typeface="Wingdings" panose="05000000000000000000" pitchFamily="2" charset="2"/>
              </a:rPr>
              <a:t>Courtesy of Resonance Research Corporation)</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p:spPr>
      </p:pic>
    </p:spTree>
    <p:extLst>
      <p:ext uri="{BB962C8B-B14F-4D97-AF65-F5344CB8AC3E}">
        <p14:creationId xmlns:p14="http://schemas.microsoft.com/office/powerpoint/2010/main" val="2070392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Ηλεκτρικό πεδίο</a:t>
                </a:r>
                <a:endParaRPr lang="en-US" b="1" dirty="0" smtClean="0"/>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m:rPr>
                                  <m:sty m:val="p"/>
                                </m:rPr>
                                <a:rPr lang="en-US" b="0" i="0" smtClean="0">
                                  <a:latin typeface="Cambria Math" panose="02040503050406030204" pitchFamily="18" charset="0"/>
                                </a:rPr>
                                <m:t>F</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oMath>
                  </m:oMathPara>
                </a14:m>
                <a:endParaRPr lang="en-US" dirty="0" smtClean="0"/>
              </a:p>
              <a:p>
                <a:pPr lvl="1"/>
                <a:r>
                  <a:rPr lang="el-GR" dirty="0" smtClean="0"/>
                  <a:t>Αν το </a:t>
                </a:r>
                <a14:m>
                  <m:oMath xmlns:m="http://schemas.openxmlformats.org/officeDocument/2006/math">
                    <m:r>
                      <a:rPr lang="en-US" i="1">
                        <a:latin typeface="Cambria Math" panose="02040503050406030204" pitchFamily="18" charset="0"/>
                      </a:rPr>
                      <m:t>𝑞</m:t>
                    </m:r>
                  </m:oMath>
                </a14:m>
                <a:r>
                  <a:rPr lang="el-GR" dirty="0" smtClean="0"/>
                  <a:t> είναι θετικό, η δύναμη έχει την ίδια κατεύθυνση με το πεδίο</a:t>
                </a:r>
              </a:p>
              <a:p>
                <a:pPr lvl="1"/>
                <a:r>
                  <a:rPr lang="el-GR" dirty="0" smtClean="0"/>
                  <a:t>Αν το </a:t>
                </a:r>
                <a14:m>
                  <m:oMath xmlns:m="http://schemas.openxmlformats.org/officeDocument/2006/math">
                    <m:r>
                      <a:rPr lang="en-US" i="1">
                        <a:latin typeface="Cambria Math" panose="02040503050406030204" pitchFamily="18" charset="0"/>
                      </a:rPr>
                      <m:t>𝑞</m:t>
                    </m:r>
                  </m:oMath>
                </a14:m>
                <a:r>
                  <a:rPr lang="el-GR" dirty="0" smtClean="0"/>
                  <a:t> είναι αρνητικό, το πεδίο και η δύναμη έχουν αντίθετες κατευθύνσεις</a:t>
                </a:r>
              </a:p>
              <a:p>
                <a:pPr lvl="1"/>
                <a:r>
                  <a:rPr lang="el-GR" dirty="0" smtClean="0"/>
                  <a:t>Το ηλεκτρικό πεδίο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𝐸</m:t>
                        </m:r>
                      </m:e>
                    </m:acc>
                  </m:oMath>
                </a14:m>
                <a:r>
                  <a:rPr lang="el-GR" dirty="0" smtClean="0"/>
                  <a:t> σε ένα σημείο </a:t>
                </a:r>
                <a:r>
                  <a:rPr lang="en-US" dirty="0" smtClean="0"/>
                  <a:t>P </a:t>
                </a:r>
                <a:r>
                  <a:rPr lang="el-GR" dirty="0" smtClean="0"/>
                  <a:t>λόγω της παρουσίας πηγής φορτίου </a:t>
                </a:r>
                <a14:m>
                  <m:oMath xmlns:m="http://schemas.openxmlformats.org/officeDocument/2006/math">
                    <m:r>
                      <a:rPr lang="en-US" b="0" i="1" smtClean="0">
                        <a:latin typeface="Cambria Math" panose="02040503050406030204" pitchFamily="18" charset="0"/>
                      </a:rPr>
                      <m:t>𝑞</m:t>
                    </m:r>
                  </m:oMath>
                </a14:m>
                <a:r>
                  <a:rPr lang="en-US" dirty="0" smtClean="0"/>
                  <a:t> </a:t>
                </a:r>
                <a:r>
                  <a:rPr lang="el-GR" dirty="0" smtClean="0"/>
                  <a:t>δίνεται ως </a:t>
                </a:r>
                <a:r>
                  <a:rPr lang="en-US" dirty="0" smtClean="0"/>
                  <a:t/>
                </a:r>
                <a:br>
                  <a:rPr lang="en-US" dirty="0" smtClean="0"/>
                </a:b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f>
                      <m:fPr>
                        <m:ctrlPr>
                          <a:rPr lang="en-US" i="1">
                            <a:latin typeface="Cambria Math" panose="02040503050406030204" pitchFamily="18" charset="0"/>
                          </a:rPr>
                        </m:ctrlPr>
                      </m:fPr>
                      <m:num>
                        <m:r>
                          <a:rPr lang="en-US" b="0" i="1" smtClean="0">
                            <a:latin typeface="Cambria Math" panose="02040503050406030204" pitchFamily="18" charset="0"/>
                          </a:rPr>
                          <m:t>𝑞</m:t>
                        </m:r>
                      </m:num>
                      <m:den>
                        <m:sSup>
                          <m:sSupPr>
                            <m:ctrlPr>
                              <a:rPr lang="en-US" i="1">
                                <a:latin typeface="Cambria Math" panose="02040503050406030204" pitchFamily="18" charset="0"/>
                              </a:rPr>
                            </m:ctrlPr>
                          </m:sSupPr>
                          <m:e>
                            <m:r>
                              <a:rPr lang="en-US" b="0" i="1">
                                <a:latin typeface="Cambria Math" panose="02040503050406030204" pitchFamily="18" charset="0"/>
                              </a:rPr>
                              <m:t>𝑟</m:t>
                            </m:r>
                          </m:e>
                          <m:sup>
                            <m:r>
                              <a:rPr lang="en-US" b="0" i="1">
                                <a:latin typeface="Cambria Math" panose="02040503050406030204" pitchFamily="18" charset="0"/>
                              </a:rPr>
                              <m:t>2</m:t>
                            </m:r>
                          </m:sup>
                        </m:sSup>
                      </m:den>
                    </m:f>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𝑟</m:t>
                        </m:r>
                      </m:e>
                    </m:acc>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3"/>
                <a:stretch>
                  <a:fillRect t="-1085"/>
                </a:stretch>
              </a:blipFill>
            </p:spPr>
            <p:txBody>
              <a:bodyPr/>
              <a:lstStyle/>
              <a:p>
                <a:r>
                  <a:rPr lang="el-GR">
                    <a:noFill/>
                  </a:rPr>
                  <a:t> </a:t>
                </a:r>
              </a:p>
            </p:txBody>
          </p:sp>
        </mc:Fallback>
      </mc:AlternateContent>
    </p:spTree>
    <p:extLst>
      <p:ext uri="{BB962C8B-B14F-4D97-AF65-F5344CB8AC3E}">
        <p14:creationId xmlns:p14="http://schemas.microsoft.com/office/powerpoint/2010/main" val="358309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22130"/>
              </a:xfrm>
            </p:spPr>
            <p:txBody>
              <a:bodyPr>
                <a:normAutofit/>
              </a:bodyPr>
              <a:lstStyle/>
              <a:p>
                <a:r>
                  <a:rPr lang="el-GR" b="1" dirty="0" smtClean="0"/>
                  <a:t>Παράδειγμα - Λύση:</a:t>
                </a:r>
              </a:p>
              <a:p>
                <a:pPr lvl="1"/>
                <a:r>
                  <a:rPr lang="el-GR" sz="2000" dirty="0" smtClean="0"/>
                  <a:t>Έστω ένας πυκνωτής χωρητικότητας </a:t>
                </a:r>
                <a:r>
                  <a:rPr lang="en-US" sz="2000" dirty="0" smtClean="0"/>
                  <a:t>C </a:t>
                </a:r>
                <a:r>
                  <a:rPr lang="el-GR" sz="2000" dirty="0" smtClean="0"/>
                  <a:t>που εκφορτίζεται μέσω αντιστάτη αντίστασης </a:t>
                </a:r>
                <a:r>
                  <a:rPr lang="en-US" sz="2000" dirty="0" smtClean="0"/>
                  <a:t>R, </a:t>
                </a:r>
                <a:r>
                  <a:rPr lang="el-GR" sz="2000" dirty="0" smtClean="0"/>
                  <a:t>όπως είδαμε νωρίτερα.</a:t>
                </a:r>
                <a:br>
                  <a:rPr lang="el-GR" sz="2000" dirty="0" smtClean="0"/>
                </a:br>
                <a:r>
                  <a:rPr lang="el-GR" sz="2000" dirty="0" smtClean="0"/>
                  <a:t>Β) Η ενέργεια που αποθηκεύεται στον πυκνωτή φθίνει με το χρόνο όσο ο πυκνωτής εκφορτίζεται. Μετά από πόσες χρονικές σταθερές </a:t>
                </a:r>
                <a14:m>
                  <m:oMath xmlns:m="http://schemas.openxmlformats.org/officeDocument/2006/math">
                    <m:r>
                      <a:rPr lang="el-GR" sz="2000" i="1" dirty="0" smtClean="0">
                        <a:latin typeface="Cambria Math" panose="02040503050406030204" pitchFamily="18" charset="0"/>
                      </a:rPr>
                      <m:t>𝜏</m:t>
                    </m:r>
                  </m:oMath>
                </a14:m>
                <a:r>
                  <a:rPr lang="el-GR" sz="2000" dirty="0" smtClean="0"/>
                  <a:t> γίνεται η ενέργεια του πυκνωτή ίση με το ¼ της αρχικής της τιμής;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22130"/>
              </a:xfrm>
              <a:blipFill rotWithShape="0">
                <a:blip r:embed="rId2"/>
                <a:stretch>
                  <a:fillRect t="-1032" r="-1162"/>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50520" y="3931920"/>
              <a:ext cx="7331760" cy="2646360"/>
            </p14:xfrm>
          </p:contentPart>
        </mc:Choice>
        <mc:Fallback xmlns="">
          <p:pic>
            <p:nvPicPr>
              <p:cNvPr id="4" name="Ink 3"/>
              <p:cNvPicPr/>
              <p:nvPr/>
            </p:nvPicPr>
            <p:blipFill>
              <a:blip r:embed="rId4"/>
              <a:stretch>
                <a:fillRect/>
              </a:stretch>
            </p:blipFill>
            <p:spPr>
              <a:xfrm>
                <a:off x="641160" y="3923640"/>
                <a:ext cx="7355520" cy="2657160"/>
              </a:xfrm>
              <a:prstGeom prst="rect">
                <a:avLst/>
              </a:prstGeom>
            </p:spPr>
          </p:pic>
        </mc:Fallback>
      </mc:AlternateContent>
    </p:spTree>
    <p:extLst>
      <p:ext uri="{BB962C8B-B14F-4D97-AF65-F5344CB8AC3E}">
        <p14:creationId xmlns:p14="http://schemas.microsoft.com/office/powerpoint/2010/main" val="1138398449"/>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p:sp>
        <p:nvSpPr>
          <p:cNvPr id="3" name="Content Placeholder 2"/>
          <p:cNvSpPr>
            <a:spLocks noGrp="1"/>
          </p:cNvSpPr>
          <p:nvPr>
            <p:ph idx="1"/>
          </p:nvPr>
        </p:nvSpPr>
        <p:spPr>
          <a:xfrm>
            <a:off x="738350" y="1907270"/>
            <a:ext cx="7872249" cy="4722130"/>
          </a:xfrm>
        </p:spPr>
        <p:txBody>
          <a:bodyPr>
            <a:normAutofit/>
          </a:bodyPr>
          <a:lstStyle/>
          <a:p>
            <a:r>
              <a:rPr lang="el-GR" b="1" dirty="0" smtClean="0"/>
              <a:t>Παράδειγμα:</a:t>
            </a:r>
          </a:p>
          <a:p>
            <a:pPr lvl="1"/>
            <a:r>
              <a:rPr lang="el-GR" dirty="0" smtClean="0"/>
              <a:t>Έστω ένας πυκνωτής χωρητικότητας </a:t>
            </a:r>
            <a:r>
              <a:rPr lang="en-US" dirty="0" smtClean="0"/>
              <a:t>C</a:t>
            </a:r>
            <a:r>
              <a:rPr lang="el-GR" dirty="0" smtClean="0"/>
              <a:t> = 5 μ</a:t>
            </a:r>
            <a:r>
              <a:rPr lang="en-US" dirty="0" smtClean="0"/>
              <a:t>F </a:t>
            </a:r>
            <a:r>
              <a:rPr lang="el-GR" dirty="0" smtClean="0"/>
              <a:t>φορτίζεται υπό διαφορά δυναμικού Δ</a:t>
            </a:r>
            <a:r>
              <a:rPr lang="en-US" dirty="0" smtClean="0"/>
              <a:t>V = 800 V </a:t>
            </a:r>
            <a:r>
              <a:rPr lang="el-GR" dirty="0" smtClean="0"/>
              <a:t>και μετά εκφορτίζεται μέσω αντιστάτη. Πόση ενέργεια αποδίδεται στον αντιστάτη στο χρονικό διάστημα που απαιτείται για να εκφορτιστεί πλήρως ο πυκνωτής?</a:t>
            </a:r>
            <a:br>
              <a:rPr lang="el-GR" dirty="0" smtClean="0"/>
            </a:br>
            <a:endParaRPr lang="el-GR" dirty="0" smtClean="0"/>
          </a:p>
        </p:txBody>
      </p:sp>
    </p:spTree>
    <p:extLst>
      <p:ext uri="{BB962C8B-B14F-4D97-AF65-F5344CB8AC3E}">
        <p14:creationId xmlns:p14="http://schemas.microsoft.com/office/powerpoint/2010/main" val="204883533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p:sp>
        <p:nvSpPr>
          <p:cNvPr id="3" name="Content Placeholder 2"/>
          <p:cNvSpPr>
            <a:spLocks noGrp="1"/>
          </p:cNvSpPr>
          <p:nvPr>
            <p:ph idx="1"/>
          </p:nvPr>
        </p:nvSpPr>
        <p:spPr>
          <a:xfrm>
            <a:off x="738350" y="1907270"/>
            <a:ext cx="7872249" cy="4722130"/>
          </a:xfrm>
        </p:spPr>
        <p:txBody>
          <a:bodyPr>
            <a:normAutofit/>
          </a:bodyPr>
          <a:lstStyle/>
          <a:p>
            <a:r>
              <a:rPr lang="el-GR" b="1" dirty="0" smtClean="0"/>
              <a:t>Παράδειγμα – Λύση:</a:t>
            </a:r>
          </a:p>
          <a:p>
            <a:pPr lvl="1"/>
            <a:r>
              <a:rPr lang="el-GR" sz="1600" dirty="0" smtClean="0"/>
              <a:t>Έστω ένας πυκνωτής χωρητικότητας </a:t>
            </a:r>
            <a:r>
              <a:rPr lang="en-US" sz="1600" dirty="0" smtClean="0"/>
              <a:t>C</a:t>
            </a:r>
            <a:r>
              <a:rPr lang="el-GR" sz="1600" dirty="0" smtClean="0"/>
              <a:t> = 5 μ</a:t>
            </a:r>
            <a:r>
              <a:rPr lang="en-US" sz="1600" dirty="0" smtClean="0"/>
              <a:t>F </a:t>
            </a:r>
            <a:r>
              <a:rPr lang="el-GR" sz="1600" dirty="0" smtClean="0"/>
              <a:t>φορτίζεται υπό διαφορά δυναμικού Δ</a:t>
            </a:r>
            <a:r>
              <a:rPr lang="en-US" sz="1600" dirty="0" smtClean="0"/>
              <a:t>V = 800 V </a:t>
            </a:r>
            <a:r>
              <a:rPr lang="el-GR" sz="1600" dirty="0" smtClean="0"/>
              <a:t>και μετά εκφορτίζεται μέσω αντιστάτη. Πόση ενέργεια αποδίδεται στον αντιστάτη στο χρονικό διάστημα που απαιτείται για να εκφορτιστεί πλήρως ο πυκνωτής?</a:t>
            </a:r>
            <a:r>
              <a:rPr lang="el-GR" dirty="0" smtClean="0"/>
              <a:t/>
            </a:r>
            <a:br>
              <a:rPr lang="el-GR" dirty="0" smtClean="0"/>
            </a:br>
            <a:endParaRPr lang="el-GR" dirty="0" smtClean="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662040" y="3483720"/>
              <a:ext cx="7834320" cy="1855080"/>
            </p14:xfrm>
          </p:contentPart>
        </mc:Choice>
        <mc:Fallback xmlns="">
          <p:pic>
            <p:nvPicPr>
              <p:cNvPr id="4" name="Ink 3"/>
              <p:cNvPicPr/>
              <p:nvPr/>
            </p:nvPicPr>
            <p:blipFill>
              <a:blip r:embed="rId3"/>
              <a:stretch>
                <a:fillRect/>
              </a:stretch>
            </p:blipFill>
            <p:spPr>
              <a:xfrm>
                <a:off x="655200" y="3481200"/>
                <a:ext cx="7848360" cy="1869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649920" y="865080"/>
              <a:ext cx="1348200" cy="897840"/>
            </p14:xfrm>
          </p:contentPart>
        </mc:Choice>
        <mc:Fallback xmlns="">
          <p:pic>
            <p:nvPicPr>
              <p:cNvPr id="5" name="Ink 4"/>
              <p:cNvPicPr/>
              <p:nvPr/>
            </p:nvPicPr>
            <p:blipFill>
              <a:blip r:embed="rId5"/>
              <a:stretch>
                <a:fillRect/>
              </a:stretch>
            </p:blipFill>
            <p:spPr>
              <a:xfrm>
                <a:off x="6639120" y="855360"/>
                <a:ext cx="1369800" cy="918720"/>
              </a:xfrm>
              <a:prstGeom prst="rect">
                <a:avLst/>
              </a:prstGeom>
            </p:spPr>
          </p:pic>
        </mc:Fallback>
      </mc:AlternateContent>
    </p:spTree>
    <p:extLst>
      <p:ext uri="{BB962C8B-B14F-4D97-AF65-F5344CB8AC3E}">
        <p14:creationId xmlns:p14="http://schemas.microsoft.com/office/powerpoint/2010/main" val="332962808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Κυκλώματα</a:t>
            </a:r>
            <a:endParaRPr lang="el-GR" dirty="0"/>
          </a:p>
        </p:txBody>
      </p:sp>
      <p:sp>
        <p:nvSpPr>
          <p:cNvPr id="3" name="Content Placeholder 2"/>
          <p:cNvSpPr>
            <a:spLocks noGrp="1"/>
          </p:cNvSpPr>
          <p:nvPr>
            <p:ph idx="1"/>
          </p:nvPr>
        </p:nvSpPr>
        <p:spPr>
          <a:xfrm>
            <a:off x="738350" y="1907270"/>
            <a:ext cx="7872249" cy="4722130"/>
          </a:xfrm>
        </p:spPr>
        <p:txBody>
          <a:bodyPr>
            <a:normAutofit/>
          </a:bodyPr>
          <a:lstStyle/>
          <a:p>
            <a:r>
              <a:rPr lang="el-GR" b="1" dirty="0" smtClean="0"/>
              <a:t>Παράδειγμα – Λύση:</a:t>
            </a:r>
          </a:p>
          <a:p>
            <a:pPr lvl="1"/>
            <a:r>
              <a:rPr lang="el-GR" sz="1600" dirty="0" smtClean="0"/>
              <a:t>Έστω ένας πυκνωτής χωρητικότητας </a:t>
            </a:r>
            <a:r>
              <a:rPr lang="en-US" sz="1600" dirty="0" smtClean="0"/>
              <a:t>C</a:t>
            </a:r>
            <a:r>
              <a:rPr lang="el-GR" sz="1600" dirty="0" smtClean="0"/>
              <a:t> = 5 μ</a:t>
            </a:r>
            <a:r>
              <a:rPr lang="en-US" sz="1600" dirty="0" smtClean="0"/>
              <a:t>F </a:t>
            </a:r>
            <a:r>
              <a:rPr lang="el-GR" sz="1600" dirty="0" smtClean="0"/>
              <a:t>φορτίζεται υπό διαφορά δυναμικού Δ</a:t>
            </a:r>
            <a:r>
              <a:rPr lang="en-US" sz="1600" dirty="0" smtClean="0"/>
              <a:t>V = 800 V </a:t>
            </a:r>
            <a:r>
              <a:rPr lang="el-GR" sz="1600" dirty="0" smtClean="0"/>
              <a:t>και μετά εκφορτίζεται μέσω αντιστάτη. Πόση ενέργεια αποδίδεται στον αντιστάτη στο χρονικό διάστημα που απαιτείται για να εκφορτιστεί πλήρως ο πυκνωτής?</a:t>
            </a:r>
            <a:r>
              <a:rPr lang="el-GR" dirty="0" smtClean="0"/>
              <a:t/>
            </a:r>
            <a:br>
              <a:rPr lang="el-GR" dirty="0" smtClean="0"/>
            </a:br>
            <a:endParaRPr lang="el-GR" dirty="0" smtClean="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622440" y="924840"/>
              <a:ext cx="7992720" cy="5440680"/>
            </p14:xfrm>
          </p:contentPart>
        </mc:Choice>
        <mc:Fallback xmlns="">
          <p:pic>
            <p:nvPicPr>
              <p:cNvPr id="4" name="Ink 3"/>
              <p:cNvPicPr/>
              <p:nvPr/>
            </p:nvPicPr>
            <p:blipFill>
              <a:blip r:embed="rId3"/>
              <a:stretch>
                <a:fillRect/>
              </a:stretch>
            </p:blipFill>
            <p:spPr>
              <a:xfrm>
                <a:off x="616680" y="912960"/>
                <a:ext cx="8007840" cy="5456520"/>
              </a:xfrm>
              <a:prstGeom prst="rect">
                <a:avLst/>
              </a:prstGeom>
            </p:spPr>
          </p:pic>
        </mc:Fallback>
      </mc:AlternateContent>
    </p:spTree>
    <p:extLst>
      <p:ext uri="{BB962C8B-B14F-4D97-AF65-F5344CB8AC3E}">
        <p14:creationId xmlns:p14="http://schemas.microsoft.com/office/powerpoint/2010/main" val="1130662951"/>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Μαγνητισμός</a:t>
            </a:r>
          </a:p>
          <a:p>
            <a:r>
              <a:rPr lang="el-GR" dirty="0" smtClean="0"/>
              <a:t>Μαγνητικά Πεδία</a:t>
            </a:r>
            <a:endParaRPr lang="el-GR" dirty="0"/>
          </a:p>
          <a:p>
            <a:endParaRPr lang="el-GR" dirty="0"/>
          </a:p>
          <a:p>
            <a:endParaRPr lang="el-GR" dirty="0"/>
          </a:p>
        </p:txBody>
      </p:sp>
      <p:sp>
        <p:nvSpPr>
          <p:cNvPr id="5" name="TextBox 4"/>
          <p:cNvSpPr txBox="1"/>
          <p:nvPr/>
        </p:nvSpPr>
        <p:spPr>
          <a:xfrm>
            <a:off x="152400" y="4863405"/>
            <a:ext cx="4285172" cy="577081"/>
          </a:xfrm>
          <a:prstGeom prst="rect">
            <a:avLst/>
          </a:prstGeom>
          <a:noFill/>
        </p:spPr>
        <p:txBody>
          <a:bodyPr wrap="square" rtlCol="0">
            <a:spAutoFit/>
          </a:bodyPr>
          <a:lstStyle/>
          <a:p>
            <a:pPr algn="just"/>
            <a:r>
              <a:rPr lang="el-GR" sz="1050" dirty="0" smtClean="0">
                <a:solidFill>
                  <a:srgbClr val="FF0000"/>
                </a:solidFill>
                <a:latin typeface="Cambria" panose="02040503050406030204" pitchFamily="18" charset="0"/>
              </a:rPr>
              <a:t>Εικόνα: Το Σέλας συμβαίνει όταν υψηλής ενέργειας, φορτισμένα σωματίδια από τον Ήλιο ταξιδεύουν στην άνω ατμόσφαιρα της Γης λόγω της ύπαρξης του μαγνητικού της πεδίου.</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2" y="1012737"/>
            <a:ext cx="4119007" cy="3812815"/>
          </a:xfrm>
          <a:prstGeom prst="rect">
            <a:avLst/>
          </a:prstGeom>
        </p:spPr>
      </p:pic>
    </p:spTree>
    <p:extLst>
      <p:ext uri="{BB962C8B-B14F-4D97-AF65-F5344CB8AC3E}">
        <p14:creationId xmlns:p14="http://schemas.microsoft.com/office/powerpoint/2010/main" val="18436692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Μαγνητισμός</a:t>
            </a:r>
          </a:p>
          <a:p>
            <a:r>
              <a:rPr lang="el-GR" dirty="0" smtClean="0"/>
              <a:t>Μαγνητικά Πεδία</a:t>
            </a:r>
            <a:endParaRPr lang="el-GR" dirty="0"/>
          </a:p>
          <a:p>
            <a:endParaRPr lang="el-GR" dirty="0"/>
          </a:p>
          <a:p>
            <a:endParaRPr lang="el-GR" dirty="0"/>
          </a:p>
        </p:txBody>
      </p:sp>
      <p:sp>
        <p:nvSpPr>
          <p:cNvPr id="5" name="TextBox 4"/>
          <p:cNvSpPr txBox="1"/>
          <p:nvPr/>
        </p:nvSpPr>
        <p:spPr>
          <a:xfrm>
            <a:off x="152400" y="4863405"/>
            <a:ext cx="4285172" cy="577081"/>
          </a:xfrm>
          <a:prstGeom prst="rect">
            <a:avLst/>
          </a:prstGeom>
          <a:noFill/>
        </p:spPr>
        <p:txBody>
          <a:bodyPr wrap="square" rtlCol="0">
            <a:spAutoFit/>
          </a:bodyPr>
          <a:lstStyle/>
          <a:p>
            <a:pPr algn="just"/>
            <a:r>
              <a:rPr lang="el-GR" sz="1050" dirty="0" smtClean="0">
                <a:solidFill>
                  <a:srgbClr val="FF0000"/>
                </a:solidFill>
                <a:latin typeface="Cambria" panose="02040503050406030204" pitchFamily="18" charset="0"/>
              </a:rPr>
              <a:t>Εικόνα: Το Σέλας συμβαίνει όταν υψηλής ενέργειας, φορτισμένα σωματίδια από τον Ήλιο </a:t>
            </a:r>
            <a:r>
              <a:rPr lang="el-GR" sz="1050" dirty="0">
                <a:solidFill>
                  <a:srgbClr val="FF0000"/>
                </a:solidFill>
                <a:latin typeface="Cambria" panose="02040503050406030204" pitchFamily="18" charset="0"/>
              </a:rPr>
              <a:t>ταξιδεύουν </a:t>
            </a:r>
            <a:r>
              <a:rPr lang="el-GR" sz="1050" dirty="0" smtClean="0">
                <a:solidFill>
                  <a:srgbClr val="FF0000"/>
                </a:solidFill>
                <a:latin typeface="Cambria" panose="02040503050406030204" pitchFamily="18" charset="0"/>
              </a:rPr>
              <a:t>στην άνω ατμόσφαιρα της Γης λόγω της ύπαρξης του μαγνητικού της πεδίου.</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2" y="1012737"/>
            <a:ext cx="4119007" cy="3812815"/>
          </a:xfrm>
          <a:prstGeom prst="rect">
            <a:avLst/>
          </a:prstGeom>
        </p:spPr>
      </p:pic>
    </p:spTree>
    <p:extLst>
      <p:ext uri="{BB962C8B-B14F-4D97-AF65-F5344CB8AC3E}">
        <p14:creationId xmlns:p14="http://schemas.microsoft.com/office/powerpoint/2010/main" val="196227513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Μαγνητισμός</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dirty="0" smtClean="0"/>
              <a:t>Εισαγωγή</a:t>
            </a:r>
            <a:endParaRPr lang="el-GR" dirty="0" smtClean="0"/>
          </a:p>
          <a:p>
            <a:pPr lvl="1"/>
            <a:r>
              <a:rPr lang="el-GR" dirty="0" smtClean="0"/>
              <a:t>Πυξίδα: Κίνα, 13</a:t>
            </a:r>
            <a:r>
              <a:rPr lang="el-GR" baseline="30000" dirty="0" smtClean="0"/>
              <a:t>ος</a:t>
            </a:r>
            <a:r>
              <a:rPr lang="el-GR" dirty="0" smtClean="0"/>
              <a:t> αιώνας π.Χ.</a:t>
            </a:r>
          </a:p>
          <a:p>
            <a:pPr lvl="1"/>
            <a:r>
              <a:rPr lang="el-GR" dirty="0" smtClean="0"/>
              <a:t>Μαγνητισμός: Ελλάδα, 800 π.Χ.</a:t>
            </a:r>
          </a:p>
          <a:p>
            <a:pPr lvl="2"/>
            <a:r>
              <a:rPr lang="el-GR" dirty="0" smtClean="0"/>
              <a:t>Ο θρύλος λέει ότι ο μαγνητίτης πήρε το όνομά του από το βοσκό Μάγνη, του οποίου τα καρφιά από τα παπούτσια και η μύτη του μπαστουνιού μπορούσαν να έλξουν κομμάτια μαγνητίτη</a:t>
            </a:r>
          </a:p>
          <a:p>
            <a:pPr lvl="1"/>
            <a:r>
              <a:rPr lang="el-GR" dirty="0" smtClean="0"/>
              <a:t>1269: </a:t>
            </a:r>
            <a:r>
              <a:rPr lang="en-US" dirty="0" smtClean="0"/>
              <a:t>Pierre de </a:t>
            </a:r>
            <a:r>
              <a:rPr lang="en-US" dirty="0" err="1" smtClean="0"/>
              <a:t>Maricout</a:t>
            </a:r>
            <a:r>
              <a:rPr lang="en-US" dirty="0" smtClean="0"/>
              <a:t> (</a:t>
            </a:r>
            <a:r>
              <a:rPr lang="el-GR" dirty="0" smtClean="0"/>
              <a:t>Γάλλος) – μαγνητικοί πόλοι</a:t>
            </a:r>
          </a:p>
          <a:p>
            <a:pPr lvl="1"/>
            <a:r>
              <a:rPr lang="el-GR" dirty="0" smtClean="0"/>
              <a:t>1600: </a:t>
            </a:r>
            <a:r>
              <a:rPr lang="en-US" dirty="0" smtClean="0"/>
              <a:t>William Gilbert – </a:t>
            </a:r>
            <a:r>
              <a:rPr lang="el-GR" dirty="0" smtClean="0"/>
              <a:t>πρότεινε ότι η Γη είναι ένας μεγάλος μαγνήτης</a:t>
            </a:r>
          </a:p>
          <a:p>
            <a:pPr lvl="1"/>
            <a:r>
              <a:rPr lang="el-GR" dirty="0" smtClean="0"/>
              <a:t>1819: </a:t>
            </a:r>
            <a:r>
              <a:rPr lang="en-US" dirty="0" err="1" smtClean="0"/>
              <a:t>Oersted</a:t>
            </a:r>
            <a:r>
              <a:rPr lang="en-US" dirty="0" smtClean="0"/>
              <a:t> – </a:t>
            </a:r>
            <a:r>
              <a:rPr lang="el-GR" dirty="0" smtClean="0"/>
              <a:t>σχέση ηλεκτρισμού-μαγνητισμού</a:t>
            </a:r>
          </a:p>
          <a:p>
            <a:pPr lvl="1"/>
            <a:r>
              <a:rPr lang="el-GR" dirty="0" smtClean="0"/>
              <a:t>1820: </a:t>
            </a:r>
            <a:r>
              <a:rPr lang="en-US" dirty="0" smtClean="0"/>
              <a:t>Faraday, Henry</a:t>
            </a:r>
            <a:r>
              <a:rPr lang="el-GR" dirty="0" smtClean="0"/>
              <a:t> - ---------------»--------------------</a:t>
            </a:r>
          </a:p>
        </p:txBody>
      </p:sp>
    </p:spTree>
    <p:extLst>
      <p:ext uri="{BB962C8B-B14F-4D97-AF65-F5344CB8AC3E}">
        <p14:creationId xmlns:p14="http://schemas.microsoft.com/office/powerpoint/2010/main" val="415341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Μαγνητισμός</a:t>
            </a:r>
          </a:p>
          <a:p>
            <a:r>
              <a:rPr lang="el-GR" b="1" dirty="0" smtClean="0">
                <a:effectLst>
                  <a:outerShdw blurRad="38100" dist="38100" dir="2700000" algn="tl">
                    <a:srgbClr val="000000">
                      <a:alpha val="43137"/>
                    </a:srgbClr>
                  </a:outerShdw>
                </a:effectLst>
              </a:rPr>
              <a:t>Μαγνητικά Πεδία</a:t>
            </a:r>
            <a:endParaRPr lang="el-GR" b="1" dirty="0">
              <a:effectLst>
                <a:outerShdw blurRad="38100" dist="38100" dir="2700000" algn="tl">
                  <a:srgbClr val="000000">
                    <a:alpha val="43137"/>
                  </a:srgbClr>
                </a:outerShdw>
              </a:effectLst>
            </a:endParaRPr>
          </a:p>
          <a:p>
            <a:endParaRPr lang="el-GR" dirty="0"/>
          </a:p>
          <a:p>
            <a:endParaRPr lang="el-GR" dirty="0"/>
          </a:p>
        </p:txBody>
      </p:sp>
      <p:sp>
        <p:nvSpPr>
          <p:cNvPr id="5" name="TextBox 4"/>
          <p:cNvSpPr txBox="1"/>
          <p:nvPr/>
        </p:nvSpPr>
        <p:spPr>
          <a:xfrm>
            <a:off x="152400" y="4863405"/>
            <a:ext cx="4285172" cy="577081"/>
          </a:xfrm>
          <a:prstGeom prst="rect">
            <a:avLst/>
          </a:prstGeom>
          <a:noFill/>
        </p:spPr>
        <p:txBody>
          <a:bodyPr wrap="square" rtlCol="0">
            <a:spAutoFit/>
          </a:bodyPr>
          <a:lstStyle/>
          <a:p>
            <a:pPr algn="just"/>
            <a:r>
              <a:rPr lang="el-GR" sz="1050" dirty="0" smtClean="0">
                <a:solidFill>
                  <a:srgbClr val="FF0000"/>
                </a:solidFill>
                <a:latin typeface="Cambria" panose="02040503050406030204" pitchFamily="18" charset="0"/>
              </a:rPr>
              <a:t>Εικόνα: Το Σέλας συμβαίνει όταν υψηλής ενέργειας, φορτισμένα σωματίδια από τον Ήλιο </a:t>
            </a:r>
            <a:r>
              <a:rPr lang="el-GR" sz="1050" dirty="0">
                <a:solidFill>
                  <a:srgbClr val="FF0000"/>
                </a:solidFill>
                <a:latin typeface="Cambria" panose="02040503050406030204" pitchFamily="18" charset="0"/>
              </a:rPr>
              <a:t>ταξιδεύουν </a:t>
            </a:r>
            <a:r>
              <a:rPr lang="el-GR" sz="1050" dirty="0" smtClean="0">
                <a:solidFill>
                  <a:srgbClr val="FF0000"/>
                </a:solidFill>
                <a:latin typeface="Cambria" panose="02040503050406030204" pitchFamily="18" charset="0"/>
              </a:rPr>
              <a:t>στην άνω ατμόσφαιρα της Γης λόγω της ύπαρξης του μαγνητικού της πεδίου.</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2" y="1012737"/>
            <a:ext cx="4119007" cy="3812815"/>
          </a:xfrm>
          <a:prstGeom prst="rect">
            <a:avLst/>
          </a:prstGeom>
        </p:spPr>
      </p:pic>
    </p:spTree>
    <p:extLst>
      <p:ext uri="{BB962C8B-B14F-4D97-AF65-F5344CB8AC3E}">
        <p14:creationId xmlns:p14="http://schemas.microsoft.com/office/powerpoint/2010/main" val="295422021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Μαγνητικά Πεδία</a:t>
                </a:r>
              </a:p>
              <a:p>
                <a:pPr lvl="1"/>
                <a:r>
                  <a:rPr lang="el-GR" dirty="0" smtClean="0"/>
                  <a:t>Στον ηλεκτρισμό, περιγράψαμε τις σχέσεις μεταξύ φορτισμένων σωματιδίων με όρους ηλεκτρικών πεδίων</a:t>
                </a:r>
              </a:p>
              <a:p>
                <a:pPr lvl="2"/>
                <a:r>
                  <a:rPr lang="el-GR" dirty="0" smtClean="0"/>
                  <a:t>Αγνοήσαμε το </a:t>
                </a:r>
                <a:r>
                  <a:rPr lang="el-GR" b="1" i="1" dirty="0" smtClean="0"/>
                  <a:t>μαγνητικό πεδίο</a:t>
                </a:r>
                <a:r>
                  <a:rPr lang="el-GR" dirty="0" smtClean="0"/>
                  <a:t> που περιέχεται σε ένα χώρο ενός </a:t>
                </a:r>
                <a:r>
                  <a:rPr lang="el-GR" i="1" dirty="0" smtClean="0"/>
                  <a:t>κινούμενου</a:t>
                </a:r>
                <a:r>
                  <a:rPr lang="el-GR" dirty="0" smtClean="0"/>
                  <a:t> φορτίου!</a:t>
                </a:r>
              </a:p>
              <a:p>
                <a:pPr lvl="1"/>
                <a:r>
                  <a:rPr lang="el-GR" dirty="0" smtClean="0"/>
                  <a:t>Στο μαγνητικό πεδίο, το σύμβολο </a:t>
                </a:r>
                <a14:m>
                  <m:oMath xmlns:m="http://schemas.openxmlformats.org/officeDocument/2006/math">
                    <m:acc>
                      <m:accPr>
                        <m:chr m:val="⃗"/>
                        <m:ctrlPr>
                          <a:rPr lang="el-GR" i="1" smtClean="0">
                            <a:latin typeface="Cambria Math" panose="02040503050406030204" pitchFamily="18" charset="0"/>
                          </a:rPr>
                        </m:ctrlPr>
                      </m:accPr>
                      <m:e>
                        <m:r>
                          <a:rPr lang="el-GR" b="0" i="1" smtClean="0">
                            <a:latin typeface="Cambria Math" panose="02040503050406030204" pitchFamily="18" charset="0"/>
                          </a:rPr>
                          <m:t>𝛣</m:t>
                        </m:r>
                      </m:e>
                    </m:acc>
                  </m:oMath>
                </a14:m>
                <a:r>
                  <a:rPr lang="el-GR" dirty="0" smtClean="0"/>
                  <a:t> έχει καθιερωθεί για την αναπαράστασή του</a:t>
                </a:r>
              </a:p>
              <a:p>
                <a:pPr lvl="2"/>
                <a:r>
                  <a:rPr lang="el-GR" dirty="0" smtClean="0"/>
                  <a:t>Η κατεύθυνσή του σε οποιαδήποτε </a:t>
                </a:r>
                <a:r>
                  <a:rPr lang="en-US" dirty="0" smtClean="0"/>
                  <a:t/>
                </a:r>
                <a:br>
                  <a:rPr lang="en-US" dirty="0" smtClean="0"/>
                </a:br>
                <a:r>
                  <a:rPr lang="el-GR" dirty="0" smtClean="0"/>
                  <a:t>τοποθεσία είναι η κατεύθυνση που </a:t>
                </a:r>
                <a:r>
                  <a:rPr lang="en-US" dirty="0" smtClean="0"/>
                  <a:t/>
                </a:r>
                <a:br>
                  <a:rPr lang="en-US" dirty="0" smtClean="0"/>
                </a:br>
                <a:r>
                  <a:rPr lang="el-GR" dirty="0" smtClean="0"/>
                  <a:t>θα έδειχνε μια πυξίδα</a:t>
                </a:r>
              </a:p>
              <a:p>
                <a:pPr lvl="2"/>
                <a:r>
                  <a:rPr lang="el-GR" dirty="0" smtClean="0"/>
                  <a:t>Όπως και στον ηλεκτρισμό, το </a:t>
                </a:r>
                <a:r>
                  <a:rPr lang="el-GR" dirty="0" err="1" smtClean="0"/>
                  <a:t>μαγνη</a:t>
                </a:r>
                <a:r>
                  <a:rPr lang="en-US" dirty="0" smtClean="0"/>
                  <a:t>-</a:t>
                </a:r>
                <a:br>
                  <a:rPr lang="en-US" dirty="0" smtClean="0"/>
                </a:br>
                <a:r>
                  <a:rPr lang="el-GR" dirty="0" err="1" smtClean="0"/>
                  <a:t>τικό</a:t>
                </a:r>
                <a:r>
                  <a:rPr lang="el-GR" dirty="0" smtClean="0"/>
                  <a:t> πεδίο μπορεί να αναπαρασταθεί </a:t>
                </a:r>
                <a:r>
                  <a:rPr lang="en-US" dirty="0" smtClean="0"/>
                  <a:t/>
                </a:r>
                <a:br>
                  <a:rPr lang="en-US" dirty="0" smtClean="0"/>
                </a:br>
                <a:r>
                  <a:rPr lang="el-GR" dirty="0" smtClean="0"/>
                  <a:t>με </a:t>
                </a:r>
                <a:r>
                  <a:rPr lang="el-GR" i="1" dirty="0" smtClean="0"/>
                  <a:t>μαγνητικές γραμμές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867" b="-533"/>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4339371"/>
            <a:ext cx="2285999" cy="2137629"/>
          </a:xfrm>
          <a:prstGeom prst="rect">
            <a:avLst/>
          </a:prstGeom>
        </p:spPr>
      </p:pic>
    </p:spTree>
    <p:extLst>
      <p:ext uri="{BB962C8B-B14F-4D97-AF65-F5344CB8AC3E}">
        <p14:creationId xmlns:p14="http://schemas.microsoft.com/office/powerpoint/2010/main" val="31643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Μαγνητικά Πεδία</a:t>
                </a:r>
              </a:p>
              <a:p>
                <a:pPr lvl="1"/>
                <a:r>
                  <a:rPr lang="el-GR" dirty="0" smtClean="0"/>
                  <a:t>Μπορούμε να </a:t>
                </a:r>
                <a:r>
                  <a:rPr lang="el-GR" dirty="0" err="1" smtClean="0"/>
                  <a:t>ποσοτικοποιήσουμε</a:t>
                </a:r>
                <a:r>
                  <a:rPr lang="el-GR" dirty="0" smtClean="0"/>
                  <a:t> το μαγνητικό πεδίο </a:t>
                </a:r>
                <a14:m>
                  <m:oMath xmlns:m="http://schemas.openxmlformats.org/officeDocument/2006/math">
                    <m:acc>
                      <m:accPr>
                        <m:chr m:val="⃗"/>
                        <m:ctrlPr>
                          <a:rPr lang="el-GR" i="1">
                            <a:latin typeface="Cambria Math" panose="02040503050406030204" pitchFamily="18" charset="0"/>
                          </a:rPr>
                        </m:ctrlPr>
                      </m:accPr>
                      <m:e>
                        <m:r>
                          <a:rPr lang="el-GR" i="1">
                            <a:latin typeface="Cambria Math" panose="02040503050406030204" pitchFamily="18" charset="0"/>
                          </a:rPr>
                          <m:t>𝛣</m:t>
                        </m:r>
                      </m:e>
                    </m:acc>
                  </m:oMath>
                </a14:m>
                <a:r>
                  <a:rPr lang="el-GR" i="1" dirty="0" smtClean="0"/>
                  <a:t> </a:t>
                </a:r>
                <a:r>
                  <a:rPr lang="el-GR" dirty="0" smtClean="0"/>
                  <a:t>σε ένα σημείο του χώρου μετρώντας τη μαγνητική δύναμη </a:t>
                </a:r>
                <a14:m>
                  <m:oMath xmlns:m="http://schemas.openxmlformats.org/officeDocument/2006/math">
                    <m:acc>
                      <m:accPr>
                        <m:chr m:val="⃗"/>
                        <m:ctrlPr>
                          <a:rPr lang="el-GR" i="1">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𝐵</m:t>
                            </m:r>
                          </m:sub>
                        </m:sSub>
                      </m:e>
                    </m:acc>
                  </m:oMath>
                </a14:m>
                <a:r>
                  <a:rPr lang="en-US" dirty="0" smtClean="0"/>
                  <a:t> </a:t>
                </a:r>
                <a:r>
                  <a:rPr lang="el-GR" dirty="0" smtClean="0"/>
                  <a:t>επάνω σε ένα σωματίδιο που βρίσκεται στο σημείο εκείνο</a:t>
                </a:r>
              </a:p>
              <a:p>
                <a:pPr lvl="2"/>
                <a:r>
                  <a:rPr lang="el-GR" dirty="0" smtClean="0"/>
                  <a:t>Όπως κάναμε στον ηλεκτρισμό!</a:t>
                </a:r>
              </a:p>
              <a:p>
                <a:pPr lvl="1"/>
                <a:r>
                  <a:rPr lang="el-GR" dirty="0" smtClean="0"/>
                  <a:t>Τα αποτελέσματα είναι:</a:t>
                </a:r>
              </a:p>
              <a:p>
                <a:pPr marL="1143000" lvl="2" indent="-457200">
                  <a:buFont typeface="+mj-lt"/>
                  <a:buAutoNum type="arabicPeriod"/>
                </a:pPr>
                <a:r>
                  <a:rPr lang="el-GR" dirty="0" smtClean="0"/>
                  <a:t>Η μαγνητική δύναμη είναι ανάλογη του φορτίου </a:t>
                </a:r>
                <a:r>
                  <a:rPr lang="en-US" dirty="0" smtClean="0"/>
                  <a:t>q</a:t>
                </a:r>
              </a:p>
              <a:p>
                <a:pPr marL="1143000" lvl="2" indent="-457200">
                  <a:buFont typeface="+mj-lt"/>
                  <a:buAutoNum type="arabicPeriod"/>
                </a:pPr>
                <a:r>
                  <a:rPr lang="el-GR" dirty="0" smtClean="0"/>
                  <a:t>Η μαγνητική δύναμη για ένα αρνητικό φορτίο είναι αντίθετης κατεύθυνσης από αυτή ενός θετικού φορτίου που κινείται προς την ίδια κατεύθυνση</a:t>
                </a:r>
              </a:p>
              <a:p>
                <a:pPr marL="1143000" lvl="2" indent="-457200">
                  <a:buFont typeface="+mj-lt"/>
                  <a:buAutoNum type="arabicPeriod"/>
                </a:pPr>
                <a:r>
                  <a:rPr lang="el-GR" dirty="0" smtClean="0"/>
                  <a:t>Η μαγνητική δύναμη είναι ανάλογη του μέτρου του διανύσματος μαγνητικού πεδίου </a:t>
                </a:r>
                <a14:m>
                  <m:oMath xmlns:m="http://schemas.openxmlformats.org/officeDocument/2006/math">
                    <m:acc>
                      <m:accPr>
                        <m:chr m:val="⃗"/>
                        <m:ctrlPr>
                          <a:rPr lang="el-GR" i="1">
                            <a:latin typeface="Cambria Math" panose="02040503050406030204" pitchFamily="18" charset="0"/>
                          </a:rPr>
                        </m:ctrlPr>
                      </m:accPr>
                      <m:e>
                        <m:r>
                          <a:rPr lang="el-GR" i="1">
                            <a:latin typeface="Cambria Math" panose="02040503050406030204" pitchFamily="18" charset="0"/>
                          </a:rPr>
                          <m:t>𝛣</m:t>
                        </m:r>
                      </m:e>
                    </m:acc>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867"/>
                </a:stretch>
              </a:blipFill>
            </p:spPr>
            <p:txBody>
              <a:bodyPr/>
              <a:lstStyle/>
              <a:p>
                <a:r>
                  <a:rPr lang="el-GR">
                    <a:noFill/>
                  </a:rPr>
                  <a:t> </a:t>
                </a:r>
              </a:p>
            </p:txBody>
          </p:sp>
        </mc:Fallback>
      </mc:AlternateContent>
    </p:spTree>
    <p:extLst>
      <p:ext uri="{BB962C8B-B14F-4D97-AF65-F5344CB8AC3E}">
        <p14:creationId xmlns:p14="http://schemas.microsoft.com/office/powerpoint/2010/main" val="271697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872249" cy="4493530"/>
          </a:xfrm>
        </p:spPr>
        <p:txBody>
          <a:bodyPr>
            <a:normAutofit/>
          </a:bodyPr>
          <a:lstStyle/>
          <a:p>
            <a:r>
              <a:rPr lang="el-GR" b="1" dirty="0" smtClean="0"/>
              <a:t>Ηλεκτρικό πεδίο</a:t>
            </a:r>
            <a:endParaRPr lang="en-US" b="1" dirty="0" smtClean="0"/>
          </a:p>
          <a:p>
            <a:pPr marL="365760" lvl="1" indent="0">
              <a:buNone/>
            </a:pPr>
            <a:endParaRPr lang="el-GR"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99" y="2355308"/>
            <a:ext cx="8077200" cy="4045492"/>
          </a:xfrm>
          <a:prstGeom prst="rect">
            <a:avLst/>
          </a:prstGeom>
        </p:spPr>
      </p:pic>
    </p:spTree>
    <p:extLst>
      <p:ext uri="{BB962C8B-B14F-4D97-AF65-F5344CB8AC3E}">
        <p14:creationId xmlns:p14="http://schemas.microsoft.com/office/powerpoint/2010/main" val="618226360"/>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Μαγνητικά Πεδία</a:t>
                </a:r>
              </a:p>
              <a:p>
                <a:pPr lvl="1"/>
                <a:r>
                  <a:rPr lang="el-GR" dirty="0" smtClean="0"/>
                  <a:t>Μαζί με τα προηγούμενα όμως, παρατηρούμε (με έκπληξη!) τα ακόλουθα:</a:t>
                </a:r>
              </a:p>
              <a:p>
                <a:pPr marL="1143000" lvl="2" indent="-457200">
                  <a:buFont typeface="+mj-lt"/>
                  <a:buAutoNum type="arabicPeriod"/>
                </a:pPr>
                <a:r>
                  <a:rPr lang="el-GR" dirty="0" smtClean="0"/>
                  <a:t>Η μαγνητική δύναμη είναι ανάλογη με την ταχύτητα </a:t>
                </a:r>
                <a14:m>
                  <m:oMath xmlns:m="http://schemas.openxmlformats.org/officeDocument/2006/math">
                    <m:acc>
                      <m:accPr>
                        <m:chr m:val="⃗"/>
                        <m:ctrlPr>
                          <a:rPr lang="el-GR" i="1">
                            <a:latin typeface="Cambria Math" panose="02040503050406030204" pitchFamily="18" charset="0"/>
                          </a:rPr>
                        </m:ctrlPr>
                      </m:accPr>
                      <m:e>
                        <m:r>
                          <a:rPr lang="en-US" i="1">
                            <a:latin typeface="Cambria Math" panose="02040503050406030204" pitchFamily="18" charset="0"/>
                          </a:rPr>
                          <m:t>𝑣</m:t>
                        </m:r>
                      </m:e>
                    </m:acc>
                    <m:r>
                      <a:rPr lang="en-US" i="1">
                        <a:latin typeface="Cambria Math" panose="02040503050406030204" pitchFamily="18" charset="0"/>
                      </a:rPr>
                      <m:t> </m:t>
                    </m:r>
                  </m:oMath>
                </a14:m>
                <a:r>
                  <a:rPr lang="el-GR" dirty="0" smtClean="0"/>
                  <a:t>(!) του σωματιδίου</a:t>
                </a:r>
              </a:p>
              <a:p>
                <a:pPr marL="1143000" lvl="2" indent="-457200">
                  <a:buFont typeface="+mj-lt"/>
                  <a:buAutoNum type="arabicPeriod"/>
                </a:pPr>
                <a:r>
                  <a:rPr lang="el-GR" dirty="0" smtClean="0"/>
                  <a:t>Αν το διάνυσμα της ταχύτητας σχηματίζει γωνία θ με το διάνυσμα του μαγνητικού πεδίου, το μέτρο της μαγνητικής δύναμης είναι ανάλογο του </a:t>
                </a:r>
                <a14:m>
                  <m:oMath xmlns:m="http://schemas.openxmlformats.org/officeDocument/2006/math">
                    <m:r>
                      <m:rPr>
                        <m:sty m:val="p"/>
                      </m:rPr>
                      <a:rPr lang="en-US" b="0" i="0" smtClean="0">
                        <a:latin typeface="Cambria Math" panose="02040503050406030204" pitchFamily="18" charset="0"/>
                      </a:rPr>
                      <m:t>sin</m:t>
                    </m:r>
                    <m:r>
                      <a:rPr lang="el-GR" b="0" i="1" smtClean="0">
                        <a:latin typeface="Cambria Math" panose="02040503050406030204" pitchFamily="18" charset="0"/>
                      </a:rPr>
                      <m:t>⁡(</m:t>
                    </m:r>
                    <m:r>
                      <a:rPr lang="el-GR" b="0" i="1" smtClean="0">
                        <a:latin typeface="Cambria Math" panose="02040503050406030204" pitchFamily="18" charset="0"/>
                      </a:rPr>
                      <m:t>𝜃</m:t>
                    </m:r>
                    <m:r>
                      <a:rPr lang="el-GR" b="0" i="1" smtClean="0">
                        <a:latin typeface="Cambria Math" panose="02040503050406030204" pitchFamily="18" charset="0"/>
                      </a:rPr>
                      <m:t>)</m:t>
                    </m:r>
                  </m:oMath>
                </a14:m>
                <a:r>
                  <a:rPr lang="el-GR" dirty="0" smtClean="0"/>
                  <a:t> !()</a:t>
                </a:r>
              </a:p>
              <a:p>
                <a:pPr marL="1143000" lvl="2" indent="-457200">
                  <a:buFont typeface="+mj-lt"/>
                  <a:buAutoNum type="arabicPeriod"/>
                </a:pPr>
                <a:r>
                  <a:rPr lang="el-GR" dirty="0" smtClean="0"/>
                  <a:t>Όταν το σωματίδιο κινείται παράλληλα με το διάνυσμα του μαγνητικού πεδίου, η μαγνητική δύναμη είναι μηδέν (!)</a:t>
                </a:r>
              </a:p>
              <a:p>
                <a:pPr marL="1143000" lvl="2" indent="-457200">
                  <a:buFont typeface="+mj-lt"/>
                  <a:buAutoNum type="arabicPeriod"/>
                </a:pPr>
                <a:r>
                  <a:rPr lang="el-GR" dirty="0" smtClean="0"/>
                  <a:t>Η μαγνητική δύναμη είναι κάθετη στο επίπεδο που δημιουργούν τα διανύσματα </a:t>
                </a:r>
                <a14:m>
                  <m:oMath xmlns:m="http://schemas.openxmlformats.org/officeDocument/2006/math">
                    <m:acc>
                      <m:accPr>
                        <m:chr m:val="⃗"/>
                        <m:ctrlPr>
                          <a:rPr lang="el-GR" i="1">
                            <a:latin typeface="Cambria Math" panose="02040503050406030204" pitchFamily="18" charset="0"/>
                          </a:rPr>
                        </m:ctrlPr>
                      </m:accPr>
                      <m:e>
                        <m:r>
                          <a:rPr lang="el-GR" i="1">
                            <a:latin typeface="Cambria Math" panose="02040503050406030204" pitchFamily="18" charset="0"/>
                          </a:rPr>
                          <m:t>𝛣</m:t>
                        </m:r>
                      </m:e>
                    </m:acc>
                  </m:oMath>
                </a14:m>
                <a:r>
                  <a:rPr lang="el-GR" dirty="0" smtClean="0"/>
                  <a:t> και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𝑣</m:t>
                        </m:r>
                      </m:e>
                    </m:acc>
                  </m:oMath>
                </a14:m>
                <a:r>
                  <a:rPr lang="en-US" dirty="0" smtClean="0"/>
                  <a:t> (!!)</a:t>
                </a: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r="-1394" b="-1333"/>
                </a:stretch>
              </a:blipFill>
            </p:spPr>
            <p:txBody>
              <a:bodyPr/>
              <a:lstStyle/>
              <a:p>
                <a:r>
                  <a:rPr lang="el-GR">
                    <a:noFill/>
                  </a:rPr>
                  <a:t> </a:t>
                </a:r>
              </a:p>
            </p:txBody>
          </p:sp>
        </mc:Fallback>
      </mc:AlternateContent>
    </p:spTree>
    <p:extLst>
      <p:ext uri="{BB962C8B-B14F-4D97-AF65-F5344CB8AC3E}">
        <p14:creationId xmlns:p14="http://schemas.microsoft.com/office/powerpoint/2010/main" val="18534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200400"/>
            <a:ext cx="6248400" cy="3276600"/>
          </a:xfrm>
          <a:prstGeom prst="rect">
            <a:avLst/>
          </a:prstGeom>
        </p:spPr>
      </p:pic>
      <p:sp>
        <p:nvSpPr>
          <p:cNvPr id="3" name="Content Placeholder 2"/>
          <p:cNvSpPr>
            <a:spLocks noGrp="1"/>
          </p:cNvSpPr>
          <p:nvPr>
            <p:ph idx="1"/>
          </p:nvPr>
        </p:nvSpPr>
        <p:spPr>
          <a:xfrm>
            <a:off x="738350" y="1907270"/>
            <a:ext cx="7872249" cy="4569730"/>
          </a:xfrm>
        </p:spPr>
        <p:txBody>
          <a:bodyPr>
            <a:normAutofit/>
          </a:bodyPr>
          <a:lstStyle/>
          <a:p>
            <a:r>
              <a:rPr lang="el-GR" b="1" dirty="0" smtClean="0"/>
              <a:t>Μαγνητικά Πεδία</a:t>
            </a:r>
          </a:p>
          <a:p>
            <a:pPr lvl="1"/>
            <a:r>
              <a:rPr lang="el-GR" dirty="0" smtClean="0"/>
              <a:t>Αν μη τι άλλο, τα προηγούμενα δείχνουν ότι η μαγνητική δύναμη είναι πιο πολύπλοκη από την ηλεκτρική</a:t>
            </a:r>
          </a:p>
          <a:p>
            <a:pPr lvl="1"/>
            <a:endParaRPr lang="el-GR" dirty="0" smtClean="0"/>
          </a:p>
        </p:txBody>
      </p:sp>
    </p:spTree>
    <p:extLst>
      <p:ext uri="{BB962C8B-B14F-4D97-AF65-F5344CB8AC3E}">
        <p14:creationId xmlns:p14="http://schemas.microsoft.com/office/powerpoint/2010/main" val="417120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Μαγνητικά Πεδία</a:t>
                </a:r>
              </a:p>
              <a:p>
                <a:pPr lvl="1"/>
                <a:r>
                  <a:rPr lang="el-GR" dirty="0" smtClean="0"/>
                  <a:t>Παρ’ όλα αυτά, μπορούμε να περιγράψουμε τη μαγνητική δύναμη με τη σχέση</a:t>
                </a:r>
                <a:r>
                  <a:rPr lang="el-GR" dirty="0"/>
                  <a:t>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𝐵</m:t>
                        </m:r>
                      </m:sub>
                    </m:sSub>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𝐵</m:t>
                        </m:r>
                      </m:e>
                    </m:acc>
                  </m:oMath>
                </a14:m>
                <a:endParaRPr lang="en-US" dirty="0" smtClean="0"/>
              </a:p>
              <a:p>
                <a:pPr lvl="1"/>
                <a:r>
                  <a:rPr lang="el-GR" dirty="0" smtClean="0"/>
                  <a:t>Η σχέση αυτή ονομάζεται </a:t>
                </a:r>
                <a:r>
                  <a:rPr lang="el-GR" b="1" i="1" dirty="0" smtClean="0"/>
                  <a:t>εξωτερικό γινόμενο </a:t>
                </a:r>
                <a:r>
                  <a:rPr lang="el-GR" dirty="0" smtClean="0"/>
                  <a:t>των διανυσμάτων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𝑣</m:t>
                        </m:r>
                      </m:e>
                    </m:acc>
                    <m:r>
                      <a:rPr lang="el-GR"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 </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𝐵</m:t>
                        </m:r>
                      </m:e>
                    </m:acc>
                  </m:oMath>
                </a14:m>
                <a:endParaRPr lang="el-GR" dirty="0" smtClean="0"/>
              </a:p>
              <a:p>
                <a:pPr lvl="1"/>
                <a:r>
                  <a:rPr lang="el-GR" dirty="0" smtClean="0"/>
                  <a:t>Το εξωτερικό γινόμενο είναι διάνυσμα!</a:t>
                </a:r>
              </a:p>
              <a:p>
                <a:pPr lvl="2"/>
                <a:r>
                  <a:rPr lang="el-GR" dirty="0" smtClean="0"/>
                  <a:t>Όχι αριθμός, όπως το εσωτερικό γινόμενο!</a:t>
                </a:r>
              </a:p>
              <a:p>
                <a:pPr lvl="1"/>
                <a:r>
                  <a:rPr lang="el-GR" dirty="0" smtClean="0"/>
                  <a:t>Το μέτρο της μαγνητικής δύναμης ισούται με </a:t>
                </a:r>
                <a:endParaRPr lang="en-US" dirty="0" smtClean="0"/>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1" smtClean="0">
                              <a:latin typeface="Cambria Math" panose="02040503050406030204" pitchFamily="18" charset="0"/>
                            </a:rPr>
                            <m:t>𝐵</m:t>
                          </m:r>
                        </m:sub>
                      </m:sSub>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𝑞</m:t>
                          </m:r>
                        </m:e>
                      </m:d>
                      <m:r>
                        <a:rPr lang="en-US" b="0" i="1" smtClean="0">
                          <a:latin typeface="Cambria Math" panose="02040503050406030204" pitchFamily="18" charset="0"/>
                        </a:rPr>
                        <m:t>𝑣𝐵</m:t>
                      </m:r>
                      <m:r>
                        <a:rPr lang="el-GR" b="0" i="1" smtClean="0">
                          <a:latin typeface="Cambria Math" panose="02040503050406030204" pitchFamily="18" charset="0"/>
                        </a:rPr>
                        <m:t> </m:t>
                      </m:r>
                      <m:r>
                        <m:rPr>
                          <m:sty m:val="p"/>
                        </m:rPr>
                        <a:rPr lang="en-US" b="0" i="0" smtClean="0">
                          <a:latin typeface="Cambria Math" panose="02040503050406030204" pitchFamily="18" charset="0"/>
                        </a:rPr>
                        <m:t>sin</m:t>
                      </m:r>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oMath>
                  </m:oMathPara>
                </a14:m>
                <a:endParaRPr lang="en-US" b="0" dirty="0" smtClean="0"/>
              </a:p>
              <a:p>
                <a:pPr marL="365760" lvl="1" indent="0">
                  <a:buNone/>
                </a:pPr>
                <a:r>
                  <a:rPr lang="el-GR" dirty="0"/>
                  <a:t>μ</a:t>
                </a:r>
                <a:r>
                  <a:rPr lang="el-GR" dirty="0" smtClean="0"/>
                  <a:t>ε θ τη γωνία μεταξύ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𝑣</m:t>
                        </m:r>
                      </m:e>
                    </m:acc>
                    <m:r>
                      <a:rPr lang="el-GR" b="0" i="1" smtClean="0">
                        <a:latin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𝐵</m:t>
                        </m:r>
                      </m:e>
                    </m:acc>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sp>
        <p:nvSpPr>
          <p:cNvPr id="4" name="Rounded Rectangle 3"/>
          <p:cNvSpPr/>
          <p:nvPr/>
        </p:nvSpPr>
        <p:spPr>
          <a:xfrm>
            <a:off x="3512273" y="3064082"/>
            <a:ext cx="1665459" cy="4201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ounded Rectangle 4"/>
          <p:cNvSpPr/>
          <p:nvPr/>
        </p:nvSpPr>
        <p:spPr>
          <a:xfrm>
            <a:off x="3371850" y="5395293"/>
            <a:ext cx="2216727" cy="3819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76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Εξωτερικό Γινόμενο</a:t>
                </a:r>
              </a:p>
              <a:p>
                <a:pPr lvl="1"/>
                <a:r>
                  <a:rPr lang="el-GR" dirty="0" smtClean="0"/>
                  <a:t>Έστω δυο διανύσματα </a:t>
                </a:r>
                <a14:m>
                  <m:oMath xmlns:m="http://schemas.openxmlformats.org/officeDocument/2006/math">
                    <m:acc>
                      <m:accPr>
                        <m:chr m:val="⃗"/>
                        <m:ctrlPr>
                          <a:rPr lang="el-GR" i="1">
                            <a:latin typeface="Cambria Math" panose="02040503050406030204" pitchFamily="18" charset="0"/>
                          </a:rPr>
                        </m:ctrlPr>
                      </m:accPr>
                      <m:e>
                        <m:r>
                          <a:rPr lang="en-US" i="1">
                            <a:latin typeface="Cambria Math" panose="02040503050406030204" pitchFamily="18" charset="0"/>
                          </a:rPr>
                          <m:t>𝐴</m:t>
                        </m:r>
                      </m:e>
                    </m:acc>
                    <m:r>
                      <a:rPr lang="en-US"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rPr>
                          <m:t>𝐵</m:t>
                        </m:r>
                      </m:e>
                    </m:acc>
                    <m:r>
                      <a:rPr lang="el-GR">
                        <a:latin typeface="Cambria Math" panose="02040503050406030204" pitchFamily="18" charset="0"/>
                      </a:rPr>
                      <m:t>.</m:t>
                    </m:r>
                  </m:oMath>
                </a14:m>
                <a:r>
                  <a:rPr lang="el-GR" dirty="0"/>
                  <a:t> Το </a:t>
                </a:r>
                <a:r>
                  <a:rPr lang="el-GR" dirty="0" smtClean="0"/>
                  <a:t>εξωτερικό </a:t>
                </a:r>
                <a:r>
                  <a:rPr lang="el-GR" dirty="0"/>
                  <a:t>τους γινόμενο είναι </a:t>
                </a:r>
                <a:r>
                  <a:rPr lang="el-GR" dirty="0" smtClean="0"/>
                  <a:t>ένα διάνυσμα που δίνεται ως </a:t>
                </a:r>
                <a:r>
                  <a:rPr lang="el-GR" dirty="0"/>
                  <a:t/>
                </a:r>
                <a:br>
                  <a:rPr lang="el-GR" dirty="0"/>
                </a:br>
                <a14:m>
                  <m:oMath xmlns:m="http://schemas.openxmlformats.org/officeDocument/2006/math">
                    <m:acc>
                      <m:accPr>
                        <m:chr m:val="⃗"/>
                        <m:ctrlPr>
                          <a:rPr lang="el-GR" b="1" i="1">
                            <a:latin typeface="Cambria Math" panose="02040503050406030204" pitchFamily="18" charset="0"/>
                            <a:ea typeface="Cambria Math" panose="02040503050406030204" pitchFamily="18" charset="0"/>
                          </a:rPr>
                        </m:ctrlPr>
                      </m:accPr>
                      <m:e>
                        <m:r>
                          <a:rPr lang="en-US" b="1" i="0" smtClean="0">
                            <a:latin typeface="Cambria Math" panose="02040503050406030204" pitchFamily="18" charset="0"/>
                            <a:ea typeface="Cambria Math" panose="02040503050406030204" pitchFamily="18" charset="0"/>
                          </a:rPr>
                          <m:t>𝐂</m:t>
                        </m:r>
                      </m:e>
                    </m:acc>
                    <m:r>
                      <a:rPr lang="el-GR" b="1" i="1"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n-US" b="1" i="1" smtClean="0">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oMath>
                </a14:m>
                <a:endParaRPr lang="en-US" dirty="0" smtClean="0"/>
              </a:p>
              <a:p>
                <a:pPr lvl="1"/>
                <a:r>
                  <a:rPr lang="el-GR" dirty="0" smtClean="0"/>
                  <a:t>Το μέτρο του είναι </a:t>
                </a:r>
                <a:endParaRPr lang="el-GR"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m:t>
                      </m:r>
                      <m:acc>
                        <m:accPr>
                          <m:chr m:val="⃗"/>
                          <m:ctrlPr>
                            <a:rPr lang="el-GR" b="0" i="1" smtClean="0">
                              <a:latin typeface="Cambria Math" panose="02040503050406030204" pitchFamily="18" charset="0"/>
                            </a:rPr>
                          </m:ctrlPr>
                        </m:accPr>
                        <m:e>
                          <m:r>
                            <m:rPr>
                              <m:sty m:val="p"/>
                            </m:rPr>
                            <a:rPr lang="en-US" b="0" i="0" smtClean="0">
                              <a:latin typeface="Cambria Math" panose="02040503050406030204" pitchFamily="18" charset="0"/>
                            </a:rPr>
                            <m:t>C</m:t>
                          </m:r>
                        </m:e>
                      </m:acc>
                      <m:r>
                        <a:rPr lang="el-GR" b="0" i="1" smtClean="0">
                          <a:latin typeface="Cambria Math" panose="02040503050406030204" pitchFamily="18" charset="0"/>
                        </a:rPr>
                        <m:t>|</m:t>
                      </m:r>
                      <m:r>
                        <a:rPr lang="en-US" b="0" i="1" smtClean="0">
                          <a:latin typeface="Cambria Math" panose="02040503050406030204" pitchFamily="18" charset="0"/>
                        </a:rPr>
                        <m:t>=</m:t>
                      </m:r>
                      <m:r>
                        <a:rPr lang="el-GR" b="0" i="1" smtClean="0">
                          <a:latin typeface="Cambria Math" panose="02040503050406030204" pitchFamily="18" charset="0"/>
                        </a:rPr>
                        <m:t>|</m:t>
                      </m:r>
                      <m:acc>
                        <m:accPr>
                          <m:chr m:val="⃗"/>
                          <m:ctrlPr>
                            <a:rPr lang="el-GR" i="1">
                              <a:latin typeface="Cambria Math" panose="02040503050406030204" pitchFamily="18" charset="0"/>
                            </a:rPr>
                          </m:ctrlPr>
                        </m:accPr>
                        <m:e>
                          <m:r>
                            <m:rPr>
                              <m:sty m:val="p"/>
                            </m:rPr>
                            <a:rPr lang="en-US" b="0" i="0" smtClean="0">
                              <a:latin typeface="Cambria Math" panose="02040503050406030204" pitchFamily="18" charset="0"/>
                            </a:rPr>
                            <m:t>A</m:t>
                          </m:r>
                        </m:e>
                      </m:acc>
                      <m:r>
                        <a:rPr lang="el-GR" b="0" i="1" smtClean="0">
                          <a:latin typeface="Cambria Math" panose="02040503050406030204" pitchFamily="18" charset="0"/>
                        </a:rPr>
                        <m:t>||</m:t>
                      </m:r>
                      <m:acc>
                        <m:accPr>
                          <m:chr m:val="⃗"/>
                          <m:ctrlPr>
                            <a:rPr lang="el-GR" i="1">
                              <a:latin typeface="Cambria Math" panose="02040503050406030204" pitchFamily="18" charset="0"/>
                            </a:rPr>
                          </m:ctrlPr>
                        </m:accPr>
                        <m:e>
                          <m:r>
                            <m:rPr>
                              <m:sty m:val="p"/>
                            </m:rPr>
                            <a:rPr lang="en-US" b="0" i="0" smtClean="0">
                              <a:latin typeface="Cambria Math" panose="02040503050406030204" pitchFamily="18" charset="0"/>
                            </a:rPr>
                            <m:t>B</m:t>
                          </m:r>
                        </m:e>
                      </m:acc>
                      <m:r>
                        <a:rPr lang="el-GR" b="0" i="1" smtClean="0">
                          <a:latin typeface="Cambria Math" panose="02040503050406030204" pitchFamily="18" charset="0"/>
                        </a:rPr>
                        <m:t>|</m:t>
                      </m:r>
                      <m:r>
                        <a:rPr lang="en-US" b="0" i="1" smtClean="0">
                          <a:latin typeface="Cambria Math" panose="02040503050406030204" pitchFamily="18" charset="0"/>
                        </a:rPr>
                        <m:t> </m:t>
                      </m:r>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l-GR" b="0" i="1" smtClean="0">
                          <a:latin typeface="Cambria Math" panose="02040503050406030204" pitchFamily="18" charset="0"/>
                        </a:rPr>
                        <m:t>𝜃</m:t>
                      </m:r>
                      <m:r>
                        <a:rPr lang="el-GR" b="0" i="1" smtClean="0">
                          <a:latin typeface="Cambria Math" panose="02040503050406030204" pitchFamily="18" charset="0"/>
                        </a:rPr>
                        <m:t>)</m:t>
                      </m:r>
                    </m:oMath>
                  </m:oMathPara>
                </a14:m>
                <a:endParaRPr lang="en-US" dirty="0" smtClean="0"/>
              </a:p>
              <a:p>
                <a:pPr marL="365760" lvl="1" indent="0">
                  <a:buNone/>
                </a:pPr>
                <a:r>
                  <a:rPr lang="el-GR" dirty="0" smtClean="0"/>
                  <a:t>με θ τη γωνία μεταξύ των </a:t>
                </a:r>
                <a14:m>
                  <m:oMath xmlns:m="http://schemas.openxmlformats.org/officeDocument/2006/math">
                    <m:acc>
                      <m:accPr>
                        <m:chr m:val="⃗"/>
                        <m:ctrlPr>
                          <a:rPr lang="el-GR" i="1">
                            <a:latin typeface="Cambria Math" panose="02040503050406030204" pitchFamily="18" charset="0"/>
                          </a:rPr>
                        </m:ctrlPr>
                      </m:accPr>
                      <m:e>
                        <m:r>
                          <m:rPr>
                            <m:sty m:val="p"/>
                          </m:rPr>
                          <a:rPr lang="el-GR" b="0" i="0" smtClean="0">
                            <a:latin typeface="Cambria Math" panose="02040503050406030204" pitchFamily="18" charset="0"/>
                          </a:rPr>
                          <m:t>Α</m:t>
                        </m:r>
                      </m:e>
                    </m:acc>
                    <m:r>
                      <a:rPr lang="el-GR" b="0" i="1" smtClean="0">
                        <a:latin typeface="Cambria Math" panose="02040503050406030204" pitchFamily="18" charset="0"/>
                      </a:rPr>
                      <m:t>,</m:t>
                    </m:r>
                    <m:acc>
                      <m:accPr>
                        <m:chr m:val="⃗"/>
                        <m:ctrlPr>
                          <a:rPr lang="el-GR" i="1">
                            <a:latin typeface="Cambria Math" panose="02040503050406030204" pitchFamily="18" charset="0"/>
                          </a:rPr>
                        </m:ctrlPr>
                      </m:accPr>
                      <m:e>
                        <m:r>
                          <m:rPr>
                            <m:sty m:val="p"/>
                          </m:rPr>
                          <a:rPr lang="el-GR" b="0" i="0" smtClean="0">
                            <a:latin typeface="Cambria Math" panose="02040503050406030204" pitchFamily="18" charset="0"/>
                          </a:rPr>
                          <m:t>Β</m:t>
                        </m:r>
                      </m:e>
                    </m:acc>
                  </m:oMath>
                </a14:m>
                <a:endParaRPr lang="el-GR" dirty="0" smtClean="0"/>
              </a:p>
              <a:p>
                <a:pPr lvl="1"/>
                <a:r>
                  <a:rPr lang="el-GR" dirty="0" smtClean="0"/>
                  <a:t>Το διάνυσμα </a:t>
                </a:r>
                <a14:m>
                  <m:oMath xmlns:m="http://schemas.openxmlformats.org/officeDocument/2006/math">
                    <m:acc>
                      <m:accPr>
                        <m:chr m:val="⃗"/>
                        <m:ctrlPr>
                          <a:rPr lang="el-GR" i="1">
                            <a:latin typeface="Cambria Math" panose="02040503050406030204" pitchFamily="18" charset="0"/>
                          </a:rPr>
                        </m:ctrlPr>
                      </m:accPr>
                      <m:e>
                        <m:r>
                          <m:rPr>
                            <m:sty m:val="p"/>
                          </m:rPr>
                          <a:rPr lang="en-US">
                            <a:latin typeface="Cambria Math" panose="02040503050406030204" pitchFamily="18" charset="0"/>
                          </a:rPr>
                          <m:t>C</m:t>
                        </m:r>
                      </m:e>
                    </m:acc>
                  </m:oMath>
                </a14:m>
                <a:r>
                  <a:rPr lang="el-GR" dirty="0" smtClean="0"/>
                  <a:t> είναι κάθετο στο </a:t>
                </a:r>
                <a:br>
                  <a:rPr lang="el-GR" dirty="0" smtClean="0"/>
                </a:br>
                <a:r>
                  <a:rPr lang="el-GR" dirty="0" smtClean="0"/>
                  <a:t>επίπεδο που ορίζουν τα </a:t>
                </a:r>
                <a:br>
                  <a:rPr lang="el-GR" dirty="0" smtClean="0"/>
                </a:br>
                <a:r>
                  <a:rPr lang="el-GR" dirty="0" smtClean="0"/>
                  <a:t>διανύσματα </a:t>
                </a:r>
                <a14:m>
                  <m:oMath xmlns:m="http://schemas.openxmlformats.org/officeDocument/2006/math">
                    <m:acc>
                      <m:accPr>
                        <m:chr m:val="⃗"/>
                        <m:ctrlPr>
                          <a:rPr lang="el-GR" i="1">
                            <a:latin typeface="Cambria Math" panose="02040503050406030204" pitchFamily="18" charset="0"/>
                          </a:rPr>
                        </m:ctrlPr>
                      </m:accPr>
                      <m:e>
                        <m:r>
                          <m:rPr>
                            <m:sty m:val="p"/>
                          </m:rPr>
                          <a:rPr lang="el-GR" b="0" i="0" smtClean="0">
                            <a:latin typeface="Cambria Math" panose="02040503050406030204" pitchFamily="18" charset="0"/>
                          </a:rPr>
                          <m:t>Α</m:t>
                        </m:r>
                      </m:e>
                    </m:acc>
                    <m:r>
                      <a:rPr lang="el-GR" b="0" i="1" smtClean="0">
                        <a:latin typeface="Cambria Math" panose="02040503050406030204" pitchFamily="18" charset="0"/>
                      </a:rPr>
                      <m:t>,</m:t>
                    </m:r>
                    <m:acc>
                      <m:accPr>
                        <m:chr m:val="⃗"/>
                        <m:ctrlPr>
                          <a:rPr lang="el-GR" i="1">
                            <a:latin typeface="Cambria Math" panose="02040503050406030204" pitchFamily="18" charset="0"/>
                          </a:rPr>
                        </m:ctrlPr>
                      </m:accPr>
                      <m:e>
                        <m:r>
                          <m:rPr>
                            <m:sty m:val="p"/>
                          </m:rPr>
                          <a:rPr lang="el-GR" b="0" i="0" smtClean="0">
                            <a:latin typeface="Cambria Math" panose="02040503050406030204" pitchFamily="18" charset="0"/>
                          </a:rPr>
                          <m:t>Β</m:t>
                        </m:r>
                      </m:e>
                    </m:acc>
                  </m:oMath>
                </a14:m>
                <a:endParaRPr lang="en-US" dirty="0" smtClean="0"/>
              </a:p>
              <a:p>
                <a:pPr lvl="1"/>
                <a:r>
                  <a:rPr lang="el-GR" dirty="0" smtClean="0"/>
                  <a:t>Φορά: κανόνας δεξιού χεριού</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581400"/>
            <a:ext cx="2766094" cy="2724498"/>
          </a:xfrm>
          <a:prstGeom prst="rect">
            <a:avLst/>
          </a:prstGeom>
        </p:spPr>
      </p:pic>
    </p:spTree>
    <p:extLst>
      <p:ext uri="{BB962C8B-B14F-4D97-AF65-F5344CB8AC3E}">
        <p14:creationId xmlns:p14="http://schemas.microsoft.com/office/powerpoint/2010/main" val="272457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Εξωτερικό Γινόμενο - Ιδιότητες</a:t>
                </a:r>
              </a:p>
              <a:p>
                <a:pPr lvl="1"/>
                <a:r>
                  <a:rPr lang="el-GR" dirty="0" smtClean="0"/>
                  <a:t>(Μη-)</a:t>
                </a:r>
                <a:r>
                  <a:rPr lang="el-GR" dirty="0" err="1" smtClean="0"/>
                  <a:t>αντιμεταθετικότητα</a:t>
                </a:r>
                <a:r>
                  <a:rPr lang="el-GR" dirty="0"/>
                  <a:t/>
                </a:r>
                <a:br>
                  <a:rPr lang="el-GR" dirty="0"/>
                </a:br>
                <a14:m>
                  <m:oMath xmlns:m="http://schemas.openxmlformats.org/officeDocument/2006/math">
                    <m:acc>
                      <m:accPr>
                        <m:chr m:val="⃗"/>
                        <m:ctrlPr>
                          <a:rPr lang="el-GR" b="1" i="1">
                            <a:latin typeface="Cambria Math" panose="02040503050406030204" pitchFamily="18" charset="0"/>
                            <a:ea typeface="Cambria Math" panose="02040503050406030204" pitchFamily="18" charset="0"/>
                          </a:rPr>
                        </m:ctrlPr>
                      </m:accPr>
                      <m:e>
                        <m:r>
                          <a:rPr lang="el-GR" b="1" smtClean="0">
                            <a:latin typeface="Cambria Math" panose="02040503050406030204" pitchFamily="18" charset="0"/>
                            <a:ea typeface="Cambria Math" panose="02040503050406030204" pitchFamily="18" charset="0"/>
                          </a:rPr>
                          <m:t>𝚨</m:t>
                        </m:r>
                      </m:e>
                    </m:acc>
                    <m:r>
                      <a:rPr lang="en-US" b="1" i="1" smtClean="0">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r>
                      <a:rPr lang="el-GR" b="1" i="1"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r>
                      <a:rPr lang="en-US" b="1" i="1">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oMath>
                </a14:m>
                <a:endParaRPr lang="en-US" dirty="0" smtClean="0"/>
              </a:p>
              <a:p>
                <a:pPr lvl="1"/>
                <a14:m>
                  <m:oMath xmlns:m="http://schemas.openxmlformats.org/officeDocument/2006/math">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l-GR" b="1" i="1"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r>
                      <a:rPr lang="en-US" dirty="0">
                        <a:latin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n-US" b="1" i="1">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oMath>
                </a14:m>
                <a:endParaRPr lang="en-US" b="1" dirty="0" smtClean="0">
                  <a:ea typeface="Cambria Math" panose="02040503050406030204" pitchFamily="18" charset="0"/>
                </a:endParaRPr>
              </a:p>
              <a:p>
                <a:pPr lvl="1"/>
                <a14:m>
                  <m:oMath xmlns:m="http://schemas.openxmlformats.org/officeDocument/2006/math">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oMath>
                </a14:m>
                <a:r>
                  <a:rPr lang="el-GR" b="1" i="1" dirty="0" smtClean="0">
                    <a:latin typeface="Cambria Math" panose="02040503050406030204" pitchFamily="18" charset="0"/>
                    <a:ea typeface="Cambria Math" panose="02040503050406030204" pitchFamily="18" charset="0"/>
                  </a:rPr>
                  <a:t> </a:t>
                </a:r>
                <a:r>
                  <a:rPr lang="el-GR" dirty="0" smtClean="0">
                    <a:ea typeface="Cambria Math" panose="02040503050406030204" pitchFamily="18" charset="0"/>
                  </a:rPr>
                  <a:t>κάθετο </a:t>
                </a:r>
                <a14:m>
                  <m:oMath xmlns:m="http://schemas.openxmlformats.org/officeDocument/2006/math">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r>
                      <a:rPr lang="en-US" dirty="0">
                        <a:latin typeface="Cambria Math" panose="02040503050406030204" pitchFamily="18" charset="0"/>
                      </a:rPr>
                      <m:t>→</m:t>
                    </m:r>
                    <m:d>
                      <m:dPr>
                        <m:begChr m:val="|"/>
                        <m:endChr m:val="|"/>
                        <m:ctrlPr>
                          <a:rPr lang="el-GR" b="1" i="1" dirty="0" smtClean="0">
                            <a:latin typeface="Cambria Math" panose="02040503050406030204" pitchFamily="18" charset="0"/>
                            <a:ea typeface="Cambria Math" panose="02040503050406030204" pitchFamily="18" charset="0"/>
                          </a:rPr>
                        </m:ctrlPr>
                      </m:dPr>
                      <m:e>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n-US" b="1" i="1">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e>
                    </m:d>
                    <m:r>
                      <a:rPr lang="en-US" b="1" i="1">
                        <a:latin typeface="Cambria Math" panose="02040503050406030204" pitchFamily="18" charset="0"/>
                        <a:ea typeface="Cambria Math" panose="02040503050406030204" pitchFamily="18" charset="0"/>
                      </a:rPr>
                      <m:t>=</m:t>
                    </m:r>
                    <m:d>
                      <m:dPr>
                        <m:begChr m:val="|"/>
                        <m:endChr m:val="|"/>
                        <m:ctrlPr>
                          <a:rPr lang="el-GR" b="1" i="1" smtClean="0">
                            <a:latin typeface="Cambria Math" panose="02040503050406030204" pitchFamily="18" charset="0"/>
                            <a:ea typeface="Cambria Math" panose="02040503050406030204" pitchFamily="18" charset="0"/>
                          </a:rPr>
                        </m:ctrlPr>
                      </m:dPr>
                      <m:e>
                        <m:r>
                          <a:rPr lang="el-GR" b="1" i="0" smtClean="0">
                            <a:latin typeface="Cambria Math" panose="02040503050406030204" pitchFamily="18" charset="0"/>
                            <a:ea typeface="Cambria Math" panose="02040503050406030204" pitchFamily="18" charset="0"/>
                          </a:rPr>
                          <m:t>𝚨</m:t>
                        </m:r>
                      </m:e>
                    </m:d>
                    <m:d>
                      <m:dPr>
                        <m:begChr m:val="|"/>
                        <m:endChr m:val="|"/>
                        <m:ctrlPr>
                          <a:rPr lang="el-GR" b="1" i="1" smtClean="0">
                            <a:latin typeface="Cambria Math" panose="02040503050406030204" pitchFamily="18" charset="0"/>
                            <a:ea typeface="Cambria Math" panose="02040503050406030204" pitchFamily="18" charset="0"/>
                          </a:rPr>
                        </m:ctrlPr>
                      </m:dPr>
                      <m:e>
                        <m:r>
                          <a:rPr lang="el-GR" b="1" i="0" smtClean="0">
                            <a:latin typeface="Cambria Math" panose="02040503050406030204" pitchFamily="18" charset="0"/>
                            <a:ea typeface="Cambria Math" panose="02040503050406030204" pitchFamily="18" charset="0"/>
                          </a:rPr>
                          <m:t>𝚩</m:t>
                        </m:r>
                      </m:e>
                    </m:d>
                  </m:oMath>
                </a14:m>
                <a:endParaRPr lang="el-GR" b="1" dirty="0" smtClean="0">
                  <a:ea typeface="Cambria Math" panose="02040503050406030204" pitchFamily="18" charset="0"/>
                </a:endParaRPr>
              </a:p>
              <a:p>
                <a:pPr lvl="1"/>
                <a:r>
                  <a:rPr lang="el-GR" dirty="0" err="1" smtClean="0"/>
                  <a:t>Επιμεριστικότητα</a:t>
                </a:r>
                <a:r>
                  <a:rPr lang="el-GR" dirty="0"/>
                  <a:t> </a:t>
                </a:r>
                <a:endParaRPr lang="en-US" b="1" i="1" dirty="0" smtClean="0">
                  <a:latin typeface="Cambria Math" panose="02040503050406030204" pitchFamily="18" charset="0"/>
                  <a:ea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n-US" b="1" i="1">
                          <a:latin typeface="Cambria Math" panose="02040503050406030204" pitchFamily="18" charset="0"/>
                          <a:ea typeface="Cambria Math" panose="02040503050406030204" pitchFamily="18" charset="0"/>
                        </a:rPr>
                        <m:t> ×</m:t>
                      </m:r>
                      <m:d>
                        <m:dPr>
                          <m:ctrlPr>
                            <a:rPr lang="el-GR" b="1" i="1" smtClean="0">
                              <a:latin typeface="Cambria Math" panose="02040503050406030204" pitchFamily="18" charset="0"/>
                              <a:ea typeface="Cambria Math" panose="02040503050406030204" pitchFamily="18" charset="0"/>
                            </a:rPr>
                          </m:ctrlPr>
                        </m:dPr>
                        <m:e>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r>
                            <a:rPr lang="el-GR" b="1" i="1"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n-US" b="1" i="0" smtClean="0">
                                  <a:latin typeface="Cambria Math" panose="02040503050406030204" pitchFamily="18" charset="0"/>
                                  <a:ea typeface="Cambria Math" panose="02040503050406030204" pitchFamily="18" charset="0"/>
                                </a:rPr>
                                <m:t>𝐂</m:t>
                              </m:r>
                            </m:e>
                          </m:acc>
                        </m:e>
                      </m:d>
                      <m:r>
                        <a:rPr lang="el-GR" b="1" i="1">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n-US" b="1" i="1">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r>
                        <a:rPr lang="el-GR" b="1" i="1">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n-US" b="1" i="1">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n-US" b="1">
                              <a:latin typeface="Cambria Math" panose="02040503050406030204" pitchFamily="18" charset="0"/>
                              <a:ea typeface="Cambria Math" panose="02040503050406030204" pitchFamily="18" charset="0"/>
                            </a:rPr>
                            <m:t>𝐂</m:t>
                          </m:r>
                        </m:e>
                      </m:acc>
                    </m:oMath>
                  </m:oMathPara>
                </a14:m>
                <a:endParaRPr lang="en-US" b="1" dirty="0" smtClean="0">
                  <a:ea typeface="Cambria Math" panose="02040503050406030204" pitchFamily="18" charset="0"/>
                </a:endParaRPr>
              </a:p>
              <a:p>
                <a:pPr lvl="1"/>
                <a:r>
                  <a:rPr lang="el-GR" dirty="0" err="1" smtClean="0">
                    <a:ea typeface="Cambria Math" panose="02040503050406030204" pitchFamily="18" charset="0"/>
                  </a:rPr>
                  <a:t>Μοναδιαία</a:t>
                </a:r>
                <a:r>
                  <a:rPr lang="el-GR" dirty="0" smtClean="0">
                    <a:ea typeface="Cambria Math" panose="02040503050406030204" pitchFamily="18" charset="0"/>
                  </a:rPr>
                  <a:t> διανύσματα </a:t>
                </a:r>
                <a:endParaRPr lang="en-US" b="1" i="1" dirty="0" smtClean="0">
                  <a:latin typeface="Cambria Math" panose="02040503050406030204" pitchFamily="18" charset="0"/>
                  <a:ea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𝒊</m:t>
                          </m:r>
                        </m:e>
                      </m:acc>
                      <m:r>
                        <a:rPr lang="en-US" b="1" i="1">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𝒊</m:t>
                          </m:r>
                        </m:e>
                      </m:acc>
                      <m:r>
                        <a:rPr lang="en-US" b="1" i="1"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𝒋</m:t>
                          </m:r>
                        </m:e>
                      </m:acc>
                      <m:r>
                        <a:rPr lang="en-US" b="1" i="1">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𝒋</m:t>
                          </m:r>
                        </m:e>
                      </m:acc>
                      <m:r>
                        <a:rPr lang="en-US" b="1" i="1"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𝒌</m:t>
                          </m:r>
                        </m:e>
                      </m:acc>
                      <m:r>
                        <a:rPr lang="en-US" b="1" i="1">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𝒌</m:t>
                          </m:r>
                        </m:e>
                      </m:acc>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oMath>
                  </m:oMathPara>
                </a14:m>
                <a:endParaRPr lang="en-US" dirty="0" smtClean="0">
                  <a:ea typeface="Cambria Math" panose="02040503050406030204" pitchFamily="18" charset="0"/>
                </a:endParaRPr>
              </a:p>
              <a:p>
                <a:pPr lvl="1"/>
                <a:r>
                  <a:rPr lang="el-GR" dirty="0" smtClean="0">
                    <a:ea typeface="Cambria Math" panose="02040503050406030204" pitchFamily="18" charset="0"/>
                  </a:rPr>
                  <a:t>Επίσης </a:t>
                </a:r>
                <a14:m>
                  <m:oMath xmlns:m="http://schemas.openxmlformats.org/officeDocument/2006/math">
                    <m:r>
                      <a:rPr lang="el-GR" b="0" i="0"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n-US" b="1" i="1">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r>
                      <a:rPr lang="el-GR" b="1" i="1"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n-US" b="1" i="1">
                        <a:latin typeface="Cambria Math" panose="02040503050406030204" pitchFamily="18" charset="0"/>
                        <a:ea typeface="Cambria Math" panose="02040503050406030204" pitchFamily="18" charset="0"/>
                      </a:rPr>
                      <m:t> ×</m:t>
                    </m:r>
                    <m:d>
                      <m:dPr>
                        <m:ctrlPr>
                          <a:rPr lang="el-GR" b="1" i="1" smtClean="0">
                            <a:latin typeface="Cambria Math" panose="02040503050406030204" pitchFamily="18" charset="0"/>
                            <a:ea typeface="Cambria Math" panose="02040503050406030204" pitchFamily="18" charset="0"/>
                          </a:rPr>
                        </m:ctrlPr>
                      </m:dPr>
                      <m:e>
                        <m:r>
                          <a:rPr lang="el-GR" b="1" i="1"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e>
                    </m:d>
                    <m:r>
                      <a:rPr lang="el-GR" b="1" i="1" smtClean="0">
                        <a:latin typeface="Cambria Math" panose="02040503050406030204" pitchFamily="18" charset="0"/>
                        <a:ea typeface="Cambria Math" panose="02040503050406030204" pitchFamily="18" charset="0"/>
                      </a:rPr>
                      <m:t>=(−</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𝚨</m:t>
                        </m:r>
                      </m:e>
                    </m:acc>
                    <m:r>
                      <a:rPr lang="el-GR" b="1" i="1" smtClean="0">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 ×</m:t>
                    </m:r>
                    <m:acc>
                      <m:accPr>
                        <m:chr m:val="⃗"/>
                        <m:ctrlPr>
                          <a:rPr lang="el-GR" b="1" i="1">
                            <a:latin typeface="Cambria Math" panose="02040503050406030204" pitchFamily="18" charset="0"/>
                            <a:ea typeface="Cambria Math" panose="02040503050406030204" pitchFamily="18" charset="0"/>
                          </a:rPr>
                        </m:ctrlPr>
                      </m:accPr>
                      <m:e>
                        <m:r>
                          <a:rPr lang="el-GR" b="1">
                            <a:latin typeface="Cambria Math" panose="02040503050406030204" pitchFamily="18" charset="0"/>
                            <a:ea typeface="Cambria Math" panose="02040503050406030204" pitchFamily="18" charset="0"/>
                          </a:rPr>
                          <m:t>𝚩</m:t>
                        </m:r>
                      </m:e>
                    </m:acc>
                  </m:oMath>
                </a14:m>
                <a:endParaRPr lang="en-US" dirty="0" smtClean="0">
                  <a:ea typeface="Cambria Math" panose="02040503050406030204" pitchFamily="18" charset="0"/>
                </a:endParaRPr>
              </a:p>
              <a:p>
                <a:pPr lvl="1"/>
                <a:endParaRPr lang="en-US" dirty="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16348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p:sp>
        <p:nvSpPr>
          <p:cNvPr id="3" name="Content Placeholder 2"/>
          <p:cNvSpPr>
            <a:spLocks noGrp="1"/>
          </p:cNvSpPr>
          <p:nvPr>
            <p:ph idx="1"/>
          </p:nvPr>
        </p:nvSpPr>
        <p:spPr>
          <a:xfrm>
            <a:off x="738350" y="1907270"/>
            <a:ext cx="7872249" cy="4569730"/>
          </a:xfrm>
        </p:spPr>
        <p:txBody>
          <a:bodyPr>
            <a:normAutofit/>
          </a:bodyPr>
          <a:lstStyle/>
          <a:p>
            <a:r>
              <a:rPr lang="el-GR" b="1" dirty="0" smtClean="0"/>
              <a:t>Μαγνητικά Πεδία</a:t>
            </a:r>
          </a:p>
          <a:p>
            <a:pPr lvl="1"/>
            <a:r>
              <a:rPr lang="el-GR" dirty="0" smtClean="0"/>
              <a:t>Κανόνες δεξιού χεριού για μαγνητικά πεδία</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811" y="2743200"/>
            <a:ext cx="6811326" cy="3733800"/>
          </a:xfrm>
          <a:prstGeom prst="rect">
            <a:avLst/>
          </a:prstGeom>
        </p:spPr>
      </p:pic>
    </p:spTree>
    <p:extLst>
      <p:ext uri="{BB962C8B-B14F-4D97-AF65-F5344CB8AC3E}">
        <p14:creationId xmlns:p14="http://schemas.microsoft.com/office/powerpoint/2010/main" val="42058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p:sp>
        <p:nvSpPr>
          <p:cNvPr id="3" name="Content Placeholder 2"/>
          <p:cNvSpPr>
            <a:spLocks noGrp="1"/>
          </p:cNvSpPr>
          <p:nvPr>
            <p:ph idx="1"/>
          </p:nvPr>
        </p:nvSpPr>
        <p:spPr>
          <a:xfrm>
            <a:off x="738350" y="1907270"/>
            <a:ext cx="7948450" cy="4798330"/>
          </a:xfrm>
        </p:spPr>
        <p:txBody>
          <a:bodyPr>
            <a:normAutofit fontScale="92500" lnSpcReduction="10000"/>
          </a:bodyPr>
          <a:lstStyle/>
          <a:p>
            <a:r>
              <a:rPr lang="el-GR" b="1" dirty="0" smtClean="0"/>
              <a:t>Μαγνητικά Πεδία – Ηλεκτρικά Πεδία : Σύγκριση</a:t>
            </a:r>
          </a:p>
          <a:p>
            <a:pPr marL="822960" lvl="1" indent="-457200">
              <a:buFont typeface="+mj-lt"/>
              <a:buAutoNum type="arabicPeriod"/>
            </a:pPr>
            <a:r>
              <a:rPr lang="en-US" dirty="0" smtClean="0"/>
              <a:t>&gt; </a:t>
            </a:r>
            <a:r>
              <a:rPr lang="el-GR" dirty="0" smtClean="0"/>
              <a:t>Η ηλεκτρική δύναμη εγείρεται κατά την κατεύθυνση του ηλεκτρικού πεδίου </a:t>
            </a:r>
            <a:r>
              <a:rPr lang="en-US" dirty="0" smtClean="0"/>
              <a:t/>
            </a:r>
            <a:br>
              <a:rPr lang="en-US" dirty="0" smtClean="0"/>
            </a:br>
            <a:r>
              <a:rPr lang="en-US" dirty="0" smtClean="0"/>
              <a:t>&gt; </a:t>
            </a:r>
            <a:r>
              <a:rPr lang="el-GR" dirty="0" smtClean="0"/>
              <a:t>Η μαγνητική δύναμη εγείρεται κάθετα στο μαγνητικό πεδίο</a:t>
            </a:r>
          </a:p>
          <a:p>
            <a:pPr marL="822960" lvl="1" indent="-457200">
              <a:buFont typeface="+mj-lt"/>
              <a:buAutoNum type="arabicPeriod"/>
            </a:pPr>
            <a:r>
              <a:rPr lang="en-US" dirty="0" smtClean="0"/>
              <a:t>&gt; </a:t>
            </a:r>
            <a:r>
              <a:rPr lang="el-GR" dirty="0" smtClean="0"/>
              <a:t>Η ηλεκτρική δύναμη ασκείται σε φορτισμένο σωματίδιο άσχετα με την ταχύτητά του </a:t>
            </a:r>
            <a:r>
              <a:rPr lang="en-US" dirty="0" smtClean="0"/>
              <a:t/>
            </a:r>
            <a:br>
              <a:rPr lang="en-US" dirty="0" smtClean="0"/>
            </a:br>
            <a:r>
              <a:rPr lang="en-US" dirty="0" smtClean="0"/>
              <a:t>&gt; </a:t>
            </a:r>
            <a:r>
              <a:rPr lang="el-GR" dirty="0" smtClean="0"/>
              <a:t>Η μαγνητική δύναμη ασκείται σε φορτίο μόνο όταν αυτό κινείται</a:t>
            </a:r>
          </a:p>
          <a:p>
            <a:pPr marL="822960" lvl="1" indent="-457200">
              <a:buFont typeface="+mj-lt"/>
              <a:buAutoNum type="arabicPeriod"/>
            </a:pPr>
            <a:r>
              <a:rPr lang="en-US" dirty="0" smtClean="0"/>
              <a:t>&gt; </a:t>
            </a:r>
            <a:r>
              <a:rPr lang="el-GR" dirty="0" smtClean="0"/>
              <a:t>Η ηλεκτρική δύναμη παράγει έργο μετατοπίζοντας ένα φορτισμένο σωματίδιο</a:t>
            </a:r>
            <a:r>
              <a:rPr lang="en-US" dirty="0" smtClean="0"/>
              <a:t/>
            </a:r>
            <a:br>
              <a:rPr lang="en-US" dirty="0" smtClean="0"/>
            </a:br>
            <a:r>
              <a:rPr lang="en-US" dirty="0" smtClean="0"/>
              <a:t>&gt; </a:t>
            </a:r>
            <a:r>
              <a:rPr lang="el-GR" dirty="0" smtClean="0"/>
              <a:t>Η μαγνητική δύναμη που σχετίζεται με ένα σταθερό μαγνητικό πεδίο ΔΕΝ παράγει έργο κατά τη μετατόπιση του φορτίου, αφού η δύναμη είναι κάθετη στη μετατόπιση!</a:t>
            </a:r>
          </a:p>
        </p:txBody>
      </p:sp>
    </p:spTree>
    <p:extLst>
      <p:ext uri="{BB962C8B-B14F-4D97-AF65-F5344CB8AC3E}">
        <p14:creationId xmlns:p14="http://schemas.microsoft.com/office/powerpoint/2010/main" val="140197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p:sp>
        <p:nvSpPr>
          <p:cNvPr id="3" name="Content Placeholder 2"/>
          <p:cNvSpPr>
            <a:spLocks noGrp="1"/>
          </p:cNvSpPr>
          <p:nvPr>
            <p:ph idx="1"/>
          </p:nvPr>
        </p:nvSpPr>
        <p:spPr>
          <a:xfrm>
            <a:off x="738350" y="1907270"/>
            <a:ext cx="7872249" cy="4798330"/>
          </a:xfrm>
        </p:spPr>
        <p:txBody>
          <a:bodyPr>
            <a:normAutofit/>
          </a:bodyPr>
          <a:lstStyle/>
          <a:p>
            <a:r>
              <a:rPr lang="el-GR" b="1" dirty="0" smtClean="0"/>
              <a:t>Μαγνητικά Πεδία</a:t>
            </a:r>
          </a:p>
          <a:p>
            <a:pPr lvl="1"/>
            <a:r>
              <a:rPr lang="el-GR" dirty="0" smtClean="0"/>
              <a:t>Η 3</a:t>
            </a:r>
            <a:r>
              <a:rPr lang="el-GR" baseline="30000" dirty="0" smtClean="0"/>
              <a:t>η</a:t>
            </a:r>
            <a:r>
              <a:rPr lang="el-GR" dirty="0" smtClean="0"/>
              <a:t> παρατήρηση μας πληροφορεί για κάτι πολύ σημαντικό:</a:t>
            </a:r>
          </a:p>
          <a:p>
            <a:pPr lvl="2"/>
            <a:r>
              <a:rPr lang="el-GR" dirty="0" smtClean="0"/>
              <a:t>Η κινητική ενέργεια ενός φορτισμένου σωματιδίου που κινείται μέσα σε μαγνητικό πεδίο δεν μπορεί να αλλάξει από το μαγνητικό πεδίο (μόνο)</a:t>
            </a:r>
          </a:p>
          <a:p>
            <a:pPr lvl="2"/>
            <a:r>
              <a:rPr lang="el-GR" dirty="0" smtClean="0"/>
              <a:t>Το μαγνητικό πεδίο μπορεί να αλλάξει την κατεύθυνση του διανύσματος της ταχύτητας αλλά δεν μπορεί να αλλάξει το μέτρο της ή την κινητική ενέργειά του</a:t>
            </a:r>
          </a:p>
          <a:p>
            <a:pPr lvl="1"/>
            <a:endParaRPr lang="el-GR" dirty="0"/>
          </a:p>
          <a:p>
            <a:pPr lvl="1"/>
            <a:r>
              <a:rPr lang="el-GR" dirty="0" smtClean="0"/>
              <a:t>Μονάδα μέτρησης του μαγνητικού πεδίου: </a:t>
            </a:r>
            <a:endParaRPr lang="en-US" dirty="0" smtClean="0"/>
          </a:p>
          <a:p>
            <a:pPr marL="365760" lvl="1" indent="0">
              <a:buNone/>
            </a:pPr>
            <a:r>
              <a:rPr lang="en-US" dirty="0"/>
              <a:t>	</a:t>
            </a:r>
            <a:r>
              <a:rPr lang="en-US" dirty="0" smtClean="0"/>
              <a:t>		N/(Cm/s) = T (Tesla)</a:t>
            </a:r>
            <a:endParaRPr lang="el-GR" dirty="0" smtClean="0"/>
          </a:p>
        </p:txBody>
      </p:sp>
    </p:spTree>
    <p:extLst>
      <p:ext uri="{BB962C8B-B14F-4D97-AF65-F5344CB8AC3E}">
        <p14:creationId xmlns:p14="http://schemas.microsoft.com/office/powerpoint/2010/main" val="200130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952" y="1333838"/>
            <a:ext cx="2971800" cy="2981741"/>
          </a:xfrm>
          <a:prstGeom prst="rect">
            <a:avLst/>
          </a:prstGeom>
        </p:spPr>
      </p:pic>
      <p:sp>
        <p:nvSpPr>
          <p:cNvPr id="2" name="Title 1"/>
          <p:cNvSpPr>
            <a:spLocks noGrp="1"/>
          </p:cNvSpPr>
          <p:nvPr>
            <p:ph type="title"/>
          </p:nvPr>
        </p:nvSpPr>
        <p:spPr/>
        <p:txBody>
          <a:bodyPr/>
          <a:lstStyle/>
          <a:p>
            <a:r>
              <a:rPr lang="el-GR" dirty="0"/>
              <a:t>Μαγνητικά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98330"/>
              </a:xfrm>
            </p:spPr>
            <p:txBody>
              <a:bodyPr>
                <a:normAutofit/>
              </a:bodyPr>
              <a:lstStyle/>
              <a:p>
                <a:r>
                  <a:rPr lang="el-GR" b="1" dirty="0" smtClean="0"/>
                  <a:t>Παράδειγμα:</a:t>
                </a:r>
              </a:p>
              <a:p>
                <a:pPr lvl="1"/>
                <a:r>
                  <a:rPr lang="el-GR" dirty="0" smtClean="0"/>
                  <a:t>Ένα ηλεκτρόνιο σε μια παλαιά </a:t>
                </a:r>
                <a:endParaRPr lang="en-US" dirty="0" smtClean="0"/>
              </a:p>
              <a:p>
                <a:pPr marL="365760" lvl="1" indent="0">
                  <a:buNone/>
                </a:pPr>
                <a:r>
                  <a:rPr lang="el-GR" dirty="0" smtClean="0"/>
                  <a:t>τηλεόραση καθοδικού σωλήνα </a:t>
                </a:r>
                <a:br>
                  <a:rPr lang="el-GR" dirty="0" smtClean="0"/>
                </a:br>
                <a:r>
                  <a:rPr lang="el-GR" dirty="0" smtClean="0"/>
                  <a:t>κινείται προς το μπροστινό μέρος </a:t>
                </a:r>
                <a:r>
                  <a:rPr lang="en-US" dirty="0" smtClean="0"/>
                  <a:t/>
                </a:r>
                <a:br>
                  <a:rPr lang="en-US" dirty="0" smtClean="0"/>
                </a:br>
                <a:r>
                  <a:rPr lang="el-GR" dirty="0" smtClean="0"/>
                  <a:t>του σωλήνα με ταχύτητα </a:t>
                </a:r>
                <a14:m>
                  <m:oMath xmlns:m="http://schemas.openxmlformats.org/officeDocument/2006/math">
                    <m:r>
                      <a:rPr lang="el-GR" b="0" i="1" smtClean="0">
                        <a:latin typeface="Cambria Math" panose="02040503050406030204" pitchFamily="18" charset="0"/>
                      </a:rPr>
                      <m:t>8</m:t>
                    </m:r>
                    <m:r>
                      <a:rPr lang="el-GR" b="0" i="1" smtClean="0">
                        <a:latin typeface="Cambria Math" panose="02040503050406030204" pitchFamily="18" charset="0"/>
                        <a:ea typeface="Cambria Math" panose="02040503050406030204" pitchFamily="18" charset="0"/>
                      </a:rPr>
                      <m:t>×</m:t>
                    </m:r>
                    <m:sSup>
                      <m:sSupPr>
                        <m:ctrlPr>
                          <a:rPr lang="el-GR" b="0" i="1" smtClean="0">
                            <a:latin typeface="Cambria Math" panose="02040503050406030204" pitchFamily="18" charset="0"/>
                            <a:ea typeface="Cambria Math" panose="02040503050406030204" pitchFamily="18" charset="0"/>
                          </a:rPr>
                        </m:ctrlPr>
                      </m:sSupPr>
                      <m:e>
                        <m:r>
                          <a:rPr lang="el-GR" b="0" i="1" smtClean="0">
                            <a:latin typeface="Cambria Math" panose="02040503050406030204" pitchFamily="18" charset="0"/>
                            <a:ea typeface="Cambria Math" panose="02040503050406030204" pitchFamily="18" charset="0"/>
                          </a:rPr>
                          <m:t>10</m:t>
                        </m:r>
                      </m:e>
                      <m:sup>
                        <m:r>
                          <a:rPr lang="el-GR" b="0" i="1" smtClean="0">
                            <a:latin typeface="Cambria Math" panose="02040503050406030204" pitchFamily="18" charset="0"/>
                            <a:ea typeface="Cambria Math" panose="02040503050406030204" pitchFamily="18" charset="0"/>
                          </a:rPr>
                          <m:t>6</m:t>
                        </m:r>
                      </m:sup>
                    </m:sSup>
                  </m:oMath>
                </a14:m>
                <a:r>
                  <a:rPr lang="el-GR" dirty="0" smtClean="0"/>
                  <a:t> </a:t>
                </a:r>
                <a:r>
                  <a:rPr lang="en-US" dirty="0" smtClean="0"/>
                  <a:t>m/s </a:t>
                </a:r>
                <a:r>
                  <a:rPr lang="el-GR" dirty="0" smtClean="0"/>
                  <a:t/>
                </a:r>
                <a:br>
                  <a:rPr lang="el-GR" dirty="0" smtClean="0"/>
                </a:br>
                <a:r>
                  <a:rPr lang="el-GR" dirty="0" smtClean="0"/>
                  <a:t>κατά μήκος του άξονα </a:t>
                </a:r>
                <a:r>
                  <a:rPr lang="en-US" dirty="0" smtClean="0"/>
                  <a:t>x (</a:t>
                </a:r>
                <a:r>
                  <a:rPr lang="el-GR" dirty="0" smtClean="0"/>
                  <a:t>Σχήμα). </a:t>
                </a:r>
                <a:r>
                  <a:rPr lang="en-US" dirty="0" smtClean="0"/>
                  <a:t/>
                </a:r>
                <a:br>
                  <a:rPr lang="en-US" dirty="0" smtClean="0"/>
                </a:br>
                <a:r>
                  <a:rPr lang="el-GR" dirty="0" smtClean="0"/>
                  <a:t>Γύρω από το σωλήνα βρίσκονται </a:t>
                </a:r>
                <a:r>
                  <a:rPr lang="en-US" dirty="0" smtClean="0"/>
                  <a:t/>
                </a:r>
                <a:br>
                  <a:rPr lang="en-US" dirty="0" smtClean="0"/>
                </a:br>
                <a:r>
                  <a:rPr lang="el-GR" dirty="0" smtClean="0"/>
                  <a:t>σπείρες από καλώδια που δημιουργούν μαγνητικά πεδία μέτρου </a:t>
                </a:r>
                <a14:m>
                  <m:oMath xmlns:m="http://schemas.openxmlformats.org/officeDocument/2006/math">
                    <m:r>
                      <a:rPr lang="el-GR" b="0" i="1" smtClean="0">
                        <a:latin typeface="Cambria Math" panose="02040503050406030204" pitchFamily="18" charset="0"/>
                      </a:rPr>
                      <m:t>0.025</m:t>
                    </m:r>
                  </m:oMath>
                </a14:m>
                <a:r>
                  <a:rPr lang="el-GR" dirty="0" smtClean="0"/>
                  <a:t> </a:t>
                </a:r>
                <a:r>
                  <a:rPr lang="en-US" dirty="0" smtClean="0"/>
                  <a:t>T, </a:t>
                </a:r>
                <a:r>
                  <a:rPr lang="el-GR" dirty="0" smtClean="0"/>
                  <a:t>υπό γωνία 60 μοιρών με τον άξονα </a:t>
                </a:r>
                <a:r>
                  <a:rPr lang="en-US" dirty="0" smtClean="0"/>
                  <a:t>x </a:t>
                </a:r>
                <a:r>
                  <a:rPr lang="el-GR" dirty="0" smtClean="0"/>
                  <a:t>και το διάνυσμα του μέτρου αυτού κείται στο </a:t>
                </a:r>
                <a:r>
                  <a:rPr lang="en-US" dirty="0" err="1" smtClean="0"/>
                  <a:t>xy</a:t>
                </a:r>
                <a:r>
                  <a:rPr lang="en-US" dirty="0" smtClean="0"/>
                  <a:t> </a:t>
                </a:r>
                <a:r>
                  <a:rPr lang="el-GR" dirty="0" smtClean="0"/>
                  <a:t>επίπεδο. Βρείτε τη μαγνητική δύναμη που ασκείται στο ηλεκτρόνιο.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98330"/>
              </a:xfrm>
              <a:blipFill rotWithShape="0">
                <a:blip r:embed="rId3"/>
                <a:stretch>
                  <a:fillRect t="-1017"/>
                </a:stretch>
              </a:blipFill>
            </p:spPr>
            <p:txBody>
              <a:bodyPr/>
              <a:lstStyle/>
              <a:p>
                <a:r>
                  <a:rPr lang="el-GR">
                    <a:noFill/>
                  </a:rPr>
                  <a:t> </a:t>
                </a:r>
              </a:p>
            </p:txBody>
          </p:sp>
        </mc:Fallback>
      </mc:AlternateContent>
    </p:spTree>
    <p:extLst>
      <p:ext uri="{BB962C8B-B14F-4D97-AF65-F5344CB8AC3E}">
        <p14:creationId xmlns:p14="http://schemas.microsoft.com/office/powerpoint/2010/main" val="29660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952" y="1333838"/>
            <a:ext cx="2971800" cy="2981741"/>
          </a:xfrm>
          <a:prstGeom prst="rect">
            <a:avLst/>
          </a:prstGeom>
        </p:spPr>
      </p:pic>
      <p:sp>
        <p:nvSpPr>
          <p:cNvPr id="2" name="Title 1"/>
          <p:cNvSpPr>
            <a:spLocks noGrp="1"/>
          </p:cNvSpPr>
          <p:nvPr>
            <p:ph type="title"/>
          </p:nvPr>
        </p:nvSpPr>
        <p:spPr/>
        <p:txBody>
          <a:bodyPr/>
          <a:lstStyle/>
          <a:p>
            <a:r>
              <a:rPr lang="el-GR" dirty="0"/>
              <a:t>Μαγνητικά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98330"/>
              </a:xfrm>
            </p:spPr>
            <p:txBody>
              <a:bodyPr>
                <a:normAutofit/>
              </a:bodyPr>
              <a:lstStyle/>
              <a:p>
                <a:r>
                  <a:rPr lang="el-GR" b="1" dirty="0" smtClean="0"/>
                  <a:t>Παράδειγμα</a:t>
                </a:r>
                <a:r>
                  <a:rPr lang="en-US" b="1" dirty="0" smtClean="0"/>
                  <a:t> – </a:t>
                </a:r>
                <a:r>
                  <a:rPr lang="el-GR" b="1" dirty="0" smtClean="0"/>
                  <a:t>Λύση:</a:t>
                </a:r>
              </a:p>
              <a:p>
                <a:pPr lvl="1"/>
                <a:r>
                  <a:rPr lang="el-GR" sz="1600" dirty="0" smtClean="0"/>
                  <a:t>Ένα ηλεκτρόνιο σε μια παλαιά τηλεόραση </a:t>
                </a:r>
                <a:br>
                  <a:rPr lang="el-GR" sz="1600" dirty="0" smtClean="0"/>
                </a:br>
                <a:r>
                  <a:rPr lang="el-GR" sz="1600" dirty="0" smtClean="0"/>
                  <a:t>καθοδικού σωλήνα κινείται προς το </a:t>
                </a:r>
                <a:r>
                  <a:rPr lang="el-GR" sz="1600" dirty="0" err="1" smtClean="0"/>
                  <a:t>μπρο</a:t>
                </a:r>
                <a:r>
                  <a:rPr lang="el-GR" sz="1600" dirty="0" smtClean="0"/>
                  <a:t>-</a:t>
                </a:r>
                <a:br>
                  <a:rPr lang="el-GR" sz="1600" dirty="0" smtClean="0"/>
                </a:br>
                <a:r>
                  <a:rPr lang="el-GR" sz="1600" dirty="0" err="1" smtClean="0"/>
                  <a:t>στινό</a:t>
                </a:r>
                <a:r>
                  <a:rPr lang="el-GR" sz="1600" dirty="0" smtClean="0"/>
                  <a:t> μέρος του σωλήνα με ταχύτητα </a:t>
                </a:r>
                <a:br>
                  <a:rPr lang="el-GR" sz="1600" dirty="0" smtClean="0"/>
                </a:br>
                <a14:m>
                  <m:oMath xmlns:m="http://schemas.openxmlformats.org/officeDocument/2006/math">
                    <m:r>
                      <a:rPr lang="el-GR" sz="1600" b="0" i="1" smtClean="0">
                        <a:latin typeface="Cambria Math" panose="02040503050406030204" pitchFamily="18" charset="0"/>
                      </a:rPr>
                      <m:t>8</m:t>
                    </m:r>
                    <m:r>
                      <a:rPr lang="el-GR" sz="1600" b="0" i="1" smtClean="0">
                        <a:latin typeface="Cambria Math" panose="02040503050406030204" pitchFamily="18" charset="0"/>
                        <a:ea typeface="Cambria Math" panose="02040503050406030204" pitchFamily="18" charset="0"/>
                      </a:rPr>
                      <m:t>×</m:t>
                    </m:r>
                    <m:sSup>
                      <m:sSupPr>
                        <m:ctrlPr>
                          <a:rPr lang="el-GR" sz="1600" b="0" i="1" smtClean="0">
                            <a:latin typeface="Cambria Math" panose="02040503050406030204" pitchFamily="18" charset="0"/>
                            <a:ea typeface="Cambria Math" panose="02040503050406030204" pitchFamily="18" charset="0"/>
                          </a:rPr>
                        </m:ctrlPr>
                      </m:sSupPr>
                      <m:e>
                        <m:r>
                          <a:rPr lang="el-GR" sz="1600" b="0" i="1" smtClean="0">
                            <a:latin typeface="Cambria Math" panose="02040503050406030204" pitchFamily="18" charset="0"/>
                            <a:ea typeface="Cambria Math" panose="02040503050406030204" pitchFamily="18" charset="0"/>
                          </a:rPr>
                          <m:t>10</m:t>
                        </m:r>
                      </m:e>
                      <m:sup>
                        <m:r>
                          <a:rPr lang="el-GR" sz="1600" b="0" i="1" smtClean="0">
                            <a:latin typeface="Cambria Math" panose="02040503050406030204" pitchFamily="18" charset="0"/>
                            <a:ea typeface="Cambria Math" panose="02040503050406030204" pitchFamily="18" charset="0"/>
                          </a:rPr>
                          <m:t>6</m:t>
                        </m:r>
                      </m:sup>
                    </m:sSup>
                  </m:oMath>
                </a14:m>
                <a:r>
                  <a:rPr lang="el-GR" sz="1600" dirty="0" smtClean="0"/>
                  <a:t> </a:t>
                </a:r>
                <a:r>
                  <a:rPr lang="en-US" sz="1600" dirty="0" smtClean="0"/>
                  <a:t>m/s </a:t>
                </a:r>
                <a:r>
                  <a:rPr lang="el-GR" sz="1600" dirty="0" smtClean="0"/>
                  <a:t>κατά μήκος του άξονα </a:t>
                </a:r>
                <a:r>
                  <a:rPr lang="en-US" sz="1600" dirty="0" smtClean="0"/>
                  <a:t>x (</a:t>
                </a:r>
                <a:r>
                  <a:rPr lang="el-GR" sz="1600" dirty="0" smtClean="0"/>
                  <a:t>Σχήμα). </a:t>
                </a:r>
                <a:r>
                  <a:rPr lang="en-US" sz="1600" dirty="0" smtClean="0"/>
                  <a:t/>
                </a:r>
                <a:br>
                  <a:rPr lang="en-US" sz="1600" dirty="0" smtClean="0"/>
                </a:br>
                <a:r>
                  <a:rPr lang="el-GR" sz="1600" dirty="0" smtClean="0"/>
                  <a:t>Γύρω από το σωλήνα βρίσκονται σπείρες από </a:t>
                </a:r>
                <a:br>
                  <a:rPr lang="el-GR" sz="1600" dirty="0" smtClean="0"/>
                </a:br>
                <a:r>
                  <a:rPr lang="el-GR" sz="1600" dirty="0" smtClean="0"/>
                  <a:t>καλώδια που δημιουργούν μαγνητικά πεδία </a:t>
                </a:r>
                <a:br>
                  <a:rPr lang="el-GR" sz="1600" dirty="0" smtClean="0"/>
                </a:br>
                <a:r>
                  <a:rPr lang="el-GR" sz="1600" dirty="0" smtClean="0"/>
                  <a:t>μέτρου </a:t>
                </a:r>
                <a14:m>
                  <m:oMath xmlns:m="http://schemas.openxmlformats.org/officeDocument/2006/math">
                    <m:r>
                      <a:rPr lang="el-GR" sz="1600" b="0" i="1" smtClean="0">
                        <a:latin typeface="Cambria Math" panose="02040503050406030204" pitchFamily="18" charset="0"/>
                      </a:rPr>
                      <m:t>0.025</m:t>
                    </m:r>
                  </m:oMath>
                </a14:m>
                <a:r>
                  <a:rPr lang="el-GR" sz="1600" dirty="0" smtClean="0"/>
                  <a:t> </a:t>
                </a:r>
                <a:r>
                  <a:rPr lang="en-US" sz="1600" dirty="0" smtClean="0"/>
                  <a:t>T, </a:t>
                </a:r>
                <a:r>
                  <a:rPr lang="el-GR" sz="1600" dirty="0" smtClean="0"/>
                  <a:t>υπό γωνία 60 μοιρών με τον </a:t>
                </a:r>
                <a:br>
                  <a:rPr lang="el-GR" sz="1600" dirty="0" smtClean="0"/>
                </a:br>
                <a:r>
                  <a:rPr lang="el-GR" sz="1600" dirty="0" smtClean="0"/>
                  <a:t>άξονα </a:t>
                </a:r>
                <a:r>
                  <a:rPr lang="en-US" sz="1600" dirty="0" smtClean="0"/>
                  <a:t>x </a:t>
                </a:r>
                <a:r>
                  <a:rPr lang="el-GR" sz="1600" dirty="0" smtClean="0"/>
                  <a:t>και το διάνυσμα του μέτρου αυτού κείται στο </a:t>
                </a:r>
                <a:br>
                  <a:rPr lang="el-GR" sz="1600" dirty="0" smtClean="0"/>
                </a:br>
                <a:r>
                  <a:rPr lang="en-US" sz="1600" dirty="0" err="1" smtClean="0"/>
                  <a:t>xy</a:t>
                </a:r>
                <a:r>
                  <a:rPr lang="en-US" sz="1600" dirty="0" smtClean="0"/>
                  <a:t> </a:t>
                </a:r>
                <a:r>
                  <a:rPr lang="el-GR" sz="1600" dirty="0" smtClean="0"/>
                  <a:t>επίπεδο. Βρείτε τη μαγνητική δύναμη που ασκείται στο ηλεκτρόνιο.</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98330"/>
              </a:xfrm>
              <a:blipFill rotWithShape="0">
                <a:blip r:embed="rId3"/>
                <a:stretch>
                  <a:fillRect t="-101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768960" y="4770360"/>
              <a:ext cx="4593960" cy="1335960"/>
            </p14:xfrm>
          </p:contentPart>
        </mc:Choice>
        <mc:Fallback xmlns="">
          <p:pic>
            <p:nvPicPr>
              <p:cNvPr id="5" name="Ink 4"/>
              <p:cNvPicPr/>
              <p:nvPr/>
            </p:nvPicPr>
            <p:blipFill>
              <a:blip r:embed="rId5"/>
              <a:stretch>
                <a:fillRect/>
              </a:stretch>
            </p:blipFill>
            <p:spPr>
              <a:xfrm>
                <a:off x="757440" y="4756320"/>
                <a:ext cx="4619520" cy="1362240"/>
              </a:xfrm>
              <a:prstGeom prst="rect">
                <a:avLst/>
              </a:prstGeom>
            </p:spPr>
          </p:pic>
        </mc:Fallback>
      </mc:AlternateContent>
    </p:spTree>
    <p:extLst>
      <p:ext uri="{BB962C8B-B14F-4D97-AF65-F5344CB8AC3E}">
        <p14:creationId xmlns:p14="http://schemas.microsoft.com/office/powerpoint/2010/main" val="3290178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Ηλεκτρικό πεδίο</a:t>
                </a:r>
                <a:endParaRPr lang="en-US" b="1" dirty="0" smtClean="0"/>
              </a:p>
              <a:p>
                <a:pPr lvl="1"/>
                <a:r>
                  <a:rPr lang="el-GR" dirty="0" smtClean="0"/>
                  <a:t>Πολλές πηγές φορτίου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m:t>
                        </m:r>
                      </m:sub>
                    </m:sSub>
                  </m:oMath>
                </a14:m>
                <a:endParaRPr lang="el-GR" dirty="0" smtClean="0"/>
              </a:p>
              <a:p>
                <a:pPr lvl="1"/>
                <a:r>
                  <a:rPr lang="el-GR" dirty="0" smtClean="0"/>
                  <a:t>Ηλεκτρικό πεδίο: διανυσματικό μέγεθος</a:t>
                </a:r>
                <a:br>
                  <a:rPr lang="el-GR" dirty="0" smtClean="0"/>
                </a:br>
                <a:endParaRPr lang="en-US" dirty="0" smtClean="0"/>
              </a:p>
              <a:p>
                <a:pPr marL="365760" lvl="1" indent="0">
                  <a:buNone/>
                </a:pPr>
                <a14:m>
                  <m:oMathPara xmlns:m="http://schemas.openxmlformats.org/officeDocument/2006/math">
                    <m:oMathParaPr>
                      <m:jc m:val="centerGroup"/>
                    </m:oMathParaPr>
                    <m:oMath xmlns:m="http://schemas.openxmlformats.org/officeDocument/2006/math">
                      <m:acc>
                        <m:accPr>
                          <m:chr m:val="⃗"/>
                          <m:ctrlPr>
                            <a:rPr lang="el-GR" i="1">
                              <a:latin typeface="Cambria Math" panose="02040503050406030204" pitchFamily="18" charset="0"/>
                            </a:rPr>
                          </m:ctrlPr>
                        </m:accPr>
                        <m:e>
                          <m:r>
                            <a:rPr lang="en-US" i="1">
                              <a:latin typeface="Cambria Math" panose="02040503050406030204" pitchFamily="18" charset="0"/>
                            </a:rPr>
                            <m:t>𝐸</m:t>
                          </m:r>
                        </m:e>
                      </m:ac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m:t>
                                  </m:r>
                                </m:sub>
                              </m:sSub>
                            </m:num>
                            <m:den>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𝑟</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den>
                          </m:f>
                          <m:acc>
                            <m:accPr>
                              <m:chr m:val="⃗"/>
                              <m:ctrlPr>
                                <a:rPr lang="en-US" i="1">
                                  <a:latin typeface="Cambria Math" panose="02040503050406030204" pitchFamily="18" charset="0"/>
                                </a:rPr>
                              </m:ctrlPr>
                            </m:accPr>
                            <m:e>
                              <m:sSub>
                                <m:sSubPr>
                                  <m:ctrlPr>
                                    <a:rPr lang="en-US" b="1" i="1" smtClean="0">
                                      <a:latin typeface="Cambria Math" panose="02040503050406030204" pitchFamily="18" charset="0"/>
                                    </a:rPr>
                                  </m:ctrlPr>
                                </m:sSubPr>
                                <m:e>
                                  <m:r>
                                    <a:rPr lang="en-US" b="1" i="0" smtClean="0">
                                      <a:latin typeface="Cambria Math" panose="02040503050406030204" pitchFamily="18" charset="0"/>
                                    </a:rPr>
                                    <m:t>𝐫</m:t>
                                  </m:r>
                                </m:e>
                                <m:sub>
                                  <m:r>
                                    <a:rPr lang="en-US" b="1" i="0" smtClean="0">
                                      <a:latin typeface="Cambria Math" panose="02040503050406030204" pitchFamily="18" charset="0"/>
                                    </a:rPr>
                                    <m:t>𝐢</m:t>
                                  </m:r>
                                </m:sub>
                              </m:sSub>
                            </m:e>
                          </m:acc>
                        </m:e>
                      </m:nary>
                    </m:oMath>
                  </m:oMathPara>
                </a14:m>
                <a:endParaRPr lang="el-GR" dirty="0" smtClean="0"/>
              </a:p>
              <a:p>
                <a:pPr marL="365760" lvl="1" indent="0">
                  <a:buNone/>
                </a:pPr>
                <a:r>
                  <a:rPr lang="el-GR" dirty="0" smtClean="0"/>
                  <a:t>όπου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𝑖</m:t>
                        </m:r>
                      </m:sub>
                    </m:sSub>
                  </m:oMath>
                </a14:m>
                <a:r>
                  <a:rPr lang="el-GR" dirty="0" smtClean="0"/>
                  <a:t> η απόσταση κάθε πηγής από ένα σημείο </a:t>
                </a:r>
                <a:r>
                  <a:rPr lang="en-US" dirty="0" smtClean="0"/>
                  <a:t>P </a:t>
                </a:r>
                <a:r>
                  <a:rPr lang="el-GR" dirty="0" smtClean="0"/>
                  <a:t>και </a:t>
                </a:r>
                <a14:m>
                  <m:oMath xmlns:m="http://schemas.openxmlformats.org/officeDocument/2006/math">
                    <m:acc>
                      <m:accPr>
                        <m:chr m:val="⃗"/>
                        <m:ctrlPr>
                          <a:rPr lang="en-US" i="1">
                            <a:latin typeface="Cambria Math" panose="02040503050406030204" pitchFamily="18" charset="0"/>
                          </a:rPr>
                        </m:ctrlPr>
                      </m:accPr>
                      <m:e>
                        <m:sSub>
                          <m:sSubPr>
                            <m:ctrlPr>
                              <a:rPr lang="en-US" b="1" i="1">
                                <a:latin typeface="Cambria Math" panose="02040503050406030204" pitchFamily="18" charset="0"/>
                              </a:rPr>
                            </m:ctrlPr>
                          </m:sSubPr>
                          <m:e>
                            <m:r>
                              <a:rPr lang="en-US" b="1">
                                <a:latin typeface="Cambria Math" panose="02040503050406030204" pitchFamily="18" charset="0"/>
                              </a:rPr>
                              <m:t>𝐫</m:t>
                            </m:r>
                          </m:e>
                          <m:sub>
                            <m:r>
                              <a:rPr lang="en-US" b="1">
                                <a:latin typeface="Cambria Math" panose="02040503050406030204" pitchFamily="18" charset="0"/>
                              </a:rPr>
                              <m:t>𝐢</m:t>
                            </m:r>
                          </m:sub>
                        </m:sSub>
                      </m:e>
                    </m:acc>
                  </m:oMath>
                </a14:m>
                <a:r>
                  <a:rPr lang="el-GR" dirty="0" smtClean="0"/>
                  <a:t> το </a:t>
                </a:r>
                <a:r>
                  <a:rPr lang="el-GR" dirty="0" err="1" smtClean="0"/>
                  <a:t>μοναδιαίο</a:t>
                </a:r>
                <a:r>
                  <a:rPr lang="el-GR" dirty="0" smtClean="0"/>
                  <a:t> διάνυσμα από την πηγή </a:t>
                </a:r>
                <a:r>
                  <a:rPr lang="en-US" dirty="0" err="1" smtClean="0"/>
                  <a:t>i</a:t>
                </a:r>
                <a:r>
                  <a:rPr lang="en-US" dirty="0" smtClean="0"/>
                  <a:t> </a:t>
                </a:r>
                <a:r>
                  <a:rPr lang="el-GR" dirty="0" smtClean="0"/>
                  <a:t>στο σημείο </a:t>
                </a:r>
                <a:r>
                  <a:rPr lang="en-US" dirty="0" smtClean="0"/>
                  <a:t>P</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3"/>
                <a:stretch>
                  <a:fillRect t="-1085" r="-930"/>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4770720" y="774000"/>
              <a:ext cx="3657600" cy="2011680"/>
            </p14:xfrm>
          </p:contentPart>
        </mc:Choice>
        <mc:Fallback xmlns="">
          <p:pic>
            <p:nvPicPr>
              <p:cNvPr id="4" name="Ink 3"/>
              <p:cNvPicPr/>
              <p:nvPr/>
            </p:nvPicPr>
            <p:blipFill>
              <a:blip r:embed="rId5"/>
              <a:stretch>
                <a:fillRect/>
              </a:stretch>
            </p:blipFill>
            <p:spPr>
              <a:xfrm>
                <a:off x="4767120" y="770040"/>
                <a:ext cx="3675600" cy="2027520"/>
              </a:xfrm>
              <a:prstGeom prst="rect">
                <a:avLst/>
              </a:prstGeom>
            </p:spPr>
          </p:pic>
        </mc:Fallback>
      </mc:AlternateContent>
    </p:spTree>
    <p:extLst>
      <p:ext uri="{BB962C8B-B14F-4D97-AF65-F5344CB8AC3E}">
        <p14:creationId xmlns:p14="http://schemas.microsoft.com/office/powerpoint/2010/main" val="29208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p:sp>
        <p:nvSpPr>
          <p:cNvPr id="3" name="Content Placeholder 2"/>
          <p:cNvSpPr>
            <a:spLocks noGrp="1"/>
          </p:cNvSpPr>
          <p:nvPr>
            <p:ph idx="1"/>
          </p:nvPr>
        </p:nvSpPr>
        <p:spPr>
          <a:xfrm>
            <a:off x="738350" y="1907270"/>
            <a:ext cx="7872249" cy="4798330"/>
          </a:xfrm>
        </p:spPr>
        <p:txBody>
          <a:bodyPr>
            <a:normAutofit/>
          </a:bodyPr>
          <a:lstStyle/>
          <a:p>
            <a:r>
              <a:rPr lang="el-GR" b="1" dirty="0" smtClean="0"/>
              <a:t>Μαγνητικά Πεδία</a:t>
            </a:r>
          </a:p>
          <a:p>
            <a:pPr lvl="1"/>
            <a:r>
              <a:rPr lang="el-GR" dirty="0" smtClean="0"/>
              <a:t>Ας μελετήσουμε την κίνηση ενός σωματιδίου </a:t>
            </a:r>
            <a:r>
              <a:rPr lang="el-GR" dirty="0"/>
              <a:t>ε</a:t>
            </a:r>
            <a:r>
              <a:rPr lang="el-GR" dirty="0" smtClean="0"/>
              <a:t>ντός ομογενούς μαγνητικού πεδίου</a:t>
            </a:r>
          </a:p>
          <a:p>
            <a:pPr lvl="1"/>
            <a:endParaRPr lang="el-GR" dirty="0" smtClean="0"/>
          </a:p>
          <a:p>
            <a:pPr lvl="1"/>
            <a:r>
              <a:rPr lang="el-GR" dirty="0" smtClean="0"/>
              <a:t>Πολλές φορές το μαγνητικό πεδίο βολεύει να σχεδιάζεται κάθετα στη σελίδα (στη διαφάνεια)</a:t>
            </a:r>
          </a:p>
          <a:p>
            <a:pPr lvl="1"/>
            <a:endParaRPr lang="el-GR" dirty="0" smtClean="0"/>
          </a:p>
          <a:p>
            <a:pPr lvl="1"/>
            <a:r>
              <a:rPr lang="el-GR" dirty="0" smtClean="0"/>
              <a:t>Υιοθετούμε τα σχέδια που ακολουθούν</a:t>
            </a:r>
          </a:p>
        </p:txBody>
      </p:sp>
    </p:spTree>
    <p:extLst>
      <p:ext uri="{BB962C8B-B14F-4D97-AF65-F5344CB8AC3E}">
        <p14:creationId xmlns:p14="http://schemas.microsoft.com/office/powerpoint/2010/main" val="11495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626" y="1907270"/>
            <a:ext cx="7487695" cy="4569730"/>
          </a:xfrm>
          <a:prstGeom prst="rect">
            <a:avLst/>
          </a:prstGeom>
        </p:spPr>
      </p:pic>
      <p:sp>
        <p:nvSpPr>
          <p:cNvPr id="2" name="Title 1"/>
          <p:cNvSpPr>
            <a:spLocks noGrp="1"/>
          </p:cNvSpPr>
          <p:nvPr>
            <p:ph type="title"/>
          </p:nvPr>
        </p:nvSpPr>
        <p:spPr/>
        <p:txBody>
          <a:bodyPr/>
          <a:lstStyle/>
          <a:p>
            <a:r>
              <a:rPr lang="el-GR" dirty="0"/>
              <a:t>Μαγνητικά Πεδία</a:t>
            </a:r>
          </a:p>
        </p:txBody>
      </p:sp>
      <p:sp>
        <p:nvSpPr>
          <p:cNvPr id="3" name="Content Placeholder 2"/>
          <p:cNvSpPr>
            <a:spLocks noGrp="1"/>
          </p:cNvSpPr>
          <p:nvPr>
            <p:ph idx="1"/>
          </p:nvPr>
        </p:nvSpPr>
        <p:spPr>
          <a:xfrm>
            <a:off x="738350" y="1907270"/>
            <a:ext cx="7872249" cy="4798330"/>
          </a:xfrm>
        </p:spPr>
        <p:txBody>
          <a:bodyPr>
            <a:normAutofit/>
          </a:bodyPr>
          <a:lstStyle/>
          <a:p>
            <a:r>
              <a:rPr lang="el-GR" b="1" dirty="0" smtClean="0"/>
              <a:t>Μαγνητικά Πεδία</a:t>
            </a:r>
          </a:p>
        </p:txBody>
      </p:sp>
    </p:spTree>
    <p:extLst>
      <p:ext uri="{BB962C8B-B14F-4D97-AF65-F5344CB8AC3E}">
        <p14:creationId xmlns:p14="http://schemas.microsoft.com/office/powerpoint/2010/main" val="120277989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p:sp>
        <p:nvSpPr>
          <p:cNvPr id="3" name="Content Placeholder 2"/>
          <p:cNvSpPr>
            <a:spLocks noGrp="1"/>
          </p:cNvSpPr>
          <p:nvPr>
            <p:ph idx="1"/>
          </p:nvPr>
        </p:nvSpPr>
        <p:spPr>
          <a:xfrm>
            <a:off x="738350" y="1907270"/>
            <a:ext cx="7872249" cy="4493530"/>
          </a:xfrm>
        </p:spPr>
        <p:txBody>
          <a:bodyPr>
            <a:normAutofit lnSpcReduction="10000"/>
          </a:bodyPr>
          <a:lstStyle/>
          <a:p>
            <a:r>
              <a:rPr lang="el-GR" b="1" dirty="0" smtClean="0"/>
              <a:t>Μαγνητικά Πεδία</a:t>
            </a:r>
          </a:p>
          <a:p>
            <a:pPr lvl="1"/>
            <a:r>
              <a:rPr lang="el-GR" dirty="0" smtClean="0"/>
              <a:t>Έστω ένα θετικό φορτίο σε </a:t>
            </a:r>
            <a:br>
              <a:rPr lang="el-GR" dirty="0" smtClean="0"/>
            </a:br>
            <a:r>
              <a:rPr lang="el-GR" dirty="0" smtClean="0"/>
              <a:t>ομογενές μαγνητικό πεδίο</a:t>
            </a:r>
          </a:p>
          <a:p>
            <a:pPr lvl="1"/>
            <a:r>
              <a:rPr lang="el-GR" dirty="0" smtClean="0"/>
              <a:t>Η αρχική του ταχύτητα </a:t>
            </a:r>
            <a:br>
              <a:rPr lang="el-GR" dirty="0" smtClean="0"/>
            </a:br>
            <a:r>
              <a:rPr lang="el-GR" dirty="0" smtClean="0"/>
              <a:t>είναι </a:t>
            </a:r>
            <a:r>
              <a:rPr lang="el-GR" i="1" dirty="0" smtClean="0"/>
              <a:t>κάθετη στο πεδίο</a:t>
            </a:r>
          </a:p>
          <a:p>
            <a:pPr lvl="1"/>
            <a:r>
              <a:rPr lang="el-GR" dirty="0" smtClean="0"/>
              <a:t>Η μαγνητική δύναμη είναι</a:t>
            </a:r>
            <a:br>
              <a:rPr lang="el-GR" dirty="0" smtClean="0"/>
            </a:br>
            <a:r>
              <a:rPr lang="el-GR" dirty="0" smtClean="0"/>
              <a:t>κάθετη επίπεδο που </a:t>
            </a:r>
            <a:r>
              <a:rPr lang="el-GR" dirty="0" err="1" smtClean="0"/>
              <a:t>σχη</a:t>
            </a:r>
            <a:r>
              <a:rPr lang="el-GR" dirty="0" smtClean="0"/>
              <a:t>-</a:t>
            </a:r>
            <a:br>
              <a:rPr lang="el-GR" dirty="0" smtClean="0"/>
            </a:br>
            <a:r>
              <a:rPr lang="el-GR" dirty="0" smtClean="0"/>
              <a:t>ματίζουν τα διανύσματα</a:t>
            </a:r>
            <a:br>
              <a:rPr lang="el-GR" dirty="0" smtClean="0"/>
            </a:br>
            <a:r>
              <a:rPr lang="el-GR" dirty="0" smtClean="0"/>
              <a:t>της ταχύτητας και του </a:t>
            </a:r>
            <a:br>
              <a:rPr lang="el-GR" dirty="0" smtClean="0"/>
            </a:br>
            <a:r>
              <a:rPr lang="el-GR" dirty="0" smtClean="0"/>
              <a:t>μαγνητικού πεδίου</a:t>
            </a:r>
          </a:p>
          <a:p>
            <a:pPr lvl="2"/>
            <a:r>
              <a:rPr lang="el-GR" dirty="0" smtClean="0"/>
              <a:t>Σε κάθε χρονική στιγμή</a:t>
            </a:r>
          </a:p>
          <a:p>
            <a:pPr lvl="1"/>
            <a:r>
              <a:rPr lang="el-GR" dirty="0" smtClean="0"/>
              <a:t>Εκτελεί ομαλή κυκλική</a:t>
            </a:r>
            <a:br>
              <a:rPr lang="el-GR" dirty="0" smtClean="0"/>
            </a:br>
            <a:r>
              <a:rPr lang="el-GR" dirty="0" smtClean="0"/>
              <a:t>κίνηση! </a:t>
            </a:r>
            <a:r>
              <a:rPr lang="el-GR" dirty="0" smtClean="0">
                <a:sym typeface="Wingdings" panose="05000000000000000000" pitchFamily="2" charset="2"/>
              </a:rPr>
              <a:t></a:t>
            </a:r>
            <a:endParaRPr lang="el-GR"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396880"/>
            <a:ext cx="3657599" cy="511707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131160" y="3327480"/>
              <a:ext cx="381960" cy="236880"/>
            </p14:xfrm>
          </p:contentPart>
        </mc:Choice>
        <mc:Fallback xmlns="">
          <p:pic>
            <p:nvPicPr>
              <p:cNvPr id="5" name="Ink 4"/>
              <p:cNvPicPr/>
              <p:nvPr/>
            </p:nvPicPr>
            <p:blipFill>
              <a:blip r:embed="rId4"/>
              <a:stretch>
                <a:fillRect/>
              </a:stretch>
            </p:blipFill>
            <p:spPr>
              <a:xfrm>
                <a:off x="6115320" y="3313440"/>
                <a:ext cx="411120" cy="266760"/>
              </a:xfrm>
              <a:prstGeom prst="rect">
                <a:avLst/>
              </a:prstGeom>
            </p:spPr>
          </p:pic>
        </mc:Fallback>
      </mc:AlternateContent>
    </p:spTree>
    <p:extLst>
      <p:ext uri="{BB962C8B-B14F-4D97-AF65-F5344CB8AC3E}">
        <p14:creationId xmlns:p14="http://schemas.microsoft.com/office/powerpoint/2010/main" val="241266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lnSpcReduction="10000"/>
              </a:bodyPr>
              <a:lstStyle/>
              <a:p>
                <a:r>
                  <a:rPr lang="el-GR" b="1" dirty="0" smtClean="0"/>
                  <a:t>Μαγνητικά Πεδία</a:t>
                </a:r>
                <a:endParaRPr lang="en-US" b="1" dirty="0"/>
              </a:p>
              <a:p>
                <a:pPr lvl="1"/>
                <a:r>
                  <a:rPr lang="el-GR" dirty="0" smtClean="0"/>
                  <a:t>Το μέτρο της μαγνητικής</a:t>
                </a:r>
                <a:r>
                  <a:rPr lang="en-US" dirty="0" smtClean="0"/>
                  <a:t> </a:t>
                </a:r>
                <a:r>
                  <a:rPr lang="el-GR" dirty="0" smtClean="0"/>
                  <a:t>δύναμης </a:t>
                </a:r>
                <a:r>
                  <a:rPr lang="en-US" dirty="0" smtClean="0"/>
                  <a:t/>
                </a:r>
                <a:br>
                  <a:rPr lang="en-US" dirty="0" smtClean="0"/>
                </a:br>
                <a:r>
                  <a:rPr lang="el-GR" dirty="0" smtClean="0"/>
                  <a:t>είναι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𝐵</m:t>
                          </m:r>
                        </m:sub>
                      </m:sSub>
                      <m:r>
                        <a:rPr lang="en-US" b="0" i="1" smtClean="0">
                          <a:latin typeface="Cambria Math" panose="02040503050406030204" pitchFamily="18" charset="0"/>
                        </a:rPr>
                        <m:t>=</m:t>
                      </m:r>
                      <m:r>
                        <a:rPr lang="en-US" b="0" i="1" smtClean="0">
                          <a:latin typeface="Cambria Math" panose="02040503050406030204" pitchFamily="18" charset="0"/>
                        </a:rPr>
                        <m:t>𝑞𝑣𝐵</m:t>
                      </m:r>
                    </m:oMath>
                  </m:oMathPara>
                </a14:m>
                <a:endParaRPr lang="en-US" dirty="0" smtClean="0"/>
              </a:p>
              <a:p>
                <a:pPr lvl="1"/>
                <a:r>
                  <a:rPr lang="el-GR" dirty="0" smtClean="0"/>
                  <a:t>Από το 2</a:t>
                </a:r>
                <a:r>
                  <a:rPr lang="el-GR" baseline="30000" dirty="0" smtClean="0"/>
                  <a:t>ο</a:t>
                </a:r>
                <a:r>
                  <a:rPr lang="el-GR" dirty="0" smtClean="0"/>
                  <a:t> ν</a:t>
                </a:r>
                <a:r>
                  <a:rPr lang="en-US" dirty="0" smtClean="0"/>
                  <a:t>.</a:t>
                </a:r>
                <a:r>
                  <a:rPr lang="el-GR" dirty="0" smtClean="0"/>
                  <a:t> </a:t>
                </a:r>
                <a:r>
                  <a:rPr lang="en-US" dirty="0" smtClean="0"/>
                  <a:t>Newton: </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𝐹</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𝐵</m:t>
                          </m:r>
                        </m:sub>
                      </m:sSub>
                      <m:r>
                        <a:rPr lang="en-US" b="0" i="1" smtClean="0">
                          <a:latin typeface="Cambria Math" panose="02040503050406030204" pitchFamily="18" charset="0"/>
                        </a:rPr>
                        <m:t>=</m:t>
                      </m:r>
                      <m:r>
                        <a:rPr lang="en-US" b="0" i="1" smtClean="0">
                          <a:latin typeface="Cambria Math" panose="02040503050406030204" pitchFamily="18" charset="0"/>
                        </a:rPr>
                        <m:t>𝑚𝑎</m:t>
                      </m:r>
                    </m:oMath>
                  </m:oMathPara>
                </a14:m>
                <a:endParaRPr lang="en-US" b="0" dirty="0" smtClean="0"/>
              </a:p>
              <a:p>
                <a:pPr lvl="1"/>
                <a:r>
                  <a:rPr lang="el-GR" dirty="0" smtClean="0"/>
                  <a:t>Λόγω κυκλικής κίνησης, έχουμε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rPr>
                          <m:t>𝑟</m:t>
                        </m:r>
                      </m:den>
                    </m:f>
                  </m:oMath>
                </a14:m>
                <a:r>
                  <a:rPr lang="en-US" b="0" dirty="0" smtClean="0"/>
                  <a:t>, </a:t>
                </a:r>
                <a:r>
                  <a:rPr lang="el-GR" b="0" dirty="0" smtClean="0"/>
                  <a:t>με </a:t>
                </a:r>
                <a14:m>
                  <m:oMath xmlns:m="http://schemas.openxmlformats.org/officeDocument/2006/math">
                    <m:r>
                      <a:rPr lang="en-US" i="1">
                        <a:latin typeface="Cambria Math" panose="02040503050406030204" pitchFamily="18" charset="0"/>
                      </a:rPr>
                      <m:t>𝑟</m:t>
                    </m:r>
                  </m:oMath>
                </a14:m>
                <a:r>
                  <a:rPr lang="el-GR" b="0" dirty="0" smtClean="0"/>
                  <a:t> την ακτίνα του κύκλου</a:t>
                </a:r>
              </a:p>
              <a:p>
                <a:pPr lvl="1"/>
                <a:r>
                  <a:rPr lang="el-GR" dirty="0" smtClean="0"/>
                  <a:t>Άρα </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𝑚𝑣</m:t>
                          </m:r>
                        </m:num>
                        <m:den>
                          <m:r>
                            <a:rPr lang="en-US" b="0" i="1" smtClean="0">
                              <a:latin typeface="Cambria Math" panose="02040503050406030204" pitchFamily="18" charset="0"/>
                            </a:rPr>
                            <m:t>𝑞𝐵</m:t>
                          </m:r>
                        </m:den>
                      </m:f>
                    </m:oMath>
                  </m:oMathPara>
                </a14:m>
                <a:endParaRPr lang="en-US" b="0" dirty="0" smtClean="0"/>
              </a:p>
              <a:p>
                <a:pPr marL="365760" lvl="1" indent="0">
                  <a:buNone/>
                </a:pP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2"/>
                <a:stretch>
                  <a:fillRect t="-1900"/>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704196"/>
            <a:ext cx="2438399" cy="341138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063760" y="2809440"/>
              <a:ext cx="563760" cy="511920"/>
            </p14:xfrm>
          </p:contentPart>
        </mc:Choice>
        <mc:Fallback xmlns="">
          <p:pic>
            <p:nvPicPr>
              <p:cNvPr id="5" name="Ink 4"/>
              <p:cNvPicPr/>
              <p:nvPr/>
            </p:nvPicPr>
            <p:blipFill>
              <a:blip r:embed="rId5"/>
              <a:stretch>
                <a:fillRect/>
              </a:stretch>
            </p:blipFill>
            <p:spPr>
              <a:xfrm>
                <a:off x="5056920" y="2797920"/>
                <a:ext cx="574200" cy="528480"/>
              </a:xfrm>
              <a:prstGeom prst="rect">
                <a:avLst/>
              </a:prstGeom>
            </p:spPr>
          </p:pic>
        </mc:Fallback>
      </mc:AlternateContent>
    </p:spTree>
    <p:extLst>
      <p:ext uri="{BB962C8B-B14F-4D97-AF65-F5344CB8AC3E}">
        <p14:creationId xmlns:p14="http://schemas.microsoft.com/office/powerpoint/2010/main" val="230347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Μαγνητικά Πεδία</a:t>
                </a:r>
                <a:endParaRPr lang="en-US" b="1" dirty="0"/>
              </a:p>
              <a:p>
                <a:pPr lvl="1"/>
                <a:r>
                  <a:rPr lang="el-GR" dirty="0" smtClean="0"/>
                  <a:t>Γωνιακή ταχύτητα</a:t>
                </a: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𝜔</m:t>
                      </m:r>
                      <m:r>
                        <a:rPr lang="en-US"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𝑣</m:t>
                          </m:r>
                        </m:num>
                        <m:den>
                          <m:r>
                            <a:rPr lang="en-US" b="0" i="1" smtClean="0">
                              <a:latin typeface="Cambria Math" panose="02040503050406030204" pitchFamily="18" charset="0"/>
                            </a:rPr>
                            <m:t>𝑟</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𝑞𝐵</m:t>
                          </m:r>
                        </m:num>
                        <m:den>
                          <m:r>
                            <a:rPr lang="en-US" b="0" i="1" smtClean="0">
                              <a:latin typeface="Cambria Math" panose="02040503050406030204" pitchFamily="18" charset="0"/>
                            </a:rPr>
                            <m:t>𝑚</m:t>
                          </m:r>
                        </m:den>
                      </m:f>
                    </m:oMath>
                  </m:oMathPara>
                </a14:m>
                <a:endParaRPr lang="en-US" dirty="0" smtClean="0"/>
              </a:p>
              <a:p>
                <a:pPr lvl="1"/>
                <a:r>
                  <a:rPr lang="el-GR" dirty="0" smtClean="0"/>
                  <a:t>Περίοδος</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i="0" smtClean="0">
                          <a:latin typeface="Cambria Math" panose="02040503050406030204" pitchFamily="18" charset="0"/>
                        </a:rPr>
                        <m:t>Τ</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2</m:t>
                          </m:r>
                          <m:r>
                            <a:rPr lang="el-GR" b="0" i="1" smtClean="0">
                              <a:latin typeface="Cambria Math" panose="02040503050406030204" pitchFamily="18" charset="0"/>
                            </a:rPr>
                            <m:t>𝜋</m:t>
                          </m:r>
                          <m:r>
                            <a:rPr lang="en-US" b="0" i="1" smtClean="0">
                              <a:latin typeface="Cambria Math" panose="02040503050406030204" pitchFamily="18" charset="0"/>
                            </a:rPr>
                            <m:t>𝑟</m:t>
                          </m:r>
                        </m:num>
                        <m:den>
                          <m:r>
                            <a:rPr lang="en-US" b="0" i="1" smtClean="0">
                              <a:latin typeface="Cambria Math" panose="02040503050406030204" pitchFamily="18" charset="0"/>
                            </a:rPr>
                            <m:t>𝑣</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r>
                            <a:rPr lang="en-US" b="0" i="1" smtClean="0">
                              <a:latin typeface="Cambria Math" panose="02040503050406030204" pitchFamily="18" charset="0"/>
                            </a:rPr>
                            <m:t>𝑚</m:t>
                          </m:r>
                        </m:num>
                        <m:den>
                          <m:r>
                            <a:rPr lang="en-US" b="0" i="1" smtClean="0">
                              <a:latin typeface="Cambria Math" panose="02040503050406030204" pitchFamily="18" charset="0"/>
                            </a:rPr>
                            <m:t>𝑞𝐵</m:t>
                          </m:r>
                        </m:den>
                      </m:f>
                    </m:oMath>
                  </m:oMathPara>
                </a14:m>
                <a:endParaRPr lang="en-US" b="0" dirty="0" smtClean="0"/>
              </a:p>
              <a:p>
                <a:pPr lvl="1"/>
                <a:r>
                  <a:rPr lang="el-GR" dirty="0" smtClean="0"/>
                  <a:t>Τα παραπάνω μας πληροφορούν ότι η γωνιακή ταχύτητα και η περίοδος της κίνησης:</a:t>
                </a:r>
              </a:p>
              <a:p>
                <a:pPr lvl="2"/>
                <a:r>
                  <a:rPr lang="el-GR" b="0" dirty="0" smtClean="0"/>
                  <a:t>ΔΕΝ εξαρτάται από την ταχύτητα του σωματιδίου</a:t>
                </a:r>
              </a:p>
              <a:p>
                <a:pPr lvl="2"/>
                <a:r>
                  <a:rPr lang="el-GR" dirty="0" smtClean="0"/>
                  <a:t>ΔΕΝ εξαρτάται από την ακτίνα της τροχιάς του</a:t>
                </a:r>
                <a:endParaRPr lang="en-US" b="0" dirty="0" smtClean="0"/>
              </a:p>
              <a:p>
                <a:pPr marL="365760" lvl="1" indent="0">
                  <a:buNone/>
                </a:pP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2"/>
                <a:stretch>
                  <a:fillRect t="-1085"/>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704196"/>
            <a:ext cx="2438399" cy="3411386"/>
          </a:xfrm>
          <a:prstGeom prst="rect">
            <a:avLst/>
          </a:prstGeom>
        </p:spPr>
      </p:pic>
      <p:sp>
        <p:nvSpPr>
          <p:cNvPr id="5" name="Rounded Rectangle 4"/>
          <p:cNvSpPr/>
          <p:nvPr/>
        </p:nvSpPr>
        <p:spPr>
          <a:xfrm>
            <a:off x="3743325" y="2713974"/>
            <a:ext cx="1514054" cy="7442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Rounded Rectangle 5"/>
          <p:cNvSpPr/>
          <p:nvPr/>
        </p:nvSpPr>
        <p:spPr>
          <a:xfrm>
            <a:off x="3476625" y="3723387"/>
            <a:ext cx="2015206" cy="7442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904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Μαγνητικά Πεδία</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804" y="3130089"/>
            <a:ext cx="3905795" cy="3324689"/>
          </a:xfrm>
          <a:prstGeom prst="rect">
            <a:avLst/>
          </a:prstGeom>
        </p:spPr>
      </p:pic>
      <p:sp>
        <p:nvSpPr>
          <p:cNvPr id="3" name="Content Placeholder 2"/>
          <p:cNvSpPr>
            <a:spLocks noGrp="1"/>
          </p:cNvSpPr>
          <p:nvPr>
            <p:ph idx="1"/>
          </p:nvPr>
        </p:nvSpPr>
        <p:spPr>
          <a:xfrm>
            <a:off x="738350" y="1907270"/>
            <a:ext cx="7872249" cy="4493530"/>
          </a:xfrm>
        </p:spPr>
        <p:txBody>
          <a:bodyPr>
            <a:normAutofit/>
          </a:bodyPr>
          <a:lstStyle/>
          <a:p>
            <a:r>
              <a:rPr lang="el-GR" b="1" dirty="0" smtClean="0"/>
              <a:t>Μαγνητικά Πεδία</a:t>
            </a:r>
            <a:endParaRPr lang="en-US" b="1" dirty="0"/>
          </a:p>
          <a:p>
            <a:pPr lvl="1"/>
            <a:r>
              <a:rPr lang="el-GR" b="0" dirty="0" smtClean="0"/>
              <a:t>Στο παράδειγμα που μόλις μελετήσαμε, η ταχύτητα ήταν κάθετη στο πεδίο</a:t>
            </a:r>
          </a:p>
          <a:p>
            <a:pPr lvl="1"/>
            <a:r>
              <a:rPr lang="el-GR" dirty="0" smtClean="0"/>
              <a:t>Αν η γωνία μεταξύ τους</a:t>
            </a:r>
            <a:br>
              <a:rPr lang="el-GR" dirty="0" smtClean="0"/>
            </a:br>
            <a:r>
              <a:rPr lang="el-GR" dirty="0" smtClean="0"/>
              <a:t>είναι τυχαία, η τροχιά του</a:t>
            </a:r>
            <a:br>
              <a:rPr lang="el-GR" dirty="0" smtClean="0"/>
            </a:br>
            <a:r>
              <a:rPr lang="el-GR" dirty="0" smtClean="0"/>
              <a:t> σωματιδίου είναι ελικοειδής!</a:t>
            </a:r>
          </a:p>
          <a:p>
            <a:pPr lvl="1"/>
            <a:r>
              <a:rPr lang="el-GR" b="0" dirty="0" smtClean="0"/>
              <a:t>Η προβολή της τροχιάς στο</a:t>
            </a:r>
            <a:br>
              <a:rPr lang="el-GR" b="0" dirty="0" smtClean="0"/>
            </a:br>
            <a:r>
              <a:rPr lang="en-US" dirty="0" err="1" smtClean="0"/>
              <a:t>zy</a:t>
            </a:r>
            <a:r>
              <a:rPr lang="en-US" dirty="0" smtClean="0"/>
              <a:t> </a:t>
            </a:r>
            <a:r>
              <a:rPr lang="el-GR" dirty="0" smtClean="0"/>
              <a:t>επίπεδο είναι κύκλος</a:t>
            </a:r>
          </a:p>
          <a:p>
            <a:pPr lvl="1"/>
            <a:r>
              <a:rPr lang="el-GR" b="0" dirty="0" smtClean="0"/>
              <a:t>Η προβολή της τροχιάς στο</a:t>
            </a:r>
            <a:br>
              <a:rPr lang="el-GR" b="0" dirty="0" smtClean="0"/>
            </a:br>
            <a:r>
              <a:rPr lang="en-US" dirty="0" err="1" smtClean="0"/>
              <a:t>xy</a:t>
            </a:r>
            <a:r>
              <a:rPr lang="en-US" dirty="0" smtClean="0"/>
              <a:t> </a:t>
            </a:r>
            <a:r>
              <a:rPr lang="el-GR" dirty="0" smtClean="0"/>
              <a:t>είναι ημιτονοειδής</a:t>
            </a:r>
          </a:p>
          <a:p>
            <a:pPr lvl="2"/>
            <a:r>
              <a:rPr lang="el-GR" b="0" dirty="0" smtClean="0"/>
              <a:t>Το ίδιο και στο </a:t>
            </a:r>
            <a:r>
              <a:rPr lang="en-US" dirty="0" err="1" smtClean="0"/>
              <a:t>xz</a:t>
            </a:r>
            <a:endParaRPr lang="en-US" b="0" dirty="0" smtClean="0"/>
          </a:p>
          <a:p>
            <a:pPr marL="365760" lvl="1" indent="0">
              <a:buNone/>
            </a:pPr>
            <a:endParaRPr lang="el-GR" dirty="0" smtClean="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927240" y="3958920"/>
              <a:ext cx="3751920" cy="2488680"/>
            </p14:xfrm>
          </p:contentPart>
        </mc:Choice>
        <mc:Fallback xmlns="">
          <p:pic>
            <p:nvPicPr>
              <p:cNvPr id="4" name="Ink 3"/>
              <p:cNvPicPr/>
              <p:nvPr/>
            </p:nvPicPr>
            <p:blipFill>
              <a:blip r:embed="rId4"/>
              <a:stretch>
                <a:fillRect/>
              </a:stretch>
            </p:blipFill>
            <p:spPr>
              <a:xfrm>
                <a:off x="3924360" y="3948480"/>
                <a:ext cx="3763080" cy="2512800"/>
              </a:xfrm>
              <a:prstGeom prst="rect">
                <a:avLst/>
              </a:prstGeom>
            </p:spPr>
          </p:pic>
        </mc:Fallback>
      </mc:AlternateContent>
    </p:spTree>
    <p:extLst>
      <p:ext uri="{BB962C8B-B14F-4D97-AF65-F5344CB8AC3E}">
        <p14:creationId xmlns:p14="http://schemas.microsoft.com/office/powerpoint/2010/main" val="384299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Παράδειγμα:</a:t>
                </a:r>
              </a:p>
              <a:p>
                <a:r>
                  <a:rPr lang="el-GR" sz="1800" dirty="0" smtClean="0"/>
                  <a:t>Σε ένα πείραμα μέτρησης του μέτρου ενός </a:t>
                </a:r>
                <a:br>
                  <a:rPr lang="el-GR" sz="1800" dirty="0" smtClean="0"/>
                </a:br>
                <a:r>
                  <a:rPr lang="el-GR" sz="1800" dirty="0" smtClean="0"/>
                  <a:t>ομοιόμορφου μαγνητικού πεδίου, ακίνητα </a:t>
                </a:r>
                <a:br>
                  <a:rPr lang="el-GR" sz="1800" dirty="0" smtClean="0"/>
                </a:br>
                <a:r>
                  <a:rPr lang="el-GR" sz="1800" dirty="0" smtClean="0"/>
                  <a:t>ηλεκτρόνια επιταχύνονται  μέσω διαφοράς </a:t>
                </a:r>
                <a:br>
                  <a:rPr lang="el-GR" sz="1800" dirty="0" smtClean="0"/>
                </a:br>
                <a:r>
                  <a:rPr lang="el-GR" sz="1800" dirty="0" smtClean="0"/>
                  <a:t>δυναμικού Δ</a:t>
                </a:r>
                <a:r>
                  <a:rPr lang="en-US" sz="1800" dirty="0" smtClean="0"/>
                  <a:t>V=350 V </a:t>
                </a:r>
                <a:r>
                  <a:rPr lang="el-GR" sz="1800" dirty="0" smtClean="0"/>
                  <a:t>και μετά εισέρχονται </a:t>
                </a:r>
                <a:br>
                  <a:rPr lang="el-GR" sz="1800" dirty="0" smtClean="0"/>
                </a:br>
                <a:r>
                  <a:rPr lang="el-GR" sz="1800" dirty="0" smtClean="0"/>
                  <a:t>σε ομογενές μαγνητικό πεδίο που έχει διεύθυνση κάθετη στο διάνυσμα ταχύτητας των ηλεκτρονίων. Τα ηλεκτρόνια ταξιδεύουν σε κυκλικό μονοπάτι λόγω της μαγνητικής δύναμης. Η ακτίνα του μονοπατιού είναι </a:t>
                </a:r>
                <a14:m>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=0.075</m:t>
                    </m:r>
                  </m:oMath>
                </a14:m>
                <a:r>
                  <a:rPr lang="en-US" sz="1800" dirty="0" smtClean="0"/>
                  <a:t> m. </a:t>
                </a:r>
                <a:r>
                  <a:rPr lang="el-GR" sz="1800" dirty="0" smtClean="0"/>
                  <a:t/>
                </a:r>
                <a:br>
                  <a:rPr lang="el-GR" sz="1800" dirty="0" smtClean="0"/>
                </a:br>
                <a:r>
                  <a:rPr lang="el-GR" sz="1800" dirty="0" smtClean="0"/>
                  <a:t/>
                </a:r>
                <a:br>
                  <a:rPr lang="el-GR" sz="1800" dirty="0" smtClean="0"/>
                </a:br>
                <a:r>
                  <a:rPr lang="el-GR" sz="1800" dirty="0" smtClean="0"/>
                  <a:t>Α) Ποιο είναι το μέτρο του μαγνητικού πεδίου;</a:t>
                </a:r>
                <a:br>
                  <a:rPr lang="el-GR" sz="1800" dirty="0" smtClean="0"/>
                </a:br>
                <a:r>
                  <a:rPr lang="el-GR" sz="1800" dirty="0" smtClean="0"/>
                  <a:t/>
                </a:r>
                <a:br>
                  <a:rPr lang="el-GR" sz="1800" dirty="0" smtClean="0"/>
                </a:br>
                <a:r>
                  <a:rPr lang="el-GR" sz="1800" dirty="0" smtClean="0"/>
                  <a:t>Β) Ποια είναι η γωνιακή ταχύτητα των ηλεκτρονίων;</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067" r="-307"/>
                </a:stretch>
              </a:blipFill>
            </p:spPr>
            <p:txBody>
              <a:bodyPr/>
              <a:lstStyle/>
              <a:p>
                <a:r>
                  <a:rPr lang="el-GR">
                    <a:noFill/>
                  </a:rPr>
                  <a:t> </a:t>
                </a:r>
              </a:p>
            </p:txBody>
          </p:sp>
        </mc:Fallback>
      </mc:AlternateContent>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423"/>
          <a:stretch/>
        </p:blipFill>
        <p:spPr>
          <a:xfrm>
            <a:off x="5943600" y="838200"/>
            <a:ext cx="2657846" cy="2500491"/>
          </a:xfrm>
          <a:prstGeom prst="rect">
            <a:avLst/>
          </a:prstGeom>
        </p:spPr>
      </p:pic>
    </p:spTree>
    <p:extLst>
      <p:ext uri="{BB962C8B-B14F-4D97-AF65-F5344CB8AC3E}">
        <p14:creationId xmlns:p14="http://schemas.microsoft.com/office/powerpoint/2010/main" val="56126254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Παράδειγμα:</a:t>
                </a:r>
              </a:p>
              <a:p>
                <a:r>
                  <a:rPr lang="el-GR" sz="1800" dirty="0" smtClean="0"/>
                  <a:t>ακίνητα ηλεκτρόνια επιταχύνονται μέσω </a:t>
                </a:r>
                <a:br>
                  <a:rPr lang="el-GR" sz="1800" dirty="0" smtClean="0"/>
                </a:br>
                <a:r>
                  <a:rPr lang="el-GR" sz="1800" dirty="0" smtClean="0"/>
                  <a:t>διαφοράς δυναμικού Δ</a:t>
                </a:r>
                <a:r>
                  <a:rPr lang="en-US" sz="1800" dirty="0" smtClean="0"/>
                  <a:t>V=350 V</a:t>
                </a:r>
                <a:r>
                  <a:rPr lang="el-GR" sz="1800" dirty="0" smtClean="0"/>
                  <a:t/>
                </a:r>
                <a:br>
                  <a:rPr lang="el-GR" sz="1800" dirty="0" smtClean="0"/>
                </a:br>
                <a:r>
                  <a:rPr lang="el-GR" sz="1800" dirty="0" smtClean="0"/>
                  <a:t>εισέρχονται σε ομογενές μαγνητικό πεδίο </a:t>
                </a:r>
                <a:br>
                  <a:rPr lang="el-GR" sz="1800" dirty="0" smtClean="0"/>
                </a:br>
                <a:r>
                  <a:rPr lang="el-GR" sz="1800" dirty="0" smtClean="0"/>
                  <a:t>που έχει διεύθυνση κάθετη στο διάνυσμα </a:t>
                </a:r>
                <a:br>
                  <a:rPr lang="el-GR" sz="1800" dirty="0" smtClean="0"/>
                </a:br>
                <a:r>
                  <a:rPr lang="el-GR" sz="1800" dirty="0" smtClean="0"/>
                  <a:t>ταχύτητας των ηλεκτρονίων. Η ακτίνα του μονοπατιού είναι </a:t>
                </a:r>
                <a14:m>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=0.075</m:t>
                    </m:r>
                  </m:oMath>
                </a14:m>
                <a:r>
                  <a:rPr lang="en-US" sz="1800" dirty="0" smtClean="0"/>
                  <a:t> m. </a:t>
                </a:r>
                <a:r>
                  <a:rPr lang="el-GR" sz="1800" dirty="0" smtClean="0"/>
                  <a:t/>
                </a:r>
                <a:br>
                  <a:rPr lang="el-GR" sz="1800" dirty="0" smtClean="0"/>
                </a:br>
                <a:r>
                  <a:rPr lang="el-GR" sz="1800" dirty="0" smtClean="0"/>
                  <a:t>Α) Ποιο είναι το μέτρο του μαγνητικού πεδίου;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067"/>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69" y="710292"/>
            <a:ext cx="2155531" cy="2794908"/>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93640" y="102600"/>
              <a:ext cx="8130600" cy="6208920"/>
            </p14:xfrm>
          </p:contentPart>
        </mc:Choice>
        <mc:Fallback xmlns="">
          <p:pic>
            <p:nvPicPr>
              <p:cNvPr id="5" name="Ink 4"/>
              <p:cNvPicPr/>
              <p:nvPr/>
            </p:nvPicPr>
            <p:blipFill>
              <a:blip r:embed="rId5"/>
              <a:stretch>
                <a:fillRect/>
              </a:stretch>
            </p:blipFill>
            <p:spPr>
              <a:xfrm>
                <a:off x="585000" y="88200"/>
                <a:ext cx="8144280" cy="6232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835240" y="888840"/>
              <a:ext cx="2638080" cy="2554560"/>
            </p14:xfrm>
          </p:contentPart>
        </mc:Choice>
        <mc:Fallback xmlns="">
          <p:pic>
            <p:nvPicPr>
              <p:cNvPr id="6" name="Ink 5"/>
              <p:cNvPicPr/>
              <p:nvPr/>
            </p:nvPicPr>
            <p:blipFill>
              <a:blip r:embed="rId7"/>
              <a:stretch>
                <a:fillRect/>
              </a:stretch>
            </p:blipFill>
            <p:spPr>
              <a:xfrm>
                <a:off x="5828760" y="878760"/>
                <a:ext cx="2656440" cy="2578680"/>
              </a:xfrm>
              <a:prstGeom prst="rect">
                <a:avLst/>
              </a:prstGeom>
            </p:spPr>
          </p:pic>
        </mc:Fallback>
      </mc:AlternateContent>
    </p:spTree>
    <p:extLst>
      <p:ext uri="{BB962C8B-B14F-4D97-AF65-F5344CB8AC3E}">
        <p14:creationId xmlns:p14="http://schemas.microsoft.com/office/powerpoint/2010/main" val="245367894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Παράδειγμα:</a:t>
                </a:r>
              </a:p>
              <a:p>
                <a:r>
                  <a:rPr lang="el-GR" sz="1800" dirty="0" smtClean="0"/>
                  <a:t>ακίνητα ηλεκτρόνια επιταχύνονται μέσω </a:t>
                </a:r>
                <a:br>
                  <a:rPr lang="el-GR" sz="1800" dirty="0" smtClean="0"/>
                </a:br>
                <a:r>
                  <a:rPr lang="el-GR" sz="1800" dirty="0" smtClean="0"/>
                  <a:t>διαφοράς δυναμικού Δ</a:t>
                </a:r>
                <a:r>
                  <a:rPr lang="en-US" sz="1800" dirty="0" smtClean="0"/>
                  <a:t>V=350 V</a:t>
                </a:r>
                <a:r>
                  <a:rPr lang="el-GR" sz="1800" dirty="0" smtClean="0"/>
                  <a:t/>
                </a:r>
                <a:br>
                  <a:rPr lang="el-GR" sz="1800" dirty="0" smtClean="0"/>
                </a:br>
                <a:r>
                  <a:rPr lang="el-GR" sz="1800" dirty="0" smtClean="0"/>
                  <a:t>εισέρχονται σε ομογενές μαγνητικό πεδίο </a:t>
                </a:r>
                <a:br>
                  <a:rPr lang="el-GR" sz="1800" dirty="0" smtClean="0"/>
                </a:br>
                <a:r>
                  <a:rPr lang="el-GR" sz="1800" dirty="0" smtClean="0"/>
                  <a:t>που έχει διεύθυνση κάθετη στο διάνυσμα </a:t>
                </a:r>
                <a:br>
                  <a:rPr lang="el-GR" sz="1800" dirty="0" smtClean="0"/>
                </a:br>
                <a:r>
                  <a:rPr lang="el-GR" sz="1800" dirty="0" smtClean="0"/>
                  <a:t>ταχύτητας των ηλεκτρονίων. Η ακτίνα του μονοπατιού είναι </a:t>
                </a:r>
                <a14:m>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=0.075</m:t>
                    </m:r>
                  </m:oMath>
                </a14:m>
                <a:r>
                  <a:rPr lang="en-US" sz="1800" dirty="0" smtClean="0"/>
                  <a:t> m. </a:t>
                </a:r>
                <a:r>
                  <a:rPr lang="el-GR" sz="1800" dirty="0" smtClean="0"/>
                  <a:t/>
                </a:r>
                <a:br>
                  <a:rPr lang="el-GR" sz="1800" dirty="0" smtClean="0"/>
                </a:br>
                <a:r>
                  <a:rPr lang="el-GR" sz="1800" dirty="0" smtClean="0"/>
                  <a:t>Β) Ποια είναι η γωνιακή ταχύτητα των ηλεκτρονίων;</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067"/>
                </a:stretch>
              </a:blipFill>
            </p:spPr>
            <p:txBody>
              <a:bodyPr/>
              <a:lstStyle/>
              <a:p>
                <a:r>
                  <a:rPr lang="el-GR">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869" y="710292"/>
            <a:ext cx="2155531" cy="279490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829440" y="1986120"/>
              <a:ext cx="7659720" cy="2964960"/>
            </p14:xfrm>
          </p:contentPart>
        </mc:Choice>
        <mc:Fallback xmlns="">
          <p:pic>
            <p:nvPicPr>
              <p:cNvPr id="4" name="Ink 3"/>
              <p:cNvPicPr/>
              <p:nvPr/>
            </p:nvPicPr>
            <p:blipFill>
              <a:blip r:embed="rId5"/>
              <a:stretch>
                <a:fillRect/>
              </a:stretch>
            </p:blipFill>
            <p:spPr>
              <a:xfrm>
                <a:off x="818280" y="1973520"/>
                <a:ext cx="7674120" cy="2987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818680" y="929520"/>
              <a:ext cx="2662200" cy="2517480"/>
            </p14:xfrm>
          </p:contentPart>
        </mc:Choice>
        <mc:Fallback xmlns="">
          <p:pic>
            <p:nvPicPr>
              <p:cNvPr id="6" name="Ink 5"/>
              <p:cNvPicPr/>
              <p:nvPr/>
            </p:nvPicPr>
            <p:blipFill>
              <a:blip r:embed="rId7"/>
              <a:stretch>
                <a:fillRect/>
              </a:stretch>
            </p:blipFill>
            <p:spPr>
              <a:xfrm>
                <a:off x="5811120" y="924120"/>
                <a:ext cx="2678760" cy="2538000"/>
              </a:xfrm>
              <a:prstGeom prst="rect">
                <a:avLst/>
              </a:prstGeom>
            </p:spPr>
          </p:pic>
        </mc:Fallback>
      </mc:AlternateContent>
    </p:spTree>
    <p:extLst>
      <p:ext uri="{BB962C8B-B14F-4D97-AF65-F5344CB8AC3E}">
        <p14:creationId xmlns:p14="http://schemas.microsoft.com/office/powerpoint/2010/main" val="4257265092"/>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lstStyle/>
              <a:p>
                <a:r>
                  <a:rPr lang="el-GR" b="1" dirty="0" smtClean="0"/>
                  <a:t>Μαγνητικά και Ηλεκτρικά Πεδία</a:t>
                </a:r>
              </a:p>
              <a:p>
                <a:pPr lvl="1"/>
                <a:endParaRPr lang="en-US" sz="2400" dirty="0" smtClean="0"/>
              </a:p>
              <a:p>
                <a:pPr lvl="1"/>
                <a:r>
                  <a:rPr lang="el-GR" sz="2400" dirty="0" smtClean="0"/>
                  <a:t>Είναι πολύ σύνηθες στις εφαρμογές να υπάρχει φορτισμένο σωματίδιο εντός ηλεκτρικού </a:t>
                </a:r>
                <a:r>
                  <a:rPr lang="el-GR" sz="2400" b="1" dirty="0" smtClean="0"/>
                  <a:t>και</a:t>
                </a:r>
                <a:r>
                  <a:rPr lang="el-GR" sz="2400" dirty="0" smtClean="0"/>
                  <a:t> μαγνητικού πεδίου</a:t>
                </a:r>
              </a:p>
              <a:p>
                <a:pPr lvl="1"/>
                <a:endParaRPr lang="en-US" sz="2400" dirty="0" smtClean="0"/>
              </a:p>
              <a:p>
                <a:pPr lvl="1"/>
                <a:r>
                  <a:rPr lang="el-GR" sz="2400" dirty="0" smtClean="0"/>
                  <a:t>Η συνολική δύναμη που του ασκείται είναι </a:t>
                </a:r>
                <a:endParaRPr lang="en-US" sz="2400" i="1" dirty="0" smtClean="0">
                  <a:latin typeface="Cambria Math" panose="02040503050406030204" pitchFamily="18" charset="0"/>
                </a:endParaRPr>
              </a:p>
              <a:p>
                <a:pPr marL="365760" lvl="1" indent="0">
                  <a:buNone/>
                </a:pPr>
                <a:endParaRPr lang="en-US" sz="240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acc>
                        <m:accPr>
                          <m:chr m:val="⃗"/>
                          <m:ctrlPr>
                            <a:rPr lang="el-GR" sz="2400" i="1" smtClean="0">
                              <a:latin typeface="Cambria Math" panose="02040503050406030204" pitchFamily="18" charset="0"/>
                            </a:rPr>
                          </m:ctrlPr>
                        </m:accPr>
                        <m:e>
                          <m:r>
                            <a:rPr lang="en-US" sz="2400" b="0" i="1" smtClean="0">
                              <a:latin typeface="Cambria Math" panose="02040503050406030204" pitchFamily="18" charset="0"/>
                            </a:rPr>
                            <m:t>𝐹</m:t>
                          </m:r>
                        </m:e>
                      </m:acc>
                      <m:r>
                        <a:rPr lang="en-US" sz="2400" b="0" i="1" smtClean="0">
                          <a:latin typeface="Cambria Math" panose="02040503050406030204" pitchFamily="18" charset="0"/>
                        </a:rPr>
                        <m:t>=</m:t>
                      </m:r>
                      <m:r>
                        <a:rPr lang="en-US" sz="2400" b="0" i="1" smtClean="0">
                          <a:latin typeface="Cambria Math" panose="02040503050406030204" pitchFamily="18" charset="0"/>
                        </a:rPr>
                        <m:t>𝑞</m:t>
                      </m:r>
                      <m:acc>
                        <m:accPr>
                          <m:chr m:val="⃗"/>
                          <m:ctrlPr>
                            <a:rPr lang="el-GR" sz="2400" i="1">
                              <a:latin typeface="Cambria Math" panose="02040503050406030204" pitchFamily="18" charset="0"/>
                            </a:rPr>
                          </m:ctrlPr>
                        </m:accPr>
                        <m:e>
                          <m:r>
                            <a:rPr lang="en-US" sz="2400" b="0" i="1" smtClean="0">
                              <a:latin typeface="Cambria Math" panose="02040503050406030204" pitchFamily="18" charset="0"/>
                            </a:rPr>
                            <m:t>𝐸</m:t>
                          </m:r>
                        </m:e>
                      </m:acc>
                      <m:r>
                        <a:rPr lang="en-US" sz="2400" b="0" i="1" smtClean="0">
                          <a:latin typeface="Cambria Math" panose="02040503050406030204" pitchFamily="18" charset="0"/>
                        </a:rPr>
                        <m:t>+</m:t>
                      </m:r>
                      <m:r>
                        <a:rPr lang="en-US" sz="2400" b="0" i="1" smtClean="0">
                          <a:latin typeface="Cambria Math" panose="02040503050406030204" pitchFamily="18" charset="0"/>
                        </a:rPr>
                        <m:t>𝑞</m:t>
                      </m:r>
                      <m:acc>
                        <m:accPr>
                          <m:chr m:val="⃗"/>
                          <m:ctrlPr>
                            <a:rPr lang="el-GR" sz="2400" i="1">
                              <a:latin typeface="Cambria Math" panose="02040503050406030204" pitchFamily="18" charset="0"/>
                            </a:rPr>
                          </m:ctrlPr>
                        </m:accPr>
                        <m:e>
                          <m:r>
                            <a:rPr lang="en-US" sz="2400" b="0" i="1" smtClean="0">
                              <a:latin typeface="Cambria Math" panose="02040503050406030204" pitchFamily="18" charset="0"/>
                            </a:rPr>
                            <m:t>𝑣</m:t>
                          </m:r>
                        </m:e>
                      </m:acc>
                      <m:r>
                        <a:rPr lang="en-US" sz="2400" i="1" smtClean="0">
                          <a:latin typeface="Cambria Math" panose="02040503050406030204" pitchFamily="18" charset="0"/>
                          <a:ea typeface="Cambria Math" panose="02040503050406030204" pitchFamily="18" charset="0"/>
                        </a:rPr>
                        <m:t>×</m:t>
                      </m:r>
                      <m:acc>
                        <m:accPr>
                          <m:chr m:val="⃗"/>
                          <m:ctrlPr>
                            <a:rPr lang="el-GR" sz="2400" i="1">
                              <a:latin typeface="Cambria Math" panose="02040503050406030204" pitchFamily="18" charset="0"/>
                            </a:rPr>
                          </m:ctrlPr>
                        </m:accPr>
                        <m:e>
                          <m:r>
                            <a:rPr lang="en-US" sz="2400" b="0" i="1" smtClean="0">
                              <a:latin typeface="Cambria Math" panose="02040503050406030204" pitchFamily="18" charset="0"/>
                            </a:rPr>
                            <m:t>𝐵</m:t>
                          </m:r>
                        </m:e>
                      </m:acc>
                    </m:oMath>
                  </m:oMathPara>
                </a14:m>
                <a:endParaRPr lang="en-US" sz="2400" dirty="0" smtClean="0"/>
              </a:p>
              <a:p>
                <a:pPr lvl="1"/>
                <a:endParaRPr lang="el-GR" sz="24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067"/>
                </a:stretch>
              </a:blipFill>
            </p:spPr>
            <p:txBody>
              <a:bodyPr/>
              <a:lstStyle/>
              <a:p>
                <a:r>
                  <a:rPr lang="el-GR">
                    <a:noFill/>
                  </a:rPr>
                  <a:t> </a:t>
                </a:r>
              </a:p>
            </p:txBody>
          </p:sp>
        </mc:Fallback>
      </mc:AlternateContent>
    </p:spTree>
    <p:extLst>
      <p:ext uri="{BB962C8B-B14F-4D97-AF65-F5344CB8AC3E}">
        <p14:creationId xmlns:p14="http://schemas.microsoft.com/office/powerpoint/2010/main" val="25065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051668"/>
            <a:ext cx="2868168" cy="4318908"/>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Παράδειγμα:</a:t>
                </a:r>
              </a:p>
              <a:p>
                <a:pPr lvl="1"/>
                <a:r>
                  <a:rPr lang="el-GR" dirty="0" smtClean="0"/>
                  <a:t>Φορτία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2</m:t>
                        </m:r>
                      </m:sub>
                    </m:sSub>
                  </m:oMath>
                </a14:m>
                <a:r>
                  <a:rPr lang="en-US" dirty="0" smtClean="0"/>
                  <a:t> </a:t>
                </a:r>
                <a:r>
                  <a:rPr lang="el-GR" dirty="0" smtClean="0"/>
                  <a:t>βρίσκονται στον </a:t>
                </a:r>
                <a:br>
                  <a:rPr lang="el-GR" dirty="0" smtClean="0"/>
                </a:br>
                <a:r>
                  <a:rPr lang="el-GR" dirty="0" smtClean="0"/>
                  <a:t>οριζόντιο άξονα, σε αποστάσεις </a:t>
                </a:r>
                <a:br>
                  <a:rPr lang="el-GR" dirty="0" smtClean="0"/>
                </a:br>
                <a14:m>
                  <m:oMath xmlns:m="http://schemas.openxmlformats.org/officeDocument/2006/math">
                    <m:r>
                      <a:rPr lang="en-US" b="0" i="1" smtClean="0">
                        <a:latin typeface="Cambria Math" panose="02040503050406030204" pitchFamily="18" charset="0"/>
                      </a:rPr>
                      <m:t>𝑎</m:t>
                    </m:r>
                  </m:oMath>
                </a14:m>
                <a:r>
                  <a:rPr lang="en-US" dirty="0" smtClean="0"/>
                  <a:t> </a:t>
                </a:r>
                <a:r>
                  <a:rPr lang="el-GR" dirty="0" smtClean="0"/>
                  <a:t>και </a:t>
                </a:r>
                <a14:m>
                  <m:oMath xmlns:m="http://schemas.openxmlformats.org/officeDocument/2006/math">
                    <m:r>
                      <a:rPr lang="en-US" i="1" dirty="0" smtClean="0">
                        <a:latin typeface="Cambria Math" panose="02040503050406030204" pitchFamily="18" charset="0"/>
                      </a:rPr>
                      <m:t>𝑏</m:t>
                    </m:r>
                  </m:oMath>
                </a14:m>
                <a:r>
                  <a:rPr lang="en-US" dirty="0" smtClean="0"/>
                  <a:t>, </a:t>
                </a:r>
                <a:r>
                  <a:rPr lang="el-GR" dirty="0" smtClean="0"/>
                  <a:t>αντίστοιχα, από την αρχή </a:t>
                </a:r>
                <a:br>
                  <a:rPr lang="el-GR" dirty="0" smtClean="0"/>
                </a:br>
                <a:r>
                  <a:rPr lang="el-GR" dirty="0" smtClean="0"/>
                  <a:t>των αξόνων, όπως στο σχήμα.</a:t>
                </a:r>
                <a:br>
                  <a:rPr lang="el-GR" dirty="0" smtClean="0"/>
                </a:br>
                <a:r>
                  <a:rPr lang="el-GR" dirty="0" smtClean="0"/>
                  <a:t>Α) Βρείτε τις </a:t>
                </a:r>
                <a:r>
                  <a:rPr lang="el-GR" dirty="0" err="1" smtClean="0"/>
                  <a:t>συνισταμένες</a:t>
                </a:r>
                <a:r>
                  <a:rPr lang="el-GR" dirty="0" smtClean="0"/>
                  <a:t> του </a:t>
                </a:r>
                <a:r>
                  <a:rPr lang="el-GR" dirty="0" err="1" smtClean="0"/>
                  <a:t>ηλε</a:t>
                </a:r>
                <a:r>
                  <a:rPr lang="el-GR" dirty="0" smtClean="0"/>
                  <a:t>-</a:t>
                </a:r>
                <a:br>
                  <a:rPr lang="el-GR" dirty="0" smtClean="0"/>
                </a:br>
                <a:r>
                  <a:rPr lang="el-GR" dirty="0" err="1" smtClean="0"/>
                  <a:t>κτρικού</a:t>
                </a:r>
                <a:r>
                  <a:rPr lang="el-GR" dirty="0" smtClean="0"/>
                  <a:t> πεδίου στο σημείο </a:t>
                </a:r>
                <a:r>
                  <a:rPr lang="en-US" dirty="0" smtClean="0"/>
                  <a:t>P</a:t>
                </a:r>
                <a:r>
                  <a:rPr lang="el-GR" dirty="0" smtClean="0"/>
                  <a:t> (0,</a:t>
                </a:r>
                <a:r>
                  <a:rPr lang="en-US" dirty="0" smtClean="0"/>
                  <a:t>y).</a:t>
                </a:r>
                <a:br>
                  <a:rPr lang="en-US" dirty="0" smtClean="0"/>
                </a:br>
                <a:r>
                  <a:rPr lang="en-US" dirty="0" smtClean="0"/>
                  <a:t>B) </a:t>
                </a:r>
                <a:r>
                  <a:rPr lang="el-GR" dirty="0" smtClean="0"/>
                  <a:t>Βρείτε το ηλεκτρικό πεδίο στο </a:t>
                </a:r>
                <a:br>
                  <a:rPr lang="el-GR" dirty="0" smtClean="0"/>
                </a:br>
                <a:r>
                  <a:rPr lang="el-GR" dirty="0" smtClean="0"/>
                  <a:t>σημείο </a:t>
                </a:r>
                <a:r>
                  <a:rPr lang="en-US" dirty="0" smtClean="0"/>
                  <a:t>P </a:t>
                </a:r>
                <a:r>
                  <a:rPr lang="el-GR" dirty="0" smtClean="0"/>
                  <a:t>στην ειδική περίπτωση</a:t>
                </a:r>
                <a:br>
                  <a:rPr lang="el-GR" dirty="0" smtClean="0"/>
                </a:br>
                <a:r>
                  <a:rPr lang="el-GR" dirty="0" smtClean="0"/>
                  <a:t>που </a:t>
                </a:r>
                <a14:m>
                  <m:oMath xmlns:m="http://schemas.openxmlformats.org/officeDocument/2006/math">
                    <m:sSub>
                      <m:sSubPr>
                        <m:ctrlPr>
                          <a:rPr lang="el-GR" i="1">
                            <a:latin typeface="Cambria Math" panose="02040503050406030204" pitchFamily="18" charset="0"/>
                          </a:rPr>
                        </m:ctrlPr>
                      </m:sSubPr>
                      <m:e>
                        <m:r>
                          <a:rPr lang="el-GR" b="0" i="1" smtClean="0">
                            <a:latin typeface="Cambria Math" panose="02040503050406030204" pitchFamily="18" charset="0"/>
                          </a:rPr>
                          <m:t>|</m:t>
                        </m:r>
                        <m:r>
                          <a:rPr lang="en-US" i="1">
                            <a:latin typeface="Cambria Math" panose="02040503050406030204" pitchFamily="18" charset="0"/>
                          </a:rPr>
                          <m:t>𝑞</m:t>
                        </m:r>
                      </m:e>
                      <m:sub>
                        <m:r>
                          <a:rPr lang="en-US" i="1">
                            <a:latin typeface="Cambria Math" panose="02040503050406030204" pitchFamily="18" charset="0"/>
                          </a:rPr>
                          <m:t>1</m:t>
                        </m:r>
                      </m:sub>
                    </m:sSub>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2</m:t>
                        </m:r>
                      </m:sub>
                    </m:sSub>
                    <m:r>
                      <a:rPr lang="el-GR" b="0" i="1" smtClean="0">
                        <a:latin typeface="Cambria Math" panose="02040503050406030204" pitchFamily="18" charset="0"/>
                      </a:rPr>
                      <m:t>|</m:t>
                    </m:r>
                  </m:oMath>
                </a14:m>
                <a:r>
                  <a:rPr lang="el-GR" dirty="0" smtClean="0"/>
                  <a:t> και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r>
                      <a:rPr lang="en-US" b="0" i="1" smtClean="0">
                        <a:latin typeface="Cambria Math" panose="02040503050406030204" pitchFamily="18" charset="0"/>
                      </a:rPr>
                      <m:t>.</m:t>
                    </m:r>
                  </m:oMath>
                </a14:m>
                <a:r>
                  <a:rPr lang="en-US" dirty="0" smtClean="0"/>
                  <a:t/>
                </a:r>
                <a:br>
                  <a:rPr lang="en-US" dirty="0" smtClean="0"/>
                </a:br>
                <a:r>
                  <a:rPr lang="el-GR" dirty="0" smtClean="0"/>
                  <a:t>Γ) Βρείτε το ηλεκτρικό πεδίο όταν </a:t>
                </a:r>
                <a:r>
                  <a:rPr lang="en-US" dirty="0" smtClean="0"/>
                  <a:t>y</a:t>
                </a:r>
                <a:r>
                  <a:rPr lang="el-GR" dirty="0" smtClean="0"/>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𝑎</m:t>
                    </m:r>
                  </m:oMath>
                </a14:m>
                <a:r>
                  <a:rPr lang="en-US"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4"/>
                <a:stretch>
                  <a:fillRect t="-1085"/>
                </a:stretch>
              </a:blipFill>
            </p:spPr>
            <p:txBody>
              <a:bodyPr/>
              <a:lstStyle/>
              <a:p>
                <a:r>
                  <a:rPr lang="el-GR">
                    <a:noFill/>
                  </a:rPr>
                  <a:t> </a:t>
                </a:r>
              </a:p>
            </p:txBody>
          </p:sp>
        </mc:Fallback>
      </mc:AlternateContent>
    </p:spTree>
    <p:extLst>
      <p:ext uri="{BB962C8B-B14F-4D97-AF65-F5344CB8AC3E}">
        <p14:creationId xmlns:p14="http://schemas.microsoft.com/office/powerpoint/2010/main" val="78640390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3" name="Content Placeholder 2"/>
          <p:cNvSpPr>
            <a:spLocks noGrp="1"/>
          </p:cNvSpPr>
          <p:nvPr>
            <p:ph idx="1"/>
          </p:nvPr>
        </p:nvSpPr>
        <p:spPr>
          <a:xfrm>
            <a:off x="738350" y="1907270"/>
            <a:ext cx="7948449" cy="4569730"/>
          </a:xfrm>
        </p:spPr>
        <p:txBody>
          <a:bodyPr/>
          <a:lstStyle/>
          <a:p>
            <a:r>
              <a:rPr lang="el-GR" b="1" dirty="0" smtClean="0"/>
              <a:t>Μαγνητική δύναμη σε ρευματοφόρο αγωγό</a:t>
            </a:r>
          </a:p>
          <a:p>
            <a:pPr lvl="1"/>
            <a:r>
              <a:rPr lang="el-GR" dirty="0" smtClean="0"/>
              <a:t>Από όλη τη συζήτηση που προηγήθηκε, δεν πρέπει να μας εκπλήξει ότι ένας ρευματοφόρος αγωγός υπόκειται σε δύναμη εντός μαγνητικού πεδίου</a:t>
            </a:r>
          </a:p>
          <a:p>
            <a:pPr lvl="2"/>
            <a:r>
              <a:rPr lang="el-GR" sz="2000" dirty="0" smtClean="0"/>
              <a:t>Θυμηθείτε ότι το ρεύμα είναι μια «συλλογή» πολλών φορτισμένων σωματιδίων εν κινήσει</a:t>
            </a:r>
          </a:p>
          <a:p>
            <a:pPr lvl="1"/>
            <a:r>
              <a:rPr lang="el-GR" dirty="0" smtClean="0"/>
              <a:t>Η δύναμη αυτή θα είναι το διανυσματικό άθροισμα όλων των δυνάμεων που ασκούνται σε κάθε φορτισμένο σωματίδιο που συνεισφέρει στο ρεύμα</a:t>
            </a:r>
            <a:endParaRPr lang="el-GR" sz="2400" dirty="0"/>
          </a:p>
          <a:p>
            <a:pPr lvl="1"/>
            <a:r>
              <a:rPr lang="el-GR" dirty="0" smtClean="0"/>
              <a:t>Η δύναμη αυτή μεταδίδεται στον αγωγό όταν τα φορτισμένα σωματίδια συγκρούονται με τα άτομα του αγωγού</a:t>
            </a:r>
            <a:endParaRPr lang="en-US" dirty="0" smtClean="0"/>
          </a:p>
        </p:txBody>
      </p:sp>
    </p:spTree>
    <p:extLst>
      <p:ext uri="{BB962C8B-B14F-4D97-AF65-F5344CB8AC3E}">
        <p14:creationId xmlns:p14="http://schemas.microsoft.com/office/powerpoint/2010/main" val="362869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3" name="Content Placeholder 2"/>
          <p:cNvSpPr>
            <a:spLocks noGrp="1"/>
          </p:cNvSpPr>
          <p:nvPr>
            <p:ph idx="1"/>
          </p:nvPr>
        </p:nvSpPr>
        <p:spPr>
          <a:xfrm>
            <a:off x="738350" y="1907270"/>
            <a:ext cx="7948449" cy="4569730"/>
          </a:xfrm>
        </p:spPr>
        <p:txBody>
          <a:bodyPr/>
          <a:lstStyle/>
          <a:p>
            <a:r>
              <a:rPr lang="el-GR" b="1" dirty="0" smtClean="0"/>
              <a:t>Μαγνητική δύναμη σε ρευματοφόρο αγωγό</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362200"/>
            <a:ext cx="5706271" cy="4114800"/>
          </a:xfrm>
          <a:prstGeom prst="rect">
            <a:avLst/>
          </a:prstGeom>
        </p:spPr>
      </p:pic>
    </p:spTree>
    <p:extLst>
      <p:ext uri="{BB962C8B-B14F-4D97-AF65-F5344CB8AC3E}">
        <p14:creationId xmlns:p14="http://schemas.microsoft.com/office/powerpoint/2010/main" val="193028644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2286000"/>
            <a:ext cx="2895599" cy="4191000"/>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874530"/>
              </a:xfrm>
            </p:spPr>
            <p:txBody>
              <a:bodyPr>
                <a:normAutofit fontScale="92500" lnSpcReduction="10000"/>
              </a:bodyPr>
              <a:lstStyle/>
              <a:p>
                <a:r>
                  <a:rPr lang="el-GR" b="1" dirty="0" smtClean="0"/>
                  <a:t>Μαγνητική δύναμη σε ρευματοφόρο αγωγό</a:t>
                </a:r>
              </a:p>
              <a:p>
                <a:pPr lvl="1"/>
                <a:r>
                  <a:rPr lang="el-GR" dirty="0" smtClean="0"/>
                  <a:t>Ας </a:t>
                </a:r>
                <a:r>
                  <a:rPr lang="el-GR" dirty="0" err="1" smtClean="0"/>
                  <a:t>ποσοτικοποιήσουμε</a:t>
                </a:r>
                <a:r>
                  <a:rPr lang="el-GR" dirty="0" smtClean="0"/>
                  <a:t> το </a:t>
                </a:r>
                <a:br>
                  <a:rPr lang="el-GR" dirty="0" smtClean="0"/>
                </a:br>
                <a:r>
                  <a:rPr lang="el-GR" dirty="0" smtClean="0"/>
                  <a:t>προηγούμενο πείραμα</a:t>
                </a:r>
              </a:p>
              <a:p>
                <a:pPr lvl="1"/>
                <a:r>
                  <a:rPr lang="el-GR" dirty="0" smtClean="0"/>
                  <a:t>Έστω ένα τμήμα αγωγού </a:t>
                </a:r>
                <a:br>
                  <a:rPr lang="el-GR" dirty="0" smtClean="0"/>
                </a:br>
                <a:r>
                  <a:rPr lang="el-GR" dirty="0" smtClean="0"/>
                  <a:t>μήκους </a:t>
                </a:r>
                <a:r>
                  <a:rPr lang="en-US" dirty="0" smtClean="0"/>
                  <a:t>L </a:t>
                </a:r>
                <a:r>
                  <a:rPr lang="el-GR" dirty="0" smtClean="0"/>
                  <a:t>και διατομής Α</a:t>
                </a:r>
                <a:r>
                  <a:rPr lang="el-GR" dirty="0"/>
                  <a:t> </a:t>
                </a:r>
                <a:r>
                  <a:rPr lang="el-GR" dirty="0" smtClean="0"/>
                  <a:t>(Σχήμα)</a:t>
                </a:r>
              </a:p>
              <a:p>
                <a:pPr lvl="1"/>
                <a:r>
                  <a:rPr lang="el-GR" dirty="0" smtClean="0"/>
                  <a:t>Για κάθε φορτίο </a:t>
                </a:r>
                <a:r>
                  <a:rPr lang="en-US" dirty="0" smtClean="0"/>
                  <a:t>q</a:t>
                </a:r>
                <a:r>
                  <a:rPr lang="el-GR" dirty="0" smtClean="0"/>
                  <a:t>, η μαγνητική</a:t>
                </a:r>
                <a:br>
                  <a:rPr lang="el-GR" dirty="0" smtClean="0"/>
                </a:br>
                <a:r>
                  <a:rPr lang="el-GR" dirty="0" smtClean="0"/>
                  <a:t>δύναμη που του ασκείται είναι:</a:t>
                </a:r>
                <a:endParaRPr lang="el-GR" sz="200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acc>
                        <m:accPr>
                          <m:chr m:val="⃗"/>
                          <m:ctrlPr>
                            <a:rPr lang="el-GR" sz="2000" i="1">
                              <a:latin typeface="Cambria Math" panose="02040503050406030204" pitchFamily="18" charset="0"/>
                            </a:rPr>
                          </m:ctrlPr>
                        </m:accPr>
                        <m:e>
                          <m:r>
                            <a:rPr lang="en-US" sz="2000" i="1">
                              <a:latin typeface="Cambria Math" panose="02040503050406030204" pitchFamily="18" charset="0"/>
                            </a:rPr>
                            <m:t>𝐹</m:t>
                          </m:r>
                        </m:e>
                      </m:acc>
                      <m:r>
                        <a:rPr lang="en-US" sz="2000" i="1">
                          <a:latin typeface="Cambria Math" panose="02040503050406030204" pitchFamily="18" charset="0"/>
                        </a:rPr>
                        <m:t>=</m:t>
                      </m:r>
                      <m:d>
                        <m:dPr>
                          <m:ctrlPr>
                            <a:rPr lang="el-GR" sz="2000" b="0" i="1" smtClean="0">
                              <a:latin typeface="Cambria Math" panose="02040503050406030204" pitchFamily="18" charset="0"/>
                            </a:rPr>
                          </m:ctrlPr>
                        </m:dPr>
                        <m:e>
                          <m:r>
                            <a:rPr lang="en-US" sz="2000" i="1">
                              <a:latin typeface="Cambria Math" panose="02040503050406030204" pitchFamily="18" charset="0"/>
                            </a:rPr>
                            <m:t>𝑞</m:t>
                          </m:r>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𝑣</m:t>
                                  </m:r>
                                </m:e>
                              </m:acc>
                            </m:e>
                            <m:sub>
                              <m:r>
                                <a:rPr lang="en-US" sz="2000" b="0" i="1" smtClean="0">
                                  <a:latin typeface="Cambria Math" panose="02040503050406030204" pitchFamily="18" charset="0"/>
                                </a:rPr>
                                <m:t>𝑑</m:t>
                              </m:r>
                            </m:sub>
                          </m:sSub>
                          <m:r>
                            <a:rPr lang="en-US" sz="2000" i="1">
                              <a:latin typeface="Cambria Math" panose="02040503050406030204" pitchFamily="18" charset="0"/>
                              <a:ea typeface="Cambria Math" panose="02040503050406030204" pitchFamily="18" charset="0"/>
                            </a:rPr>
                            <m:t>×</m:t>
                          </m:r>
                          <m:acc>
                            <m:accPr>
                              <m:chr m:val="⃗"/>
                              <m:ctrlPr>
                                <a:rPr lang="el-GR" sz="2000" i="1">
                                  <a:latin typeface="Cambria Math" panose="02040503050406030204" pitchFamily="18" charset="0"/>
                                </a:rPr>
                              </m:ctrlPr>
                            </m:accPr>
                            <m:e>
                              <m:r>
                                <a:rPr lang="en-US" sz="2000" i="1">
                                  <a:latin typeface="Cambria Math" panose="02040503050406030204" pitchFamily="18" charset="0"/>
                                </a:rPr>
                                <m:t>𝐵</m:t>
                              </m:r>
                            </m:e>
                          </m:acc>
                        </m:e>
                      </m:d>
                    </m:oMath>
                  </m:oMathPara>
                </a14:m>
                <a:endParaRPr lang="en-US" sz="2000" b="0" dirty="0" smtClean="0"/>
              </a:p>
              <a:p>
                <a:pPr lvl="1"/>
                <a:r>
                  <a:rPr lang="el-GR" dirty="0" smtClean="0"/>
                  <a:t>Πόσα φορτία βρίσκονται στον</a:t>
                </a:r>
                <a:br>
                  <a:rPr lang="el-GR" dirty="0" smtClean="0"/>
                </a:br>
                <a:r>
                  <a:rPr lang="el-GR" dirty="0" smtClean="0"/>
                  <a:t>αγωγό;</a:t>
                </a:r>
              </a:p>
              <a:p>
                <a:pPr lvl="2"/>
                <a:r>
                  <a:rPr lang="el-GR" dirty="0" smtClean="0"/>
                  <a:t>Όγκος αγωγού: </a:t>
                </a:r>
                <a:r>
                  <a:rPr lang="en-US" dirty="0" smtClean="0"/>
                  <a:t>AL</a:t>
                </a:r>
              </a:p>
              <a:p>
                <a:pPr lvl="2"/>
                <a:r>
                  <a:rPr lang="el-GR" dirty="0" smtClean="0"/>
                  <a:t>Πλήθος σωματιδίων</a:t>
                </a:r>
                <a:r>
                  <a:rPr lang="en-US" dirty="0" smtClean="0"/>
                  <a:t>/</a:t>
                </a:r>
                <a:r>
                  <a:rPr lang="el-GR" dirty="0" smtClean="0"/>
                  <a:t>μονάδα </a:t>
                </a:r>
                <a:br>
                  <a:rPr lang="el-GR" dirty="0" smtClean="0"/>
                </a:br>
                <a:r>
                  <a:rPr lang="el-GR" dirty="0" smtClean="0"/>
                  <a:t>όγκου: </a:t>
                </a:r>
                <a:r>
                  <a:rPr lang="en-US" dirty="0" smtClean="0"/>
                  <a:t>n</a:t>
                </a:r>
                <a:endParaRPr lang="el-GR" dirty="0" smtClean="0"/>
              </a:p>
              <a:p>
                <a:pPr lvl="2"/>
                <a:r>
                  <a:rPr lang="el-GR" dirty="0" smtClean="0"/>
                  <a:t>Πλήθος σωματιδίων στον</a:t>
                </a:r>
                <a:br>
                  <a:rPr lang="el-GR" dirty="0" smtClean="0"/>
                </a:br>
                <a:r>
                  <a:rPr lang="el-GR" dirty="0" smtClean="0"/>
                  <a:t>αγωγό: </a:t>
                </a:r>
                <a:r>
                  <a:rPr lang="en-US" dirty="0" err="1" smtClean="0"/>
                  <a:t>nAL</a:t>
                </a: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874530"/>
              </a:xfrm>
              <a:blipFill rotWithShape="0">
                <a:blip r:embed="rId3"/>
                <a:stretch>
                  <a:fillRect t="-1500"/>
                </a:stretch>
              </a:blipFill>
            </p:spPr>
            <p:txBody>
              <a:bodyPr/>
              <a:lstStyle/>
              <a:p>
                <a:r>
                  <a:rPr lang="el-GR">
                    <a:noFill/>
                  </a:rPr>
                  <a:t> </a:t>
                </a:r>
              </a:p>
            </p:txBody>
          </p:sp>
        </mc:Fallback>
      </mc:AlternateContent>
    </p:spTree>
    <p:extLst>
      <p:ext uri="{BB962C8B-B14F-4D97-AF65-F5344CB8AC3E}">
        <p14:creationId xmlns:p14="http://schemas.microsoft.com/office/powerpoint/2010/main" val="352478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2286000"/>
            <a:ext cx="2895599" cy="4191000"/>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normAutofit/>
              </a:bodyPr>
              <a:lstStyle/>
              <a:p>
                <a:r>
                  <a:rPr lang="el-GR" b="1" dirty="0" smtClean="0"/>
                  <a:t>Μαγνητική δύναμη σε ρευματοφόρο αγωγό</a:t>
                </a:r>
                <a:endParaRPr lang="en-US" b="1" dirty="0" smtClean="0"/>
              </a:p>
              <a:p>
                <a:pPr lvl="1"/>
                <a:r>
                  <a:rPr lang="el-GR" dirty="0" smtClean="0"/>
                  <a:t>Συνολική μαγνητική δύναμη </a:t>
                </a:r>
                <a:endParaRPr lang="el-GR" sz="2400" i="1" dirty="0" smtClean="0">
                  <a:latin typeface="Cambria Math" panose="02040503050406030204" pitchFamily="18" charset="0"/>
                </a:endParaRPr>
              </a:p>
              <a:p>
                <a:pPr marL="365760" lvl="1" indent="0">
                  <a:buNone/>
                </a:pPr>
                <a:endParaRPr lang="en-US" sz="2000" b="0" dirty="0" smtClean="0"/>
              </a:p>
              <a:p>
                <a:pPr lvl="1"/>
                <a:r>
                  <a:rPr lang="el-GR" dirty="0" smtClean="0"/>
                  <a:t>Μπορεί κανείς να αποδείξει ότι</a:t>
                </a:r>
                <a:br>
                  <a:rPr lang="el-GR" dirty="0" smtClean="0"/>
                </a:br>
                <a:r>
                  <a:rPr lang="el-GR" dirty="0" smtClean="0"/>
                  <a:t>το ρεύμα δίνεται ως </a:t>
                </a:r>
                <a:endParaRPr lang="en-US" sz="2400" b="0" i="0"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l-GR" sz="2400" b="0" i="1" smtClean="0">
                          <a:latin typeface="Cambria Math" panose="02040503050406030204" pitchFamily="18" charset="0"/>
                        </a:rPr>
                        <m:t>𝛪</m:t>
                      </m:r>
                      <m:r>
                        <a:rPr lang="en-US" sz="2400" i="1">
                          <a:latin typeface="Cambria Math" panose="02040503050406030204" pitchFamily="18" charset="0"/>
                        </a:rPr>
                        <m:t>=</m:t>
                      </m:r>
                      <m:r>
                        <a:rPr lang="en-US" sz="2400" b="0" i="1" smtClean="0">
                          <a:latin typeface="Cambria Math" panose="02040503050406030204" pitchFamily="18" charset="0"/>
                        </a:rPr>
                        <m:t>𝑛𝑞</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𝑣</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𝐴</m:t>
                      </m:r>
                    </m:oMath>
                  </m:oMathPara>
                </a14:m>
                <a:endParaRPr lang="en-US" sz="2000" dirty="0" smtClean="0"/>
              </a:p>
              <a:p>
                <a:pPr lvl="1"/>
                <a:r>
                  <a:rPr lang="el-GR" dirty="0" smtClean="0"/>
                  <a:t>Συνολικά </a:t>
                </a:r>
                <a:endParaRPr lang="en-US" sz="200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acc>
                        <m:accPr>
                          <m:chr m:val="⃗"/>
                          <m:ctrlPr>
                            <a:rPr lang="el-GR" sz="2000" i="1">
                              <a:latin typeface="Cambria Math" panose="02040503050406030204" pitchFamily="18" charset="0"/>
                            </a:rPr>
                          </m:ctrlPr>
                        </m:accPr>
                        <m:e>
                          <m:r>
                            <a:rPr lang="en-US" sz="2000" i="1">
                              <a:latin typeface="Cambria Math" panose="02040503050406030204" pitchFamily="18" charset="0"/>
                            </a:rPr>
                            <m:t>𝐹</m:t>
                          </m:r>
                        </m:e>
                      </m:acc>
                      <m:r>
                        <a:rPr lang="en-US" sz="2000" i="1">
                          <a:latin typeface="Cambria Math" panose="02040503050406030204" pitchFamily="18" charset="0"/>
                        </a:rPr>
                        <m:t>=</m:t>
                      </m:r>
                      <m:d>
                        <m:dPr>
                          <m:ctrlPr>
                            <a:rPr lang="el-GR" sz="2000" i="1">
                              <a:latin typeface="Cambria Math" panose="02040503050406030204" pitchFamily="18" charset="0"/>
                            </a:rPr>
                          </m:ctrlPr>
                        </m:dPr>
                        <m:e>
                          <m:r>
                            <a:rPr lang="en-US" sz="2000" b="0" i="1" smtClean="0">
                              <a:latin typeface="Cambria Math" panose="02040503050406030204" pitchFamily="18" charset="0"/>
                            </a:rPr>
                            <m:t>𝐼</m:t>
                          </m:r>
                          <m:acc>
                            <m:accPr>
                              <m:chr m:val="⃗"/>
                              <m:ctrlPr>
                                <a:rPr lang="el-GR" sz="2000" i="1">
                                  <a:latin typeface="Cambria Math" panose="02040503050406030204" pitchFamily="18" charset="0"/>
                                </a:rPr>
                              </m:ctrlPr>
                            </m:accPr>
                            <m:e>
                              <m:r>
                                <a:rPr lang="en-US" sz="2000" b="0" i="1" smtClean="0">
                                  <a:latin typeface="Cambria Math" panose="02040503050406030204" pitchFamily="18" charset="0"/>
                                </a:rPr>
                                <m:t>𝐿</m:t>
                              </m:r>
                            </m:e>
                          </m:acc>
                          <m:r>
                            <a:rPr lang="en-US" sz="2000" i="1">
                              <a:latin typeface="Cambria Math" panose="02040503050406030204" pitchFamily="18" charset="0"/>
                              <a:ea typeface="Cambria Math" panose="02040503050406030204" pitchFamily="18" charset="0"/>
                            </a:rPr>
                            <m:t>×</m:t>
                          </m:r>
                          <m:acc>
                            <m:accPr>
                              <m:chr m:val="⃗"/>
                              <m:ctrlPr>
                                <a:rPr lang="el-GR" sz="2000" i="1">
                                  <a:latin typeface="Cambria Math" panose="02040503050406030204" pitchFamily="18" charset="0"/>
                                </a:rPr>
                              </m:ctrlPr>
                            </m:accPr>
                            <m:e>
                              <m:r>
                                <a:rPr lang="en-US" sz="2000" i="1">
                                  <a:latin typeface="Cambria Math" panose="02040503050406030204" pitchFamily="18" charset="0"/>
                                </a:rPr>
                                <m:t>𝐵</m:t>
                              </m:r>
                            </m:e>
                          </m:acc>
                        </m:e>
                      </m:d>
                    </m:oMath>
                  </m:oMathPara>
                </a14:m>
                <a:endParaRPr lang="en-US" sz="2000" dirty="0" smtClean="0"/>
              </a:p>
              <a:p>
                <a:pPr marL="365760" lvl="1" indent="0">
                  <a:buNone/>
                </a:pPr>
                <a:r>
                  <a:rPr lang="el-GR" sz="2000" dirty="0" smtClean="0"/>
                  <a:t>με </a:t>
                </a:r>
                <a14:m>
                  <m:oMath xmlns:m="http://schemas.openxmlformats.org/officeDocument/2006/math">
                    <m:acc>
                      <m:accPr>
                        <m:chr m:val="⃗"/>
                        <m:ctrlPr>
                          <a:rPr lang="el-GR" sz="2000" i="1">
                            <a:latin typeface="Cambria Math" panose="02040503050406030204" pitchFamily="18" charset="0"/>
                          </a:rPr>
                        </m:ctrlPr>
                      </m:accPr>
                      <m:e>
                        <m:r>
                          <a:rPr lang="en-US" sz="2000" i="1">
                            <a:latin typeface="Cambria Math" panose="02040503050406030204" pitchFamily="18" charset="0"/>
                          </a:rPr>
                          <m:t>𝐿</m:t>
                        </m:r>
                      </m:e>
                    </m:acc>
                  </m:oMath>
                </a14:m>
                <a:r>
                  <a:rPr lang="en-US" sz="2000" dirty="0" smtClean="0"/>
                  <a:t> </a:t>
                </a:r>
                <a:r>
                  <a:rPr lang="el-GR" sz="2000" dirty="0" smtClean="0"/>
                  <a:t>το διάνυσμα που δείχνει στην </a:t>
                </a:r>
                <a:br>
                  <a:rPr lang="el-GR" sz="2000" dirty="0" smtClean="0"/>
                </a:br>
                <a:r>
                  <a:rPr lang="el-GR" sz="2000" dirty="0" smtClean="0"/>
                  <a:t>κατεύθυνση του ρεύματος και έχει</a:t>
                </a:r>
                <a:br>
                  <a:rPr lang="el-GR" sz="2000" dirty="0" smtClean="0"/>
                </a:br>
                <a:r>
                  <a:rPr lang="el-GR" sz="2000" dirty="0" smtClean="0"/>
                  <a:t>μέτρο ίσο με το μήκος του αγωγού, </a:t>
                </a:r>
                <a:r>
                  <a:rPr lang="en-US" sz="2000" dirty="0" smtClean="0"/>
                  <a:t/>
                </a:r>
                <a:br>
                  <a:rPr lang="en-US" sz="2000" dirty="0" smtClean="0"/>
                </a:br>
                <a:r>
                  <a:rPr lang="en-US" sz="2000" dirty="0" smtClean="0"/>
                  <a:t>L</a:t>
                </a:r>
                <a:endParaRPr lang="en-US" sz="2000" dirty="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3"/>
                <a:stretch>
                  <a:fillRect t="-1067" b="-667"/>
                </a:stretch>
              </a:blipFill>
            </p:spPr>
            <p:txBody>
              <a:bodyPr/>
              <a:lstStyle/>
              <a:p>
                <a:r>
                  <a:rPr lang="el-GR">
                    <a:noFill/>
                  </a:rPr>
                  <a:t> </a:t>
                </a:r>
              </a:p>
            </p:txBody>
          </p:sp>
        </mc:Fallback>
      </mc:AlternateContent>
    </p:spTree>
    <p:extLst>
      <p:ext uri="{BB962C8B-B14F-4D97-AF65-F5344CB8AC3E}">
        <p14:creationId xmlns:p14="http://schemas.microsoft.com/office/powerpoint/2010/main" val="289275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normAutofit/>
              </a:bodyPr>
              <a:lstStyle/>
              <a:p>
                <a:r>
                  <a:rPr lang="el-GR" b="1" dirty="0" smtClean="0"/>
                  <a:t>Μαγνητική δύναμη σε ρευματοφόρο αγωγό</a:t>
                </a:r>
                <a:endParaRPr lang="en-US" b="1" dirty="0" smtClean="0"/>
              </a:p>
              <a:p>
                <a:pPr lvl="1"/>
                <a:r>
                  <a:rPr lang="el-GR" dirty="0" smtClean="0"/>
                  <a:t>Τι συμβαίνει σε έναν ρευματοφόρο αγωγό τυχαίου σχήματος;</a:t>
                </a:r>
              </a:p>
              <a:p>
                <a:pPr lvl="1"/>
                <a:r>
                  <a:rPr lang="el-GR" sz="2000" dirty="0" smtClean="0"/>
                  <a:t>Έστω ένα πολύ μικρό τμήμα αγωγού </a:t>
                </a:r>
                <a:br>
                  <a:rPr lang="el-GR" sz="2000" dirty="0" smtClean="0"/>
                </a:br>
                <a:r>
                  <a:rPr lang="el-GR" sz="2000" dirty="0" smtClean="0"/>
                  <a:t>μήκους </a:t>
                </a:r>
                <a:r>
                  <a:rPr lang="en-US" sz="2000" dirty="0" smtClean="0"/>
                  <a:t>ds (</a:t>
                </a:r>
              </a:p>
              <a:p>
                <a:pPr lvl="1"/>
                <a:r>
                  <a:rPr lang="el-GR" sz="2000" dirty="0" smtClean="0"/>
                  <a:t>Τότε η (πολύ μικρή) μαγνητική </a:t>
                </a:r>
                <a:br>
                  <a:rPr lang="el-GR" sz="2000" dirty="0" smtClean="0"/>
                </a:br>
                <a:r>
                  <a:rPr lang="el-GR" sz="2000" dirty="0" smtClean="0"/>
                  <a:t>δύναμη που εγείρεται σε αυτό το </a:t>
                </a:r>
                <a:br>
                  <a:rPr lang="el-GR" sz="2000" dirty="0" smtClean="0"/>
                </a:br>
                <a:r>
                  <a:rPr lang="el-GR" sz="2000" dirty="0" smtClean="0"/>
                  <a:t>τμήμα είναι </a:t>
                </a:r>
                <a:endParaRPr lang="el-GR" sz="200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𝑑</m:t>
                      </m:r>
                      <m:sSub>
                        <m:sSubPr>
                          <m:ctrlPr>
                            <a:rPr lang="el-GR" sz="2000" i="1">
                              <a:latin typeface="Cambria Math" panose="02040503050406030204" pitchFamily="18" charset="0"/>
                            </a:rPr>
                          </m:ctrlPr>
                        </m:sSubPr>
                        <m:e>
                          <m:acc>
                            <m:accPr>
                              <m:chr m:val="⃗"/>
                              <m:ctrlPr>
                                <a:rPr lang="el-GR" sz="2000" i="1">
                                  <a:latin typeface="Cambria Math" panose="02040503050406030204" pitchFamily="18" charset="0"/>
                                </a:rPr>
                              </m:ctrlPr>
                            </m:accPr>
                            <m:e>
                              <m:r>
                                <a:rPr lang="en-US" sz="2000" i="1">
                                  <a:latin typeface="Cambria Math" panose="02040503050406030204" pitchFamily="18" charset="0"/>
                                </a:rPr>
                                <m:t>𝐹</m:t>
                              </m:r>
                            </m:e>
                          </m:acc>
                        </m:e>
                        <m:sub>
                          <m:r>
                            <a:rPr lang="en-US" sz="2000" i="1">
                              <a:latin typeface="Cambria Math" panose="02040503050406030204" pitchFamily="18" charset="0"/>
                            </a:rPr>
                            <m:t>𝐵</m:t>
                          </m:r>
                        </m:sub>
                      </m:sSub>
                      <m:r>
                        <a:rPr lang="en-US" sz="2000" i="1">
                          <a:latin typeface="Cambria Math" panose="02040503050406030204" pitchFamily="18" charset="0"/>
                        </a:rPr>
                        <m:t>=</m:t>
                      </m:r>
                      <m:r>
                        <a:rPr lang="en-US" sz="2000" b="0" i="1" smtClean="0">
                          <a:latin typeface="Cambria Math" panose="02040503050406030204" pitchFamily="18" charset="0"/>
                        </a:rPr>
                        <m:t>𝐼𝑑</m:t>
                      </m:r>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𝑠</m:t>
                          </m:r>
                        </m:e>
                      </m:acc>
                      <m:r>
                        <a:rPr lang="en-US" sz="2000" i="1">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 </m:t>
                      </m:r>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𝐵</m:t>
                          </m:r>
                        </m:e>
                      </m:acc>
                    </m:oMath>
                  </m:oMathPara>
                </a14:m>
                <a:endParaRPr lang="en-US" sz="2000" dirty="0"/>
              </a:p>
              <a:p>
                <a:pPr lvl="1"/>
                <a:r>
                  <a:rPr lang="el-GR" dirty="0" smtClean="0"/>
                  <a:t>Συνολικά </a:t>
                </a:r>
                <a:endParaRPr lang="en-US" sz="240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sz="2400" i="1">
                              <a:latin typeface="Cambria Math" panose="02040503050406030204" pitchFamily="18" charset="0"/>
                            </a:rPr>
                          </m:ctrlPr>
                        </m:sSubPr>
                        <m:e>
                          <m:acc>
                            <m:accPr>
                              <m:chr m:val="⃗"/>
                              <m:ctrlPr>
                                <a:rPr lang="el-GR" sz="2400" i="1">
                                  <a:latin typeface="Cambria Math" panose="02040503050406030204" pitchFamily="18" charset="0"/>
                                </a:rPr>
                              </m:ctrlPr>
                            </m:accPr>
                            <m:e>
                              <m:r>
                                <a:rPr lang="en-US" sz="2400" i="1">
                                  <a:latin typeface="Cambria Math" panose="02040503050406030204" pitchFamily="18" charset="0"/>
                                </a:rPr>
                                <m:t>𝐹</m:t>
                              </m:r>
                            </m:e>
                          </m:acc>
                        </m:e>
                        <m:sub>
                          <m:r>
                            <a:rPr lang="en-US" sz="2400" i="1">
                              <a:latin typeface="Cambria Math" panose="02040503050406030204" pitchFamily="18" charset="0"/>
                            </a:rPr>
                            <m:t>𝐵</m:t>
                          </m:r>
                        </m:sub>
                      </m:sSub>
                      <m:r>
                        <a:rPr lang="en-US" sz="2400" i="1">
                          <a:latin typeface="Cambria Math" panose="02040503050406030204" pitchFamily="18" charset="0"/>
                        </a:rPr>
                        <m:t>=</m:t>
                      </m:r>
                      <m:r>
                        <a:rPr lang="en-US" sz="2400" i="1">
                          <a:latin typeface="Cambria Math" panose="02040503050406030204" pitchFamily="18" charset="0"/>
                        </a:rPr>
                        <m:t>𝐼</m:t>
                      </m:r>
                      <m:nary>
                        <m:naryPr>
                          <m:ctrlPr>
                            <a:rPr lang="en-US" sz="2400" i="1" smtClean="0">
                              <a:latin typeface="Cambria Math" panose="02040503050406030204" pitchFamily="18" charset="0"/>
                            </a:rPr>
                          </m:ctrlPr>
                        </m:naryPr>
                        <m:sub>
                          <m:r>
                            <m:rPr>
                              <m:brk m:alnAt="23"/>
                            </m:rPr>
                            <a:rPr lang="en-US" sz="2400" b="0" i="1" smtClean="0">
                              <a:latin typeface="Cambria Math" panose="02040503050406030204" pitchFamily="18" charset="0"/>
                            </a:rPr>
                            <m:t>𝑎</m:t>
                          </m:r>
                        </m:sub>
                        <m:sup>
                          <m:r>
                            <a:rPr lang="en-US" sz="2400" b="0" i="1" smtClean="0">
                              <a:latin typeface="Cambria Math" panose="02040503050406030204" pitchFamily="18" charset="0"/>
                            </a:rPr>
                            <m:t>𝑏</m:t>
                          </m:r>
                        </m:sup>
                        <m:e>
                          <m:r>
                            <a:rPr lang="en-US" sz="2400" i="1">
                              <a:latin typeface="Cambria Math" panose="02040503050406030204" pitchFamily="18" charset="0"/>
                            </a:rPr>
                            <m:t>𝑑</m:t>
                          </m:r>
                          <m:acc>
                            <m:accPr>
                              <m:chr m:val="⃗"/>
                              <m:ctrlPr>
                                <a:rPr lang="en-US" sz="2400" i="1">
                                  <a:latin typeface="Cambria Math" panose="02040503050406030204" pitchFamily="18" charset="0"/>
                                </a:rPr>
                              </m:ctrlPr>
                            </m:accPr>
                            <m:e>
                              <m:r>
                                <a:rPr lang="en-US" sz="2400" i="1">
                                  <a:latin typeface="Cambria Math" panose="02040503050406030204" pitchFamily="18" charset="0"/>
                                </a:rPr>
                                <m:t>𝑠</m:t>
                              </m:r>
                            </m:e>
                          </m:acc>
                        </m:e>
                      </m:nary>
                      <m:r>
                        <a:rPr lang="en-US" sz="2400" i="1">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 </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𝐵</m:t>
                          </m:r>
                        </m:e>
                      </m:acc>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2"/>
                <a:stretch>
                  <a:fillRect t="-1067"/>
                </a:stretch>
              </a:blipFill>
            </p:spPr>
            <p:txBody>
              <a:bodyPr/>
              <a:lstStyle/>
              <a:p>
                <a:r>
                  <a:rPr lang="el-GR">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936" y="3346624"/>
            <a:ext cx="2707800" cy="3157808"/>
          </a:xfrm>
          <a:prstGeom prst="rect">
            <a:avLst/>
          </a:prstGeom>
        </p:spPr>
      </p:pic>
      <p:sp>
        <p:nvSpPr>
          <p:cNvPr id="6" name="Rounded Rectangle 5"/>
          <p:cNvSpPr/>
          <p:nvPr/>
        </p:nvSpPr>
        <p:spPr>
          <a:xfrm>
            <a:off x="3293351" y="5455228"/>
            <a:ext cx="2438400" cy="9005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1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a:t>
            </a:r>
            <a:endParaRPr lang="en-US" b="1" dirty="0" smtClean="0"/>
          </a:p>
          <a:p>
            <a:pPr lvl="1"/>
            <a:r>
              <a:rPr lang="el-GR" sz="2000" dirty="0" smtClean="0"/>
              <a:t>Ένα καλώδιο λυγίζει σε σχήμα ημικυκλίου ακτίνας </a:t>
            </a:r>
            <a:r>
              <a:rPr lang="en-US" sz="2000" dirty="0" smtClean="0"/>
              <a:t>R </a:t>
            </a:r>
            <a:r>
              <a:rPr lang="el-GR" sz="2000" dirty="0" smtClean="0"/>
              <a:t>και σχηματίζει κλειστό βρόχο ρεύματος </a:t>
            </a:r>
            <a:r>
              <a:rPr lang="en-US" sz="2000" dirty="0" smtClean="0"/>
              <a:t>I. </a:t>
            </a:r>
            <a:r>
              <a:rPr lang="el-GR" sz="2000" dirty="0" smtClean="0"/>
              <a:t>Το καλώδιο κείται στο επίπεδο </a:t>
            </a:r>
            <a:r>
              <a:rPr lang="en-US" sz="2000" dirty="0" err="1" smtClean="0"/>
              <a:t>xy</a:t>
            </a:r>
            <a:r>
              <a:rPr lang="en-US" sz="2000" dirty="0" smtClean="0"/>
              <a:t> (</a:t>
            </a:r>
            <a:r>
              <a:rPr lang="el-GR" sz="2000" dirty="0" smtClean="0"/>
              <a:t>Σχήμα). Μαγνητικό πεδίο μέτρου </a:t>
            </a:r>
            <a:r>
              <a:rPr lang="en-US" sz="2000" dirty="0" smtClean="0"/>
              <a:t>B </a:t>
            </a:r>
            <a:r>
              <a:rPr lang="el-GR" sz="2000" dirty="0" smtClean="0"/>
              <a:t>δημιουργείται κατά μήκος του άξονα </a:t>
            </a:r>
            <a:r>
              <a:rPr lang="en-US" sz="2000" dirty="0" smtClean="0"/>
              <a:t>y. </a:t>
            </a:r>
            <a:r>
              <a:rPr lang="el-GR" sz="2000" dirty="0" smtClean="0"/>
              <a:t>Βρείτε το μέτρο και την κατεύθυνση της μαγνητικής δύναμης που ασκείται στο </a:t>
            </a:r>
            <a:br>
              <a:rPr lang="el-GR" sz="2000" dirty="0" smtClean="0"/>
            </a:br>
            <a:r>
              <a:rPr lang="el-GR" sz="2000" dirty="0" smtClean="0"/>
              <a:t>Α) ευθύγραμμο τμήμα </a:t>
            </a:r>
            <a:br>
              <a:rPr lang="el-GR" sz="2000" dirty="0" smtClean="0"/>
            </a:br>
            <a:r>
              <a:rPr lang="el-GR" sz="2000" dirty="0" smtClean="0"/>
              <a:t>Β) καμπύλο τμήμα</a:t>
            </a:r>
            <a:br>
              <a:rPr lang="el-GR" sz="2000" dirty="0" smtClean="0"/>
            </a:br>
            <a:r>
              <a:rPr lang="el-GR" sz="2000" dirty="0" smtClean="0"/>
              <a:t>του καλωδίου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951299"/>
            <a:ext cx="3200399" cy="2558343"/>
          </a:xfrm>
          <a:prstGeom prst="rect">
            <a:avLst/>
          </a:prstGeom>
        </p:spPr>
      </p:pic>
    </p:spTree>
    <p:extLst>
      <p:ext uri="{BB962C8B-B14F-4D97-AF65-F5344CB8AC3E}">
        <p14:creationId xmlns:p14="http://schemas.microsoft.com/office/powerpoint/2010/main" val="99672055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 Λύση:</a:t>
            </a:r>
            <a:endParaRPr lang="en-US" b="1" dirty="0" smtClean="0"/>
          </a:p>
          <a:p>
            <a:pPr lvl="1"/>
            <a:r>
              <a:rPr lang="el-GR" sz="2000" dirty="0" smtClean="0"/>
              <a:t>Ένα καλώδιο λυγίζει σε σχήμα ημικυκλίου ακτίνας </a:t>
            </a:r>
            <a:r>
              <a:rPr lang="en-US" sz="2000" dirty="0" smtClean="0"/>
              <a:t>R </a:t>
            </a:r>
            <a:r>
              <a:rPr lang="el-GR" sz="2000" dirty="0" smtClean="0"/>
              <a:t>και σχηματίζει κλειστό βρόχο ρεύματος </a:t>
            </a:r>
            <a:r>
              <a:rPr lang="en-US" sz="2000" dirty="0" smtClean="0"/>
              <a:t>I. </a:t>
            </a:r>
            <a:r>
              <a:rPr lang="el-GR" sz="2000" dirty="0" smtClean="0"/>
              <a:t>Το καλώδιο κείται στο επίπεδο </a:t>
            </a:r>
            <a:r>
              <a:rPr lang="en-US" sz="2000" dirty="0" err="1" smtClean="0"/>
              <a:t>xy</a:t>
            </a:r>
            <a:r>
              <a:rPr lang="en-US" sz="2000" dirty="0" smtClean="0"/>
              <a:t> (</a:t>
            </a:r>
            <a:r>
              <a:rPr lang="el-GR" sz="2000" dirty="0" smtClean="0"/>
              <a:t>Σχήμα). Μαγνητικό πεδίο μέτρου </a:t>
            </a:r>
            <a:r>
              <a:rPr lang="en-US" sz="2000" dirty="0" smtClean="0"/>
              <a:t>B </a:t>
            </a:r>
            <a:r>
              <a:rPr lang="el-GR" sz="2000" dirty="0" smtClean="0"/>
              <a:t>δημιουργείται κατά μήκος του άξονα </a:t>
            </a:r>
            <a:r>
              <a:rPr lang="en-US" sz="2000" dirty="0" smtClean="0"/>
              <a:t>y. </a:t>
            </a:r>
            <a:r>
              <a:rPr lang="el-GR" sz="2000" dirty="0" smtClean="0"/>
              <a:t>Βρείτε το μέτρο και την κατεύθυνση της μαγνητικής δύναμης που ασκείται στο </a:t>
            </a:r>
            <a:br>
              <a:rPr lang="el-GR" sz="2000" dirty="0" smtClean="0"/>
            </a:br>
            <a:r>
              <a:rPr lang="el-GR" sz="2000" dirty="0" smtClean="0"/>
              <a:t>Α) ευθύγραμμο τμήμα </a:t>
            </a:r>
            <a:br>
              <a:rPr lang="el-GR" sz="2000" dirty="0" smtClean="0"/>
            </a:br>
            <a:endParaRPr lang="el-GR" sz="20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951299"/>
            <a:ext cx="3200399" cy="255834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22440" y="4202280"/>
              <a:ext cx="7904520" cy="2259360"/>
            </p14:xfrm>
          </p:contentPart>
        </mc:Choice>
        <mc:Fallback xmlns="">
          <p:pic>
            <p:nvPicPr>
              <p:cNvPr id="5" name="Ink 4"/>
              <p:cNvPicPr/>
              <p:nvPr/>
            </p:nvPicPr>
            <p:blipFill>
              <a:blip r:embed="rId4"/>
              <a:stretch>
                <a:fillRect/>
              </a:stretch>
            </p:blipFill>
            <p:spPr>
              <a:xfrm>
                <a:off x="617400" y="4191120"/>
                <a:ext cx="7922880" cy="2276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811080" y="197640"/>
              <a:ext cx="8159040" cy="5940000"/>
            </p14:xfrm>
          </p:contentPart>
        </mc:Choice>
        <mc:Fallback xmlns="">
          <p:pic>
            <p:nvPicPr>
              <p:cNvPr id="6" name="Ink 5"/>
              <p:cNvPicPr/>
              <p:nvPr/>
            </p:nvPicPr>
            <p:blipFill>
              <a:blip r:embed="rId6"/>
              <a:stretch>
                <a:fillRect/>
              </a:stretch>
            </p:blipFill>
            <p:spPr>
              <a:xfrm>
                <a:off x="807840" y="185760"/>
                <a:ext cx="8173440" cy="596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1581840" y="4989240"/>
              <a:ext cx="1629360" cy="418320"/>
            </p14:xfrm>
          </p:contentPart>
        </mc:Choice>
        <mc:Fallback xmlns="">
          <p:pic>
            <p:nvPicPr>
              <p:cNvPr id="7" name="Ink 6"/>
              <p:cNvPicPr/>
              <p:nvPr/>
            </p:nvPicPr>
            <p:blipFill>
              <a:blip r:embed="rId8"/>
              <a:stretch>
                <a:fillRect/>
              </a:stretch>
            </p:blipFill>
            <p:spPr>
              <a:xfrm>
                <a:off x="1567440" y="4974840"/>
                <a:ext cx="1653840" cy="448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p14:cNvContentPartPr/>
              <p14:nvPr/>
            </p14:nvContentPartPr>
            <p14:xfrm>
              <a:off x="3802320" y="4982400"/>
              <a:ext cx="543600" cy="427680"/>
            </p14:xfrm>
          </p:contentPart>
        </mc:Choice>
        <mc:Fallback xmlns="">
          <p:pic>
            <p:nvPicPr>
              <p:cNvPr id="8" name="Ink 7"/>
              <p:cNvPicPr/>
              <p:nvPr/>
            </p:nvPicPr>
            <p:blipFill>
              <a:blip r:embed="rId10"/>
              <a:stretch>
                <a:fillRect/>
              </a:stretch>
            </p:blipFill>
            <p:spPr>
              <a:xfrm>
                <a:off x="3787200" y="4966200"/>
                <a:ext cx="575280" cy="459360"/>
              </a:xfrm>
              <a:prstGeom prst="rect">
                <a:avLst/>
              </a:prstGeom>
            </p:spPr>
          </p:pic>
        </mc:Fallback>
      </mc:AlternateContent>
      <p:pic>
        <p:nvPicPr>
          <p:cNvPr id="11" name="Picture 10"/>
          <p:cNvPicPr>
            <a:picLocks noChangeAspect="1"/>
          </p:cNvPicPr>
          <p:nvPr/>
        </p:nvPicPr>
        <p:blipFill rotWithShape="1">
          <a:blip r:embed="rId11"/>
          <a:srcRect l="50907"/>
          <a:stretch/>
        </p:blipFill>
        <p:spPr>
          <a:xfrm>
            <a:off x="4114800" y="5672967"/>
            <a:ext cx="135470" cy="234137"/>
          </a:xfrm>
          <a:prstGeom prst="rect">
            <a:avLst/>
          </a:prstGeom>
        </p:spPr>
      </p:pic>
    </p:spTree>
    <p:extLst>
      <p:ext uri="{BB962C8B-B14F-4D97-AF65-F5344CB8AC3E}">
        <p14:creationId xmlns:p14="http://schemas.microsoft.com/office/powerpoint/2010/main" val="754457390"/>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 Λύση:</a:t>
            </a:r>
            <a:endParaRPr lang="en-US" b="1" dirty="0" smtClean="0"/>
          </a:p>
          <a:p>
            <a:pPr lvl="1"/>
            <a:r>
              <a:rPr lang="el-GR" sz="2000" dirty="0" smtClean="0"/>
              <a:t>Ένα καλώδιο λυγίζει σε σχήμα ημικυκλίου ακτίνας </a:t>
            </a:r>
            <a:r>
              <a:rPr lang="en-US" sz="2000" dirty="0" smtClean="0"/>
              <a:t>R </a:t>
            </a:r>
            <a:r>
              <a:rPr lang="el-GR" sz="2000" dirty="0" smtClean="0"/>
              <a:t>και σχηματίζει κλειστό βρόχο ρεύματος </a:t>
            </a:r>
            <a:r>
              <a:rPr lang="en-US" sz="2000" dirty="0" smtClean="0"/>
              <a:t>I. </a:t>
            </a:r>
            <a:r>
              <a:rPr lang="el-GR" sz="2000" dirty="0" smtClean="0"/>
              <a:t>Το καλώδιο κείται στο επίπεδο </a:t>
            </a:r>
            <a:r>
              <a:rPr lang="en-US" sz="2000" dirty="0" err="1" smtClean="0"/>
              <a:t>xy</a:t>
            </a:r>
            <a:r>
              <a:rPr lang="en-US" sz="2000" dirty="0" smtClean="0"/>
              <a:t> (</a:t>
            </a:r>
            <a:r>
              <a:rPr lang="el-GR" sz="2000" dirty="0" smtClean="0"/>
              <a:t>Σχήμα). Μαγνητικό πεδίο μέτρου </a:t>
            </a:r>
            <a:r>
              <a:rPr lang="en-US" sz="2000" dirty="0" smtClean="0"/>
              <a:t>B </a:t>
            </a:r>
            <a:r>
              <a:rPr lang="el-GR" sz="2000" dirty="0" smtClean="0"/>
              <a:t>δημιουργείται κατά μήκος του άξονα </a:t>
            </a:r>
            <a:r>
              <a:rPr lang="en-US" sz="2000" dirty="0" smtClean="0"/>
              <a:t>y. </a:t>
            </a:r>
            <a:r>
              <a:rPr lang="el-GR" sz="2000" dirty="0" smtClean="0"/>
              <a:t>Βρείτε το μέτρο και την κατεύθυνση της μαγνητικής δύναμης που ασκείται στο </a:t>
            </a:r>
            <a:br>
              <a:rPr lang="el-GR" sz="2000" dirty="0" smtClean="0"/>
            </a:br>
            <a:r>
              <a:rPr lang="el-GR" sz="2000" dirty="0" smtClean="0"/>
              <a:t>Β) καμπύλο τμήμα του καλωδίου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951299"/>
            <a:ext cx="3200399" cy="255834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494280" y="799920"/>
              <a:ext cx="7676640" cy="5610960"/>
            </p14:xfrm>
          </p:contentPart>
        </mc:Choice>
        <mc:Fallback xmlns="">
          <p:pic>
            <p:nvPicPr>
              <p:cNvPr id="5" name="Ink 4"/>
              <p:cNvPicPr/>
              <p:nvPr/>
            </p:nvPicPr>
            <p:blipFill>
              <a:blip r:embed="rId4"/>
              <a:stretch>
                <a:fillRect/>
              </a:stretch>
            </p:blipFill>
            <p:spPr>
              <a:xfrm>
                <a:off x="489960" y="791640"/>
                <a:ext cx="7691040" cy="5627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469800" y="1545120"/>
              <a:ext cx="7188120" cy="4243320"/>
            </p14:xfrm>
          </p:contentPart>
        </mc:Choice>
        <mc:Fallback xmlns="">
          <p:pic>
            <p:nvPicPr>
              <p:cNvPr id="6" name="Ink 5"/>
              <p:cNvPicPr/>
              <p:nvPr/>
            </p:nvPicPr>
            <p:blipFill>
              <a:blip r:embed="rId6"/>
              <a:stretch>
                <a:fillRect/>
              </a:stretch>
            </p:blipFill>
            <p:spPr>
              <a:xfrm>
                <a:off x="461520" y="1538280"/>
                <a:ext cx="7200360" cy="426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1678320" y="4975200"/>
              <a:ext cx="3280680" cy="668880"/>
            </p14:xfrm>
          </p:contentPart>
        </mc:Choice>
        <mc:Fallback xmlns="">
          <p:pic>
            <p:nvPicPr>
              <p:cNvPr id="7" name="Ink 6"/>
              <p:cNvPicPr/>
              <p:nvPr/>
            </p:nvPicPr>
            <p:blipFill>
              <a:blip r:embed="rId8"/>
              <a:stretch>
                <a:fillRect/>
              </a:stretch>
            </p:blipFill>
            <p:spPr>
              <a:xfrm>
                <a:off x="1662120" y="4959360"/>
                <a:ext cx="3312720" cy="699480"/>
              </a:xfrm>
              <a:prstGeom prst="rect">
                <a:avLst/>
              </a:prstGeom>
            </p:spPr>
          </p:pic>
        </mc:Fallback>
      </mc:AlternateContent>
    </p:spTree>
    <p:extLst>
      <p:ext uri="{BB962C8B-B14F-4D97-AF65-F5344CB8AC3E}">
        <p14:creationId xmlns:p14="http://schemas.microsoft.com/office/powerpoint/2010/main" val="1034881430"/>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 Λύση:</a:t>
            </a:r>
            <a:endParaRPr lang="en-US" b="1" dirty="0" smtClean="0"/>
          </a:p>
          <a:p>
            <a:pPr lvl="1"/>
            <a:r>
              <a:rPr lang="el-GR" sz="2000" dirty="0" smtClean="0"/>
              <a:t>Ένα καλώδιο λυγίζει σε σχήμα ημικυκλίου ακτίνας </a:t>
            </a:r>
            <a:r>
              <a:rPr lang="en-US" sz="2000" dirty="0" smtClean="0"/>
              <a:t>R </a:t>
            </a:r>
            <a:r>
              <a:rPr lang="el-GR" sz="2000" dirty="0" smtClean="0"/>
              <a:t>και σχηματίζει κλειστό βρόχο ρεύματος </a:t>
            </a:r>
            <a:r>
              <a:rPr lang="en-US" sz="2000" dirty="0" smtClean="0"/>
              <a:t>I. </a:t>
            </a:r>
            <a:r>
              <a:rPr lang="el-GR" sz="2000" dirty="0" smtClean="0"/>
              <a:t>Το καλώδιο κείται στο επίπεδο </a:t>
            </a:r>
            <a:r>
              <a:rPr lang="en-US" sz="2000" dirty="0" err="1" smtClean="0"/>
              <a:t>xy</a:t>
            </a:r>
            <a:r>
              <a:rPr lang="en-US" sz="2000" dirty="0" smtClean="0"/>
              <a:t> (</a:t>
            </a:r>
            <a:r>
              <a:rPr lang="el-GR" sz="2000" dirty="0" smtClean="0"/>
              <a:t>Σχήμα). Μαγνητικό πεδίο μέτρου </a:t>
            </a:r>
            <a:r>
              <a:rPr lang="en-US" sz="2000" dirty="0" smtClean="0"/>
              <a:t>B </a:t>
            </a:r>
            <a:r>
              <a:rPr lang="el-GR" sz="2000" dirty="0" smtClean="0"/>
              <a:t>δημιουργείται κατά μήκος του άξονα </a:t>
            </a:r>
            <a:r>
              <a:rPr lang="en-US" sz="2000" dirty="0" smtClean="0"/>
              <a:t>y. </a:t>
            </a:r>
            <a:r>
              <a:rPr lang="el-GR" sz="2000" dirty="0" smtClean="0"/>
              <a:t>Βρείτε το μέτρο και την κατεύθυνση της μαγνητικής δύναμης που ασκείται στο </a:t>
            </a:r>
            <a:br>
              <a:rPr lang="el-GR" sz="2000" dirty="0" smtClean="0"/>
            </a:br>
            <a:r>
              <a:rPr lang="el-GR" sz="2000" dirty="0" smtClean="0"/>
              <a:t>Β) καμπύλο τμήμα του καλωδίου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951299"/>
            <a:ext cx="3200399" cy="255834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23080" y="4330440"/>
              <a:ext cx="6416280" cy="1866240"/>
            </p14:xfrm>
          </p:contentPart>
        </mc:Choice>
        <mc:Fallback xmlns="">
          <p:pic>
            <p:nvPicPr>
              <p:cNvPr id="5" name="Ink 4"/>
              <p:cNvPicPr/>
              <p:nvPr/>
            </p:nvPicPr>
            <p:blipFill>
              <a:blip r:embed="rId4"/>
              <a:stretch>
                <a:fillRect/>
              </a:stretch>
            </p:blipFill>
            <p:spPr>
              <a:xfrm>
                <a:off x="509400" y="4320360"/>
                <a:ext cx="6436800" cy="1887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039400" y="4850640"/>
              <a:ext cx="6496200" cy="1631880"/>
            </p14:xfrm>
          </p:contentPart>
        </mc:Choice>
        <mc:Fallback xmlns="">
          <p:pic>
            <p:nvPicPr>
              <p:cNvPr id="6" name="Ink 5"/>
              <p:cNvPicPr/>
              <p:nvPr/>
            </p:nvPicPr>
            <p:blipFill>
              <a:blip r:embed="rId6"/>
              <a:stretch>
                <a:fillRect/>
              </a:stretch>
            </p:blipFill>
            <p:spPr>
              <a:xfrm>
                <a:off x="2035800" y="4839120"/>
                <a:ext cx="6512040" cy="1649160"/>
              </a:xfrm>
              <a:prstGeom prst="rect">
                <a:avLst/>
              </a:prstGeom>
            </p:spPr>
          </p:pic>
        </mc:Fallback>
      </mc:AlternateContent>
    </p:spTree>
    <p:extLst>
      <p:ext uri="{BB962C8B-B14F-4D97-AF65-F5344CB8AC3E}">
        <p14:creationId xmlns:p14="http://schemas.microsoft.com/office/powerpoint/2010/main" val="3864369233"/>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Πηγές Μαγνητικού Πεδίου</a:t>
            </a:r>
          </a:p>
          <a:p>
            <a:r>
              <a:rPr lang="el-GR" dirty="0" smtClean="0"/>
              <a:t>Ως τώρα θεωρήσαμε ότι το μαγνητικό πεδίο «υπήρξε με κάποιο τρόπο»</a:t>
            </a:r>
          </a:p>
          <a:p>
            <a:r>
              <a:rPr lang="el-GR" dirty="0" smtClean="0"/>
              <a:t>Στη συνέχεια θα δείξουμε την προέλευση του μαγνητικού πεδίου: τα κινούμενα φορτία (!)</a:t>
            </a:r>
          </a:p>
          <a:p>
            <a:r>
              <a:rPr lang="el-GR" dirty="0" smtClean="0"/>
              <a:t>Πολλοί σημαντικοί νόμοι:</a:t>
            </a:r>
          </a:p>
          <a:p>
            <a:pPr lvl="1"/>
            <a:r>
              <a:rPr lang="el-GR" dirty="0" smtClean="0"/>
              <a:t>Νόμος των </a:t>
            </a:r>
            <a:r>
              <a:rPr lang="en-US" dirty="0" err="1" smtClean="0"/>
              <a:t>Biot</a:t>
            </a:r>
            <a:r>
              <a:rPr lang="en-US" dirty="0" smtClean="0"/>
              <a:t>-Savart</a:t>
            </a:r>
          </a:p>
          <a:p>
            <a:pPr lvl="1"/>
            <a:r>
              <a:rPr lang="el-GR" dirty="0" smtClean="0"/>
              <a:t>Νόμος του </a:t>
            </a:r>
            <a:r>
              <a:rPr lang="en-US" dirty="0" smtClean="0"/>
              <a:t>Ampere</a:t>
            </a:r>
          </a:p>
          <a:p>
            <a:pPr lvl="1"/>
            <a:r>
              <a:rPr lang="el-GR" dirty="0" smtClean="0"/>
              <a:t>Νόμος του </a:t>
            </a:r>
            <a:r>
              <a:rPr lang="en-US" dirty="0" smtClean="0"/>
              <a:t>Gauss </a:t>
            </a:r>
            <a:r>
              <a:rPr lang="el-GR" dirty="0" smtClean="0"/>
              <a:t>για το μαγνητισμό</a:t>
            </a:r>
          </a:p>
          <a:p>
            <a:r>
              <a:rPr lang="el-GR" dirty="0" smtClean="0"/>
              <a:t>Θα αξιοποιήσουμε ξανά τις συμμετρίες των προβλημάτων</a:t>
            </a:r>
            <a:endParaRPr lang="en-US" dirty="0" smtClean="0"/>
          </a:p>
        </p:txBody>
      </p:sp>
    </p:spTree>
    <p:extLst>
      <p:ext uri="{BB962C8B-B14F-4D97-AF65-F5344CB8AC3E}">
        <p14:creationId xmlns:p14="http://schemas.microsoft.com/office/powerpoint/2010/main" val="79428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051668"/>
            <a:ext cx="2868168" cy="4318908"/>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Παράδειγμα</a:t>
                </a:r>
                <a:r>
                  <a:rPr lang="en-US" b="1" dirty="0"/>
                  <a:t> </a:t>
                </a:r>
                <a:r>
                  <a:rPr lang="en-US" b="1" dirty="0" smtClean="0"/>
                  <a:t>– </a:t>
                </a:r>
                <a:r>
                  <a:rPr lang="el-GR" b="1" dirty="0" smtClean="0"/>
                  <a:t>Λύση:</a:t>
                </a:r>
              </a:p>
              <a:p>
                <a:pPr lvl="1"/>
                <a:r>
                  <a:rPr lang="el-GR" sz="1800" dirty="0" smtClean="0"/>
                  <a:t>Φορτία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2</m:t>
                        </m:r>
                      </m:sub>
                    </m:sSub>
                  </m:oMath>
                </a14:m>
                <a:r>
                  <a:rPr lang="en-US" sz="1800" dirty="0" smtClean="0"/>
                  <a:t> </a:t>
                </a:r>
                <a:r>
                  <a:rPr lang="el-GR" sz="1800" dirty="0" smtClean="0"/>
                  <a:t>βρίσκονται στον οριζόντιο </a:t>
                </a:r>
                <a:r>
                  <a:rPr lang="en-US" sz="1800" dirty="0" smtClean="0"/>
                  <a:t/>
                </a:r>
                <a:br>
                  <a:rPr lang="en-US" sz="1800" dirty="0" smtClean="0"/>
                </a:br>
                <a:r>
                  <a:rPr lang="el-GR" sz="1800" dirty="0" smtClean="0"/>
                  <a:t>άξονα, σε αποστάσεις </a:t>
                </a:r>
                <a14:m>
                  <m:oMath xmlns:m="http://schemas.openxmlformats.org/officeDocument/2006/math">
                    <m:r>
                      <a:rPr lang="en-US" sz="1800" b="0" i="1" smtClean="0">
                        <a:latin typeface="Cambria Math" panose="02040503050406030204" pitchFamily="18" charset="0"/>
                      </a:rPr>
                      <m:t>𝑎</m:t>
                    </m:r>
                  </m:oMath>
                </a14:m>
                <a:r>
                  <a:rPr lang="en-US" sz="1800" dirty="0" smtClean="0"/>
                  <a:t> </a:t>
                </a:r>
                <a:r>
                  <a:rPr lang="el-GR" sz="1800" dirty="0" smtClean="0"/>
                  <a:t>και </a:t>
                </a:r>
                <a14:m>
                  <m:oMath xmlns:m="http://schemas.openxmlformats.org/officeDocument/2006/math">
                    <m:r>
                      <a:rPr lang="en-US" sz="1800" i="1" dirty="0" smtClean="0">
                        <a:latin typeface="Cambria Math" panose="02040503050406030204" pitchFamily="18" charset="0"/>
                      </a:rPr>
                      <m:t>𝑏</m:t>
                    </m:r>
                  </m:oMath>
                </a14:m>
                <a:r>
                  <a:rPr lang="en-US" sz="1800" dirty="0" smtClean="0"/>
                  <a:t>, </a:t>
                </a:r>
                <a:r>
                  <a:rPr lang="el-GR" sz="1800" dirty="0" smtClean="0"/>
                  <a:t>αντίστοιχα, </a:t>
                </a:r>
                <a:r>
                  <a:rPr lang="en-US" sz="1800" dirty="0" smtClean="0"/>
                  <a:t/>
                </a:r>
                <a:br>
                  <a:rPr lang="en-US" sz="1800" dirty="0" smtClean="0"/>
                </a:br>
                <a:r>
                  <a:rPr lang="el-GR" sz="1800" dirty="0" smtClean="0"/>
                  <a:t>από την αρχή των αξόνων, όπως στο σχήμα.</a:t>
                </a:r>
                <a:br>
                  <a:rPr lang="el-GR" sz="1800" dirty="0" smtClean="0"/>
                </a:br>
                <a:r>
                  <a:rPr lang="el-GR" sz="1800" dirty="0" smtClean="0"/>
                  <a:t>Α) Βρείτε τις </a:t>
                </a:r>
                <a:r>
                  <a:rPr lang="el-GR" sz="1800" dirty="0" err="1" smtClean="0"/>
                  <a:t>συνισταμένες</a:t>
                </a:r>
                <a:r>
                  <a:rPr lang="el-GR" sz="1800" dirty="0" smtClean="0"/>
                  <a:t> του ηλεκτρικού </a:t>
                </a:r>
                <a:r>
                  <a:rPr lang="en-US" sz="1800" dirty="0" smtClean="0"/>
                  <a:t/>
                </a:r>
                <a:br>
                  <a:rPr lang="en-US" sz="1800" dirty="0" smtClean="0"/>
                </a:br>
                <a:r>
                  <a:rPr lang="el-GR" sz="1800" dirty="0" smtClean="0"/>
                  <a:t>πεδίου στο σημείο </a:t>
                </a:r>
                <a:r>
                  <a:rPr lang="en-US" sz="1800" dirty="0" smtClean="0"/>
                  <a:t>P</a:t>
                </a:r>
                <a:r>
                  <a:rPr lang="el-GR" sz="1800" dirty="0" smtClean="0"/>
                  <a:t> (0,</a:t>
                </a:r>
                <a:r>
                  <a:rPr lang="en-US" sz="1800" dirty="0" smtClean="0"/>
                  <a:t>y).</a:t>
                </a:r>
                <a:r>
                  <a:rPr lang="en-US" dirty="0" smtClean="0"/>
                  <a:t/>
                </a:r>
                <a:br>
                  <a:rPr lang="en-US" dirty="0" smtClean="0"/>
                </a:b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4" cstate="print"/>
                <a:stretch>
                  <a:fillRect t="-1085"/>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490680" y="1206720"/>
              <a:ext cx="7587720" cy="5254920"/>
            </p14:xfrm>
          </p:contentPart>
        </mc:Choice>
        <mc:Fallback xmlns="">
          <p:pic>
            <p:nvPicPr>
              <p:cNvPr id="5" name="Ink 4"/>
              <p:cNvPicPr/>
              <p:nvPr/>
            </p:nvPicPr>
            <p:blipFill>
              <a:blip r:embed="rId6"/>
              <a:stretch>
                <a:fillRect/>
              </a:stretch>
            </p:blipFill>
            <p:spPr>
              <a:xfrm>
                <a:off x="479880" y="1196280"/>
                <a:ext cx="7604280" cy="5275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p14:cNvContentPartPr/>
              <p14:nvPr/>
            </p14:nvContentPartPr>
            <p14:xfrm>
              <a:off x="5365080" y="5287320"/>
              <a:ext cx="3272040" cy="1206360"/>
            </p14:xfrm>
          </p:contentPart>
        </mc:Choice>
        <mc:Fallback xmlns="">
          <p:pic>
            <p:nvPicPr>
              <p:cNvPr id="6" name="Ink 5"/>
              <p:cNvPicPr/>
              <p:nvPr/>
            </p:nvPicPr>
            <p:blipFill>
              <a:blip r:embed="rId8"/>
              <a:stretch>
                <a:fillRect/>
              </a:stretch>
            </p:blipFill>
            <p:spPr>
              <a:xfrm>
                <a:off x="5361120" y="5280120"/>
                <a:ext cx="3279960" cy="1222560"/>
              </a:xfrm>
              <a:prstGeom prst="rect">
                <a:avLst/>
              </a:prstGeom>
            </p:spPr>
          </p:pic>
        </mc:Fallback>
      </mc:AlternateContent>
    </p:spTree>
    <p:extLst>
      <p:ext uri="{BB962C8B-B14F-4D97-AF65-F5344CB8AC3E}">
        <p14:creationId xmlns:p14="http://schemas.microsoft.com/office/powerpoint/2010/main" val="199107357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3" name="Content Placeholder 2"/>
          <p:cNvSpPr>
            <a:spLocks noGrp="1"/>
          </p:cNvSpPr>
          <p:nvPr>
            <p:ph idx="1"/>
          </p:nvPr>
        </p:nvSpPr>
        <p:spPr>
          <a:xfrm>
            <a:off x="738350" y="1907270"/>
            <a:ext cx="8024650" cy="4722130"/>
          </a:xfrm>
        </p:spPr>
        <p:txBody>
          <a:bodyPr>
            <a:normAutofit lnSpcReduction="10000"/>
          </a:bodyPr>
          <a:lstStyle/>
          <a:p>
            <a:r>
              <a:rPr lang="el-GR" b="1" dirty="0" smtClean="0"/>
              <a:t>Πηγές Μαγνητικού Πεδίου</a:t>
            </a:r>
          </a:p>
          <a:p>
            <a:r>
              <a:rPr lang="en-US" dirty="0" smtClean="0"/>
              <a:t>Jean-Baptiste </a:t>
            </a:r>
            <a:r>
              <a:rPr lang="en-US" dirty="0" err="1" smtClean="0"/>
              <a:t>Biot</a:t>
            </a:r>
            <a:r>
              <a:rPr lang="en-US" dirty="0" smtClean="0"/>
              <a:t> – Felix Savart : </a:t>
            </a:r>
            <a:r>
              <a:rPr lang="el-GR" dirty="0" smtClean="0"/>
              <a:t>περιέγραψαν τη δύναμη που εγείρεται από ηλεκτρικό ρεύμα κοντά σε ένα μαγνήτη</a:t>
            </a:r>
          </a:p>
          <a:p>
            <a:r>
              <a:rPr lang="el-GR" dirty="0" smtClean="0"/>
              <a:t>Τα πειράματά τους κατέληξαν σε μια μαθηματική έκφραση που δίνει το μαγνητικό πεδίο σε ένα σημείο του χώρου με όρους του ρεύματος</a:t>
            </a:r>
            <a:r>
              <a:rPr lang="en-US" dirty="0" smtClean="0"/>
              <a:t>, </a:t>
            </a:r>
            <a:r>
              <a:rPr lang="el-GR" dirty="0" smtClean="0"/>
              <a:t>το οποίο παράγει το πεδίο (!)</a:t>
            </a:r>
          </a:p>
          <a:p>
            <a:r>
              <a:rPr lang="el-GR" dirty="0" smtClean="0"/>
              <a:t>Ξεκίνησαν από ένα απειροστά μικρό τμήμα </a:t>
            </a:r>
            <a:r>
              <a:rPr lang="en-US" dirty="0" smtClean="0"/>
              <a:t>ds </a:t>
            </a:r>
            <a:r>
              <a:rPr lang="el-GR" dirty="0" smtClean="0"/>
              <a:t>καλωδίου σταθερού ρεύματος που παράγει μαγνητικό πεδίο </a:t>
            </a:r>
            <a:r>
              <a:rPr lang="en-US" dirty="0" smtClean="0"/>
              <a:t>dB </a:t>
            </a:r>
            <a:r>
              <a:rPr lang="el-GR" dirty="0" smtClean="0"/>
              <a:t>σε ένα σημείο </a:t>
            </a:r>
            <a:r>
              <a:rPr lang="en-US" dirty="0" smtClean="0"/>
              <a:t>P</a:t>
            </a:r>
          </a:p>
          <a:p>
            <a:pPr lvl="1"/>
            <a:r>
              <a:rPr lang="el-GR" dirty="0" smtClean="0"/>
              <a:t>Έχουμε ακολουθήσει τη μέθοδό τους πολλές φορές </a:t>
            </a:r>
            <a:r>
              <a:rPr lang="el-GR" dirty="0" smtClean="0">
                <a:sym typeface="Wingdings" panose="05000000000000000000" pitchFamily="2" charset="2"/>
              </a:rPr>
              <a:t></a:t>
            </a:r>
            <a:endParaRPr lang="el-GR" dirty="0" smtClean="0"/>
          </a:p>
        </p:txBody>
      </p:sp>
    </p:spTree>
    <p:extLst>
      <p:ext uri="{BB962C8B-B14F-4D97-AF65-F5344CB8AC3E}">
        <p14:creationId xmlns:p14="http://schemas.microsoft.com/office/powerpoint/2010/main" val="383230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22130"/>
              </a:xfrm>
            </p:spPr>
            <p:txBody>
              <a:bodyPr>
                <a:normAutofit lnSpcReduction="10000"/>
              </a:bodyPr>
              <a:lstStyle/>
              <a:p>
                <a:r>
                  <a:rPr lang="el-GR" b="1" dirty="0" smtClean="0"/>
                  <a:t>Πηγές Μαγνητικού Πεδίου</a:t>
                </a:r>
              </a:p>
              <a:p>
                <a:r>
                  <a:rPr lang="el-GR" dirty="0" smtClean="0"/>
                  <a:t>Επιγραμματικά, έδειξαν ότι:</a:t>
                </a:r>
              </a:p>
              <a:p>
                <a:pPr marL="822960" lvl="1" indent="-457200">
                  <a:buFont typeface="+mj-lt"/>
                  <a:buAutoNum type="arabicPeriod"/>
                </a:pPr>
                <a:r>
                  <a:rPr lang="el-GR" dirty="0" smtClean="0"/>
                  <a:t>Το διάνυσμα </a:t>
                </a:r>
                <a14:m>
                  <m:oMath xmlns:m="http://schemas.openxmlformats.org/officeDocument/2006/math">
                    <m:r>
                      <m:rPr>
                        <m:sty m:val="p"/>
                      </m:rPr>
                      <a:rPr lang="en-US" sz="2400" b="0" i="0" smtClean="0">
                        <a:latin typeface="Cambria Math" panose="02040503050406030204" pitchFamily="18" charset="0"/>
                        <a:ea typeface="Cambria Math" panose="02040503050406030204" pitchFamily="18" charset="0"/>
                      </a:rPr>
                      <m:t>d</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𝐵</m:t>
                        </m:r>
                      </m:e>
                    </m:acc>
                  </m:oMath>
                </a14:m>
                <a:r>
                  <a:rPr lang="en-US" dirty="0" smtClean="0"/>
                  <a:t> </a:t>
                </a:r>
                <a:r>
                  <a:rPr lang="el-GR" dirty="0" smtClean="0"/>
                  <a:t>είναι κάθετο τόσο στο </a:t>
                </a:r>
                <a14:m>
                  <m:oMath xmlns:m="http://schemas.openxmlformats.org/officeDocument/2006/math">
                    <m:r>
                      <m:rPr>
                        <m:sty m:val="p"/>
                      </m:rPr>
                      <a:rPr lang="en-US" sz="2400" b="0" i="0" smtClean="0">
                        <a:latin typeface="Cambria Math" panose="02040503050406030204" pitchFamily="18" charset="0"/>
                        <a:ea typeface="Cambria Math" panose="02040503050406030204" pitchFamily="18" charset="0"/>
                      </a:rPr>
                      <m:t>d</m:t>
                    </m:r>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𝑠</m:t>
                        </m:r>
                      </m:e>
                    </m:acc>
                  </m:oMath>
                </a14:m>
                <a:r>
                  <a:rPr lang="en-US" dirty="0" smtClean="0"/>
                  <a:t> (</a:t>
                </a:r>
                <a:r>
                  <a:rPr lang="el-GR" dirty="0" smtClean="0"/>
                  <a:t>που δείχνει στην κατεύθυνση του ρεύματος) όσο και στο </a:t>
                </a:r>
                <a:r>
                  <a:rPr lang="el-GR" dirty="0" err="1" smtClean="0"/>
                  <a:t>μοναδιαίο</a:t>
                </a:r>
                <a:r>
                  <a:rPr lang="el-GR" dirty="0" smtClean="0"/>
                  <a:t> διάνυσμα </a:t>
                </a:r>
                <a14:m>
                  <m:oMath xmlns:m="http://schemas.openxmlformats.org/officeDocument/2006/math">
                    <m:acc>
                      <m:accPr>
                        <m:chr m:val="⃗"/>
                        <m:ctrlPr>
                          <a:rPr lang="en-US" sz="2400" i="1">
                            <a:latin typeface="Cambria Math" panose="02040503050406030204" pitchFamily="18" charset="0"/>
                            <a:ea typeface="Cambria Math" panose="02040503050406030204" pitchFamily="18" charset="0"/>
                          </a:rPr>
                        </m:ctrlPr>
                      </m:accPr>
                      <m:e>
                        <m:r>
                          <a:rPr lang="en-US" sz="2400" b="1" i="0" smtClean="0">
                            <a:latin typeface="Cambria Math" panose="02040503050406030204" pitchFamily="18" charset="0"/>
                            <a:ea typeface="Cambria Math" panose="02040503050406030204" pitchFamily="18" charset="0"/>
                          </a:rPr>
                          <m:t>𝐫</m:t>
                        </m:r>
                      </m:e>
                    </m:acc>
                  </m:oMath>
                </a14:m>
                <a:r>
                  <a:rPr lang="en-US" dirty="0" smtClean="0"/>
                  <a:t> </a:t>
                </a:r>
                <a:r>
                  <a:rPr lang="el-GR" dirty="0" smtClean="0"/>
                  <a:t>που κατευθύνεται από το </a:t>
                </a:r>
                <a14:m>
                  <m:oMath xmlns:m="http://schemas.openxmlformats.org/officeDocument/2006/math">
                    <m:r>
                      <m:rPr>
                        <m:sty m:val="p"/>
                      </m:rPr>
                      <a:rPr lang="en-US" sz="2000">
                        <a:latin typeface="Cambria Math" panose="02040503050406030204" pitchFamily="18" charset="0"/>
                        <a:ea typeface="Cambria Math" panose="02040503050406030204" pitchFamily="18" charset="0"/>
                      </a:rPr>
                      <m:t>d</m:t>
                    </m:r>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𝑠</m:t>
                        </m:r>
                      </m:e>
                    </m:acc>
                  </m:oMath>
                </a14:m>
                <a:r>
                  <a:rPr lang="el-GR" dirty="0" smtClean="0"/>
                  <a:t> στο σημείο </a:t>
                </a:r>
                <a:r>
                  <a:rPr lang="en-US" dirty="0" smtClean="0"/>
                  <a:t>P</a:t>
                </a:r>
              </a:p>
              <a:p>
                <a:pPr marL="822960" lvl="1" indent="-457200">
                  <a:buFont typeface="+mj-lt"/>
                  <a:buAutoNum type="arabicPeriod"/>
                </a:pPr>
                <a:r>
                  <a:rPr lang="el-GR" dirty="0" smtClean="0"/>
                  <a:t>Το μέτρο του </a:t>
                </a:r>
                <a14:m>
                  <m:oMath xmlns:m="http://schemas.openxmlformats.org/officeDocument/2006/math">
                    <m:r>
                      <m:rPr>
                        <m:sty m:val="p"/>
                      </m:rPr>
                      <a:rPr lang="en-US" sz="2000">
                        <a:latin typeface="Cambria Math" panose="02040503050406030204" pitchFamily="18" charset="0"/>
                        <a:ea typeface="Cambria Math" panose="02040503050406030204" pitchFamily="18" charset="0"/>
                      </a:rPr>
                      <m:t>d</m:t>
                    </m:r>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𝐵</m:t>
                        </m:r>
                      </m:e>
                    </m:acc>
                  </m:oMath>
                </a14:m>
                <a:r>
                  <a:rPr lang="el-GR" dirty="0" smtClean="0"/>
                  <a:t> είναι αντιστρόφως ανάλογο του </a:t>
                </a:r>
                <a14:m>
                  <m:oMath xmlns:m="http://schemas.openxmlformats.org/officeDocument/2006/math">
                    <m:sSup>
                      <m:sSupPr>
                        <m:ctrlPr>
                          <a:rPr lang="el-GR"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oMath>
                </a14:m>
                <a:r>
                  <a:rPr lang="en-US" dirty="0" smtClean="0"/>
                  <a:t>, </a:t>
                </a:r>
                <a:r>
                  <a:rPr lang="el-GR" dirty="0" smtClean="0"/>
                  <a:t>με </a:t>
                </a:r>
                <a14:m>
                  <m:oMath xmlns:m="http://schemas.openxmlformats.org/officeDocument/2006/math">
                    <m:r>
                      <a:rPr lang="en-US" b="0" i="1" smtClean="0">
                        <a:latin typeface="Cambria Math" panose="02040503050406030204" pitchFamily="18" charset="0"/>
                      </a:rPr>
                      <m:t>𝑟</m:t>
                    </m:r>
                  </m:oMath>
                </a14:m>
                <a:r>
                  <a:rPr lang="en-US" dirty="0" smtClean="0"/>
                  <a:t> </a:t>
                </a:r>
                <a:r>
                  <a:rPr lang="el-GR" dirty="0" smtClean="0"/>
                  <a:t>την απόσταση από το </a:t>
                </a:r>
                <a14:m>
                  <m:oMath xmlns:m="http://schemas.openxmlformats.org/officeDocument/2006/math">
                    <m:r>
                      <m:rPr>
                        <m:sty m:val="p"/>
                      </m:rPr>
                      <a:rPr lang="en-US" sz="2000">
                        <a:latin typeface="Cambria Math" panose="02040503050406030204" pitchFamily="18" charset="0"/>
                        <a:ea typeface="Cambria Math" panose="02040503050406030204" pitchFamily="18" charset="0"/>
                      </a:rPr>
                      <m:t>d</m:t>
                    </m:r>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𝑠</m:t>
                        </m:r>
                      </m:e>
                    </m:acc>
                  </m:oMath>
                </a14:m>
                <a:r>
                  <a:rPr lang="el-GR" dirty="0" smtClean="0"/>
                  <a:t> στο </a:t>
                </a:r>
                <a:r>
                  <a:rPr lang="en-US" dirty="0" smtClean="0"/>
                  <a:t>P</a:t>
                </a:r>
              </a:p>
              <a:p>
                <a:pPr marL="822960" lvl="1" indent="-457200">
                  <a:buFont typeface="+mj-lt"/>
                  <a:buAutoNum type="arabicPeriod"/>
                </a:pPr>
                <a:r>
                  <a:rPr lang="el-GR" dirty="0" smtClean="0"/>
                  <a:t>Το μέτρο του</a:t>
                </a:r>
                <a14:m>
                  <m:oMath xmlns:m="http://schemas.openxmlformats.org/officeDocument/2006/math">
                    <m:r>
                      <a:rPr lang="el-GR" b="0" i="0" smtClean="0">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d</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𝐵</m:t>
                        </m:r>
                      </m:e>
                    </m:acc>
                  </m:oMath>
                </a14:m>
                <a:r>
                  <a:rPr lang="el-GR" dirty="0" smtClean="0"/>
                  <a:t> είναι ανάλογο του ρεύματος </a:t>
                </a:r>
                <a14:m>
                  <m:oMath xmlns:m="http://schemas.openxmlformats.org/officeDocument/2006/math">
                    <m:r>
                      <a:rPr lang="en-US" sz="2400" i="1">
                        <a:latin typeface="Cambria Math" panose="02040503050406030204" pitchFamily="18" charset="0"/>
                      </a:rPr>
                      <m:t>𝐼</m:t>
                    </m:r>
                  </m:oMath>
                </a14:m>
                <a:r>
                  <a:rPr lang="en-US" dirty="0" smtClean="0"/>
                  <a:t> </a:t>
                </a:r>
                <a:r>
                  <a:rPr lang="el-GR" dirty="0" smtClean="0"/>
                  <a:t>και του μέτρου </a:t>
                </a:r>
                <a:r>
                  <a:rPr lang="en-US" dirty="0" smtClean="0"/>
                  <a:t>ds </a:t>
                </a:r>
                <a:r>
                  <a:rPr lang="el-GR" dirty="0" smtClean="0"/>
                  <a:t>του τμήματος μήκους </a:t>
                </a:r>
                <a14:m>
                  <m:oMath xmlns:m="http://schemas.openxmlformats.org/officeDocument/2006/math">
                    <m:r>
                      <m:rPr>
                        <m:sty m:val="p"/>
                      </m:rPr>
                      <a:rPr lang="en-US" sz="2000">
                        <a:latin typeface="Cambria Math" panose="02040503050406030204" pitchFamily="18" charset="0"/>
                        <a:ea typeface="Cambria Math" panose="02040503050406030204" pitchFamily="18" charset="0"/>
                      </a:rPr>
                      <m:t>d</m:t>
                    </m:r>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𝑠</m:t>
                        </m:r>
                      </m:e>
                    </m:acc>
                  </m:oMath>
                </a14:m>
                <a:endParaRPr lang="el-GR" dirty="0" smtClean="0"/>
              </a:p>
              <a:p>
                <a:pPr marL="822960" lvl="1" indent="-457200">
                  <a:buFont typeface="+mj-lt"/>
                  <a:buAutoNum type="arabicPeriod"/>
                </a:pPr>
                <a:r>
                  <a:rPr lang="el-GR" dirty="0" smtClean="0"/>
                  <a:t>Το μέτρο του </a:t>
                </a:r>
                <a14:m>
                  <m:oMath xmlns:m="http://schemas.openxmlformats.org/officeDocument/2006/math">
                    <m:r>
                      <m:rPr>
                        <m:sty m:val="p"/>
                      </m:rPr>
                      <a:rPr lang="en-US">
                        <a:latin typeface="Cambria Math" panose="02040503050406030204" pitchFamily="18" charset="0"/>
                        <a:ea typeface="Cambria Math" panose="02040503050406030204" pitchFamily="18" charset="0"/>
                      </a:rPr>
                      <m:t>d</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𝐵</m:t>
                        </m:r>
                      </m:e>
                    </m:acc>
                  </m:oMath>
                </a14:m>
                <a:r>
                  <a:rPr lang="el-GR" dirty="0" smtClean="0"/>
                  <a:t> είναι ανάλογο του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oMath>
                </a14:m>
                <a:r>
                  <a:rPr lang="el-GR" dirty="0" smtClean="0"/>
                  <a:t>, με </a:t>
                </a:r>
                <a:r>
                  <a:rPr lang="el-GR" i="1" dirty="0" smtClean="0"/>
                  <a:t>θ </a:t>
                </a:r>
                <a:r>
                  <a:rPr lang="el-GR" dirty="0" smtClean="0"/>
                  <a:t>τη γωνία μεταξύ των διανυσμάτων </a:t>
                </a:r>
                <a14:m>
                  <m:oMath xmlns:m="http://schemas.openxmlformats.org/officeDocument/2006/math">
                    <m:r>
                      <m:rPr>
                        <m:sty m:val="p"/>
                      </m:rPr>
                      <a:rPr lang="en-US" sz="2400">
                        <a:latin typeface="Cambria Math" panose="02040503050406030204" pitchFamily="18" charset="0"/>
                        <a:ea typeface="Cambria Math" panose="02040503050406030204" pitchFamily="18" charset="0"/>
                      </a:rPr>
                      <m:t>d</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𝑠</m:t>
                        </m:r>
                      </m:e>
                    </m:acc>
                  </m:oMath>
                </a14:m>
                <a:r>
                  <a:rPr lang="el-GR" dirty="0" smtClean="0"/>
                  <a:t> και </a:t>
                </a:r>
                <a14:m>
                  <m:oMath xmlns:m="http://schemas.openxmlformats.org/officeDocument/2006/math">
                    <m:acc>
                      <m:accPr>
                        <m:chr m:val="⃗"/>
                        <m:ctrlPr>
                          <a:rPr lang="en-US" sz="2000" i="1">
                            <a:latin typeface="Cambria Math" panose="02040503050406030204" pitchFamily="18" charset="0"/>
                            <a:ea typeface="Cambria Math" panose="02040503050406030204" pitchFamily="18" charset="0"/>
                          </a:rPr>
                        </m:ctrlPr>
                      </m:accPr>
                      <m:e>
                        <m:r>
                          <a:rPr lang="en-US" sz="2000" b="1">
                            <a:latin typeface="Cambria Math" panose="02040503050406030204" pitchFamily="18" charset="0"/>
                            <a:ea typeface="Cambria Math" panose="02040503050406030204" pitchFamily="18" charset="0"/>
                          </a:rPr>
                          <m:t>𝐫</m:t>
                        </m:r>
                      </m:e>
                    </m:acc>
                  </m:oMath>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22130"/>
              </a:xfrm>
              <a:blipFill rotWithShape="0">
                <a:blip r:embed="rId2"/>
                <a:stretch>
                  <a:fillRect t="-1806" r="-228"/>
                </a:stretch>
              </a:blipFill>
            </p:spPr>
            <p:txBody>
              <a:bodyPr/>
              <a:lstStyle/>
              <a:p>
                <a:r>
                  <a:rPr lang="el-GR">
                    <a:noFill/>
                  </a:rPr>
                  <a:t> </a:t>
                </a:r>
              </a:p>
            </p:txBody>
          </p:sp>
        </mc:Fallback>
      </mc:AlternateContent>
    </p:spTree>
    <p:extLst>
      <p:ext uri="{BB962C8B-B14F-4D97-AF65-F5344CB8AC3E}">
        <p14:creationId xmlns:p14="http://schemas.microsoft.com/office/powerpoint/2010/main" val="211029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22130"/>
              </a:xfrm>
            </p:spPr>
            <p:txBody>
              <a:bodyPr>
                <a:normAutofit lnSpcReduction="10000"/>
              </a:bodyPr>
              <a:lstStyle/>
              <a:p>
                <a:r>
                  <a:rPr lang="el-GR" b="1" dirty="0" smtClean="0"/>
                  <a:t>Πηγές Μαγνητικού Πεδίου</a:t>
                </a:r>
              </a:p>
              <a:p>
                <a:r>
                  <a:rPr lang="el-GR" dirty="0" smtClean="0"/>
                  <a:t>Όλα αυτά γράφονται ως </a:t>
                </a:r>
                <a:endParaRPr lang="en-US" b="0" i="1" dirty="0" smtClean="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𝐵</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l-GR" b="0" i="1" smtClean="0">
                                  <a:latin typeface="Cambria Math" panose="02040503050406030204" pitchFamily="18" charset="0"/>
                                </a:rPr>
                                <m:t>𝜇</m:t>
                              </m:r>
                            </m:e>
                            <m:sub>
                              <m:r>
                                <a:rPr lang="el-GR" b="0" i="1" smtClean="0">
                                  <a:latin typeface="Cambria Math" panose="02040503050406030204" pitchFamily="18" charset="0"/>
                                </a:rPr>
                                <m:t>0</m:t>
                              </m:r>
                            </m:sub>
                          </m:sSub>
                        </m:num>
                        <m:den>
                          <m:r>
                            <a:rPr lang="el-GR" b="0" i="1" smtClean="0">
                              <a:latin typeface="Cambria Math" panose="02040503050406030204" pitchFamily="18" charset="0"/>
                            </a:rPr>
                            <m:t>4</m:t>
                          </m:r>
                          <m:r>
                            <a:rPr lang="el-GR" b="0" i="1" smtClean="0">
                              <a:latin typeface="Cambria Math" panose="02040503050406030204" pitchFamily="18" charset="0"/>
                            </a:rPr>
                            <m:t>𝜋</m:t>
                          </m:r>
                        </m:den>
                      </m:f>
                      <m:f>
                        <m:fPr>
                          <m:ctrlPr>
                            <a:rPr lang="en-US" b="0" i="1" smtClean="0">
                              <a:latin typeface="Cambria Math" panose="02040503050406030204" pitchFamily="18" charset="0"/>
                            </a:rPr>
                          </m:ctrlPr>
                        </m:fPr>
                        <m:num>
                          <m:r>
                            <a:rPr lang="en-US" b="0" i="1" smtClean="0">
                              <a:latin typeface="Cambria Math" panose="02040503050406030204" pitchFamily="18" charset="0"/>
                            </a:rPr>
                            <m:t>𝐼𝑑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r>
                            <a:rPr lang="en-US"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b="1">
                                  <a:latin typeface="Cambria Math" panose="02040503050406030204" pitchFamily="18" charset="0"/>
                                  <a:ea typeface="Cambria Math" panose="02040503050406030204" pitchFamily="18" charset="0"/>
                                </a:rPr>
                                <m:t>𝐫</m:t>
                              </m:r>
                            </m:e>
                          </m:acc>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m:oMathPara>
                </a14:m>
                <a:endParaRPr lang="en-US" dirty="0" smtClean="0"/>
              </a:p>
              <a:p>
                <a:r>
                  <a:rPr lang="el-GR" dirty="0" smtClean="0"/>
                  <a:t>Η παραπάνω σχέση είναι γνωστή ως ο </a:t>
                </a:r>
                <a:r>
                  <a:rPr lang="el-GR" b="1" i="1" dirty="0" smtClean="0"/>
                  <a:t>νόμος των </a:t>
                </a:r>
                <a:r>
                  <a:rPr lang="en-US" b="1" i="1" dirty="0" err="1" smtClean="0"/>
                  <a:t>Biot</a:t>
                </a:r>
                <a:r>
                  <a:rPr lang="en-US" b="1" i="1" dirty="0" smtClean="0"/>
                  <a:t>-Savart</a:t>
                </a:r>
              </a:p>
              <a:p>
                <a:r>
                  <a:rPr lang="en-US" dirty="0" smtClean="0"/>
                  <a:t>To </a:t>
                </a: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𝜇</m:t>
                        </m:r>
                      </m:e>
                      <m:sub>
                        <m:r>
                          <a:rPr lang="el-GR" i="1">
                            <a:latin typeface="Cambria Math" panose="02040503050406030204" pitchFamily="18" charset="0"/>
                          </a:rPr>
                          <m:t>0</m:t>
                        </m:r>
                      </m:sub>
                    </m:sSub>
                  </m:oMath>
                </a14:m>
                <a:r>
                  <a:rPr lang="en-US" dirty="0" smtClean="0"/>
                  <a:t> </a:t>
                </a:r>
                <a:r>
                  <a:rPr lang="el-GR" dirty="0" smtClean="0"/>
                  <a:t>ονομάζεται </a:t>
                </a:r>
                <a:r>
                  <a:rPr lang="el-GR" i="1" dirty="0" smtClean="0"/>
                  <a:t>διαπερατότητα του ελεύθερου χώρου</a:t>
                </a:r>
                <a:r>
                  <a:rPr lang="el-GR" dirty="0"/>
                  <a:t> </a:t>
                </a:r>
                <a:r>
                  <a:rPr lang="el-GR" dirty="0" smtClean="0"/>
                  <a:t>και έχει τιμή </a:t>
                </a: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𝜇</m:t>
                        </m:r>
                      </m:e>
                      <m:sub>
                        <m:r>
                          <a:rPr lang="el-GR" i="1">
                            <a:latin typeface="Cambria Math" panose="02040503050406030204" pitchFamily="18" charset="0"/>
                          </a:rPr>
                          <m:t>0</m:t>
                        </m:r>
                      </m:sub>
                    </m:sSub>
                    <m:r>
                      <a:rPr lang="el-GR" b="0" i="1" smtClean="0">
                        <a:latin typeface="Cambria Math" panose="02040503050406030204" pitchFamily="18" charset="0"/>
                      </a:rPr>
                      <m:t>=4</m:t>
                    </m:r>
                    <m:r>
                      <a:rPr lang="el-GR" b="0" i="1" smtClean="0">
                        <a:latin typeface="Cambria Math" panose="02040503050406030204" pitchFamily="18" charset="0"/>
                      </a:rPr>
                      <m:t>𝜋</m:t>
                    </m:r>
                    <m:sSup>
                      <m:sSupPr>
                        <m:ctrlPr>
                          <a:rPr lang="el-GR" b="0" i="1" smtClean="0">
                            <a:latin typeface="Cambria Math" panose="02040503050406030204" pitchFamily="18" charset="0"/>
                          </a:rPr>
                        </m:ctrlPr>
                      </m:sSupPr>
                      <m:e>
                        <m:r>
                          <a:rPr lang="el-GR" b="0" i="1" smtClean="0">
                            <a:latin typeface="Cambria Math" panose="02040503050406030204" pitchFamily="18" charset="0"/>
                          </a:rPr>
                          <m:t>10</m:t>
                        </m:r>
                      </m:e>
                      <m:sup>
                        <m:r>
                          <a:rPr lang="el-GR" b="0" i="1" smtClean="0">
                            <a:latin typeface="Cambria Math" panose="02040503050406030204" pitchFamily="18" charset="0"/>
                          </a:rPr>
                          <m:t>−7</m:t>
                        </m:r>
                      </m:sup>
                    </m:sSup>
                  </m:oMath>
                </a14:m>
                <a:r>
                  <a:rPr lang="el-GR" i="1" dirty="0" smtClean="0"/>
                  <a:t> </a:t>
                </a:r>
                <a:r>
                  <a:rPr lang="en-US" dirty="0" smtClean="0"/>
                  <a:t>Tm/A</a:t>
                </a:r>
              </a:p>
              <a:p>
                <a:r>
                  <a:rPr lang="el-GR" dirty="0" smtClean="0"/>
                  <a:t>Γενικεύοντας την παραπάνω σχέση για την εύρεση του συνολικού μαγνητικού πεδίου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𝐵</m:t>
                        </m:r>
                      </m:e>
                    </m:acc>
                  </m:oMath>
                </a14:m>
                <a:r>
                  <a:rPr lang="el-GR" dirty="0" smtClean="0"/>
                  <a:t> σε ένα σημείο του χώρου από ένα ρεύμα πεπερασμένου μεγέθους, πρέπει να αθροίσουμε όλα τα </a:t>
                </a:r>
                <a14:m>
                  <m:oMath xmlns:m="http://schemas.openxmlformats.org/officeDocument/2006/math">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𝐵</m:t>
                        </m:r>
                      </m:e>
                    </m:acc>
                  </m:oMath>
                </a14:m>
                <a:r>
                  <a:rPr lang="el-GR"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22130"/>
              </a:xfrm>
              <a:blipFill rotWithShape="0">
                <a:blip r:embed="rId2"/>
                <a:stretch>
                  <a:fillRect t="-1806" r="-228"/>
                </a:stretch>
              </a:blipFill>
            </p:spPr>
            <p:txBody>
              <a:bodyPr/>
              <a:lstStyle/>
              <a:p>
                <a:r>
                  <a:rPr lang="el-GR">
                    <a:noFill/>
                  </a:rPr>
                  <a:t> </a:t>
                </a:r>
              </a:p>
            </p:txBody>
          </p:sp>
        </mc:Fallback>
      </mc:AlternateContent>
      <p:sp>
        <p:nvSpPr>
          <p:cNvPr id="4" name="Rounded Rectangle 3"/>
          <p:cNvSpPr/>
          <p:nvPr/>
        </p:nvSpPr>
        <p:spPr>
          <a:xfrm>
            <a:off x="3533775" y="2717774"/>
            <a:ext cx="2438400" cy="7557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2843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22130"/>
              </a:xfrm>
            </p:spPr>
            <p:txBody>
              <a:bodyPr>
                <a:normAutofit/>
              </a:bodyPr>
              <a:lstStyle/>
              <a:p>
                <a:r>
                  <a:rPr lang="el-GR" b="1" dirty="0" smtClean="0"/>
                  <a:t>Πηγές Μαγνητικού Πεδίου</a:t>
                </a:r>
              </a:p>
              <a:p>
                <a:r>
                  <a:rPr lang="el-GR" dirty="0" smtClean="0"/>
                  <a:t>Ολοκληρώνοντας λοιπόν, έχουμε</a:t>
                </a:r>
                <a:br>
                  <a:rPr lang="el-GR" dirty="0" smtClean="0"/>
                </a:br>
                <a:endParaRPr lang="en-US" b="0" i="1" dirty="0" smtClean="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acc>
                        <m:accPr>
                          <m:chr m:val="⃗"/>
                          <m:ctrlPr>
                            <a:rPr lang="en-US" b="1" i="1" smtClean="0">
                              <a:latin typeface="Cambria Math" panose="02040503050406030204" pitchFamily="18" charset="0"/>
                            </a:rPr>
                          </m:ctrlPr>
                        </m:accPr>
                        <m:e>
                          <m:r>
                            <a:rPr lang="en-US" b="1" i="0" smtClean="0">
                              <a:latin typeface="Cambria Math" panose="02040503050406030204" pitchFamily="18" charset="0"/>
                            </a:rPr>
                            <m:t>𝐁</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l-GR" b="0" i="1" smtClean="0">
                                  <a:latin typeface="Cambria Math" panose="02040503050406030204" pitchFamily="18" charset="0"/>
                                </a:rPr>
                                <m:t>𝜇</m:t>
                              </m:r>
                            </m:e>
                            <m:sub>
                              <m:r>
                                <a:rPr lang="el-GR" b="0" i="1" smtClean="0">
                                  <a:latin typeface="Cambria Math" panose="02040503050406030204" pitchFamily="18" charset="0"/>
                                </a:rPr>
                                <m:t>0</m:t>
                              </m:r>
                            </m:sub>
                          </m:sSub>
                          <m:r>
                            <a:rPr lang="en-US" i="1">
                              <a:latin typeface="Cambria Math" panose="02040503050406030204" pitchFamily="18" charset="0"/>
                            </a:rPr>
                            <m:t>𝐼</m:t>
                          </m:r>
                        </m:num>
                        <m:den>
                          <m:r>
                            <a:rPr lang="el-GR" b="0" i="1" smtClean="0">
                              <a:latin typeface="Cambria Math" panose="02040503050406030204" pitchFamily="18" charset="0"/>
                            </a:rPr>
                            <m:t>4</m:t>
                          </m:r>
                          <m:r>
                            <a:rPr lang="el-GR" b="0" i="1" smtClean="0">
                              <a:latin typeface="Cambria Math" panose="02040503050406030204" pitchFamily="18" charset="0"/>
                            </a:rPr>
                            <m:t>𝜋</m:t>
                          </m:r>
                        </m:den>
                      </m:f>
                      <m:nary>
                        <m:naryPr>
                          <m:limLoc m:val="undOvr"/>
                          <m:subHide m:val="on"/>
                          <m:supHide m:val="on"/>
                          <m:ctrlPr>
                            <a:rPr lang="en-US" b="0" i="1" smtClean="0">
                              <a:latin typeface="Cambria Math" panose="02040503050406030204" pitchFamily="18" charset="0"/>
                            </a:rPr>
                          </m:ctrlPr>
                        </m:naryPr>
                        <m:sub/>
                        <m:sup/>
                        <m:e>
                          <m:f>
                            <m:fPr>
                              <m:ctrlPr>
                                <a:rPr lang="en-US" i="1">
                                  <a:latin typeface="Cambria Math" panose="02040503050406030204" pitchFamily="18" charset="0"/>
                                </a:rPr>
                              </m:ctrlPr>
                            </m:fPr>
                            <m:num>
                              <m:r>
                                <a:rPr lang="en-US" i="1">
                                  <a:latin typeface="Cambria Math" panose="02040503050406030204" pitchFamily="18" charset="0"/>
                                </a:rPr>
                                <m:t>𝑑</m:t>
                              </m:r>
                              <m:acc>
                                <m:accPr>
                                  <m:chr m:val="⃗"/>
                                  <m:ctrlPr>
                                    <a:rPr lang="en-US" i="1">
                                      <a:latin typeface="Cambria Math" panose="02040503050406030204" pitchFamily="18" charset="0"/>
                                    </a:rPr>
                                  </m:ctrlPr>
                                </m:accPr>
                                <m:e>
                                  <m:r>
                                    <a:rPr lang="en-US" i="1">
                                      <a:latin typeface="Cambria Math" panose="02040503050406030204" pitchFamily="18" charset="0"/>
                                    </a:rPr>
                                    <m:t>𝑠</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b="1">
                                      <a:latin typeface="Cambria Math" panose="02040503050406030204" pitchFamily="18" charset="0"/>
                                      <a:ea typeface="Cambria Math" panose="02040503050406030204" pitchFamily="18" charset="0"/>
                                    </a:rPr>
                                    <m:t>𝐫</m:t>
                                  </m:r>
                                </m:e>
                              </m:acc>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den>
                          </m:f>
                        </m:e>
                      </m:nary>
                    </m:oMath>
                  </m:oMathPara>
                </a14:m>
                <a:endParaRPr lang="el-GR" b="0" dirty="0" smtClean="0"/>
              </a:p>
              <a:p>
                <a:pPr marL="68580" indent="0">
                  <a:buNone/>
                </a:pPr>
                <a:r>
                  <a:rPr lang="el-GR" dirty="0" smtClean="0"/>
                  <a:t>με το ολοκλήρωμα να λαμβάνεται σε όλη την κατανομή ρεύματος</a:t>
                </a:r>
              </a:p>
              <a:p>
                <a:r>
                  <a:rPr lang="el-GR" dirty="0" smtClean="0"/>
                  <a:t>Ολοκλήρωμα με εξωτερικό γινόμενο! </a:t>
                </a:r>
                <a:r>
                  <a:rPr lang="el-GR" dirty="0" smtClean="0">
                    <a:sym typeface="Wingdings" panose="05000000000000000000" pitchFamily="2" charset="2"/>
                  </a:rPr>
                  <a:t> Προσοχή!</a:t>
                </a:r>
              </a:p>
              <a:p>
                <a:pPr lvl="1"/>
                <a:r>
                  <a:rPr lang="el-GR" dirty="0" smtClean="0">
                    <a:sym typeface="Wingdings" panose="05000000000000000000" pitchFamily="2" charset="2"/>
                  </a:rPr>
                  <a:t>Έχουμε ήδη δει - και θα ξαναδούμε - πως το χειριζόμαστε</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22130"/>
              </a:xfrm>
              <a:blipFill rotWithShape="0">
                <a:blip r:embed="rId2"/>
                <a:stretch>
                  <a:fillRect l="-304" t="-1032"/>
                </a:stretch>
              </a:blipFill>
            </p:spPr>
            <p:txBody>
              <a:bodyPr/>
              <a:lstStyle/>
              <a:p>
                <a:r>
                  <a:rPr lang="el-GR">
                    <a:noFill/>
                  </a:rPr>
                  <a:t> </a:t>
                </a:r>
              </a:p>
            </p:txBody>
          </p:sp>
        </mc:Fallback>
      </mc:AlternateContent>
      <p:sp>
        <p:nvSpPr>
          <p:cNvPr id="4" name="Rounded Rectangle 3"/>
          <p:cNvSpPr/>
          <p:nvPr/>
        </p:nvSpPr>
        <p:spPr>
          <a:xfrm>
            <a:off x="3505200" y="3048000"/>
            <a:ext cx="2438400" cy="99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2136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798330"/>
              </a:xfrm>
            </p:spPr>
            <p:txBody>
              <a:bodyPr>
                <a:normAutofit fontScale="92500"/>
              </a:bodyPr>
              <a:lstStyle/>
              <a:p>
                <a:r>
                  <a:rPr lang="el-GR" dirty="0" smtClean="0"/>
                  <a:t>Ας περιγράψουμε τις (ενδιαφέρουσες) ομοιότητες και διαφορές μεταξύ μαγνητικού πεδίου «σημειακού ρεύματος» και ηλεκτρικού πεδίου σημειακού φορτίου</a:t>
                </a:r>
              </a:p>
              <a:p>
                <a:pPr marL="525780" indent="-457200">
                  <a:buFont typeface="+mj-lt"/>
                  <a:buAutoNum type="arabicPeriod"/>
                </a:pPr>
                <a:r>
                  <a:rPr lang="el-GR" dirty="0" smtClean="0"/>
                  <a:t>Το μέτρο του μαγνητικού πεδίου σε ένα σημείο </a:t>
                </a:r>
                <a:r>
                  <a:rPr lang="en-US" dirty="0" smtClean="0"/>
                  <a:t>P </a:t>
                </a:r>
                <a:r>
                  <a:rPr lang="el-GR" dirty="0" smtClean="0"/>
                  <a:t>είναι αντιστρόφως ανάλογο της απόστασης </a:t>
                </a:r>
                <a:r>
                  <a:rPr lang="en-US" dirty="0" smtClean="0"/>
                  <a:t>r </a:t>
                </a:r>
                <a:r>
                  <a:rPr lang="el-GR" dirty="0" smtClean="0"/>
                  <a:t>από αυτό. Το ίδιο συνέβαινε και στο ηλεκτρικό πεδίο.</a:t>
                </a:r>
              </a:p>
              <a:p>
                <a:pPr marL="525780" indent="-457200">
                  <a:buFont typeface="+mj-lt"/>
                  <a:buAutoNum type="arabicPeriod"/>
                </a:pPr>
                <a:r>
                  <a:rPr lang="el-GR" dirty="0" smtClean="0"/>
                  <a:t>Οι κατευθύνσεις των πεδίων είναι πολύ διαφορετικές: </a:t>
                </a:r>
              </a:p>
              <a:p>
                <a:pPr marL="822960" lvl="1" indent="-457200">
                  <a:buFont typeface="+mj-lt"/>
                  <a:buAutoNum type="alphaLcParenR"/>
                </a:pPr>
                <a:r>
                  <a:rPr lang="el-GR" dirty="0" smtClean="0"/>
                  <a:t>Ηλεκτρικό πεδίο: ακτινική διεύθυνση</a:t>
                </a:r>
              </a:p>
              <a:p>
                <a:pPr marL="822960" lvl="1" indent="-457200">
                  <a:buFont typeface="+mj-lt"/>
                  <a:buAutoNum type="alphaLcParenR"/>
                </a:pPr>
                <a:r>
                  <a:rPr lang="el-GR" dirty="0" smtClean="0"/>
                  <a:t>Μαγνητικό πεδίο: κάθετο στο «σημειακό ρεύμα» και στο </a:t>
                </a:r>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a:rPr lang="en-US" b="1">
                            <a:latin typeface="Cambria Math" panose="02040503050406030204" pitchFamily="18" charset="0"/>
                            <a:ea typeface="Cambria Math" panose="02040503050406030204" pitchFamily="18" charset="0"/>
                          </a:rPr>
                          <m:t>𝐫</m:t>
                        </m:r>
                      </m:e>
                    </m:acc>
                  </m:oMath>
                </a14:m>
                <a:endParaRPr lang="el-GR" dirty="0" smtClean="0"/>
              </a:p>
              <a:p>
                <a:pPr marL="525780" indent="-457200">
                  <a:buFont typeface="+mj-lt"/>
                  <a:buAutoNum type="arabicPeriod"/>
                </a:pPr>
                <a:r>
                  <a:rPr lang="el-GR" dirty="0" smtClean="0"/>
                  <a:t>Ένα «σημειακό ρεύμα» δεν έχει τόσο νόημα όσο ένα σημειακό φορτίο</a:t>
                </a:r>
              </a:p>
              <a:p>
                <a:pPr lvl="1"/>
                <a:r>
                  <a:rPr lang="el-GR" dirty="0" smtClean="0"/>
                  <a:t>Απαιτείται κύκλωμα για να υπάρχει ρεύμα</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798330"/>
              </a:xfrm>
              <a:blipFill rotWithShape="0">
                <a:blip r:embed="rId2"/>
                <a:stretch>
                  <a:fillRect t="-889" r="-3221"/>
                </a:stretch>
              </a:blipFill>
            </p:spPr>
            <p:txBody>
              <a:bodyPr/>
              <a:lstStyle/>
              <a:p>
                <a:r>
                  <a:rPr lang="el-GR">
                    <a:noFill/>
                  </a:rPr>
                  <a:t> </a:t>
                </a:r>
              </a:p>
            </p:txBody>
          </p:sp>
        </mc:Fallback>
      </mc:AlternateContent>
    </p:spTree>
    <p:extLst>
      <p:ext uri="{BB962C8B-B14F-4D97-AF65-F5344CB8AC3E}">
        <p14:creationId xmlns:p14="http://schemas.microsoft.com/office/powerpoint/2010/main" val="34773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r>
                  <a:rPr lang="el-GR" dirty="0" smtClean="0"/>
                  <a:t>Βρείτε το διάνυσμα </a:t>
                </a:r>
                <a14:m>
                  <m:oMath xmlns:m="http://schemas.openxmlformats.org/officeDocument/2006/math">
                    <m:r>
                      <a:rPr lang="en-US" i="1">
                        <a:latin typeface="Cambria Math" panose="02040503050406030204" pitchFamily="18" charset="0"/>
                      </a:rPr>
                      <m:t>𝑑</m:t>
                    </m:r>
                    <m:acc>
                      <m:accPr>
                        <m:chr m:val="⃗"/>
                        <m:ctrlPr>
                          <a:rPr lang="en-US" b="1" i="1">
                            <a:latin typeface="Cambria Math" panose="02040503050406030204" pitchFamily="18" charset="0"/>
                          </a:rPr>
                        </m:ctrlPr>
                      </m:accPr>
                      <m:e>
                        <m:r>
                          <a:rPr lang="en-US" b="1" i="0">
                            <a:latin typeface="Cambria Math" panose="02040503050406030204" pitchFamily="18" charset="0"/>
                          </a:rPr>
                          <m:t>𝐬</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b="1">
                            <a:latin typeface="Cambria Math" panose="02040503050406030204" pitchFamily="18" charset="0"/>
                            <a:ea typeface="Cambria Math" panose="02040503050406030204" pitchFamily="18" charset="0"/>
                          </a:rPr>
                          <m:t>𝐫</m:t>
                        </m:r>
                      </m:e>
                    </m:acc>
                  </m:oMath>
                </a14:m>
                <a:r>
                  <a:rPr lang="el-GR" dirty="0" smtClean="0"/>
                  <a:t> </a:t>
                </a:r>
                <a:br>
                  <a:rPr lang="el-GR" dirty="0" smtClean="0"/>
                </a:br>
                <a:r>
                  <a:rPr lang="el-GR" dirty="0" smtClean="0"/>
                  <a:t>στα δυο σημεία!</a:t>
                </a:r>
                <a:endParaRPr lang="el-GR"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rotWithShape="0">
                <a:blip r:embed="rId2"/>
                <a:stretch>
                  <a:fillRect t="-2326"/>
                </a:stretch>
              </a:blipFill>
            </p:spPr>
            <p:txBody>
              <a:bodyPr/>
              <a:lstStyle/>
              <a:p>
                <a:r>
                  <a:rPr lang="el-GR">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168" y="710292"/>
            <a:ext cx="3733800" cy="5784251"/>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854640" y="2709720"/>
              <a:ext cx="3138840" cy="2646720"/>
            </p14:xfrm>
          </p:contentPart>
        </mc:Choice>
        <mc:Fallback xmlns="">
          <p:pic>
            <p:nvPicPr>
              <p:cNvPr id="3" name="Ink 2"/>
              <p:cNvPicPr/>
              <p:nvPr/>
            </p:nvPicPr>
            <p:blipFill>
              <a:blip r:embed="rId5"/>
              <a:stretch>
                <a:fillRect/>
              </a:stretch>
            </p:blipFill>
            <p:spPr>
              <a:xfrm>
                <a:off x="851400" y="2706840"/>
                <a:ext cx="3148200" cy="2652480"/>
              </a:xfrm>
              <a:prstGeom prst="rect">
                <a:avLst/>
              </a:prstGeom>
            </p:spPr>
          </p:pic>
        </mc:Fallback>
      </mc:AlternateContent>
    </p:spTree>
    <p:extLst>
      <p:ext uri="{BB962C8B-B14F-4D97-AF65-F5344CB8AC3E}">
        <p14:creationId xmlns:p14="http://schemas.microsoft.com/office/powerpoint/2010/main" val="315763530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6" name="Content Placeholder 5"/>
          <p:cNvSpPr>
            <a:spLocks noGrp="1"/>
          </p:cNvSpPr>
          <p:nvPr>
            <p:ph idx="1"/>
          </p:nvPr>
        </p:nvSpPr>
        <p:spPr>
          <a:xfrm>
            <a:off x="738350" y="1907269"/>
            <a:ext cx="7872249" cy="4616457"/>
          </a:xfrm>
        </p:spPr>
        <p:txBody>
          <a:bodyPr/>
          <a:lstStyle/>
          <a:p>
            <a:r>
              <a:rPr lang="el-GR" b="1" dirty="0" smtClean="0"/>
              <a:t>Παράδειγμα:</a:t>
            </a:r>
          </a:p>
          <a:p>
            <a:r>
              <a:rPr lang="el-GR" dirty="0" smtClean="0"/>
              <a:t>Θεωρήστε ένα λεπτό, ευθύ-</a:t>
            </a:r>
            <a:br>
              <a:rPr lang="el-GR" dirty="0" smtClean="0"/>
            </a:br>
            <a:r>
              <a:rPr lang="el-GR" dirty="0" err="1" smtClean="0"/>
              <a:t>γραμμο</a:t>
            </a:r>
            <a:r>
              <a:rPr lang="el-GR" dirty="0" smtClean="0"/>
              <a:t> ρευματοφόρο αγωγό </a:t>
            </a:r>
            <a:br>
              <a:rPr lang="el-GR" dirty="0" smtClean="0"/>
            </a:br>
            <a:r>
              <a:rPr lang="el-GR" dirty="0" smtClean="0"/>
              <a:t>που φέρει σταθερό ηλεκτρικό</a:t>
            </a:r>
            <a:br>
              <a:rPr lang="el-GR" dirty="0" smtClean="0"/>
            </a:br>
            <a:r>
              <a:rPr lang="el-GR" dirty="0" smtClean="0"/>
              <a:t>ρεύμα Ι και κείται στον </a:t>
            </a:r>
            <a:r>
              <a:rPr lang="en-US" dirty="0" smtClean="0"/>
              <a:t>x-</a:t>
            </a:r>
            <a:r>
              <a:rPr lang="el-GR" dirty="0" smtClean="0"/>
              <a:t>άξονα.</a:t>
            </a:r>
            <a:br>
              <a:rPr lang="el-GR" dirty="0" smtClean="0"/>
            </a:br>
            <a:r>
              <a:rPr lang="el-GR" dirty="0" smtClean="0"/>
              <a:t>Βρείτε το μέτρο και την </a:t>
            </a:r>
            <a:r>
              <a:rPr lang="el-GR" dirty="0" err="1" smtClean="0"/>
              <a:t>κατεύ</a:t>
            </a:r>
            <a:r>
              <a:rPr lang="el-GR" dirty="0" smtClean="0"/>
              <a:t>-</a:t>
            </a:r>
            <a:br>
              <a:rPr lang="el-GR" dirty="0" smtClean="0"/>
            </a:br>
            <a:r>
              <a:rPr lang="el-GR" dirty="0" err="1" smtClean="0"/>
              <a:t>θυνση</a:t>
            </a:r>
            <a:r>
              <a:rPr lang="el-GR" dirty="0" smtClean="0"/>
              <a:t> του μαγνητικού πεδίου</a:t>
            </a:r>
            <a:br>
              <a:rPr lang="el-GR" dirty="0" smtClean="0"/>
            </a:br>
            <a:r>
              <a:rPr lang="el-GR" dirty="0" smtClean="0"/>
              <a:t>στο σημείο </a:t>
            </a:r>
            <a:r>
              <a:rPr lang="en-US" dirty="0" smtClean="0"/>
              <a:t>P.</a:t>
            </a:r>
            <a:endParaRPr lang="el-GR"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041" y="710292"/>
            <a:ext cx="2930478" cy="578937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752560" y="905040"/>
              <a:ext cx="5780160" cy="5399280"/>
            </p14:xfrm>
          </p:contentPart>
        </mc:Choice>
        <mc:Fallback xmlns="">
          <p:pic>
            <p:nvPicPr>
              <p:cNvPr id="3" name="Ink 2"/>
              <p:cNvPicPr/>
              <p:nvPr/>
            </p:nvPicPr>
            <p:blipFill>
              <a:blip r:embed="rId4"/>
              <a:stretch>
                <a:fillRect/>
              </a:stretch>
            </p:blipFill>
            <p:spPr>
              <a:xfrm>
                <a:off x="2748600" y="894960"/>
                <a:ext cx="5794920" cy="5411880"/>
              </a:xfrm>
              <a:prstGeom prst="rect">
                <a:avLst/>
              </a:prstGeom>
            </p:spPr>
          </p:pic>
        </mc:Fallback>
      </mc:AlternateContent>
    </p:spTree>
    <p:extLst>
      <p:ext uri="{BB962C8B-B14F-4D97-AF65-F5344CB8AC3E}">
        <p14:creationId xmlns:p14="http://schemas.microsoft.com/office/powerpoint/2010/main" val="33161451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6" name="Content Placeholder 5"/>
          <p:cNvSpPr>
            <a:spLocks noGrp="1"/>
          </p:cNvSpPr>
          <p:nvPr>
            <p:ph idx="1"/>
          </p:nvPr>
        </p:nvSpPr>
        <p:spPr>
          <a:xfrm>
            <a:off x="738350" y="1907269"/>
            <a:ext cx="7872249" cy="4616457"/>
          </a:xfrm>
        </p:spPr>
        <p:txBody>
          <a:bodyPr/>
          <a:lstStyle/>
          <a:p>
            <a:r>
              <a:rPr lang="el-GR" b="1" dirty="0" smtClean="0"/>
              <a:t>Παράδειγμα</a:t>
            </a:r>
            <a:r>
              <a:rPr lang="en-US" b="1" dirty="0" smtClean="0"/>
              <a:t> – </a:t>
            </a:r>
            <a:r>
              <a:rPr lang="el-GR" b="1" dirty="0" smtClean="0"/>
              <a:t>Λύση:</a:t>
            </a:r>
          </a:p>
          <a:p>
            <a:r>
              <a:rPr lang="el-GR" sz="1600" dirty="0" smtClean="0"/>
              <a:t>Θεωρήστε ένα λεπτό, ευθύγραμμο </a:t>
            </a:r>
            <a:r>
              <a:rPr lang="el-GR" sz="1600" dirty="0" err="1" smtClean="0"/>
              <a:t>ρευματο</a:t>
            </a:r>
            <a:r>
              <a:rPr lang="el-GR" sz="1600" dirty="0" smtClean="0"/>
              <a:t>-</a:t>
            </a:r>
            <a:br>
              <a:rPr lang="el-GR" sz="1600" dirty="0" smtClean="0"/>
            </a:br>
            <a:r>
              <a:rPr lang="el-GR" sz="1600" dirty="0" smtClean="0"/>
              <a:t>φόρο αγωγό που φέρει σταθερό ηλεκτρικό</a:t>
            </a:r>
            <a:br>
              <a:rPr lang="el-GR" sz="1600" dirty="0" smtClean="0"/>
            </a:br>
            <a:r>
              <a:rPr lang="el-GR" sz="1600" dirty="0" smtClean="0"/>
              <a:t>ρεύμα Ι και κείται στον </a:t>
            </a:r>
            <a:r>
              <a:rPr lang="en-US" sz="1600" dirty="0" smtClean="0"/>
              <a:t>x-</a:t>
            </a:r>
            <a:r>
              <a:rPr lang="el-GR" sz="1600" dirty="0" smtClean="0"/>
              <a:t>άξονα. Βρείτε το μέτρο</a:t>
            </a:r>
            <a:br>
              <a:rPr lang="el-GR" sz="1600" dirty="0" smtClean="0"/>
            </a:br>
            <a:r>
              <a:rPr lang="el-GR" sz="1600" dirty="0" smtClean="0"/>
              <a:t>και την κατεύθυνση του μαγνητικού πεδίου</a:t>
            </a:r>
            <a:br>
              <a:rPr lang="el-GR" sz="1600" dirty="0" smtClean="0"/>
            </a:br>
            <a:r>
              <a:rPr lang="el-GR" sz="1600" dirty="0" smtClean="0"/>
              <a:t>στο σημείο </a:t>
            </a:r>
            <a:r>
              <a:rPr lang="en-US" sz="1600" dirty="0" smtClean="0"/>
              <a:t>P.</a:t>
            </a:r>
            <a:endParaRPr lang="el-GR"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041" y="710292"/>
            <a:ext cx="2930478" cy="578937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86440" y="154080"/>
              <a:ext cx="8349840" cy="5704560"/>
            </p14:xfrm>
          </p:contentPart>
        </mc:Choice>
        <mc:Fallback xmlns="">
          <p:pic>
            <p:nvPicPr>
              <p:cNvPr id="3" name="Ink 2"/>
              <p:cNvPicPr/>
              <p:nvPr/>
            </p:nvPicPr>
            <p:blipFill>
              <a:blip r:embed="rId4"/>
              <a:stretch>
                <a:fillRect/>
              </a:stretch>
            </p:blipFill>
            <p:spPr>
              <a:xfrm>
                <a:off x="578880" y="142560"/>
                <a:ext cx="8359920" cy="5724000"/>
              </a:xfrm>
              <a:prstGeom prst="rect">
                <a:avLst/>
              </a:prstGeom>
            </p:spPr>
          </p:pic>
        </mc:Fallback>
      </mc:AlternateContent>
    </p:spTree>
    <p:extLst>
      <p:ext uri="{BB962C8B-B14F-4D97-AF65-F5344CB8AC3E}">
        <p14:creationId xmlns:p14="http://schemas.microsoft.com/office/powerpoint/2010/main" val="9832812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6" name="Content Placeholder 5"/>
          <p:cNvSpPr>
            <a:spLocks noGrp="1"/>
          </p:cNvSpPr>
          <p:nvPr>
            <p:ph idx="1"/>
          </p:nvPr>
        </p:nvSpPr>
        <p:spPr>
          <a:xfrm>
            <a:off x="738350" y="1907269"/>
            <a:ext cx="7872249" cy="4616457"/>
          </a:xfrm>
        </p:spPr>
        <p:txBody>
          <a:bodyPr/>
          <a:lstStyle/>
          <a:p>
            <a:r>
              <a:rPr lang="el-GR" b="1" dirty="0" smtClean="0"/>
              <a:t>Παράδειγμα – Λύση:</a:t>
            </a:r>
          </a:p>
          <a:p>
            <a:r>
              <a:rPr lang="el-GR" sz="1600" dirty="0"/>
              <a:t>Θεωρήστε ένα λεπτό, ευθύγραμμο </a:t>
            </a:r>
            <a:r>
              <a:rPr lang="el-GR" sz="1600" dirty="0" err="1"/>
              <a:t>ρευματο</a:t>
            </a:r>
            <a:r>
              <a:rPr lang="el-GR" sz="1600" dirty="0"/>
              <a:t>-</a:t>
            </a:r>
            <a:br>
              <a:rPr lang="el-GR" sz="1600" dirty="0"/>
            </a:br>
            <a:r>
              <a:rPr lang="el-GR" sz="1600" dirty="0"/>
              <a:t>φόρο αγωγό που φέρει σταθερό ηλεκτρικό</a:t>
            </a:r>
            <a:br>
              <a:rPr lang="el-GR" sz="1600" dirty="0"/>
            </a:br>
            <a:r>
              <a:rPr lang="el-GR" sz="1600" dirty="0"/>
              <a:t>ρεύμα Ι και κείται στον </a:t>
            </a:r>
            <a:r>
              <a:rPr lang="en-US" sz="1600" dirty="0"/>
              <a:t>x-</a:t>
            </a:r>
            <a:r>
              <a:rPr lang="el-GR" sz="1600" dirty="0"/>
              <a:t>άξονα. Βρείτε το μέτρο</a:t>
            </a:r>
            <a:br>
              <a:rPr lang="el-GR" sz="1600" dirty="0"/>
            </a:br>
            <a:r>
              <a:rPr lang="el-GR" sz="1600" dirty="0"/>
              <a:t>και την κατεύθυνση του μαγνητικού πεδίου</a:t>
            </a:r>
            <a:br>
              <a:rPr lang="el-GR" sz="1600" dirty="0"/>
            </a:br>
            <a:r>
              <a:rPr lang="el-GR" sz="1600" dirty="0"/>
              <a:t>στο σημείο </a:t>
            </a:r>
            <a:r>
              <a:rPr lang="en-US" sz="1600" dirty="0"/>
              <a:t>P.</a:t>
            </a:r>
            <a:endParaRPr lang="el-GR"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041" y="710292"/>
            <a:ext cx="2930478" cy="578937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83560" y="341280"/>
              <a:ext cx="7698600" cy="6154560"/>
            </p14:xfrm>
          </p:contentPart>
        </mc:Choice>
        <mc:Fallback xmlns="">
          <p:pic>
            <p:nvPicPr>
              <p:cNvPr id="3" name="Ink 2"/>
              <p:cNvPicPr/>
              <p:nvPr/>
            </p:nvPicPr>
            <p:blipFill>
              <a:blip r:embed="rId4"/>
              <a:stretch>
                <a:fillRect/>
              </a:stretch>
            </p:blipFill>
            <p:spPr>
              <a:xfrm>
                <a:off x="574920" y="329400"/>
                <a:ext cx="7721280" cy="6169680"/>
              </a:xfrm>
              <a:prstGeom prst="rect">
                <a:avLst/>
              </a:prstGeom>
            </p:spPr>
          </p:pic>
        </mc:Fallback>
      </mc:AlternateContent>
    </p:spTree>
    <p:extLst>
      <p:ext uri="{BB962C8B-B14F-4D97-AF65-F5344CB8AC3E}">
        <p14:creationId xmlns:p14="http://schemas.microsoft.com/office/powerpoint/2010/main" val="322589247"/>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480" y="737724"/>
            <a:ext cx="2930478" cy="2918803"/>
          </a:xfrm>
          <a:prstGeom prst="rect">
            <a:avLst/>
          </a:prstGeom>
        </p:spPr>
      </p:pic>
      <p:sp>
        <p:nvSpPr>
          <p:cNvPr id="2" name="Title 1"/>
          <p:cNvSpPr>
            <a:spLocks noGrp="1"/>
          </p:cNvSpPr>
          <p:nvPr>
            <p:ph type="title"/>
          </p:nvPr>
        </p:nvSpPr>
        <p:spPr/>
        <p:txBody>
          <a:bodyPr/>
          <a:lstStyle/>
          <a:p>
            <a:r>
              <a:rPr lang="el-GR" dirty="0" smtClean="0"/>
              <a:t>Μαγνητικά Πεδία</a:t>
            </a:r>
            <a:endParaRPr lang="el-GR" dirty="0"/>
          </a:p>
        </p:txBody>
      </p:sp>
      <p:sp>
        <p:nvSpPr>
          <p:cNvPr id="6" name="Content Placeholder 5"/>
          <p:cNvSpPr>
            <a:spLocks noGrp="1"/>
          </p:cNvSpPr>
          <p:nvPr>
            <p:ph idx="1"/>
          </p:nvPr>
        </p:nvSpPr>
        <p:spPr>
          <a:xfrm>
            <a:off x="738350" y="1907269"/>
            <a:ext cx="7872249" cy="4616457"/>
          </a:xfrm>
        </p:spPr>
        <p:txBody>
          <a:bodyPr/>
          <a:lstStyle/>
          <a:p>
            <a:r>
              <a:rPr lang="el-GR" b="1" dirty="0" smtClean="0"/>
              <a:t>Παράδειγμα:</a:t>
            </a:r>
          </a:p>
          <a:p>
            <a:r>
              <a:rPr lang="el-GR" sz="1800" dirty="0" smtClean="0"/>
              <a:t>Υπολογίστε το μαγνητικό πεδίο στο σημείο Ο</a:t>
            </a:r>
            <a:br>
              <a:rPr lang="el-GR" sz="1800" dirty="0" smtClean="0"/>
            </a:br>
            <a:r>
              <a:rPr lang="el-GR" sz="1800" dirty="0" smtClean="0"/>
              <a:t>για το ρευματοφόρο καλώδιο του Σχήματος.</a:t>
            </a:r>
            <a:br>
              <a:rPr lang="el-GR" sz="1800" dirty="0" smtClean="0"/>
            </a:br>
            <a:r>
              <a:rPr lang="el-GR" sz="1800" dirty="0" smtClean="0"/>
              <a:t>Το καλώδιο αποτελείται από δυο ευθύγραμμα</a:t>
            </a:r>
            <a:br>
              <a:rPr lang="el-GR" sz="1800" dirty="0" smtClean="0"/>
            </a:br>
            <a:r>
              <a:rPr lang="el-GR" sz="1800" dirty="0" smtClean="0"/>
              <a:t>τμήματα και ένα κυκλικό τόξο ακτίνας </a:t>
            </a:r>
            <a:r>
              <a:rPr lang="en-US" sz="1800" dirty="0" smtClean="0"/>
              <a:t>a, </a:t>
            </a:r>
            <a:r>
              <a:rPr lang="el-GR" sz="1800" dirty="0" smtClean="0"/>
              <a:t>που</a:t>
            </a:r>
            <a:br>
              <a:rPr lang="el-GR" sz="1800" dirty="0" smtClean="0"/>
            </a:br>
            <a:r>
              <a:rPr lang="el-GR" sz="1800" dirty="0" smtClean="0"/>
              <a:t>σχηματίζει γωνία θ.</a:t>
            </a:r>
            <a:endParaRPr lang="el-GR" sz="1800" dirty="0"/>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622440" y="327240"/>
              <a:ext cx="7990200" cy="4730040"/>
            </p14:xfrm>
          </p:contentPart>
        </mc:Choice>
        <mc:Fallback xmlns="">
          <p:pic>
            <p:nvPicPr>
              <p:cNvPr id="3" name="Ink 2"/>
              <p:cNvPicPr/>
              <p:nvPr/>
            </p:nvPicPr>
            <p:blipFill>
              <a:blip r:embed="rId4"/>
              <a:stretch>
                <a:fillRect/>
              </a:stretch>
            </p:blipFill>
            <p:spPr>
              <a:xfrm>
                <a:off x="612360" y="317880"/>
                <a:ext cx="8010000" cy="4743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29200" y="468360"/>
              <a:ext cx="8007840" cy="5516280"/>
            </p14:xfrm>
          </p:contentPart>
        </mc:Choice>
        <mc:Fallback xmlns="">
          <p:pic>
            <p:nvPicPr>
              <p:cNvPr id="4" name="Ink 3"/>
              <p:cNvPicPr/>
              <p:nvPr/>
            </p:nvPicPr>
            <p:blipFill>
              <a:blip r:embed="rId6"/>
              <a:stretch>
                <a:fillRect/>
              </a:stretch>
            </p:blipFill>
            <p:spPr>
              <a:xfrm>
                <a:off x="522000" y="459720"/>
                <a:ext cx="8018280" cy="5535360"/>
              </a:xfrm>
              <a:prstGeom prst="rect">
                <a:avLst/>
              </a:prstGeom>
            </p:spPr>
          </p:pic>
        </mc:Fallback>
      </mc:AlternateContent>
    </p:spTree>
    <p:extLst>
      <p:ext uri="{BB962C8B-B14F-4D97-AF65-F5344CB8AC3E}">
        <p14:creationId xmlns:p14="http://schemas.microsoft.com/office/powerpoint/2010/main" val="19723425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8493" y="1051668"/>
            <a:ext cx="2293581" cy="4318908"/>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Παράδειγμα - Λύση:</a:t>
                </a:r>
              </a:p>
              <a:p>
                <a:pPr lvl="1"/>
                <a:r>
                  <a:rPr lang="el-GR" sz="1800" dirty="0" smtClean="0"/>
                  <a:t>Φορτία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2</m:t>
                        </m:r>
                      </m:sub>
                    </m:sSub>
                  </m:oMath>
                </a14:m>
                <a:r>
                  <a:rPr lang="en-US" sz="1800" dirty="0" smtClean="0"/>
                  <a:t> </a:t>
                </a:r>
                <a:r>
                  <a:rPr lang="el-GR" sz="1800" dirty="0" smtClean="0"/>
                  <a:t>βρίσκονται στον οριζόντιο </a:t>
                </a:r>
                <a:r>
                  <a:rPr lang="en-US" sz="1800" dirty="0" smtClean="0"/>
                  <a:t/>
                </a:r>
                <a:br>
                  <a:rPr lang="en-US" sz="1800" dirty="0" smtClean="0"/>
                </a:br>
                <a:r>
                  <a:rPr lang="el-GR" sz="1800" dirty="0" smtClean="0"/>
                  <a:t>άξονα, σε αποστάσεις </a:t>
                </a:r>
                <a14:m>
                  <m:oMath xmlns:m="http://schemas.openxmlformats.org/officeDocument/2006/math">
                    <m:r>
                      <a:rPr lang="en-US" sz="1800" b="0" i="1" smtClean="0">
                        <a:latin typeface="Cambria Math" panose="02040503050406030204" pitchFamily="18" charset="0"/>
                      </a:rPr>
                      <m:t>𝑎</m:t>
                    </m:r>
                  </m:oMath>
                </a14:m>
                <a:r>
                  <a:rPr lang="en-US" sz="1800" dirty="0" smtClean="0"/>
                  <a:t> </a:t>
                </a:r>
                <a:r>
                  <a:rPr lang="el-GR" sz="1800" dirty="0" smtClean="0"/>
                  <a:t>και </a:t>
                </a:r>
                <a14:m>
                  <m:oMath xmlns:m="http://schemas.openxmlformats.org/officeDocument/2006/math">
                    <m:r>
                      <a:rPr lang="en-US" sz="1800" i="1" dirty="0" smtClean="0">
                        <a:latin typeface="Cambria Math" panose="02040503050406030204" pitchFamily="18" charset="0"/>
                      </a:rPr>
                      <m:t>𝑏</m:t>
                    </m:r>
                  </m:oMath>
                </a14:m>
                <a:r>
                  <a:rPr lang="en-US" sz="1800" dirty="0" smtClean="0"/>
                  <a:t>, </a:t>
                </a:r>
                <a:r>
                  <a:rPr lang="el-GR" sz="1800" dirty="0" smtClean="0"/>
                  <a:t>αντίστοιχα, </a:t>
                </a:r>
                <a:r>
                  <a:rPr lang="en-US" sz="1800" dirty="0" smtClean="0"/>
                  <a:t/>
                </a:r>
                <a:br>
                  <a:rPr lang="en-US" sz="1800" dirty="0" smtClean="0"/>
                </a:br>
                <a:r>
                  <a:rPr lang="el-GR" sz="1800" dirty="0" smtClean="0"/>
                  <a:t>από την αρχή των αξόνων, όπως στο σχήμα.</a:t>
                </a:r>
                <a:r>
                  <a:rPr lang="en-US" sz="1800" dirty="0" smtClean="0"/>
                  <a:t/>
                </a:r>
                <a:br>
                  <a:rPr lang="en-US" sz="1800" dirty="0" smtClean="0"/>
                </a:br>
                <a:r>
                  <a:rPr lang="en-US" sz="1800" dirty="0" smtClean="0"/>
                  <a:t>B) </a:t>
                </a:r>
                <a:r>
                  <a:rPr lang="el-GR" sz="1800" dirty="0" smtClean="0"/>
                  <a:t>Βρείτε το ηλεκτρικό πεδίο στο σημείο </a:t>
                </a:r>
                <a:r>
                  <a:rPr lang="en-US" sz="1800" dirty="0" smtClean="0"/>
                  <a:t>P </a:t>
                </a:r>
                <a:r>
                  <a:rPr lang="el-GR" sz="1800" dirty="0" smtClean="0"/>
                  <a:t>στην </a:t>
                </a:r>
                <a:r>
                  <a:rPr lang="en-US" sz="1800" dirty="0" smtClean="0"/>
                  <a:t/>
                </a:r>
                <a:br>
                  <a:rPr lang="en-US" sz="1800" dirty="0" smtClean="0"/>
                </a:br>
                <a:r>
                  <a:rPr lang="el-GR" sz="1800" dirty="0" smtClean="0"/>
                  <a:t>ειδική περίπτωση</a:t>
                </a:r>
                <a:r>
                  <a:rPr lang="en-US" sz="1800" dirty="0" smtClean="0"/>
                  <a:t> </a:t>
                </a:r>
                <a:r>
                  <a:rPr lang="el-GR" sz="1800" dirty="0" smtClean="0"/>
                  <a:t>που </a:t>
                </a:r>
                <a14:m>
                  <m:oMath xmlns:m="http://schemas.openxmlformats.org/officeDocument/2006/math">
                    <m:sSub>
                      <m:sSubPr>
                        <m:ctrlPr>
                          <a:rPr lang="el-GR" sz="1800" i="1">
                            <a:latin typeface="Cambria Math" panose="02040503050406030204" pitchFamily="18" charset="0"/>
                          </a:rPr>
                        </m:ctrlPr>
                      </m:sSubPr>
                      <m:e>
                        <m:r>
                          <a:rPr lang="el-GR" sz="1800" b="0" i="1" smtClean="0">
                            <a:latin typeface="Cambria Math" panose="02040503050406030204" pitchFamily="18" charset="0"/>
                          </a:rPr>
                          <m:t>|</m:t>
                        </m:r>
                        <m:r>
                          <a:rPr lang="en-US" sz="1800" i="1">
                            <a:latin typeface="Cambria Math" panose="02040503050406030204" pitchFamily="18" charset="0"/>
                          </a:rPr>
                          <m:t>𝑞</m:t>
                        </m:r>
                      </m:e>
                      <m:sub>
                        <m:r>
                          <a:rPr lang="en-US" sz="1800" i="1">
                            <a:latin typeface="Cambria Math" panose="02040503050406030204" pitchFamily="18" charset="0"/>
                          </a:rPr>
                          <m:t>1</m:t>
                        </m:r>
                      </m:sub>
                    </m:sSub>
                    <m:r>
                      <a:rPr lang="el-GR"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𝑞</m:t>
                        </m:r>
                      </m:e>
                      <m:sub>
                        <m:r>
                          <a:rPr lang="en-US" sz="1800" i="1">
                            <a:latin typeface="Cambria Math" panose="02040503050406030204" pitchFamily="18" charset="0"/>
                          </a:rPr>
                          <m:t>2</m:t>
                        </m:r>
                      </m:sub>
                    </m:sSub>
                    <m:r>
                      <a:rPr lang="el-GR" sz="1800" b="0" i="1" smtClean="0">
                        <a:latin typeface="Cambria Math" panose="02040503050406030204" pitchFamily="18" charset="0"/>
                      </a:rPr>
                      <m:t>|</m:t>
                    </m:r>
                  </m:oMath>
                </a14:m>
                <a:r>
                  <a:rPr lang="el-GR" sz="1800" dirty="0" smtClean="0"/>
                  <a:t> και </a:t>
                </a:r>
                <a14:m>
                  <m:oMath xmlns:m="http://schemas.openxmlformats.org/officeDocument/2006/math">
                    <m:r>
                      <a:rPr lang="en-US" sz="1800" b="0" i="1" smtClean="0">
                        <a:latin typeface="Cambria Math" panose="02040503050406030204" pitchFamily="18" charset="0"/>
                      </a:rPr>
                      <m:t>𝑎</m:t>
                    </m:r>
                    <m:r>
                      <a:rPr lang="en-US" sz="1800" b="0" i="1" smtClean="0">
                        <a:latin typeface="Cambria Math" panose="02040503050406030204" pitchFamily="18" charset="0"/>
                      </a:rPr>
                      <m:t>=</m:t>
                    </m:r>
                    <m:r>
                      <a:rPr lang="en-US" sz="1800" b="0" i="1" smtClean="0">
                        <a:latin typeface="Cambria Math" panose="02040503050406030204" pitchFamily="18" charset="0"/>
                      </a:rPr>
                      <m:t>𝑏</m:t>
                    </m:r>
                    <m:r>
                      <a:rPr lang="en-US" sz="1800" b="0" i="1" smtClean="0">
                        <a:latin typeface="Cambria Math" panose="02040503050406030204" pitchFamily="18" charset="0"/>
                      </a:rPr>
                      <m:t>.</m:t>
                    </m:r>
                  </m:oMath>
                </a14:m>
                <a:endParaRPr lang="en-US" sz="1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5" cstate="print"/>
                <a:stretch>
                  <a:fillRect t="-1085"/>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633960" y="1476000"/>
              <a:ext cx="6571080" cy="5035680"/>
            </p14:xfrm>
          </p:contentPart>
        </mc:Choice>
        <mc:Fallback xmlns="">
          <p:pic>
            <p:nvPicPr>
              <p:cNvPr id="5" name="Ink 4"/>
              <p:cNvPicPr/>
              <p:nvPr/>
            </p:nvPicPr>
            <p:blipFill>
              <a:blip r:embed="rId7"/>
              <a:stretch>
                <a:fillRect/>
              </a:stretch>
            </p:blipFill>
            <p:spPr>
              <a:xfrm>
                <a:off x="626040" y="1465920"/>
                <a:ext cx="6584760" cy="5055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2665440" y="1237320"/>
              <a:ext cx="4380480" cy="3667680"/>
            </p14:xfrm>
          </p:contentPart>
        </mc:Choice>
        <mc:Fallback xmlns="">
          <p:pic>
            <p:nvPicPr>
              <p:cNvPr id="6" name="Ink 5"/>
              <p:cNvPicPr/>
              <p:nvPr/>
            </p:nvPicPr>
            <p:blipFill>
              <a:blip r:embed="rId9"/>
              <a:stretch>
                <a:fillRect/>
              </a:stretch>
            </p:blipFill>
            <p:spPr>
              <a:xfrm>
                <a:off x="2652480" y="1228320"/>
                <a:ext cx="4406760" cy="3687480"/>
              </a:xfrm>
              <a:prstGeom prst="rect">
                <a:avLst/>
              </a:prstGeom>
            </p:spPr>
          </p:pic>
        </mc:Fallback>
      </mc:AlternateContent>
    </p:spTree>
    <p:extLst>
      <p:ext uri="{BB962C8B-B14F-4D97-AF65-F5344CB8AC3E}">
        <p14:creationId xmlns:p14="http://schemas.microsoft.com/office/powerpoint/2010/main" val="1311274889"/>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480" y="737724"/>
            <a:ext cx="2930478" cy="2918803"/>
          </a:xfrm>
          <a:prstGeom prst="rect">
            <a:avLst/>
          </a:prstGeom>
        </p:spPr>
      </p:pic>
      <p:sp>
        <p:nvSpPr>
          <p:cNvPr id="6" name="Content Placeholder 5"/>
          <p:cNvSpPr>
            <a:spLocks noGrp="1"/>
          </p:cNvSpPr>
          <p:nvPr>
            <p:ph idx="1"/>
          </p:nvPr>
        </p:nvSpPr>
        <p:spPr>
          <a:xfrm>
            <a:off x="738350" y="1907269"/>
            <a:ext cx="7872249" cy="4616457"/>
          </a:xfrm>
        </p:spPr>
        <p:txBody>
          <a:bodyPr/>
          <a:lstStyle/>
          <a:p>
            <a:r>
              <a:rPr lang="el-GR" b="1" dirty="0" smtClean="0"/>
              <a:t>Παράδειγμα – Λύση:</a:t>
            </a:r>
          </a:p>
          <a:p>
            <a:r>
              <a:rPr lang="el-GR" sz="1600" dirty="0" smtClean="0"/>
              <a:t>Υπολογίστε το μαγνητικό πεδίο στο σημείο Ο</a:t>
            </a:r>
            <a:br>
              <a:rPr lang="el-GR" sz="1600" dirty="0" smtClean="0"/>
            </a:br>
            <a:r>
              <a:rPr lang="el-GR" sz="1600" dirty="0" smtClean="0"/>
              <a:t>για το ρευματοφόρο καλώδιο του Σχήματος.</a:t>
            </a:r>
            <a:br>
              <a:rPr lang="el-GR" sz="1600" dirty="0" smtClean="0"/>
            </a:br>
            <a:r>
              <a:rPr lang="el-GR" sz="1600" dirty="0" smtClean="0"/>
              <a:t>Το καλώδιο αποτελείται από δυο ευθύγραμμα</a:t>
            </a:r>
            <a:br>
              <a:rPr lang="el-GR" sz="1600" dirty="0" smtClean="0"/>
            </a:br>
            <a:r>
              <a:rPr lang="el-GR" sz="1600" dirty="0" smtClean="0"/>
              <a:t>τμήματα και ένα κυκλικό τόξο ακτίνας </a:t>
            </a:r>
            <a:r>
              <a:rPr lang="en-US" sz="1600" dirty="0" smtClean="0"/>
              <a:t>a, </a:t>
            </a:r>
            <a:r>
              <a:rPr lang="el-GR" sz="1600" dirty="0" smtClean="0"/>
              <a:t>που</a:t>
            </a:r>
            <a:br>
              <a:rPr lang="el-GR" sz="1600" dirty="0" smtClean="0"/>
            </a:br>
            <a:r>
              <a:rPr lang="el-GR" sz="1600" dirty="0" smtClean="0"/>
              <a:t>σχηματίζει γωνία θ.</a:t>
            </a:r>
            <a:endParaRPr lang="el-GR" sz="1600" dirty="0"/>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77440" y="367920"/>
              <a:ext cx="7631640" cy="6236280"/>
            </p14:xfrm>
          </p:contentPart>
        </mc:Choice>
        <mc:Fallback xmlns="">
          <p:pic>
            <p:nvPicPr>
              <p:cNvPr id="3" name="Ink 2"/>
              <p:cNvPicPr/>
              <p:nvPr/>
            </p:nvPicPr>
            <p:blipFill>
              <a:blip r:embed="rId4"/>
              <a:stretch>
                <a:fillRect/>
              </a:stretch>
            </p:blipFill>
            <p:spPr>
              <a:xfrm>
                <a:off x="570600" y="356760"/>
                <a:ext cx="7646400" cy="6251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2891160" y="3684600"/>
              <a:ext cx="4629600" cy="2806560"/>
            </p14:xfrm>
          </p:contentPart>
        </mc:Choice>
        <mc:Fallback xmlns="">
          <p:pic>
            <p:nvPicPr>
              <p:cNvPr id="4" name="Ink 3"/>
              <p:cNvPicPr/>
              <p:nvPr/>
            </p:nvPicPr>
            <p:blipFill>
              <a:blip r:embed="rId6"/>
              <a:stretch>
                <a:fillRect/>
              </a:stretch>
            </p:blipFill>
            <p:spPr>
              <a:xfrm>
                <a:off x="2882880" y="3677760"/>
                <a:ext cx="4647960" cy="2819880"/>
              </a:xfrm>
              <a:prstGeom prst="rect">
                <a:avLst/>
              </a:prstGeom>
            </p:spPr>
          </p:pic>
        </mc:Fallback>
      </mc:AlternateContent>
    </p:spTree>
    <p:extLst>
      <p:ext uri="{BB962C8B-B14F-4D97-AF65-F5344CB8AC3E}">
        <p14:creationId xmlns:p14="http://schemas.microsoft.com/office/powerpoint/2010/main" val="2505870038"/>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6" name="Content Placeholder 5"/>
          <p:cNvSpPr>
            <a:spLocks noGrp="1"/>
          </p:cNvSpPr>
          <p:nvPr>
            <p:ph idx="1"/>
          </p:nvPr>
        </p:nvSpPr>
        <p:spPr>
          <a:xfrm>
            <a:off x="738350" y="1907269"/>
            <a:ext cx="7872249" cy="4616457"/>
          </a:xfrm>
        </p:spPr>
        <p:txBody>
          <a:bodyPr/>
          <a:lstStyle/>
          <a:p>
            <a:r>
              <a:rPr lang="el-GR" b="1" dirty="0" smtClean="0"/>
              <a:t>Παράδειγμα:</a:t>
            </a:r>
          </a:p>
          <a:p>
            <a:r>
              <a:rPr lang="el-GR" sz="2000" dirty="0" smtClean="0"/>
              <a:t>Θεωρήστε το κυκλικό καλώδιο ακτίνας α στο επίπεδο </a:t>
            </a:r>
            <a:r>
              <a:rPr lang="en-US" sz="2000" dirty="0" err="1" smtClean="0"/>
              <a:t>yz</a:t>
            </a:r>
            <a:r>
              <a:rPr lang="en-US" sz="2000" dirty="0" smtClean="0"/>
              <a:t>. </a:t>
            </a:r>
            <a:r>
              <a:rPr lang="el-GR" sz="2000" dirty="0" smtClean="0"/>
              <a:t>Το καλώδιο φέρει ρεύμα σταθερού μέτρου Ι όπως στο Σχήμα. Υπολογίστε το μαγνητικό πεδίο σε ένα σημείο </a:t>
            </a:r>
            <a:r>
              <a:rPr lang="en-US" sz="2000" dirty="0" smtClean="0"/>
              <a:t>P </a:t>
            </a:r>
            <a:r>
              <a:rPr lang="el-GR" sz="2000" dirty="0" smtClean="0"/>
              <a:t>του άξονα </a:t>
            </a:r>
            <a:r>
              <a:rPr lang="en-US" sz="2000" dirty="0" smtClean="0"/>
              <a:t>x </a:t>
            </a:r>
            <a:r>
              <a:rPr lang="el-GR" sz="2000" dirty="0" smtClean="0"/>
              <a:t>που διαπερνά το κέντρο του κυκλικού καλωδίου.</a:t>
            </a:r>
            <a:endParaRPr lang="el-GR"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629733"/>
            <a:ext cx="4267199" cy="2890945"/>
          </a:xfrm>
          <a:prstGeom prst="rect">
            <a:avLst/>
          </a:prstGeom>
        </p:spPr>
      </p:pic>
    </p:spTree>
    <p:extLst>
      <p:ext uri="{BB962C8B-B14F-4D97-AF65-F5344CB8AC3E}">
        <p14:creationId xmlns:p14="http://schemas.microsoft.com/office/powerpoint/2010/main" val="3955611836"/>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6" name="Content Placeholder 5"/>
          <p:cNvSpPr>
            <a:spLocks noGrp="1"/>
          </p:cNvSpPr>
          <p:nvPr>
            <p:ph idx="1"/>
          </p:nvPr>
        </p:nvSpPr>
        <p:spPr>
          <a:xfrm>
            <a:off x="738350" y="1907269"/>
            <a:ext cx="7872249" cy="4616457"/>
          </a:xfrm>
        </p:spPr>
        <p:txBody>
          <a:bodyPr/>
          <a:lstStyle/>
          <a:p>
            <a:r>
              <a:rPr lang="el-GR" b="1" dirty="0" smtClean="0"/>
              <a:t>Παράδειγμα – Λύση:</a:t>
            </a:r>
          </a:p>
          <a:p>
            <a:r>
              <a:rPr lang="el-GR" sz="1400" dirty="0" smtClean="0"/>
              <a:t>Θεωρήστε το κυκλικό καλώδιο ακτίνας α στο επίπεδο </a:t>
            </a:r>
            <a:r>
              <a:rPr lang="en-US" sz="1400" dirty="0" err="1" smtClean="0"/>
              <a:t>yz</a:t>
            </a:r>
            <a:r>
              <a:rPr lang="en-US" sz="1400" dirty="0" smtClean="0"/>
              <a:t>. </a:t>
            </a:r>
            <a:r>
              <a:rPr lang="el-GR" sz="1400" dirty="0" smtClean="0"/>
              <a:t>Το καλώδιο φέρει ρεύμα σταθερού μέτρου Ι όπως στο Σχήμα. Υπολογίστε το μαγνητικό πεδίο σε ένα σημείο </a:t>
            </a:r>
            <a:r>
              <a:rPr lang="en-US" sz="1400" dirty="0" smtClean="0"/>
              <a:t>P </a:t>
            </a:r>
            <a:r>
              <a:rPr lang="el-GR" sz="1400" dirty="0" smtClean="0"/>
              <a:t>του άξονα </a:t>
            </a:r>
            <a:r>
              <a:rPr lang="en-US" sz="1400" dirty="0" smtClean="0"/>
              <a:t>x </a:t>
            </a:r>
            <a:r>
              <a:rPr lang="el-GR" sz="1400" dirty="0" smtClean="0"/>
              <a:t>που διαπερνά το κέντρο του κυκλικού καλωδίου.</a:t>
            </a:r>
            <a:endParaRPr lang="el-GR" sz="1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048000"/>
            <a:ext cx="4267199" cy="2890945"/>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77440" y="3182400"/>
              <a:ext cx="7530120" cy="2529720"/>
            </p14:xfrm>
          </p:contentPart>
        </mc:Choice>
        <mc:Fallback xmlns="">
          <p:pic>
            <p:nvPicPr>
              <p:cNvPr id="3" name="Ink 2"/>
              <p:cNvPicPr/>
              <p:nvPr/>
            </p:nvPicPr>
            <p:blipFill>
              <a:blip r:embed="rId4"/>
              <a:stretch>
                <a:fillRect/>
              </a:stretch>
            </p:blipFill>
            <p:spPr>
              <a:xfrm>
                <a:off x="570960" y="3169800"/>
                <a:ext cx="7550640" cy="2547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627520" y="5166000"/>
              <a:ext cx="2969640" cy="1267560"/>
            </p14:xfrm>
          </p:contentPart>
        </mc:Choice>
        <mc:Fallback xmlns="">
          <p:pic>
            <p:nvPicPr>
              <p:cNvPr id="4" name="Ink 3"/>
              <p:cNvPicPr/>
              <p:nvPr/>
            </p:nvPicPr>
            <p:blipFill>
              <a:blip r:embed="rId6"/>
              <a:stretch>
                <a:fillRect/>
              </a:stretch>
            </p:blipFill>
            <p:spPr>
              <a:xfrm>
                <a:off x="5616000" y="5162040"/>
                <a:ext cx="2986560" cy="1283400"/>
              </a:xfrm>
              <a:prstGeom prst="rect">
                <a:avLst/>
              </a:prstGeom>
            </p:spPr>
          </p:pic>
        </mc:Fallback>
      </mc:AlternateContent>
    </p:spTree>
    <p:extLst>
      <p:ext uri="{BB962C8B-B14F-4D97-AF65-F5344CB8AC3E}">
        <p14:creationId xmlns:p14="http://schemas.microsoft.com/office/powerpoint/2010/main" val="120962751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Μαγνητικά Πεδία</a:t>
            </a:r>
            <a:endParaRPr lang="el-GR" dirty="0"/>
          </a:p>
        </p:txBody>
      </p:sp>
      <p:sp>
        <p:nvSpPr>
          <p:cNvPr id="6" name="Content Placeholder 5"/>
          <p:cNvSpPr>
            <a:spLocks noGrp="1"/>
          </p:cNvSpPr>
          <p:nvPr>
            <p:ph idx="1"/>
          </p:nvPr>
        </p:nvSpPr>
        <p:spPr>
          <a:xfrm>
            <a:off x="738350" y="1907269"/>
            <a:ext cx="7872249" cy="4616457"/>
          </a:xfrm>
        </p:spPr>
        <p:txBody>
          <a:bodyPr/>
          <a:lstStyle/>
          <a:p>
            <a:r>
              <a:rPr lang="el-GR" b="1" dirty="0" smtClean="0"/>
              <a:t>Παράδειγμα – Λύση:</a:t>
            </a:r>
          </a:p>
          <a:p>
            <a:r>
              <a:rPr lang="el-GR" sz="1400" dirty="0" smtClean="0"/>
              <a:t>Θεωρήστε το κυκλικό καλώδιο ακτίνας α στο επίπεδο </a:t>
            </a:r>
            <a:r>
              <a:rPr lang="en-US" sz="1400" dirty="0" err="1" smtClean="0"/>
              <a:t>yz</a:t>
            </a:r>
            <a:r>
              <a:rPr lang="en-US" sz="1400" dirty="0" smtClean="0"/>
              <a:t>. </a:t>
            </a:r>
            <a:r>
              <a:rPr lang="el-GR" sz="1400" dirty="0" smtClean="0"/>
              <a:t>Το καλώδιο φέρει ρεύμα σταθερού μέτρου Ι όπως στο Σχήμα. Υπολογίστε το μαγνητικό πεδίο σε ένα σημείο </a:t>
            </a:r>
            <a:r>
              <a:rPr lang="en-US" sz="1400" dirty="0" smtClean="0"/>
              <a:t>P </a:t>
            </a:r>
            <a:r>
              <a:rPr lang="el-GR" sz="1400" dirty="0" smtClean="0"/>
              <a:t>του άξονα </a:t>
            </a:r>
            <a:r>
              <a:rPr lang="en-US" sz="1400" dirty="0" smtClean="0"/>
              <a:t>x </a:t>
            </a:r>
            <a:r>
              <a:rPr lang="el-GR" sz="1400" dirty="0" smtClean="0"/>
              <a:t>που διαπερνά το κέντρο του κυκλικού καλωδίου.</a:t>
            </a:r>
            <a:endParaRPr lang="el-GR" sz="1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048000"/>
            <a:ext cx="4267199" cy="2890945"/>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32080" y="894600"/>
              <a:ext cx="7260480" cy="5587200"/>
            </p14:xfrm>
          </p:contentPart>
        </mc:Choice>
        <mc:Fallback xmlns="">
          <p:pic>
            <p:nvPicPr>
              <p:cNvPr id="3" name="Ink 2"/>
              <p:cNvPicPr/>
              <p:nvPr/>
            </p:nvPicPr>
            <p:blipFill>
              <a:blip r:embed="rId4"/>
              <a:stretch>
                <a:fillRect/>
              </a:stretch>
            </p:blipFill>
            <p:spPr>
              <a:xfrm>
                <a:off x="528120" y="884520"/>
                <a:ext cx="7269120" cy="560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870160" y="1720080"/>
              <a:ext cx="2653200" cy="2394720"/>
            </p14:xfrm>
          </p:contentPart>
        </mc:Choice>
        <mc:Fallback xmlns="">
          <p:pic>
            <p:nvPicPr>
              <p:cNvPr id="4" name="Ink 3"/>
              <p:cNvPicPr/>
              <p:nvPr/>
            </p:nvPicPr>
            <p:blipFill>
              <a:blip r:embed="rId6"/>
              <a:stretch>
                <a:fillRect/>
              </a:stretch>
            </p:blipFill>
            <p:spPr>
              <a:xfrm>
                <a:off x="5864760" y="1707480"/>
                <a:ext cx="2671920" cy="2412000"/>
              </a:xfrm>
              <a:prstGeom prst="rect">
                <a:avLst/>
              </a:prstGeom>
            </p:spPr>
          </p:pic>
        </mc:Fallback>
      </mc:AlternateContent>
    </p:spTree>
    <p:extLst>
      <p:ext uri="{BB962C8B-B14F-4D97-AF65-F5344CB8AC3E}">
        <p14:creationId xmlns:p14="http://schemas.microsoft.com/office/powerpoint/2010/main" val="419377914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Τέλος </a:t>
            </a:r>
            <a:r>
              <a:rPr lang="el-GR" dirty="0" smtClean="0"/>
              <a:t>Ενότητας</a:t>
            </a:r>
            <a:endParaRPr lang="el-GR" dirty="0"/>
          </a:p>
        </p:txBody>
      </p:sp>
    </p:spTree>
    <p:extLst>
      <p:ext uri="{BB962C8B-B14F-4D97-AF65-F5344CB8AC3E}">
        <p14:creationId xmlns:p14="http://schemas.microsoft.com/office/powerpoint/2010/main" val="11285945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8493" y="1051668"/>
            <a:ext cx="2293581" cy="4318908"/>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493530"/>
              </a:xfrm>
            </p:spPr>
            <p:txBody>
              <a:bodyPr>
                <a:normAutofit/>
              </a:bodyPr>
              <a:lstStyle/>
              <a:p>
                <a:r>
                  <a:rPr lang="el-GR" b="1" dirty="0" smtClean="0"/>
                  <a:t>Παράδειγμα </a:t>
                </a:r>
                <a:r>
                  <a:rPr lang="en-US" b="1" dirty="0" smtClean="0"/>
                  <a:t>- </a:t>
                </a:r>
                <a:r>
                  <a:rPr lang="el-GR" b="1" dirty="0" smtClean="0"/>
                  <a:t>Λύση:</a:t>
                </a:r>
              </a:p>
              <a:p>
                <a:pPr lvl="1"/>
                <a:r>
                  <a:rPr lang="el-GR" sz="1800" dirty="0" smtClean="0"/>
                  <a:t>Φορτία </a:t>
                </a:r>
                <a14:m>
                  <m:oMath xmlns:m="http://schemas.openxmlformats.org/officeDocument/2006/math">
                    <m:sSub>
                      <m:sSubPr>
                        <m:ctrlPr>
                          <a:rPr lang="el-GR" sz="180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𝑞</m:t>
                        </m:r>
                      </m:e>
                      <m:sub>
                        <m:r>
                          <a:rPr lang="en-US" sz="1800" b="0" i="1" smtClean="0">
                            <a:latin typeface="Cambria Math" panose="02040503050406030204" pitchFamily="18" charset="0"/>
                          </a:rPr>
                          <m:t>2</m:t>
                        </m:r>
                      </m:sub>
                    </m:sSub>
                  </m:oMath>
                </a14:m>
                <a:r>
                  <a:rPr lang="en-US" sz="1800" dirty="0" smtClean="0"/>
                  <a:t> </a:t>
                </a:r>
                <a:r>
                  <a:rPr lang="el-GR" sz="1800" dirty="0" smtClean="0"/>
                  <a:t>βρίσκονται στον οριζόντιο </a:t>
                </a:r>
                <a:r>
                  <a:rPr lang="en-US" sz="1800" dirty="0" smtClean="0"/>
                  <a:t/>
                </a:r>
                <a:br>
                  <a:rPr lang="en-US" sz="1800" dirty="0" smtClean="0"/>
                </a:br>
                <a:r>
                  <a:rPr lang="el-GR" sz="1800" dirty="0" smtClean="0"/>
                  <a:t>άξονα, σε αποστάσεις </a:t>
                </a:r>
                <a14:m>
                  <m:oMath xmlns:m="http://schemas.openxmlformats.org/officeDocument/2006/math">
                    <m:r>
                      <a:rPr lang="en-US" sz="1800" b="0" i="1" smtClean="0">
                        <a:latin typeface="Cambria Math" panose="02040503050406030204" pitchFamily="18" charset="0"/>
                      </a:rPr>
                      <m:t>𝑎</m:t>
                    </m:r>
                  </m:oMath>
                </a14:m>
                <a:r>
                  <a:rPr lang="en-US" sz="1800" dirty="0" smtClean="0"/>
                  <a:t> </a:t>
                </a:r>
                <a:r>
                  <a:rPr lang="el-GR" sz="1800" dirty="0" smtClean="0"/>
                  <a:t>και </a:t>
                </a:r>
                <a14:m>
                  <m:oMath xmlns:m="http://schemas.openxmlformats.org/officeDocument/2006/math">
                    <m:r>
                      <a:rPr lang="en-US" sz="1800" i="1" dirty="0" smtClean="0">
                        <a:latin typeface="Cambria Math" panose="02040503050406030204" pitchFamily="18" charset="0"/>
                      </a:rPr>
                      <m:t>𝑏</m:t>
                    </m:r>
                  </m:oMath>
                </a14:m>
                <a:r>
                  <a:rPr lang="en-US" sz="1800" dirty="0" smtClean="0"/>
                  <a:t>, </a:t>
                </a:r>
                <a:r>
                  <a:rPr lang="el-GR" sz="1800" dirty="0" smtClean="0"/>
                  <a:t>αντίστοιχα, </a:t>
                </a:r>
                <a:r>
                  <a:rPr lang="en-US" sz="1800" dirty="0" smtClean="0"/>
                  <a:t/>
                </a:r>
                <a:br>
                  <a:rPr lang="en-US" sz="1800" dirty="0" smtClean="0"/>
                </a:br>
                <a:r>
                  <a:rPr lang="el-GR" sz="1800" dirty="0" smtClean="0"/>
                  <a:t>από την αρχή των αξόνων, όπως στο σχήμα.</a:t>
                </a:r>
                <a:r>
                  <a:rPr lang="en-US" sz="1800" dirty="0" smtClean="0"/>
                  <a:t/>
                </a:r>
                <a:br>
                  <a:rPr lang="en-US" sz="1800" dirty="0" smtClean="0"/>
                </a:br>
                <a:r>
                  <a:rPr lang="el-GR" sz="1800" dirty="0" smtClean="0"/>
                  <a:t>Γ) Βρείτε το ηλεκτρικό πεδίο όταν </a:t>
                </a:r>
                <a14:m>
                  <m:oMath xmlns:m="http://schemas.openxmlformats.org/officeDocument/2006/math">
                    <m:r>
                      <a:rPr lang="en-US" sz="1800" b="0" i="1" smtClean="0">
                        <a:latin typeface="Cambria Math" panose="02040503050406030204" pitchFamily="18" charset="0"/>
                      </a:rPr>
                      <m:t>𝑦</m:t>
                    </m:r>
                    <m:r>
                      <a:rPr lang="en-US" sz="1800" b="0" i="1" smtClean="0">
                        <a:latin typeface="Cambria Math" panose="02040503050406030204" pitchFamily="18" charset="0"/>
                      </a:rPr>
                      <m:t>≫</m:t>
                    </m:r>
                    <m:r>
                      <a:rPr lang="en-US" sz="1800" b="0" i="1" smtClean="0">
                        <a:latin typeface="Cambria Math" panose="02040503050406030204" pitchFamily="18" charset="0"/>
                      </a:rPr>
                      <m:t>𝑎</m:t>
                    </m:r>
                  </m:oMath>
                </a14:m>
                <a:r>
                  <a:rPr lang="en-US" sz="1800"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493530"/>
              </a:xfrm>
              <a:blipFill rotWithShape="0">
                <a:blip r:embed="rId5" cstate="print"/>
                <a:stretch>
                  <a:fillRect t="-1085"/>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628560" y="2350440"/>
              <a:ext cx="6205320" cy="3548160"/>
            </p14:xfrm>
          </p:contentPart>
        </mc:Choice>
        <mc:Fallback xmlns="">
          <p:pic>
            <p:nvPicPr>
              <p:cNvPr id="5" name="Ink 4"/>
              <p:cNvPicPr/>
              <p:nvPr/>
            </p:nvPicPr>
            <p:blipFill>
              <a:blip r:embed="rId7"/>
              <a:stretch>
                <a:fillRect/>
              </a:stretch>
            </p:blipFill>
            <p:spPr>
              <a:xfrm>
                <a:off x="623880" y="2337840"/>
                <a:ext cx="6222600" cy="3573720"/>
              </a:xfrm>
              <a:prstGeom prst="rect">
                <a:avLst/>
              </a:prstGeom>
            </p:spPr>
          </p:pic>
        </mc:Fallback>
      </mc:AlternateContent>
    </p:spTree>
    <p:extLst>
      <p:ext uri="{BB962C8B-B14F-4D97-AF65-F5344CB8AC3E}">
        <p14:creationId xmlns:p14="http://schemas.microsoft.com/office/powerpoint/2010/main" val="1287451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lstStyle/>
          <a:p>
            <a:r>
              <a:rPr lang="el-GR" dirty="0" smtClean="0"/>
              <a:t>Η εξίσωση του ηλεκτρικού πεδίου είναι χρήσιμη για μικρά φορτία</a:t>
            </a:r>
          </a:p>
          <a:p>
            <a:r>
              <a:rPr lang="el-GR" dirty="0" smtClean="0"/>
              <a:t>Πολλές φορές έχουμε μια </a:t>
            </a:r>
            <a:br>
              <a:rPr lang="el-GR" dirty="0" smtClean="0"/>
            </a:br>
            <a:r>
              <a:rPr lang="el-GR" b="1" i="1" dirty="0" smtClean="0"/>
              <a:t>κατανομή φορτίου </a:t>
            </a:r>
            <a:r>
              <a:rPr lang="el-GR" dirty="0" smtClean="0"/>
              <a:t>αντί για </a:t>
            </a:r>
            <a:br>
              <a:rPr lang="el-GR" dirty="0" smtClean="0"/>
            </a:br>
            <a:r>
              <a:rPr lang="el-GR" dirty="0" smtClean="0"/>
              <a:t>σημειακά φορτία</a:t>
            </a:r>
          </a:p>
          <a:p>
            <a:pPr lvl="1"/>
            <a:r>
              <a:rPr lang="el-GR" dirty="0" smtClean="0"/>
              <a:t>Σε αυτές τις περιπτώσεις, η </a:t>
            </a:r>
            <a:br>
              <a:rPr lang="el-GR" dirty="0" smtClean="0"/>
            </a:br>
            <a:r>
              <a:rPr lang="el-GR" dirty="0" smtClean="0"/>
              <a:t>περιγραφή του ηλεκτρικού </a:t>
            </a:r>
            <a:br>
              <a:rPr lang="el-GR" dirty="0" smtClean="0"/>
            </a:br>
            <a:r>
              <a:rPr lang="el-GR" dirty="0" smtClean="0"/>
              <a:t>φορτίου είναι </a:t>
            </a:r>
            <a:r>
              <a:rPr lang="el-GR" b="1" u="sng" dirty="0" smtClean="0"/>
              <a:t>συνεχώς</a:t>
            </a:r>
            <a:r>
              <a:rPr lang="en-US" b="1" u="sng" dirty="0" smtClean="0"/>
              <a:t> </a:t>
            </a:r>
            <a:r>
              <a:rPr lang="el-GR" b="1" u="sng" dirty="0" smtClean="0"/>
              <a:t>και</a:t>
            </a:r>
            <a:br>
              <a:rPr lang="el-GR" b="1" u="sng" dirty="0" smtClean="0"/>
            </a:br>
            <a:r>
              <a:rPr lang="el-GR" b="1" u="sng" dirty="0" smtClean="0"/>
              <a:t>ομοιόμορφα</a:t>
            </a:r>
            <a:r>
              <a:rPr lang="el-GR" dirty="0" smtClean="0"/>
              <a:t> κατανεμημένη </a:t>
            </a:r>
            <a:br>
              <a:rPr lang="el-GR" dirty="0" smtClean="0"/>
            </a:br>
            <a:r>
              <a:rPr lang="el-GR" dirty="0" smtClean="0"/>
              <a:t>σε μια γραμμή, επιφάνεια, ή </a:t>
            </a:r>
            <a:br>
              <a:rPr lang="el-GR" dirty="0" smtClean="0"/>
            </a:br>
            <a:r>
              <a:rPr lang="el-GR" dirty="0" smtClean="0"/>
              <a:t>όγκο</a:t>
            </a:r>
            <a:endParaRPr lang="el-GR"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325217"/>
            <a:ext cx="2825363" cy="4185311"/>
          </a:xfrm>
          <a:prstGeom prst="rect">
            <a:avLst/>
          </a:prstGeom>
        </p:spPr>
      </p:pic>
    </p:spTree>
    <p:extLst>
      <p:ext uri="{BB962C8B-B14F-4D97-AF65-F5344CB8AC3E}">
        <p14:creationId xmlns:p14="http://schemas.microsoft.com/office/powerpoint/2010/main" val="226768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normAutofit fontScale="92500" lnSpcReduction="20000"/>
              </a:bodyPr>
              <a:lstStyle/>
              <a:p>
                <a:r>
                  <a:rPr lang="el-GR" dirty="0" smtClean="0"/>
                  <a:t>Προσεγγιστικά </a:t>
                </a:r>
                <a:br>
                  <a:rPr lang="el-GR" dirty="0" smtClean="0"/>
                </a:br>
                <a14:m>
                  <m:oMath xmlns:m="http://schemas.openxmlformats.org/officeDocument/2006/math">
                    <m:acc>
                      <m:accPr>
                        <m:chr m:val="⃗"/>
                        <m:ctrlPr>
                          <a:rPr lang="el-GR" i="1">
                            <a:latin typeface="Cambria Math" panose="02040503050406030204" pitchFamily="18" charset="0"/>
                          </a:rPr>
                        </m:ctrlPr>
                      </m:accPr>
                      <m:e>
                        <m:r>
                          <a:rPr lang="en-US" i="1">
                            <a:latin typeface="Cambria Math" panose="02040503050406030204" pitchFamily="18" charset="0"/>
                          </a:rPr>
                          <m:t>𝐸</m:t>
                        </m:r>
                      </m:e>
                    </m:acc>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l-GR" b="0" i="0" smtClean="0">
                                    <a:latin typeface="Cambria Math" panose="02040503050406030204" pitchFamily="18" charset="0"/>
                                  </a:rPr>
                                  <m:t>Δ</m:t>
                                </m:r>
                                <m:r>
                                  <a:rPr lang="en-US" i="1">
                                    <a:latin typeface="Cambria Math" panose="02040503050406030204" pitchFamily="18" charset="0"/>
                                  </a:rPr>
                                  <m:t>𝑞</m:t>
                                </m:r>
                              </m:e>
                              <m:sub>
                                <m:r>
                                  <a:rPr lang="en-US" i="1">
                                    <a:latin typeface="Cambria Math" panose="02040503050406030204" pitchFamily="18" charset="0"/>
                                  </a:rPr>
                                  <m:t>𝑖</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𝑟</m:t>
                                </m:r>
                              </m:e>
                              <m:sub>
                                <m:r>
                                  <a:rPr lang="en-US" i="1">
                                    <a:latin typeface="Cambria Math" panose="02040503050406030204" pitchFamily="18" charset="0"/>
                                  </a:rPr>
                                  <m:t>𝑖</m:t>
                                </m:r>
                              </m:sub>
                              <m:sup>
                                <m:r>
                                  <a:rPr lang="en-US" i="1">
                                    <a:latin typeface="Cambria Math" panose="02040503050406030204" pitchFamily="18" charset="0"/>
                                  </a:rPr>
                                  <m:t>2</m:t>
                                </m:r>
                              </m:sup>
                            </m:sSubSup>
                          </m:den>
                        </m:f>
                        <m:acc>
                          <m:accPr>
                            <m:chr m:val="⃗"/>
                            <m:ctrlPr>
                              <a:rPr lang="en-US" i="1">
                                <a:latin typeface="Cambria Math" panose="02040503050406030204" pitchFamily="18" charset="0"/>
                              </a:rPr>
                            </m:ctrlPr>
                          </m:accPr>
                          <m:e>
                            <m:sSub>
                              <m:sSubPr>
                                <m:ctrlPr>
                                  <a:rPr lang="en-US" b="1" i="1">
                                    <a:latin typeface="Cambria Math" panose="02040503050406030204" pitchFamily="18" charset="0"/>
                                  </a:rPr>
                                </m:ctrlPr>
                              </m:sSubPr>
                              <m:e>
                                <m:r>
                                  <a:rPr lang="en-US" b="1">
                                    <a:latin typeface="Cambria Math" panose="02040503050406030204" pitchFamily="18" charset="0"/>
                                  </a:rPr>
                                  <m:t>𝐫</m:t>
                                </m:r>
                              </m:e>
                              <m:sub>
                                <m:r>
                                  <a:rPr lang="en-US" b="1">
                                    <a:latin typeface="Cambria Math" panose="02040503050406030204" pitchFamily="18" charset="0"/>
                                  </a:rPr>
                                  <m:t>𝐢</m:t>
                                </m:r>
                              </m:sub>
                            </m:sSub>
                          </m:e>
                        </m:acc>
                      </m:e>
                    </m:nary>
                  </m:oMath>
                </a14:m>
                <a:endParaRPr lang="el-GR" dirty="0" smtClean="0"/>
              </a:p>
              <a:p>
                <a:r>
                  <a:rPr lang="el-GR" dirty="0" smtClean="0"/>
                  <a:t>Επειδή όμως τα διαφορετικά </a:t>
                </a:r>
                <a:br>
                  <a:rPr lang="el-GR" dirty="0" smtClean="0"/>
                </a:br>
                <a:r>
                  <a:rPr lang="el-GR" dirty="0" smtClean="0"/>
                  <a:t>φορτία είναι πάρα πολλά </a:t>
                </a:r>
                <a:r>
                  <a:rPr lang="el-GR" i="1" dirty="0" smtClean="0">
                    <a:latin typeface="Cambria Math" panose="02040503050406030204" pitchFamily="18" charset="0"/>
                  </a:rPr>
                  <a:t/>
                </a:r>
                <a:br>
                  <a:rPr lang="el-GR" i="1" dirty="0" smtClean="0">
                    <a:latin typeface="Cambria Math" panose="02040503050406030204" pitchFamily="18" charset="0"/>
                  </a:rPr>
                </a:br>
                <a14:m>
                  <m:oMath xmlns:m="http://schemas.openxmlformats.org/officeDocument/2006/math">
                    <m:acc>
                      <m:accPr>
                        <m:chr m:val="⃗"/>
                        <m:ctrlPr>
                          <a:rPr lang="el-GR" i="1">
                            <a:latin typeface="Cambria Math" panose="02040503050406030204" pitchFamily="18" charset="0"/>
                          </a:rPr>
                        </m:ctrlPr>
                      </m:accPr>
                      <m:e>
                        <m:r>
                          <a:rPr lang="en-US" i="1">
                            <a:latin typeface="Cambria Math" panose="02040503050406030204" pitchFamily="18" charset="0"/>
                          </a:rPr>
                          <m:t>𝐸</m:t>
                        </m:r>
                      </m:e>
                    </m:acc>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lim</m:t>
                            </m:r>
                          </m:e>
                          <m:lim>
                            <m:sSub>
                              <m:sSubPr>
                                <m:ctrlPr>
                                  <a:rPr lang="en-US" i="1">
                                    <a:latin typeface="Cambria Math" panose="02040503050406030204" pitchFamily="18" charset="0"/>
                                  </a:rPr>
                                </m:ctrlPr>
                              </m:sSubPr>
                              <m:e>
                                <m:r>
                                  <m:rPr>
                                    <m:sty m:val="p"/>
                                  </m:rPr>
                                  <a:rPr lang="el-GR">
                                    <a:latin typeface="Cambria Math" panose="02040503050406030204" pitchFamily="18" charset="0"/>
                                  </a:rPr>
                                  <m:t>Δ</m:t>
                                </m:r>
                                <m:r>
                                  <a:rPr lang="en-US" i="1">
                                    <a:latin typeface="Cambria Math" panose="02040503050406030204" pitchFamily="18" charset="0"/>
                                  </a:rPr>
                                  <m:t>𝑞</m:t>
                                </m:r>
                              </m:e>
                              <m:sub>
                                <m:r>
                                  <a:rPr lang="en-US" i="1">
                                    <a:latin typeface="Cambria Math" panose="02040503050406030204" pitchFamily="18" charset="0"/>
                                  </a:rPr>
                                  <m:t>𝑖</m:t>
                                </m:r>
                              </m:sub>
                            </m:sSub>
                            <m:r>
                              <a:rPr lang="el-GR" b="0" i="1" smtClean="0">
                                <a:latin typeface="Cambria Math" panose="02040503050406030204" pitchFamily="18" charset="0"/>
                              </a:rPr>
                              <m:t>→0</m:t>
                            </m:r>
                          </m:lim>
                        </m:limLow>
                      </m:fName>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l-GR">
                                        <a:latin typeface="Cambria Math" panose="02040503050406030204" pitchFamily="18" charset="0"/>
                                      </a:rPr>
                                      <m:t>Δ</m:t>
                                    </m:r>
                                    <m:r>
                                      <a:rPr lang="en-US" i="1">
                                        <a:latin typeface="Cambria Math" panose="02040503050406030204" pitchFamily="18" charset="0"/>
                                      </a:rPr>
                                      <m:t>𝑞</m:t>
                                    </m:r>
                                  </m:e>
                                  <m:sub>
                                    <m:r>
                                      <a:rPr lang="en-US" i="1">
                                        <a:latin typeface="Cambria Math" panose="02040503050406030204" pitchFamily="18" charset="0"/>
                                      </a:rPr>
                                      <m:t>𝑖</m:t>
                                    </m:r>
                                  </m:sub>
                                </m:sSub>
                              </m:num>
                              <m:den>
                                <m:sSubSup>
                                  <m:sSubSupPr>
                                    <m:ctrlPr>
                                      <a:rPr lang="en-US" i="1">
                                        <a:latin typeface="Cambria Math" panose="02040503050406030204" pitchFamily="18" charset="0"/>
                                      </a:rPr>
                                    </m:ctrlPr>
                                  </m:sSubSupPr>
                                  <m:e>
                                    <m:r>
                                      <a:rPr lang="en-US" i="1">
                                        <a:latin typeface="Cambria Math" panose="02040503050406030204" pitchFamily="18" charset="0"/>
                                      </a:rPr>
                                      <m:t>𝑟</m:t>
                                    </m:r>
                                  </m:e>
                                  <m:sub>
                                    <m:r>
                                      <a:rPr lang="en-US" i="1">
                                        <a:latin typeface="Cambria Math" panose="02040503050406030204" pitchFamily="18" charset="0"/>
                                      </a:rPr>
                                      <m:t>𝑖</m:t>
                                    </m:r>
                                  </m:sub>
                                  <m:sup>
                                    <m:r>
                                      <a:rPr lang="en-US" i="1">
                                        <a:latin typeface="Cambria Math" panose="02040503050406030204" pitchFamily="18" charset="0"/>
                                      </a:rPr>
                                      <m:t>2</m:t>
                                    </m:r>
                                  </m:sup>
                                </m:sSubSup>
                              </m:den>
                            </m:f>
                            <m:acc>
                              <m:accPr>
                                <m:chr m:val="⃗"/>
                                <m:ctrlPr>
                                  <a:rPr lang="en-US" i="1">
                                    <a:latin typeface="Cambria Math" panose="02040503050406030204" pitchFamily="18" charset="0"/>
                                  </a:rPr>
                                </m:ctrlPr>
                              </m:accPr>
                              <m:e>
                                <m:sSub>
                                  <m:sSubPr>
                                    <m:ctrlPr>
                                      <a:rPr lang="en-US" b="1" i="1">
                                        <a:latin typeface="Cambria Math" panose="02040503050406030204" pitchFamily="18" charset="0"/>
                                      </a:rPr>
                                    </m:ctrlPr>
                                  </m:sSubPr>
                                  <m:e>
                                    <m:r>
                                      <a:rPr lang="en-US" b="1">
                                        <a:latin typeface="Cambria Math" panose="02040503050406030204" pitchFamily="18" charset="0"/>
                                      </a:rPr>
                                      <m:t>𝐫</m:t>
                                    </m:r>
                                  </m:e>
                                  <m:sub>
                                    <m:r>
                                      <a:rPr lang="en-US" b="1">
                                        <a:latin typeface="Cambria Math" panose="02040503050406030204" pitchFamily="18" charset="0"/>
                                      </a:rPr>
                                      <m:t>𝐢</m:t>
                                    </m:r>
                                  </m:sub>
                                </m:sSub>
                              </m:e>
                            </m:acc>
                          </m:e>
                        </m:nary>
                      </m:e>
                    </m:func>
                  </m:oMath>
                </a14:m>
                <a:r>
                  <a:rPr lang="el-GR" i="1" dirty="0" smtClean="0">
                    <a:latin typeface="Cambria Math" panose="02040503050406030204" pitchFamily="18" charset="0"/>
                  </a:rPr>
                  <a:t/>
                </a:r>
                <a:br>
                  <a:rPr lang="el-GR"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    </m:t>
                    </m:r>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nary>
                      <m:naryPr>
                        <m:limLoc m:val="undOvr"/>
                        <m:subHide m:val="on"/>
                        <m:supHide m:val="on"/>
                        <m:ctrlPr>
                          <a:rPr lang="en-US" i="1" smtClean="0">
                            <a:latin typeface="Cambria Math" panose="02040503050406030204" pitchFamily="18" charset="0"/>
                          </a:rPr>
                        </m:ctrlPr>
                      </m:naryPr>
                      <m:sub/>
                      <m:sup/>
                      <m:e>
                        <m:f>
                          <m:fPr>
                            <m:ctrlPr>
                              <a:rPr lang="en-US" i="1" smtClean="0">
                                <a:latin typeface="Cambria Math" panose="02040503050406030204" pitchFamily="18" charset="0"/>
                              </a:rPr>
                            </m:ctrlPr>
                          </m:fPr>
                          <m:num>
                            <m:r>
                              <a:rPr lang="en-US" b="0" i="1" smtClean="0">
                                <a:latin typeface="Cambria Math" panose="02040503050406030204" pitchFamily="18" charset="0"/>
                              </a:rPr>
                              <m:t>𝑑𝑞</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e>
                    </m:nary>
                    <m:acc>
                      <m:accPr>
                        <m:chr m:val="⃗"/>
                        <m:ctrlPr>
                          <a:rPr lang="en-US" b="1" i="1" smtClean="0">
                            <a:latin typeface="Cambria Math" panose="02040503050406030204" pitchFamily="18" charset="0"/>
                          </a:rPr>
                        </m:ctrlPr>
                      </m:accPr>
                      <m:e>
                        <m:r>
                          <a:rPr lang="en-US" b="1" i="0" smtClean="0">
                            <a:latin typeface="Cambria Math" panose="02040503050406030204" pitchFamily="18" charset="0"/>
                          </a:rPr>
                          <m:t>𝐫</m:t>
                        </m:r>
                      </m:e>
                    </m:acc>
                  </m:oMath>
                </a14:m>
                <a:endParaRPr lang="en-US" b="1" dirty="0" smtClean="0"/>
              </a:p>
              <a:p>
                <a:r>
                  <a:rPr lang="el-GR" dirty="0" smtClean="0"/>
                  <a:t>Το ολοκλήρωμα είναι διανυσματικό</a:t>
                </a:r>
              </a:p>
              <a:p>
                <a:pPr lvl="1"/>
                <a:r>
                  <a:rPr lang="el-GR" dirty="0" smtClean="0"/>
                  <a:t>και μπορεί να περιλαμβάνει </a:t>
                </a:r>
              </a:p>
              <a:p>
                <a:pPr lvl="2"/>
                <a:r>
                  <a:rPr lang="el-GR" dirty="0" smtClean="0"/>
                  <a:t>μια γραμμή</a:t>
                </a:r>
              </a:p>
              <a:p>
                <a:pPr lvl="2"/>
                <a:r>
                  <a:rPr lang="el-GR" dirty="0" smtClean="0"/>
                  <a:t>μια επιφάνεια </a:t>
                </a:r>
              </a:p>
              <a:p>
                <a:pPr lvl="2"/>
                <a:r>
                  <a:rPr lang="el-GR" dirty="0" smtClean="0"/>
                  <a:t>ή έναν όγκο.</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3" cstate="print"/>
                <a:stretch>
                  <a:fillRect t="-22933" b="-267"/>
                </a:stretch>
              </a:blipFill>
            </p:spPr>
            <p:txBody>
              <a:bodyPr/>
              <a:lstStyle/>
              <a:p>
                <a:r>
                  <a:rPr lang="el-GR">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695052"/>
            <a:ext cx="2514599" cy="3724965"/>
          </a:xfrm>
          <a:prstGeom prst="rect">
            <a:avLst/>
          </a:prstGeom>
        </p:spPr>
      </p:pic>
    </p:spTree>
    <p:extLst>
      <p:ext uri="{BB962C8B-B14F-4D97-AF65-F5344CB8AC3E}">
        <p14:creationId xmlns:p14="http://schemas.microsoft.com/office/powerpoint/2010/main" val="208314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normAutofit/>
              </a:bodyPr>
              <a:lstStyle/>
              <a:p>
                <a:r>
                  <a:rPr lang="el-GR" dirty="0" smtClean="0"/>
                  <a:t>Προς βοήθειά μας, θα ορίσουμε</a:t>
                </a:r>
              </a:p>
              <a:p>
                <a:pPr marL="68580" indent="0">
                  <a:buNone/>
                </a:pPr>
                <a:endParaRPr lang="el-GR" dirty="0" smtClean="0"/>
              </a:p>
              <a:p>
                <a:pPr lvl="1"/>
                <a:r>
                  <a:rPr lang="el-GR" dirty="0" smtClean="0"/>
                  <a:t>Γραμμική πυκνότητα φορτίου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l-GR" b="0" i="1" smtClean="0">
                        <a:latin typeface="Cambria Math" panose="02040503050406030204" pitchFamily="18" charset="0"/>
                      </a:rPr>
                      <m:t>𝜆</m:t>
                    </m:r>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𝑄</m:t>
                        </m:r>
                      </m:num>
                      <m:den>
                        <m:r>
                          <a:rPr lang="en-US" b="0" i="1" smtClean="0">
                            <a:latin typeface="Cambria Math" panose="02040503050406030204" pitchFamily="18" charset="0"/>
                          </a:rPr>
                          <m:t>𝑙</m:t>
                        </m:r>
                      </m:den>
                    </m:f>
                  </m:oMath>
                </a14:m>
                <a:endParaRPr lang="en-US" dirty="0" smtClean="0"/>
              </a:p>
              <a:p>
                <a:pPr lvl="1"/>
                <a:r>
                  <a:rPr lang="el-GR" dirty="0" smtClean="0"/>
                  <a:t>Επιφανειακή πυκνότητα φορτίου </a:t>
                </a: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l-GR" b="0" i="1" smtClean="0">
                        <a:latin typeface="Cambria Math" panose="02040503050406030204" pitchFamily="18" charset="0"/>
                      </a:rPr>
                      <m:t>𝜎</m:t>
                    </m:r>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𝑄</m:t>
                        </m:r>
                      </m:num>
                      <m:den>
                        <m:r>
                          <a:rPr lang="en-US" b="0" i="1" smtClean="0">
                            <a:latin typeface="Cambria Math" panose="02040503050406030204" pitchFamily="18" charset="0"/>
                          </a:rPr>
                          <m:t>𝐴</m:t>
                        </m:r>
                      </m:den>
                    </m:f>
                  </m:oMath>
                </a14:m>
                <a:endParaRPr lang="en-US" b="0" i="1" dirty="0" smtClean="0">
                  <a:latin typeface="Cambria Math" panose="02040503050406030204" pitchFamily="18" charset="0"/>
                </a:endParaRPr>
              </a:p>
              <a:p>
                <a:pPr lvl="1"/>
                <a:r>
                  <a:rPr lang="el-GR" dirty="0" smtClean="0"/>
                  <a:t>Χωρική πυκνότητα φορτίου </a:t>
                </a:r>
                <a:r>
                  <a:rPr lang="el-GR" b="0" i="1" dirty="0" smtClean="0">
                    <a:latin typeface="Cambria Math" panose="02040503050406030204" pitchFamily="18" charset="0"/>
                  </a:rPr>
                  <a:t/>
                </a:r>
                <a:br>
                  <a:rPr lang="el-GR" b="0" i="1" dirty="0" smtClean="0">
                    <a:latin typeface="Cambria Math" panose="02040503050406030204" pitchFamily="18" charset="0"/>
                  </a:rPr>
                </a:br>
                <a14:m>
                  <m:oMath xmlns:m="http://schemas.openxmlformats.org/officeDocument/2006/math">
                    <m:r>
                      <a:rPr lang="el-GR" b="0" i="1" smtClean="0">
                        <a:latin typeface="Cambria Math" panose="02040503050406030204" pitchFamily="18" charset="0"/>
                      </a:rPr>
                      <m:t>𝜌</m:t>
                    </m:r>
                    <m:r>
                      <a:rPr lang="el-GR" b="0" i="1" smtClean="0">
                        <a:latin typeface="Cambria Math" panose="02040503050406030204" pitchFamily="18" charset="0"/>
                      </a:rPr>
                      <m:t>=</m:t>
                    </m:r>
                    <m:f>
                      <m:fPr>
                        <m:ctrlPr>
                          <a:rPr lang="el-GR" b="0" i="1" smtClean="0">
                            <a:latin typeface="Cambria Math" panose="02040503050406030204" pitchFamily="18" charset="0"/>
                          </a:rPr>
                        </m:ctrlPr>
                      </m:fPr>
                      <m:num>
                        <m:r>
                          <a:rPr lang="en-US" b="0" i="1" smtClean="0">
                            <a:latin typeface="Cambria Math" panose="02040503050406030204" pitchFamily="18" charset="0"/>
                          </a:rPr>
                          <m:t>𝑄</m:t>
                        </m:r>
                      </m:num>
                      <m:den>
                        <m:r>
                          <a:rPr lang="en-US" b="0" i="1" smtClean="0">
                            <a:latin typeface="Cambria Math" panose="02040503050406030204" pitchFamily="18" charset="0"/>
                          </a:rPr>
                          <m:t>𝑉</m:t>
                        </m:r>
                      </m:den>
                    </m:f>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0">
                <a:blip r:embed="rId3" cstate="print"/>
                <a:stretch>
                  <a:fillRect t="-1067"/>
                </a:stretch>
              </a:blipFill>
            </p:spPr>
            <p:txBody>
              <a:bodyPr/>
              <a:lstStyle/>
              <a:p>
                <a:r>
                  <a:rPr lang="el-GR">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695052"/>
            <a:ext cx="2514599" cy="3724965"/>
          </a:xfrm>
          <a:prstGeom prst="rect">
            <a:avLst/>
          </a:prstGeom>
        </p:spPr>
      </p:pic>
    </p:spTree>
    <p:extLst>
      <p:ext uri="{BB962C8B-B14F-4D97-AF65-F5344CB8AC3E}">
        <p14:creationId xmlns:p14="http://schemas.microsoft.com/office/powerpoint/2010/main" val="54811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Ηλεκτρομαγνητισμός</a:t>
            </a:r>
            <a:endParaRPr lang="el-GR" dirty="0"/>
          </a:p>
        </p:txBody>
      </p:sp>
      <p:sp>
        <p:nvSpPr>
          <p:cNvPr id="3" name="Content Placeholder 2"/>
          <p:cNvSpPr>
            <a:spLocks noGrp="1"/>
          </p:cNvSpPr>
          <p:nvPr>
            <p:ph idx="1"/>
          </p:nvPr>
        </p:nvSpPr>
        <p:spPr>
          <a:xfrm>
            <a:off x="738350" y="1907270"/>
            <a:ext cx="7872249" cy="4569730"/>
          </a:xfrm>
        </p:spPr>
        <p:txBody>
          <a:bodyPr/>
          <a:lstStyle/>
          <a:p>
            <a:r>
              <a:rPr lang="el-GR" dirty="0" smtClean="0"/>
              <a:t>Μελέτη των φαινομένων που σχετίζονται με τον </a:t>
            </a:r>
            <a:r>
              <a:rPr lang="el-GR" b="1" dirty="0" smtClean="0"/>
              <a:t>ηλεκτρισμό</a:t>
            </a:r>
            <a:r>
              <a:rPr lang="el-GR" dirty="0" smtClean="0"/>
              <a:t> και το </a:t>
            </a:r>
            <a:r>
              <a:rPr lang="el-GR" b="1" dirty="0" smtClean="0"/>
              <a:t>μαγνητισμό</a:t>
            </a:r>
          </a:p>
          <a:p>
            <a:r>
              <a:rPr lang="el-GR" dirty="0" smtClean="0"/>
              <a:t>Νόμοι του Ηλεκτρομαγνητισμού</a:t>
            </a:r>
          </a:p>
          <a:p>
            <a:pPr lvl="1"/>
            <a:r>
              <a:rPr lang="el-GR" dirty="0" smtClean="0"/>
              <a:t>Πανταχού παρόντες!</a:t>
            </a:r>
          </a:p>
          <a:p>
            <a:pPr lvl="2"/>
            <a:r>
              <a:rPr lang="en-US" dirty="0" smtClean="0"/>
              <a:t>Smartphones, </a:t>
            </a:r>
            <a:r>
              <a:rPr lang="el-GR" dirty="0" smtClean="0"/>
              <a:t>τηλεοράσεις, ηλεκτροκινητήρες, Η/Υ, επιταχυντές σωματιδίων, κ.α.</a:t>
            </a:r>
          </a:p>
          <a:p>
            <a:r>
              <a:rPr lang="el-GR" dirty="0" smtClean="0"/>
              <a:t>Ηλεκτρικός </a:t>
            </a:r>
            <a:r>
              <a:rPr lang="el-GR" dirty="0" smtClean="0">
                <a:sym typeface="Wingdings" panose="05000000000000000000" pitchFamily="2" charset="2"/>
              </a:rPr>
              <a:t> ήλεκτρο  κεχριμπάρι</a:t>
            </a:r>
          </a:p>
          <a:p>
            <a:r>
              <a:rPr lang="el-GR" dirty="0" smtClean="0">
                <a:sym typeface="Wingdings" panose="05000000000000000000" pitchFamily="2" charset="2"/>
              </a:rPr>
              <a:t>Μαγνητικός  Μαγνησία  περιοχή που βρέθηκε για πρώτη φορά ο μαγνητίτης</a:t>
            </a:r>
          </a:p>
          <a:p>
            <a:r>
              <a:rPr lang="el-GR" dirty="0" smtClean="0">
                <a:sym typeface="Wingdings" panose="05000000000000000000" pitchFamily="2" charset="2"/>
              </a:rPr>
              <a:t>Επιστήμονες: </a:t>
            </a:r>
            <a:r>
              <a:rPr lang="en-US" dirty="0" err="1" smtClean="0">
                <a:sym typeface="Wingdings" panose="05000000000000000000" pitchFamily="2" charset="2"/>
              </a:rPr>
              <a:t>Oersted</a:t>
            </a:r>
            <a:r>
              <a:rPr lang="en-US" dirty="0" smtClean="0">
                <a:sym typeface="Wingdings" panose="05000000000000000000" pitchFamily="2" charset="2"/>
              </a:rPr>
              <a:t>, Faraday, Henry, </a:t>
            </a:r>
            <a:r>
              <a:rPr lang="en-US" b="1" dirty="0" smtClean="0">
                <a:sym typeface="Wingdings" panose="05000000000000000000" pitchFamily="2" charset="2"/>
              </a:rPr>
              <a:t>Maxwell</a:t>
            </a:r>
          </a:p>
          <a:p>
            <a:pPr lvl="1"/>
            <a:r>
              <a:rPr lang="en-US" b="1" dirty="0" smtClean="0">
                <a:sym typeface="Wingdings" panose="05000000000000000000" pitchFamily="2" charset="2"/>
              </a:rPr>
              <a:t>James Clerk Maxwell = Isaac Newton</a:t>
            </a:r>
            <a:r>
              <a:rPr lang="el-GR" b="1" dirty="0" smtClean="0">
                <a:sym typeface="Wingdings" panose="05000000000000000000" pitchFamily="2" charset="2"/>
              </a:rPr>
              <a:t> του </a:t>
            </a:r>
            <a:r>
              <a:rPr lang="el-GR" b="1" dirty="0" err="1" smtClean="0">
                <a:sym typeface="Wingdings" panose="05000000000000000000" pitchFamily="2" charset="2"/>
              </a:rPr>
              <a:t>ηλ</a:t>
            </a:r>
            <a:r>
              <a:rPr lang="el-GR" b="1" dirty="0" smtClean="0">
                <a:sym typeface="Wingdings" panose="05000000000000000000" pitchFamily="2" charset="2"/>
              </a:rPr>
              <a:t>/</a:t>
            </a:r>
            <a:r>
              <a:rPr lang="el-GR" b="1" dirty="0" err="1" smtClean="0">
                <a:sym typeface="Wingdings" panose="05000000000000000000" pitchFamily="2" charset="2"/>
              </a:rPr>
              <a:t>σμου</a:t>
            </a:r>
            <a:endParaRPr lang="el-GR" b="1" dirty="0"/>
          </a:p>
        </p:txBody>
      </p:sp>
    </p:spTree>
    <p:extLst>
      <p:ext uri="{BB962C8B-B14F-4D97-AF65-F5344CB8AC3E}">
        <p14:creationId xmlns:p14="http://schemas.microsoft.com/office/powerpoint/2010/main" val="25042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1:</a:t>
            </a:r>
          </a:p>
          <a:p>
            <a:pPr lvl="1"/>
            <a:r>
              <a:rPr lang="el-GR" sz="2000" dirty="0" smtClean="0"/>
              <a:t>Μια ράβδος μήκους </a:t>
            </a:r>
            <a:r>
              <a:rPr lang="en-US" sz="2000" dirty="0" smtClean="0">
                <a:latin typeface="Brush Script MT" panose="03060802040406070304" pitchFamily="66" charset="0"/>
              </a:rPr>
              <a:t>l </a:t>
            </a:r>
            <a:r>
              <a:rPr lang="el-GR" sz="2000" dirty="0" smtClean="0"/>
              <a:t>έχει ομοιόμορφη κατανομή θετικού φορτίου ανά μονάδα μήκους λ και συνολικό φορτίο </a:t>
            </a:r>
            <a:r>
              <a:rPr lang="en-US" sz="2000" dirty="0" smtClean="0"/>
              <a:t>Q.</a:t>
            </a:r>
            <a:r>
              <a:rPr lang="el-GR" sz="2000" dirty="0" smtClean="0"/>
              <a:t> Βρείτε το ηλεκτρικό πεδίο στο σημείο </a:t>
            </a:r>
            <a:r>
              <a:rPr lang="en-US" sz="2000" dirty="0" smtClean="0"/>
              <a:t>P </a:t>
            </a:r>
            <a:r>
              <a:rPr lang="el-GR" sz="2000" dirty="0" smtClean="0"/>
              <a:t>που βρίσκεται σε απόσταση </a:t>
            </a:r>
            <a:r>
              <a:rPr lang="en-US" sz="2000" dirty="0" smtClean="0"/>
              <a:t>a </a:t>
            </a:r>
            <a:r>
              <a:rPr lang="el-GR" sz="2000" dirty="0" smtClean="0"/>
              <a:t>από το ένα άκρο της ράβδου, στην ευθεία της ράβδου, όπως στο σχήμα.</a:t>
            </a:r>
            <a:endParaRPr lang="el-GR"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799" y="4069413"/>
            <a:ext cx="5715000" cy="2416731"/>
          </a:xfrm>
          <a:prstGeom prst="rect">
            <a:avLst/>
          </a:prstGeom>
        </p:spPr>
      </p:pic>
    </p:spTree>
    <p:extLst>
      <p:ext uri="{BB962C8B-B14F-4D97-AF65-F5344CB8AC3E}">
        <p14:creationId xmlns:p14="http://schemas.microsoft.com/office/powerpoint/2010/main" val="15188551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1</a:t>
            </a:r>
            <a:r>
              <a:rPr lang="en-US" b="1" dirty="0" smtClean="0"/>
              <a:t> – </a:t>
            </a:r>
            <a:r>
              <a:rPr lang="el-GR" b="1" dirty="0" smtClean="0"/>
              <a:t>Λύση:</a:t>
            </a:r>
          </a:p>
          <a:p>
            <a:pPr lvl="1"/>
            <a:r>
              <a:rPr lang="el-GR" sz="2000" dirty="0" smtClean="0"/>
              <a:t>Μια ράβδος μήκους </a:t>
            </a:r>
            <a:r>
              <a:rPr lang="en-US" sz="2000" dirty="0" smtClean="0">
                <a:latin typeface="Brush Script MT" panose="03060802040406070304" pitchFamily="66" charset="0"/>
              </a:rPr>
              <a:t>l </a:t>
            </a:r>
            <a:r>
              <a:rPr lang="el-GR" sz="2000" dirty="0" smtClean="0"/>
              <a:t>έχει ομοιόμορφη κατανομή θετικού φορτίου ανά μονάδα μήκους λ και συνολικό φορτίο </a:t>
            </a:r>
            <a:r>
              <a:rPr lang="en-US" sz="2000" dirty="0" smtClean="0"/>
              <a:t>Q.</a:t>
            </a:r>
            <a:r>
              <a:rPr lang="el-GR" sz="2000" dirty="0" smtClean="0"/>
              <a:t> Βρείτε το ηλεκτρικό πεδίο στο σημείο </a:t>
            </a:r>
            <a:r>
              <a:rPr lang="en-US" sz="2000" dirty="0" smtClean="0"/>
              <a:t>P</a:t>
            </a:r>
            <a:r>
              <a:rPr lang="el-GR" sz="2000" dirty="0" smtClean="0"/>
              <a:t>.</a:t>
            </a:r>
            <a:endParaRPr lang="el-GR"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3289889"/>
            <a:ext cx="4267199" cy="180449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51600" y="950040"/>
              <a:ext cx="7759800" cy="5534280"/>
            </p14:xfrm>
          </p:contentPart>
        </mc:Choice>
        <mc:Fallback xmlns="">
          <p:pic>
            <p:nvPicPr>
              <p:cNvPr id="4" name="Ink 3"/>
              <p:cNvPicPr/>
              <p:nvPr/>
            </p:nvPicPr>
            <p:blipFill>
              <a:blip r:embed="rId5"/>
              <a:stretch>
                <a:fillRect/>
              </a:stretch>
            </p:blipFill>
            <p:spPr>
              <a:xfrm>
                <a:off x="640080" y="940680"/>
                <a:ext cx="7783200" cy="5554440"/>
              </a:xfrm>
              <a:prstGeom prst="rect">
                <a:avLst/>
              </a:prstGeom>
            </p:spPr>
          </p:pic>
        </mc:Fallback>
      </mc:AlternateContent>
    </p:spTree>
    <p:extLst>
      <p:ext uri="{BB962C8B-B14F-4D97-AF65-F5344CB8AC3E}">
        <p14:creationId xmlns:p14="http://schemas.microsoft.com/office/powerpoint/2010/main" val="40105365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a:t>
            </a:r>
            <a:r>
              <a:rPr lang="en-US" b="1" dirty="0" smtClean="0"/>
              <a:t>2</a:t>
            </a:r>
            <a:r>
              <a:rPr lang="el-GR" b="1" dirty="0" smtClean="0"/>
              <a:t>:</a:t>
            </a:r>
          </a:p>
          <a:p>
            <a:pPr lvl="1"/>
            <a:r>
              <a:rPr lang="el-GR" sz="2000" dirty="0" smtClean="0"/>
              <a:t>Ένας δακτύλιος ακτίνας α φέρει ομοιόμορφα κατανεμημένο θετικό φορτίο </a:t>
            </a:r>
            <a:r>
              <a:rPr lang="en-US" sz="2000" dirty="0" smtClean="0"/>
              <a:t>Q. </a:t>
            </a:r>
            <a:r>
              <a:rPr lang="el-GR" sz="2000" dirty="0" smtClean="0"/>
              <a:t>Υπολογίστε το ηλεκτρικό πεδίο στο σημείο </a:t>
            </a:r>
            <a:r>
              <a:rPr lang="en-US" sz="2000" dirty="0" smtClean="0"/>
              <a:t>P </a:t>
            </a:r>
            <a:r>
              <a:rPr lang="el-GR" sz="2000" dirty="0" smtClean="0"/>
              <a:t>που βρίσκεται σε απόσταση </a:t>
            </a:r>
            <a:r>
              <a:rPr lang="en-US" sz="2000" dirty="0" smtClean="0"/>
              <a:t>x </a:t>
            </a:r>
            <a:r>
              <a:rPr lang="el-GR" sz="2000" dirty="0" smtClean="0"/>
              <a:t>από το κέντρο του δακτυλίου και στον κάθετο άξονα στο επίπεδο του δακτυλίου.</a:t>
            </a:r>
            <a:endParaRPr lang="el-GR"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8248" y="4114801"/>
            <a:ext cx="5871119" cy="2378174"/>
          </a:xfrm>
          <a:prstGeom prst="rect">
            <a:avLst/>
          </a:prstGeom>
        </p:spPr>
      </p:pic>
    </p:spTree>
    <p:extLst>
      <p:ext uri="{BB962C8B-B14F-4D97-AF65-F5344CB8AC3E}">
        <p14:creationId xmlns:p14="http://schemas.microsoft.com/office/powerpoint/2010/main" val="18211992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9446" y="2819400"/>
            <a:ext cx="4702970" cy="1905000"/>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a:t>
            </a:r>
            <a:r>
              <a:rPr lang="en-US" b="1" dirty="0" smtClean="0"/>
              <a:t>2</a:t>
            </a:r>
            <a:r>
              <a:rPr lang="el-GR" b="1" dirty="0"/>
              <a:t> – </a:t>
            </a:r>
            <a:r>
              <a:rPr lang="el-GR" b="1" dirty="0" smtClean="0"/>
              <a:t>Λύση:</a:t>
            </a:r>
          </a:p>
          <a:p>
            <a:pPr lvl="1"/>
            <a:r>
              <a:rPr lang="el-GR" sz="1600" dirty="0" smtClean="0"/>
              <a:t>Ένας δακτύλιος ακτίνας α φέρει ομοιόμορφα κατανεμημένο θετικό φορτίο </a:t>
            </a:r>
            <a:r>
              <a:rPr lang="en-US" sz="1600" dirty="0" smtClean="0"/>
              <a:t>Q. </a:t>
            </a:r>
            <a:r>
              <a:rPr lang="el-GR" sz="1600" dirty="0" smtClean="0"/>
              <a:t>Υπολογίστε το ηλεκτρικό πεδίο στο σημείο </a:t>
            </a:r>
            <a:r>
              <a:rPr lang="en-US" sz="1600" dirty="0" smtClean="0"/>
              <a:t>P</a:t>
            </a:r>
            <a:r>
              <a:rPr lang="el-GR" sz="1600" dirty="0" smtClean="0"/>
              <a:t>.</a:t>
            </a:r>
            <a:endParaRPr lang="el-GR" sz="1600" dirty="0"/>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95800" y="3051000"/>
              <a:ext cx="8154720" cy="3361320"/>
            </p14:xfrm>
          </p:contentPart>
        </mc:Choice>
        <mc:Fallback xmlns="">
          <p:pic>
            <p:nvPicPr>
              <p:cNvPr id="4" name="Ink 3"/>
              <p:cNvPicPr/>
              <p:nvPr/>
            </p:nvPicPr>
            <p:blipFill>
              <a:blip r:embed="rId5"/>
              <a:stretch>
                <a:fillRect/>
              </a:stretch>
            </p:blipFill>
            <p:spPr>
              <a:xfrm>
                <a:off x="592560" y="3043080"/>
                <a:ext cx="8161920" cy="3381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373720" y="3154680"/>
              <a:ext cx="2847960" cy="2956680"/>
            </p14:xfrm>
          </p:contentPart>
        </mc:Choice>
        <mc:Fallback xmlns="">
          <p:pic>
            <p:nvPicPr>
              <p:cNvPr id="6" name="Ink 5"/>
              <p:cNvPicPr/>
              <p:nvPr/>
            </p:nvPicPr>
            <p:blipFill>
              <a:blip r:embed="rId7"/>
              <a:stretch>
                <a:fillRect/>
              </a:stretch>
            </p:blipFill>
            <p:spPr>
              <a:xfrm>
                <a:off x="5365800" y="3144240"/>
                <a:ext cx="2868480" cy="2978280"/>
              </a:xfrm>
              <a:prstGeom prst="rect">
                <a:avLst/>
              </a:prstGeom>
            </p:spPr>
          </p:pic>
        </mc:Fallback>
      </mc:AlternateContent>
    </p:spTree>
    <p:extLst>
      <p:ext uri="{BB962C8B-B14F-4D97-AF65-F5344CB8AC3E}">
        <p14:creationId xmlns:p14="http://schemas.microsoft.com/office/powerpoint/2010/main" val="1135698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9446" y="2819400"/>
            <a:ext cx="4702970" cy="1905000"/>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a:t>
            </a:r>
            <a:r>
              <a:rPr lang="en-US" b="1" dirty="0" smtClean="0"/>
              <a:t>2</a:t>
            </a:r>
            <a:r>
              <a:rPr lang="el-GR" b="1" dirty="0"/>
              <a:t> – </a:t>
            </a:r>
            <a:r>
              <a:rPr lang="el-GR" b="1" dirty="0" smtClean="0"/>
              <a:t>Λύση:</a:t>
            </a:r>
          </a:p>
          <a:p>
            <a:pPr lvl="1"/>
            <a:r>
              <a:rPr lang="el-GR" sz="1600" dirty="0" smtClean="0"/>
              <a:t>Ένας δακτύλιος ακτίνας α φέρει ομοιόμορφα κατανεμημένο θετικό φορτίο </a:t>
            </a:r>
            <a:r>
              <a:rPr lang="en-US" sz="1600" dirty="0" smtClean="0"/>
              <a:t>Q. </a:t>
            </a:r>
            <a:r>
              <a:rPr lang="el-GR" sz="1600" dirty="0" smtClean="0"/>
              <a:t>Υπολογίστε το ηλεκτρικό πεδίο στο σημείο </a:t>
            </a:r>
            <a:r>
              <a:rPr lang="en-US" sz="1600" dirty="0" smtClean="0"/>
              <a:t>P</a:t>
            </a:r>
            <a:r>
              <a:rPr lang="el-GR" sz="1600" dirty="0" smtClean="0"/>
              <a:t>.</a:t>
            </a:r>
            <a:endParaRPr lang="el-GR" sz="1600" dirty="0"/>
          </a:p>
        </p:txBody>
      </p:sp>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15160" y="543240"/>
              <a:ext cx="7940520" cy="5607720"/>
            </p14:xfrm>
          </p:contentPart>
        </mc:Choice>
        <mc:Fallback xmlns="">
          <p:pic>
            <p:nvPicPr>
              <p:cNvPr id="4" name="Ink 3"/>
              <p:cNvPicPr/>
              <p:nvPr/>
            </p:nvPicPr>
            <p:blipFill>
              <a:blip r:embed="rId5"/>
              <a:stretch>
                <a:fillRect/>
              </a:stretch>
            </p:blipFill>
            <p:spPr>
              <a:xfrm>
                <a:off x="504000" y="537480"/>
                <a:ext cx="7965360" cy="5619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190440" y="417600"/>
              <a:ext cx="8264160" cy="5684040"/>
            </p14:xfrm>
          </p:contentPart>
        </mc:Choice>
        <mc:Fallback xmlns="">
          <p:pic>
            <p:nvPicPr>
              <p:cNvPr id="6" name="Ink 5"/>
              <p:cNvPicPr/>
              <p:nvPr/>
            </p:nvPicPr>
            <p:blipFill>
              <a:blip r:embed="rId7"/>
              <a:stretch>
                <a:fillRect/>
              </a:stretch>
            </p:blipFill>
            <p:spPr>
              <a:xfrm>
                <a:off x="180720" y="406080"/>
                <a:ext cx="8278560" cy="5703120"/>
              </a:xfrm>
              <a:prstGeom prst="rect">
                <a:avLst/>
              </a:prstGeom>
            </p:spPr>
          </p:pic>
        </mc:Fallback>
      </mc:AlternateContent>
    </p:spTree>
    <p:extLst>
      <p:ext uri="{BB962C8B-B14F-4D97-AF65-F5344CB8AC3E}">
        <p14:creationId xmlns:p14="http://schemas.microsoft.com/office/powerpoint/2010/main" val="207561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3:</a:t>
            </a:r>
          </a:p>
          <a:p>
            <a:pPr lvl="1"/>
            <a:r>
              <a:rPr lang="el-GR" sz="2000" dirty="0" smtClean="0"/>
              <a:t>Ένας δίσκος ακτίνας </a:t>
            </a:r>
            <a:r>
              <a:rPr lang="en-US" sz="2000" dirty="0" smtClean="0"/>
              <a:t>R </a:t>
            </a:r>
            <a:r>
              <a:rPr lang="el-GR" sz="2000" dirty="0" smtClean="0"/>
              <a:t>έχει ομοιόμορφο επιφανειακό φορτίο πυκνότητας σ. Υπολογίστε το ηλεκτρικό πεδίο στο σημείο </a:t>
            </a:r>
            <a:r>
              <a:rPr lang="en-US" sz="2000" dirty="0" smtClean="0"/>
              <a:t>P </a:t>
            </a:r>
            <a:r>
              <a:rPr lang="el-GR" sz="2000" dirty="0" smtClean="0"/>
              <a:t>σε απόσταση </a:t>
            </a:r>
            <a:r>
              <a:rPr lang="en-US" sz="2000" dirty="0" smtClean="0"/>
              <a:t>x, </a:t>
            </a:r>
            <a:r>
              <a:rPr lang="el-GR" sz="2000" dirty="0" smtClean="0"/>
              <a:t>και </a:t>
            </a:r>
            <a:br>
              <a:rPr lang="el-GR" sz="2000" dirty="0" smtClean="0"/>
            </a:br>
            <a:r>
              <a:rPr lang="el-GR" sz="2000" dirty="0" smtClean="0"/>
              <a:t>που βρίσκεται στον κάθετο </a:t>
            </a:r>
            <a:br>
              <a:rPr lang="el-GR" sz="2000" dirty="0" smtClean="0"/>
            </a:br>
            <a:r>
              <a:rPr lang="el-GR" sz="2000" dirty="0" smtClean="0"/>
              <a:t>άξονα που περνά από το </a:t>
            </a:r>
            <a:br>
              <a:rPr lang="el-GR" sz="2000" dirty="0" smtClean="0"/>
            </a:br>
            <a:r>
              <a:rPr lang="el-GR" sz="2000" dirty="0" smtClean="0"/>
              <a:t>κέντρο του δίσκου.</a:t>
            </a:r>
            <a:endParaRPr lang="el-GR"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860" y="2971800"/>
            <a:ext cx="3338134" cy="2895600"/>
          </a:xfrm>
          <a:prstGeom prst="rect">
            <a:avLst/>
          </a:prstGeom>
        </p:spPr>
      </p:pic>
    </p:spTree>
    <p:extLst>
      <p:ext uri="{BB962C8B-B14F-4D97-AF65-F5344CB8AC3E}">
        <p14:creationId xmlns:p14="http://schemas.microsoft.com/office/powerpoint/2010/main" val="177977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3 – Λύση:</a:t>
            </a:r>
          </a:p>
          <a:p>
            <a:pPr lvl="1"/>
            <a:r>
              <a:rPr lang="el-GR" sz="2000" dirty="0" smtClean="0"/>
              <a:t>Ένας δίσκος ακτίνας </a:t>
            </a:r>
            <a:r>
              <a:rPr lang="en-US" sz="2000" dirty="0" smtClean="0"/>
              <a:t>R </a:t>
            </a:r>
            <a:r>
              <a:rPr lang="el-GR" sz="2000" dirty="0" smtClean="0"/>
              <a:t>έχει ομοιόμορφο επιφανειακό φορτίο πυκνότητας σ. Υπολογίστε το ηλεκτρικό πεδίο στο σημείο </a:t>
            </a:r>
            <a:r>
              <a:rPr lang="en-US" sz="2000" dirty="0" smtClean="0"/>
              <a:t>P</a:t>
            </a:r>
            <a:r>
              <a:rPr lang="el-GR" sz="2000" dirty="0" smtClean="0"/>
              <a:t>.</a:t>
            </a:r>
            <a:endParaRPr lang="el-GR"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971800"/>
            <a:ext cx="2378794" cy="206343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37120" y="367920"/>
              <a:ext cx="7330680" cy="5567400"/>
            </p14:xfrm>
          </p:contentPart>
        </mc:Choice>
        <mc:Fallback xmlns="">
          <p:pic>
            <p:nvPicPr>
              <p:cNvPr id="4" name="Ink 3"/>
              <p:cNvPicPr/>
              <p:nvPr/>
            </p:nvPicPr>
            <p:blipFill>
              <a:blip r:embed="rId4"/>
              <a:stretch>
                <a:fillRect/>
              </a:stretch>
            </p:blipFill>
            <p:spPr>
              <a:xfrm>
                <a:off x="526680" y="356040"/>
                <a:ext cx="7348680" cy="5591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881640" y="846360"/>
              <a:ext cx="5500800" cy="5840280"/>
            </p14:xfrm>
          </p:contentPart>
        </mc:Choice>
        <mc:Fallback xmlns="">
          <p:pic>
            <p:nvPicPr>
              <p:cNvPr id="6" name="Ink 5"/>
              <p:cNvPicPr/>
              <p:nvPr/>
            </p:nvPicPr>
            <p:blipFill>
              <a:blip r:embed="rId6"/>
              <a:stretch>
                <a:fillRect/>
              </a:stretch>
            </p:blipFill>
            <p:spPr>
              <a:xfrm>
                <a:off x="874800" y="841320"/>
                <a:ext cx="5514480" cy="5851080"/>
              </a:xfrm>
              <a:prstGeom prst="rect">
                <a:avLst/>
              </a:prstGeom>
            </p:spPr>
          </p:pic>
        </mc:Fallback>
      </mc:AlternateContent>
    </p:spTree>
    <p:extLst>
      <p:ext uri="{BB962C8B-B14F-4D97-AF65-F5344CB8AC3E}">
        <p14:creationId xmlns:p14="http://schemas.microsoft.com/office/powerpoint/2010/main" val="30018359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Παράδειγμα 3 – Λύση:</a:t>
            </a:r>
          </a:p>
          <a:p>
            <a:pPr lvl="1"/>
            <a:r>
              <a:rPr lang="el-GR" sz="2000" dirty="0" smtClean="0"/>
              <a:t>Ένας δίσκος ακτίνας </a:t>
            </a:r>
            <a:r>
              <a:rPr lang="en-US" sz="2000" dirty="0" smtClean="0"/>
              <a:t>R </a:t>
            </a:r>
            <a:r>
              <a:rPr lang="el-GR" sz="2000" dirty="0" smtClean="0"/>
              <a:t>έχει ομοιόμορφο επιφανειακό φορτίο πυκνότητας σ. Υπολογίστε το ηλεκτρικό πεδίο στο σημείο.</a:t>
            </a:r>
            <a:endParaRPr lang="el-GR"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971800"/>
            <a:ext cx="2378794" cy="2063439"/>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69160" y="3281040"/>
              <a:ext cx="7374240" cy="3102480"/>
            </p14:xfrm>
          </p:contentPart>
        </mc:Choice>
        <mc:Fallback xmlns="">
          <p:pic>
            <p:nvPicPr>
              <p:cNvPr id="4" name="Ink 3"/>
              <p:cNvPicPr/>
              <p:nvPr/>
            </p:nvPicPr>
            <p:blipFill>
              <a:blip r:embed="rId4"/>
              <a:stretch>
                <a:fillRect/>
              </a:stretch>
            </p:blipFill>
            <p:spPr>
              <a:xfrm>
                <a:off x="562320" y="3272400"/>
                <a:ext cx="7389720" cy="3117240"/>
              </a:xfrm>
              <a:prstGeom prst="rect">
                <a:avLst/>
              </a:prstGeom>
            </p:spPr>
          </p:pic>
        </mc:Fallback>
      </mc:AlternateContent>
    </p:spTree>
    <p:extLst>
      <p:ext uri="{BB962C8B-B14F-4D97-AF65-F5344CB8AC3E}">
        <p14:creationId xmlns:p14="http://schemas.microsoft.com/office/powerpoint/2010/main" val="25519176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569730"/>
              </a:xfrm>
            </p:spPr>
            <p:txBody>
              <a:bodyPr>
                <a:normAutofit fontScale="92500"/>
              </a:bodyPr>
              <a:lstStyle/>
              <a:p>
                <a:r>
                  <a:rPr lang="el-GR" b="1" dirty="0" smtClean="0"/>
                  <a:t>Δυναμικές Γραμμές Ηλεκτρικού Πεδίου</a:t>
                </a:r>
              </a:p>
              <a:p>
                <a:pPr lvl="1"/>
                <a:r>
                  <a:rPr lang="el-GR" dirty="0" smtClean="0"/>
                  <a:t>Δεν μπορούμε να δούμε ένα ηλεκτρικό πεδίο</a:t>
                </a:r>
              </a:p>
              <a:p>
                <a:pPr lvl="1"/>
                <a:r>
                  <a:rPr lang="el-GR" dirty="0" smtClean="0"/>
                  <a:t>Ένας βολικός τρόπος αναπαράστασης είναι οι </a:t>
                </a:r>
                <a:r>
                  <a:rPr lang="el-GR" b="1" dirty="0" smtClean="0"/>
                  <a:t>δυναμικές γραμμές </a:t>
                </a:r>
                <a:r>
                  <a:rPr lang="el-GR" dirty="0" smtClean="0"/>
                  <a:t>ηλεκτρικού πεδίου</a:t>
                </a:r>
              </a:p>
              <a:p>
                <a:pPr lvl="2"/>
                <a:r>
                  <a:rPr lang="el-GR" dirty="0" smtClean="0"/>
                  <a:t>Το διάνυσμα του ηλεκτρικού πεδίου </a:t>
                </a:r>
                <a14:m>
                  <m:oMath xmlns:m="http://schemas.openxmlformats.org/officeDocument/2006/math">
                    <m:acc>
                      <m:accPr>
                        <m:chr m:val="⃗"/>
                        <m:ctrlPr>
                          <a:rPr lang="el-GR" i="1" smtClean="0">
                            <a:latin typeface="Cambria Math" panose="02040503050406030204" pitchFamily="18" charset="0"/>
                          </a:rPr>
                        </m:ctrlPr>
                      </m:accPr>
                      <m:e>
                        <m:r>
                          <m:rPr>
                            <m:sty m:val="p"/>
                          </m:rPr>
                          <a:rPr lang="en-US" b="0" i="0" smtClean="0">
                            <a:latin typeface="Cambria Math" panose="02040503050406030204" pitchFamily="18" charset="0"/>
                          </a:rPr>
                          <m:t>E</m:t>
                        </m:r>
                      </m:e>
                    </m:acc>
                  </m:oMath>
                </a14:m>
                <a:r>
                  <a:rPr lang="el-GR" dirty="0" smtClean="0"/>
                  <a:t> είναι εφαπτόμενο σε μια δυναμική γραμμή που διέρχεται από κάθε σημείο</a:t>
                </a:r>
              </a:p>
              <a:p>
                <a:pPr lvl="2"/>
                <a:r>
                  <a:rPr lang="el-GR" dirty="0" smtClean="0"/>
                  <a:t>Η κατεύθυνση της γραμμής είναι όμοια με της ηλεκτρικής δύναμης που ασκείται σε ένα θετικά φορτισμένο σωματίδιο που βρίσκεται στο πεδίο</a:t>
                </a:r>
              </a:p>
              <a:p>
                <a:pPr lvl="2"/>
                <a:r>
                  <a:rPr lang="el-GR" dirty="0" smtClean="0"/>
                  <a:t>Ο αριθμός των γραμμών ανά μονάδα επιφάνειας διαμέσου μιας επιφάνειας που είναι κάθετη στις δυναμικές γραμμές είναι ανάλογη της έντασης του ηλεκτρικού πεδίου</a:t>
                </a:r>
              </a:p>
              <a:p>
                <a:pPr lvl="3"/>
                <a:r>
                  <a:rPr lang="el-GR" dirty="0" smtClean="0"/>
                  <a:t>Με άλλα λόγια, οι δυναμικές γραμμές είναι πιο πυκνές όπου η ένταση του πεδίου είναι μεγαλύτερη</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569730"/>
              </a:xfrm>
              <a:blipFill rotWithShape="1">
                <a:blip r:embed="rId2"/>
                <a:stretch>
                  <a:fillRect t="-800" r="-613" b="-1733"/>
                </a:stretch>
              </a:blipFill>
            </p:spPr>
            <p:txBody>
              <a:bodyPr/>
              <a:lstStyle/>
              <a:p>
                <a:r>
                  <a:rPr lang="en-US">
                    <a:noFill/>
                  </a:rPr>
                  <a:t> </a:t>
                </a:r>
              </a:p>
            </p:txBody>
          </p:sp>
        </mc:Fallback>
      </mc:AlternateContent>
    </p:spTree>
    <p:extLst>
      <p:ext uri="{BB962C8B-B14F-4D97-AF65-F5344CB8AC3E}">
        <p14:creationId xmlns:p14="http://schemas.microsoft.com/office/powerpoint/2010/main" val="262571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Δυναμικές Γραμμές Ηλεκτρικού Πεδίου</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9568" y="2286000"/>
            <a:ext cx="4740832" cy="4217182"/>
          </a:xfrm>
          <a:prstGeom prst="rect">
            <a:avLst/>
          </a:prstGeom>
        </p:spPr>
      </p:pic>
    </p:spTree>
    <p:extLst>
      <p:ext uri="{BB962C8B-B14F-4D97-AF65-F5344CB8AC3E}">
        <p14:creationId xmlns:p14="http://schemas.microsoft.com/office/powerpoint/2010/main" val="2388031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a:t>Ηλεκτρομαγνητισμός</a:t>
            </a:r>
          </a:p>
          <a:p>
            <a:r>
              <a:rPr lang="el-GR" dirty="0"/>
              <a:t>Ηλεκτρικά Πεδία</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050" dirty="0" smtClean="0">
                <a:solidFill>
                  <a:srgbClr val="FF0000"/>
                </a:solidFill>
                <a:latin typeface="Cambria" panose="02040503050406030204" pitchFamily="18" charset="0"/>
                <a:sym typeface="Wingdings" panose="05000000000000000000" pitchFamily="2" charset="2"/>
              </a:rPr>
              <a:t> (</a:t>
            </a:r>
            <a:r>
              <a:rPr lang="en-US" sz="1050" dirty="0" smtClean="0">
                <a:solidFill>
                  <a:srgbClr val="FF0000"/>
                </a:solidFill>
                <a:latin typeface="Cambria" panose="02040503050406030204" pitchFamily="18" charset="0"/>
                <a:sym typeface="Wingdings" panose="05000000000000000000" pitchFamily="2" charset="2"/>
              </a:rPr>
              <a:t>Courtesy of Resonance Research Corporation)</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p:spPr>
      </p:pic>
    </p:spTree>
    <p:extLst>
      <p:ext uri="{BB962C8B-B14F-4D97-AF65-F5344CB8AC3E}">
        <p14:creationId xmlns:p14="http://schemas.microsoft.com/office/powerpoint/2010/main" val="80918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Δυναμικές Γραμμές Ηλεκτρικού Πεδίου</a:t>
            </a:r>
          </a:p>
          <a:p>
            <a:pPr lvl="1"/>
            <a:r>
              <a:rPr lang="el-GR" dirty="0" smtClean="0"/>
              <a:t>Πώς τις σχεδιάζουμε;</a:t>
            </a:r>
          </a:p>
          <a:p>
            <a:pPr lvl="2"/>
            <a:r>
              <a:rPr lang="el-GR" dirty="0" smtClean="0"/>
              <a:t>Οι γραμμές πρέπει  να ξεκινούν από θετικό φορτίο και να καταλήγουν σε αρνητικό φορτίο. Αν υπάρχει πλεόνασμα κάποιου φορτίου, τότε οι δυναμικές γραμμές θα ξεκινούν ή θα τελειώνουν απειροστά μακριά.</a:t>
            </a:r>
          </a:p>
          <a:p>
            <a:pPr lvl="2"/>
            <a:r>
              <a:rPr lang="el-GR" dirty="0" smtClean="0"/>
              <a:t>Ο αριθμός των γραμμών που ξεκινούν από ένα θετικό φορτίο ή πλησιάζουν ένα αρνητικό φορτίο είναι ανάλογη του μέτρου του φορτίου.</a:t>
            </a:r>
          </a:p>
          <a:p>
            <a:pPr lvl="2"/>
            <a:r>
              <a:rPr lang="el-GR" dirty="0" smtClean="0"/>
              <a:t>Οι δυναμικές γραμμές δεν τέμνονται.</a:t>
            </a:r>
          </a:p>
        </p:txBody>
      </p:sp>
    </p:spTree>
    <p:extLst>
      <p:ext uri="{BB962C8B-B14F-4D97-AF65-F5344CB8AC3E}">
        <p14:creationId xmlns:p14="http://schemas.microsoft.com/office/powerpoint/2010/main" val="332520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Δυναμικές Γραμμές Ηλεκτρικού Πεδίου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868" y="2590800"/>
            <a:ext cx="5186015" cy="3581400"/>
          </a:xfrm>
          <a:prstGeom prst="rect">
            <a:avLst/>
          </a:prstGeom>
        </p:spPr>
      </p:pic>
    </p:spTree>
    <p:extLst>
      <p:ext uri="{BB962C8B-B14F-4D97-AF65-F5344CB8AC3E}">
        <p14:creationId xmlns:p14="http://schemas.microsoft.com/office/powerpoint/2010/main" val="15614117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948449" cy="4569730"/>
          </a:xfrm>
        </p:spPr>
        <p:txBody>
          <a:bodyPr>
            <a:normAutofit/>
          </a:bodyPr>
          <a:lstStyle/>
          <a:p>
            <a:r>
              <a:rPr lang="el-GR" b="1" dirty="0" smtClean="0"/>
              <a:t>Δυναμικές Γραμμές Ηλεκτρικού Πεδίου</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155" y="2371151"/>
            <a:ext cx="3019645" cy="41058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389439"/>
            <a:ext cx="3281305" cy="4112284"/>
          </a:xfrm>
          <a:prstGeom prst="rect">
            <a:avLst/>
          </a:prstGeom>
        </p:spPr>
      </p:pic>
    </p:spTree>
    <p:extLst>
      <p:ext uri="{BB962C8B-B14F-4D97-AF65-F5344CB8AC3E}">
        <p14:creationId xmlns:p14="http://schemas.microsoft.com/office/powerpoint/2010/main" val="19742422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49" cy="4645930"/>
              </a:xfrm>
            </p:spPr>
            <p:txBody>
              <a:bodyPr/>
              <a:lstStyle/>
              <a:p>
                <a:r>
                  <a:rPr lang="el-GR" b="1" dirty="0" smtClean="0"/>
                  <a:t>Κίνηση σωματιδίου σε ομογενές ηλεκτρικό πεδίο</a:t>
                </a:r>
              </a:p>
              <a:p>
                <a:pPr lvl="1"/>
                <a:r>
                  <a:rPr lang="el-GR" dirty="0" smtClean="0"/>
                  <a:t>Σωματίδιο μάζας </a:t>
                </a:r>
                <a:r>
                  <a:rPr lang="en-US" dirty="0" smtClean="0"/>
                  <a:t>m </a:t>
                </a:r>
                <a:r>
                  <a:rPr lang="el-GR" dirty="0" smtClean="0"/>
                  <a:t>και φορτίου </a:t>
                </a:r>
                <a:r>
                  <a:rPr lang="en-US" dirty="0" smtClean="0"/>
                  <a:t>q</a:t>
                </a:r>
              </a:p>
              <a:p>
                <a:pPr lvl="1"/>
                <a:r>
                  <a:rPr lang="el-GR" dirty="0" smtClean="0"/>
                  <a:t>Ηλεκτρικό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endParaRPr lang="en-US" dirty="0" smtClean="0"/>
              </a:p>
              <a:p>
                <a:pPr lvl="1"/>
                <a:r>
                  <a:rPr lang="el-GR" dirty="0" smtClean="0"/>
                  <a:t>Επιταχυνόμενη κίνηση λόγω ηλεκτρικής δύναμης</a:t>
                </a:r>
                <a:r>
                  <a:rPr lang="en-US" dirty="0" smtClean="0"/>
                  <a:t>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rPr>
                      <m:t>=</m:t>
                    </m:r>
                    <m:r>
                      <a:rPr lang="en-US" b="0" i="1" smtClean="0">
                        <a:latin typeface="Cambria Math" panose="02040503050406030204" pitchFamily="18" charset="0"/>
                      </a:rPr>
                      <m:t>𝑚𝑎</m:t>
                    </m:r>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num>
                      <m:den>
                        <m:r>
                          <a:rPr lang="en-US" b="0" i="1" smtClean="0">
                            <a:latin typeface="Cambria Math" panose="02040503050406030204" pitchFamily="18" charset="0"/>
                          </a:rPr>
                          <m:t>𝑚</m:t>
                        </m:r>
                      </m:den>
                    </m:f>
                  </m:oMath>
                </a14:m>
                <a:endParaRPr lang="en-US" dirty="0" smtClean="0"/>
              </a:p>
              <a:p>
                <a:pPr lvl="1"/>
                <a:r>
                  <a:rPr lang="el-GR" dirty="0" smtClean="0"/>
                  <a:t>Αν το σωματίδιο έχει θετικό φορτίο, η κίνησή του είναι προς την κατεύθυνση του ηλεκτρικού πεδίου</a:t>
                </a:r>
              </a:p>
              <a:p>
                <a:pPr lvl="1"/>
                <a:r>
                  <a:rPr lang="el-GR" dirty="0" smtClean="0"/>
                  <a:t>Αλλιώς, η κίνηση είναι αντίθετη της κατεύθυνσης του ηλεκτρικού πεδίου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49" cy="4645930"/>
              </a:xfrm>
              <a:blipFill rotWithShape="0">
                <a:blip r:embed="rId2"/>
                <a:stretch>
                  <a:fillRect t="-1050" r="-997"/>
                </a:stretch>
              </a:blipFill>
            </p:spPr>
            <p:txBody>
              <a:bodyPr/>
              <a:lstStyle/>
              <a:p>
                <a:r>
                  <a:rPr lang="el-GR">
                    <a:noFill/>
                  </a:rPr>
                  <a:t> </a:t>
                </a:r>
              </a:p>
            </p:txBody>
          </p:sp>
        </mc:Fallback>
      </mc:AlternateContent>
    </p:spTree>
    <p:extLst>
      <p:ext uri="{BB962C8B-B14F-4D97-AF65-F5344CB8AC3E}">
        <p14:creationId xmlns:p14="http://schemas.microsoft.com/office/powerpoint/2010/main" val="240494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907270"/>
                <a:ext cx="5129050" cy="4493530"/>
              </a:xfrm>
            </p:spPr>
            <p:txBody>
              <a:bodyPr>
                <a:normAutofit/>
              </a:bodyPr>
              <a:lstStyle/>
              <a:p>
                <a:r>
                  <a:rPr lang="el-GR" b="1" dirty="0" smtClean="0"/>
                  <a:t>Παράδειγμα:</a:t>
                </a:r>
              </a:p>
              <a:p>
                <a:pPr lvl="1"/>
                <a:r>
                  <a:rPr lang="el-GR" sz="2000" dirty="0" smtClean="0"/>
                  <a:t>Ομογενές ηλεκτρικό πεδίο </a:t>
                </a:r>
                <a14:m>
                  <m:oMath xmlns:m="http://schemas.openxmlformats.org/officeDocument/2006/math">
                    <m:acc>
                      <m:accPr>
                        <m:chr m:val="⃗"/>
                        <m:ctrlPr>
                          <a:rPr lang="el-GR" sz="2000" i="1" smtClean="0">
                            <a:latin typeface="Cambria Math" panose="02040503050406030204" pitchFamily="18" charset="0"/>
                          </a:rPr>
                        </m:ctrlPr>
                      </m:accPr>
                      <m:e>
                        <m:r>
                          <a:rPr lang="el-GR" sz="2000" b="0" i="1" smtClean="0">
                            <a:latin typeface="Cambria Math" panose="02040503050406030204" pitchFamily="18" charset="0"/>
                          </a:rPr>
                          <m:t>𝛦</m:t>
                        </m:r>
                      </m:e>
                    </m:acc>
                  </m:oMath>
                </a14:m>
                <a:r>
                  <a:rPr lang="el-GR" sz="2000" i="1" dirty="0" smtClean="0"/>
                  <a:t> </a:t>
                </a:r>
                <a:r>
                  <a:rPr lang="el-GR" sz="2000" dirty="0" smtClean="0"/>
                  <a:t>με κατεύθυνση επάνω στο </a:t>
                </a:r>
                <a:r>
                  <a:rPr lang="en-US" sz="2000" dirty="0" smtClean="0"/>
                  <a:t>x-</a:t>
                </a:r>
                <a:r>
                  <a:rPr lang="el-GR" sz="2000" dirty="0" smtClean="0"/>
                  <a:t>άξονα ανάμεσα σε δυο παράλληλες φορτισμένες πλάκες που απέχουν απόσταση </a:t>
                </a:r>
                <a:r>
                  <a:rPr lang="en-US" sz="2000" dirty="0" smtClean="0"/>
                  <a:t>d, </a:t>
                </a:r>
                <a:r>
                  <a:rPr lang="el-GR" sz="2000" dirty="0" smtClean="0"/>
                  <a:t>όπως στο σχήμα. Σωματίδιο φορτίου +</a:t>
                </a:r>
                <a:r>
                  <a:rPr lang="en-US" sz="2000" dirty="0" smtClean="0"/>
                  <a:t>q </a:t>
                </a:r>
                <a:r>
                  <a:rPr lang="el-GR" sz="2000" dirty="0" smtClean="0"/>
                  <a:t>μάζας </a:t>
                </a:r>
                <a:r>
                  <a:rPr lang="en-US" sz="2000" dirty="0" smtClean="0"/>
                  <a:t>m </a:t>
                </a:r>
                <a:r>
                  <a:rPr lang="el-GR" sz="2000" dirty="0" smtClean="0"/>
                  <a:t>αφήνεται από το σημείο Α και επιταχύνεται στο σημείο Β.</a:t>
                </a:r>
                <a:r>
                  <a:rPr lang="el-GR" sz="2000" i="1" dirty="0" smtClean="0"/>
                  <a:t/>
                </a:r>
                <a:br>
                  <a:rPr lang="el-GR" sz="2000" i="1" dirty="0" smtClean="0"/>
                </a:br>
                <a:r>
                  <a:rPr lang="el-GR" sz="2000" dirty="0" smtClean="0"/>
                  <a:t>Α) Βρείτε την ταχύτητα στη θέση Β.</a:t>
                </a:r>
                <a:r>
                  <a:rPr lang="el-GR" sz="2000" dirty="0"/>
                  <a:t/>
                </a:r>
                <a:br>
                  <a:rPr lang="el-GR" sz="2000" dirty="0"/>
                </a:br>
                <a:r>
                  <a:rPr lang="el-GR" sz="2000" dirty="0" smtClean="0"/>
                  <a:t>Β) Υπολογίστε το Α) ερώτημα με χρήση εννοιών ενέργειας.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907270"/>
                <a:ext cx="5129050" cy="4493530"/>
              </a:xfrm>
              <a:blipFill rotWithShape="0">
                <a:blip r:embed="rId2"/>
                <a:stretch>
                  <a:fillRect t="-1085"/>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177" y="701040"/>
            <a:ext cx="2978575" cy="5410200"/>
          </a:xfrm>
          <a:prstGeom prst="rect">
            <a:avLst/>
          </a:prstGeom>
        </p:spPr>
      </p:pic>
    </p:spTree>
    <p:extLst>
      <p:ext uri="{BB962C8B-B14F-4D97-AF65-F5344CB8AC3E}">
        <p14:creationId xmlns:p14="http://schemas.microsoft.com/office/powerpoint/2010/main" val="2588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1" y="1907270"/>
            <a:ext cx="5129050" cy="4493530"/>
          </a:xfrm>
        </p:spPr>
        <p:txBody>
          <a:bodyPr>
            <a:normAutofit/>
          </a:bodyPr>
          <a:lstStyle/>
          <a:p>
            <a:r>
              <a:rPr lang="el-GR" b="1" dirty="0" smtClean="0"/>
              <a:t>Παράδειγμα - Λύση:</a:t>
            </a:r>
          </a:p>
          <a:p>
            <a:pPr lvl="1"/>
            <a:r>
              <a:rPr lang="el-GR" sz="2000" dirty="0" smtClean="0"/>
              <a:t>Σωματίδιο φορτίου +</a:t>
            </a:r>
            <a:r>
              <a:rPr lang="en-US" sz="2000" dirty="0" smtClean="0"/>
              <a:t>q </a:t>
            </a:r>
            <a:r>
              <a:rPr lang="el-GR" sz="2000" dirty="0" smtClean="0"/>
              <a:t>μάζας </a:t>
            </a:r>
            <a:r>
              <a:rPr lang="en-US" sz="2000" dirty="0" smtClean="0"/>
              <a:t>m </a:t>
            </a:r>
            <a:r>
              <a:rPr lang="el-GR" sz="2000" dirty="0" smtClean="0"/>
              <a:t>αφήνεται από το σημείο Α και επιταχύνεται στο σημείο Β.</a:t>
            </a:r>
            <a:r>
              <a:rPr lang="el-GR" sz="2000" i="1" dirty="0" smtClean="0"/>
              <a:t/>
            </a:r>
            <a:br>
              <a:rPr lang="el-GR" sz="2000" i="1" dirty="0" smtClean="0"/>
            </a:br>
            <a:r>
              <a:rPr lang="el-GR" sz="2000" dirty="0" smtClean="0"/>
              <a:t>Α) Βρείτε την ταχύτητα στη θέση Β.</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707244"/>
            <a:ext cx="2978575" cy="54102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53320" y="2555760"/>
              <a:ext cx="6618960" cy="3997440"/>
            </p14:xfrm>
          </p:contentPart>
        </mc:Choice>
        <mc:Fallback xmlns="">
          <p:pic>
            <p:nvPicPr>
              <p:cNvPr id="5" name="Ink 4"/>
              <p:cNvPicPr/>
              <p:nvPr/>
            </p:nvPicPr>
            <p:blipFill>
              <a:blip r:embed="rId4"/>
              <a:stretch>
                <a:fillRect/>
              </a:stretch>
            </p:blipFill>
            <p:spPr>
              <a:xfrm>
                <a:off x="542160" y="2541000"/>
                <a:ext cx="6643080" cy="4026240"/>
              </a:xfrm>
              <a:prstGeom prst="rect">
                <a:avLst/>
              </a:prstGeom>
            </p:spPr>
          </p:pic>
        </mc:Fallback>
      </mc:AlternateContent>
    </p:spTree>
    <p:extLst>
      <p:ext uri="{BB962C8B-B14F-4D97-AF65-F5344CB8AC3E}">
        <p14:creationId xmlns:p14="http://schemas.microsoft.com/office/powerpoint/2010/main" val="2971836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1" y="1907270"/>
            <a:ext cx="5129050" cy="4493530"/>
          </a:xfrm>
        </p:spPr>
        <p:txBody>
          <a:bodyPr>
            <a:normAutofit/>
          </a:bodyPr>
          <a:lstStyle/>
          <a:p>
            <a:r>
              <a:rPr lang="el-GR" b="1" dirty="0" smtClean="0"/>
              <a:t>Παράδειγμα - Λύση:</a:t>
            </a:r>
          </a:p>
          <a:p>
            <a:pPr lvl="1"/>
            <a:r>
              <a:rPr lang="el-GR" sz="2000" dirty="0" smtClean="0"/>
              <a:t>Σωματίδιο φορτίου +</a:t>
            </a:r>
            <a:r>
              <a:rPr lang="en-US" sz="2000" dirty="0" smtClean="0"/>
              <a:t>q </a:t>
            </a:r>
            <a:r>
              <a:rPr lang="el-GR" sz="2000" dirty="0" smtClean="0"/>
              <a:t>μάζας </a:t>
            </a:r>
            <a:r>
              <a:rPr lang="en-US" sz="2000" dirty="0" smtClean="0"/>
              <a:t>m </a:t>
            </a:r>
            <a:r>
              <a:rPr lang="el-GR" sz="2000" dirty="0" smtClean="0"/>
              <a:t>αφήνεται από το σημείο Α και επιταχύνεται στο σημείο Β.</a:t>
            </a:r>
            <a:r>
              <a:rPr lang="el-GR" sz="2000" dirty="0"/>
              <a:t/>
            </a:r>
            <a:br>
              <a:rPr lang="el-GR" sz="2000" dirty="0"/>
            </a:br>
            <a:r>
              <a:rPr lang="el-GR" sz="2000" dirty="0" smtClean="0"/>
              <a:t>Β) Υπολογίστε το Α) ερώτημα με χρήση εννοιών ενέργειας.</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177" y="701040"/>
            <a:ext cx="2978575" cy="541020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15520" y="2736720"/>
              <a:ext cx="6625800" cy="3041640"/>
            </p14:xfrm>
          </p:contentPart>
        </mc:Choice>
        <mc:Fallback xmlns="">
          <p:pic>
            <p:nvPicPr>
              <p:cNvPr id="5" name="Ink 4"/>
              <p:cNvPicPr/>
              <p:nvPr/>
            </p:nvPicPr>
            <p:blipFill>
              <a:blip r:embed="rId4"/>
              <a:stretch>
                <a:fillRect/>
              </a:stretch>
            </p:blipFill>
            <p:spPr>
              <a:xfrm>
                <a:off x="507960" y="2724480"/>
                <a:ext cx="6638040" cy="3063240"/>
              </a:xfrm>
              <a:prstGeom prst="rect">
                <a:avLst/>
              </a:prstGeom>
            </p:spPr>
          </p:pic>
        </mc:Fallback>
      </mc:AlternateContent>
    </p:spTree>
    <p:extLst>
      <p:ext uri="{BB962C8B-B14F-4D97-AF65-F5344CB8AC3E}">
        <p14:creationId xmlns:p14="http://schemas.microsoft.com/office/powerpoint/2010/main" val="32762437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fontScale="92500" lnSpcReduction="10000"/>
              </a:bodyPr>
              <a:lstStyle/>
              <a:p>
                <a:r>
                  <a:rPr lang="el-GR" b="1" dirty="0" smtClean="0"/>
                  <a:t>Παράδειγμα:</a:t>
                </a:r>
              </a:p>
              <a:p>
                <a:pPr lvl="1"/>
                <a:r>
                  <a:rPr lang="el-GR" dirty="0" smtClean="0"/>
                  <a:t>Ένα ηλεκτρόνιο μπαίνει </a:t>
                </a:r>
                <a:br>
                  <a:rPr lang="el-GR" dirty="0" smtClean="0"/>
                </a:br>
                <a:r>
                  <a:rPr lang="el-GR" dirty="0" smtClean="0"/>
                  <a:t>σε μια περιοχή ομογενούς </a:t>
                </a:r>
                <a:br>
                  <a:rPr lang="el-GR" dirty="0" smtClean="0"/>
                </a:br>
                <a:r>
                  <a:rPr lang="el-GR" dirty="0" smtClean="0"/>
                  <a:t>ηλεκτρικού πεδίου όπως </a:t>
                </a:r>
                <a:br>
                  <a:rPr lang="el-GR" dirty="0" smtClean="0"/>
                </a:br>
                <a:r>
                  <a:rPr lang="el-GR" dirty="0" smtClean="0"/>
                  <a:t>στο σχήμα. Η αρχική ταχύτητά </a:t>
                </a:r>
                <a:br>
                  <a:rPr lang="el-GR" dirty="0" smtClean="0"/>
                </a:br>
                <a:r>
                  <a:rPr lang="el-GR" dirty="0" smtClean="0"/>
                  <a:t>του είναι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oMath>
                </a14:m>
                <a:r>
                  <a:rPr lang="en-US" dirty="0" smtClean="0"/>
                  <a:t> m/s </a:t>
                </a:r>
                <a:r>
                  <a:rPr lang="el-GR" dirty="0" smtClean="0"/>
                  <a:t>και </a:t>
                </a:r>
                <a:br>
                  <a:rPr lang="el-GR" dirty="0" smtClean="0"/>
                </a:b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=200</m:t>
                    </m:r>
                  </m:oMath>
                </a14:m>
                <a:r>
                  <a:rPr lang="en-US" dirty="0" smtClean="0"/>
                  <a:t> N/C. </a:t>
                </a:r>
                <a:r>
                  <a:rPr lang="el-GR" dirty="0" smtClean="0"/>
                  <a:t>Το οριζόντιο </a:t>
                </a:r>
                <a:br>
                  <a:rPr lang="el-GR" dirty="0" smtClean="0"/>
                </a:br>
                <a:r>
                  <a:rPr lang="el-GR" dirty="0" smtClean="0"/>
                  <a:t>μήκος των πλακών είναι </a:t>
                </a: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=0.1</m:t>
                    </m:r>
                  </m:oMath>
                </a14:m>
                <a:r>
                  <a:rPr lang="en-US" dirty="0" smtClean="0"/>
                  <a:t> m.</a:t>
                </a:r>
                <a:br>
                  <a:rPr lang="en-US" dirty="0" smtClean="0"/>
                </a:br>
                <a:r>
                  <a:rPr lang="en-US" dirty="0" smtClean="0"/>
                  <a:t>A) </a:t>
                </a:r>
                <a:r>
                  <a:rPr lang="el-GR" dirty="0" smtClean="0"/>
                  <a:t>Βρείτε την επιτάχυνση του ηλεκτρονίου όσο βρίσκεται ανάμεσα στις πλάκες.</a:t>
                </a:r>
                <a:br>
                  <a:rPr lang="el-GR" dirty="0" smtClean="0"/>
                </a:br>
                <a:r>
                  <a:rPr lang="el-GR" dirty="0" smtClean="0"/>
                  <a:t>Β) Υποθέτοντας ότι το ηλεκτρόνιο μπαίνει στο πεδίο τη χρονική στιγμή </a:t>
                </a:r>
                <a14:m>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=0</m:t>
                    </m:r>
                  </m:oMath>
                </a14:m>
                <a:r>
                  <a:rPr lang="en-US" dirty="0" smtClean="0"/>
                  <a:t>, </a:t>
                </a:r>
                <a:r>
                  <a:rPr lang="el-GR" dirty="0" smtClean="0"/>
                  <a:t>βρείτε το χρόνο που εγκαταλείπει το πεδίο.</a:t>
                </a:r>
                <a:br>
                  <a:rPr lang="el-GR" dirty="0" smtClean="0"/>
                </a:br>
                <a:r>
                  <a:rPr lang="el-GR" dirty="0" smtClean="0"/>
                  <a:t>Γ) Υποθέτοντας ότι η </a:t>
                </a:r>
                <a:r>
                  <a:rPr lang="en-US" dirty="0" smtClean="0"/>
                  <a:t>y</a:t>
                </a:r>
                <a:r>
                  <a:rPr lang="el-GR" dirty="0" smtClean="0"/>
                  <a:t>-συνιστώσα του ηλεκτρονίου όταν μπαίνει στο ηλεκτρικό πεδίο είναι </a:t>
                </a:r>
                <a14:m>
                  <m:oMath xmlns:m="http://schemas.openxmlformats.org/officeDocument/2006/math">
                    <m:r>
                      <m:rPr>
                        <m:sty m:val="p"/>
                      </m:rPr>
                      <a:rPr lang="en-US" b="0" i="0" smtClean="0">
                        <a:latin typeface="Cambria Math" panose="02040503050406030204" pitchFamily="18" charset="0"/>
                      </a:rPr>
                      <m:t>y</m:t>
                    </m:r>
                    <m:r>
                      <a:rPr lang="en-US" i="1">
                        <a:latin typeface="Cambria Math" panose="02040503050406030204" pitchFamily="18" charset="0"/>
                      </a:rPr>
                      <m:t>=0</m:t>
                    </m:r>
                  </m:oMath>
                </a14:m>
                <a:r>
                  <a:rPr lang="en-US" dirty="0" smtClean="0"/>
                  <a:t>, </a:t>
                </a:r>
                <a:r>
                  <a:rPr lang="el-GR" dirty="0" smtClean="0"/>
                  <a:t>ποια είναι αυτή με την οποία εγκαταλείπει το πεδίο;</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600" b="-2267"/>
                </a:stretch>
              </a:blipFill>
            </p:spPr>
            <p:txBody>
              <a:bodyPr/>
              <a:lstStyle/>
              <a:p>
                <a:r>
                  <a:rPr lang="el-GR">
                    <a:noFill/>
                  </a:rPr>
                  <a:t> </a:t>
                </a:r>
              </a:p>
            </p:txBody>
          </p:sp>
        </mc:Fallback>
      </mc:AlternateContent>
    </p:spTree>
    <p:extLst>
      <p:ext uri="{BB962C8B-B14F-4D97-AF65-F5344CB8AC3E}">
        <p14:creationId xmlns:p14="http://schemas.microsoft.com/office/powerpoint/2010/main" val="104379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907270"/>
                <a:ext cx="7860058" cy="4569730"/>
              </a:xfrm>
            </p:spPr>
            <p:txBody>
              <a:bodyPr>
                <a:normAutofit/>
              </a:bodyPr>
              <a:lstStyle/>
              <a:p>
                <a:r>
                  <a:rPr lang="el-GR" b="1" dirty="0" smtClean="0"/>
                  <a:t>Παράδειγμα - Λύση:</a:t>
                </a:r>
              </a:p>
              <a:p>
                <a:pPr lvl="1"/>
                <a:r>
                  <a:rPr lang="el-GR" dirty="0" smtClean="0"/>
                  <a:t>Η αρχική ταχύτητά του </a:t>
                </a:r>
                <a:br>
                  <a:rPr lang="el-GR" dirty="0" smtClean="0"/>
                </a:br>
                <a:r>
                  <a:rPr lang="el-GR" dirty="0" smtClean="0"/>
                  <a:t>είναι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oMath>
                </a14:m>
                <a:r>
                  <a:rPr lang="en-US" dirty="0" smtClean="0"/>
                  <a:t> m/s </a:t>
                </a:r>
                <a:r>
                  <a:rPr lang="el-GR" dirty="0" smtClean="0"/>
                  <a:t>και </a:t>
                </a:r>
                <a:br>
                  <a:rPr lang="el-GR" dirty="0" smtClean="0"/>
                </a:b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=200</m:t>
                    </m:r>
                  </m:oMath>
                </a14:m>
                <a:r>
                  <a:rPr lang="en-US" dirty="0" smtClean="0"/>
                  <a:t> N/C. </a:t>
                </a:r>
                <a:r>
                  <a:rPr lang="el-GR" dirty="0" smtClean="0"/>
                  <a:t>Το οριζόντιο </a:t>
                </a:r>
                <a:br>
                  <a:rPr lang="el-GR" dirty="0" smtClean="0"/>
                </a:br>
                <a:r>
                  <a:rPr lang="el-GR" dirty="0" smtClean="0"/>
                  <a:t>μήκος των πλακών είναι </a:t>
                </a:r>
                <a:br>
                  <a:rPr lang="el-GR" dirty="0" smtClean="0"/>
                </a:b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=0.1</m:t>
                    </m:r>
                  </m:oMath>
                </a14:m>
                <a:r>
                  <a:rPr lang="en-US" dirty="0" smtClean="0"/>
                  <a:t> m.</a:t>
                </a:r>
                <a:br>
                  <a:rPr lang="en-US" dirty="0" smtClean="0"/>
                </a:br>
                <a:r>
                  <a:rPr lang="en-US" dirty="0" smtClean="0"/>
                  <a:t>A) </a:t>
                </a:r>
                <a:r>
                  <a:rPr lang="el-GR" dirty="0" smtClean="0"/>
                  <a:t>Βρείτε την επιτάχυνση του ηλεκτρονίου όσο βρίσκεται ανάμεσα στις πλάκες.</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907270"/>
                <a:ext cx="7860058"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13800" y="2371680"/>
              <a:ext cx="7919640" cy="3848400"/>
            </p14:xfrm>
          </p:contentPart>
        </mc:Choice>
        <mc:Fallback xmlns="">
          <p:pic>
            <p:nvPicPr>
              <p:cNvPr id="5" name="Ink 4"/>
              <p:cNvPicPr/>
              <p:nvPr/>
            </p:nvPicPr>
            <p:blipFill>
              <a:blip r:embed="rId5"/>
              <a:stretch>
                <a:fillRect/>
              </a:stretch>
            </p:blipFill>
            <p:spPr>
              <a:xfrm>
                <a:off x="604800" y="2358000"/>
                <a:ext cx="7939800" cy="3875760"/>
              </a:xfrm>
              <a:prstGeom prst="rect">
                <a:avLst/>
              </a:prstGeom>
            </p:spPr>
          </p:pic>
        </mc:Fallback>
      </mc:AlternateContent>
    </p:spTree>
    <p:extLst>
      <p:ext uri="{BB962C8B-B14F-4D97-AF65-F5344CB8AC3E}">
        <p14:creationId xmlns:p14="http://schemas.microsoft.com/office/powerpoint/2010/main" val="30024652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907270"/>
                <a:ext cx="7860058" cy="4569730"/>
              </a:xfrm>
            </p:spPr>
            <p:txBody>
              <a:bodyPr>
                <a:normAutofit/>
              </a:bodyPr>
              <a:lstStyle/>
              <a:p>
                <a:r>
                  <a:rPr lang="el-GR" b="1" dirty="0" smtClean="0"/>
                  <a:t>Παράδειγμα - Λύση:</a:t>
                </a:r>
              </a:p>
              <a:p>
                <a:pPr lvl="1"/>
                <a:r>
                  <a:rPr lang="el-GR" dirty="0" smtClean="0"/>
                  <a:t>Η αρχική ταχύτητά του </a:t>
                </a:r>
                <a:br>
                  <a:rPr lang="el-GR" dirty="0" smtClean="0"/>
                </a:br>
                <a:r>
                  <a:rPr lang="el-GR" dirty="0" smtClean="0"/>
                  <a:t>είναι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oMath>
                </a14:m>
                <a:r>
                  <a:rPr lang="en-US" dirty="0" smtClean="0"/>
                  <a:t> m/s </a:t>
                </a:r>
                <a:r>
                  <a:rPr lang="el-GR" dirty="0" smtClean="0"/>
                  <a:t>και </a:t>
                </a:r>
                <a:br>
                  <a:rPr lang="el-GR" dirty="0" smtClean="0"/>
                </a:b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=200</m:t>
                    </m:r>
                  </m:oMath>
                </a14:m>
                <a:r>
                  <a:rPr lang="en-US" dirty="0" smtClean="0"/>
                  <a:t> N/C. </a:t>
                </a:r>
                <a:r>
                  <a:rPr lang="el-GR" dirty="0" smtClean="0"/>
                  <a:t>Το οριζόντιο </a:t>
                </a:r>
                <a:br>
                  <a:rPr lang="el-GR" dirty="0" smtClean="0"/>
                </a:br>
                <a:r>
                  <a:rPr lang="el-GR" dirty="0" smtClean="0"/>
                  <a:t>μήκος των πλακών είναι </a:t>
                </a:r>
                <a:br>
                  <a:rPr lang="el-GR" dirty="0" smtClean="0"/>
                </a:b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=0.1</m:t>
                    </m:r>
                  </m:oMath>
                </a14:m>
                <a:r>
                  <a:rPr lang="en-US" dirty="0" smtClean="0"/>
                  <a:t> m.</a:t>
                </a:r>
                <a:br>
                  <a:rPr lang="en-US" dirty="0" smtClean="0"/>
                </a:br>
                <a:r>
                  <a:rPr lang="el-GR" dirty="0"/>
                  <a:t>Β) Υποθέτοντας ότι το ηλεκτρόνιο μπαίνει στο πεδίο τη χρονική στιγμή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=0</m:t>
                    </m:r>
                  </m:oMath>
                </a14:m>
                <a:r>
                  <a:rPr lang="en-US" dirty="0"/>
                  <a:t>, </a:t>
                </a:r>
                <a:r>
                  <a:rPr lang="el-GR" dirty="0"/>
                  <a:t>βρείτε το χρόνο που εγκαταλείπει το πεδίο.</a:t>
                </a:r>
                <a:br>
                  <a:rPr lang="el-GR" dirty="0"/>
                </a:b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907270"/>
                <a:ext cx="7860058"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3560" y="2371320"/>
              <a:ext cx="7525080" cy="3605400"/>
            </p14:xfrm>
          </p:contentPart>
        </mc:Choice>
        <mc:Fallback xmlns="">
          <p:pic>
            <p:nvPicPr>
              <p:cNvPr id="5" name="Ink 4"/>
              <p:cNvPicPr/>
              <p:nvPr/>
            </p:nvPicPr>
            <p:blipFill>
              <a:blip r:embed="rId5"/>
              <a:stretch>
                <a:fillRect/>
              </a:stretch>
            </p:blipFill>
            <p:spPr>
              <a:xfrm>
                <a:off x="573120" y="2357280"/>
                <a:ext cx="7549200" cy="3624120"/>
              </a:xfrm>
              <a:prstGeom prst="rect">
                <a:avLst/>
              </a:prstGeom>
            </p:spPr>
          </p:pic>
        </mc:Fallback>
      </mc:AlternateContent>
    </p:spTree>
    <p:extLst>
      <p:ext uri="{BB962C8B-B14F-4D97-AF65-F5344CB8AC3E}">
        <p14:creationId xmlns:p14="http://schemas.microsoft.com/office/powerpoint/2010/main" val="3340202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Ηλεκτρομαγνητισμός</a:t>
            </a:r>
          </a:p>
          <a:p>
            <a:r>
              <a:rPr lang="el-GR" b="1" dirty="0" smtClean="0">
                <a:effectLst>
                  <a:outerShdw blurRad="38100" dist="38100" dir="2700000" algn="tl">
                    <a:srgbClr val="000000">
                      <a:alpha val="43137"/>
                    </a:srgbClr>
                  </a:outerShdw>
                </a:effectLst>
              </a:rPr>
              <a:t>Ηλεκτρικά Πεδία</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Μητέρα και κόρη απολαμβάνουν την επίδραση της ηλεκτρικής φόρτισης των σωμάτων τους. Κάθε μια ξεχωριστή τρίχα των μαλλιών τους φορτίζεται και προκύπτει μια απωθητική δύναμη μεταξύ των τριχών, με αποτέλεσμα να «σηκώνονται οι τρίχες τους». </a:t>
            </a:r>
            <a:r>
              <a:rPr lang="el-GR" sz="1050" dirty="0" smtClean="0">
                <a:solidFill>
                  <a:srgbClr val="FF0000"/>
                </a:solidFill>
                <a:latin typeface="Cambria" panose="02040503050406030204" pitchFamily="18" charset="0"/>
                <a:sym typeface="Wingdings" panose="05000000000000000000" pitchFamily="2" charset="2"/>
              </a:rPr>
              <a:t> (</a:t>
            </a:r>
            <a:r>
              <a:rPr lang="en-US" sz="1050" dirty="0" smtClean="0">
                <a:solidFill>
                  <a:srgbClr val="FF0000"/>
                </a:solidFill>
                <a:latin typeface="Cambria" panose="02040503050406030204" pitchFamily="18" charset="0"/>
                <a:sym typeface="Wingdings" panose="05000000000000000000" pitchFamily="2" charset="2"/>
              </a:rPr>
              <a:t>Courtesy of Resonance Research Corporation)</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15802"/>
            <a:ext cx="4191000" cy="3440343"/>
          </a:xfrm>
          <a:prstGeom prst="rect">
            <a:avLst/>
          </a:prstGeom>
        </p:spPr>
      </p:pic>
    </p:spTree>
    <p:extLst>
      <p:ext uri="{BB962C8B-B14F-4D97-AF65-F5344CB8AC3E}">
        <p14:creationId xmlns:p14="http://schemas.microsoft.com/office/powerpoint/2010/main" val="2402997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462" y="710292"/>
            <a:ext cx="3852946" cy="3328308"/>
          </a:xfrm>
          <a:prstGeom prst="rect">
            <a:avLst/>
          </a:prstGeom>
        </p:spPr>
      </p:pic>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907270"/>
                <a:ext cx="7860058" cy="4569730"/>
              </a:xfrm>
            </p:spPr>
            <p:txBody>
              <a:bodyPr>
                <a:normAutofit/>
              </a:bodyPr>
              <a:lstStyle/>
              <a:p>
                <a:r>
                  <a:rPr lang="el-GR" b="1" dirty="0" smtClean="0"/>
                  <a:t>Παράδειγμα - Λύση:</a:t>
                </a:r>
              </a:p>
              <a:p>
                <a:pPr lvl="1"/>
                <a:r>
                  <a:rPr lang="el-GR" dirty="0" smtClean="0"/>
                  <a:t>Η αρχική ταχύτητά του </a:t>
                </a:r>
                <a:br>
                  <a:rPr lang="el-GR" dirty="0" smtClean="0"/>
                </a:br>
                <a:r>
                  <a:rPr lang="el-GR" dirty="0" smtClean="0"/>
                  <a:t>είναι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𝑢</m:t>
                        </m:r>
                      </m:e>
                      <m:sub>
                        <m:r>
                          <a:rPr lang="en-US" b="0" i="1" smtClean="0">
                            <a:latin typeface="Cambria Math" panose="02040503050406030204" pitchFamily="18" charset="0"/>
                          </a:rPr>
                          <m:t>𝑖</m:t>
                        </m:r>
                      </m:sub>
                    </m:sSub>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6</m:t>
                        </m:r>
                      </m:sup>
                    </m:sSup>
                  </m:oMath>
                </a14:m>
                <a:r>
                  <a:rPr lang="en-US" dirty="0" smtClean="0"/>
                  <a:t> m/s </a:t>
                </a:r>
                <a:r>
                  <a:rPr lang="el-GR" dirty="0" smtClean="0"/>
                  <a:t>και </a:t>
                </a:r>
                <a:br>
                  <a:rPr lang="el-GR" dirty="0" smtClean="0"/>
                </a:b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=200</m:t>
                    </m:r>
                  </m:oMath>
                </a14:m>
                <a:r>
                  <a:rPr lang="en-US" dirty="0" smtClean="0"/>
                  <a:t> N/C. </a:t>
                </a:r>
                <a:r>
                  <a:rPr lang="el-GR" dirty="0" smtClean="0"/>
                  <a:t>Το οριζόντιο </a:t>
                </a:r>
                <a:br>
                  <a:rPr lang="el-GR" dirty="0" smtClean="0"/>
                </a:br>
                <a:r>
                  <a:rPr lang="el-GR" dirty="0" smtClean="0"/>
                  <a:t>μήκος των πλακών είναι </a:t>
                </a:r>
                <a:br>
                  <a:rPr lang="el-GR" dirty="0" smtClean="0"/>
                </a:br>
                <a14:m>
                  <m:oMath xmlns:m="http://schemas.openxmlformats.org/officeDocument/2006/math">
                    <m:r>
                      <a:rPr lang="en-US" b="0" i="1" smtClean="0">
                        <a:latin typeface="Cambria Math" panose="02040503050406030204" pitchFamily="18" charset="0"/>
                      </a:rPr>
                      <m:t>𝑙</m:t>
                    </m:r>
                    <m:r>
                      <a:rPr lang="en-US" b="0" i="1" smtClean="0">
                        <a:latin typeface="Cambria Math" panose="02040503050406030204" pitchFamily="18" charset="0"/>
                      </a:rPr>
                      <m:t>=0.1</m:t>
                    </m:r>
                  </m:oMath>
                </a14:m>
                <a:r>
                  <a:rPr lang="en-US" dirty="0" smtClean="0"/>
                  <a:t> m.</a:t>
                </a:r>
                <a:br>
                  <a:rPr lang="en-US" dirty="0" smtClean="0"/>
                </a:br>
                <a:r>
                  <a:rPr lang="el-GR" dirty="0"/>
                  <a:t>Γ) Υποθέτοντας ότι η </a:t>
                </a:r>
                <a:r>
                  <a:rPr lang="en-US" dirty="0"/>
                  <a:t>y</a:t>
                </a:r>
                <a:r>
                  <a:rPr lang="el-GR" dirty="0"/>
                  <a:t>-συνιστώσα του ηλεκτρονίου όταν μπαίνει στο ηλεκτρικό πεδίο είναι </a:t>
                </a:r>
                <a14:m>
                  <m:oMath xmlns:m="http://schemas.openxmlformats.org/officeDocument/2006/math">
                    <m:r>
                      <m:rPr>
                        <m:sty m:val="p"/>
                      </m:rPr>
                      <a:rPr lang="en-US">
                        <a:latin typeface="Cambria Math" panose="02040503050406030204" pitchFamily="18" charset="0"/>
                      </a:rPr>
                      <m:t>y</m:t>
                    </m:r>
                    <m:r>
                      <a:rPr lang="en-US" i="1">
                        <a:latin typeface="Cambria Math" panose="02040503050406030204" pitchFamily="18" charset="0"/>
                      </a:rPr>
                      <m:t>=0</m:t>
                    </m:r>
                  </m:oMath>
                </a14:m>
                <a:r>
                  <a:rPr lang="en-US" dirty="0"/>
                  <a:t>, </a:t>
                </a:r>
                <a:r>
                  <a:rPr lang="el-GR" dirty="0"/>
                  <a:t>ποια είναι αυτή με την οποία εγκαταλείπει το πεδίο;</a:t>
                </a:r>
              </a:p>
              <a:p>
                <a:pPr marL="365760" lvl="1" indent="0">
                  <a:buNone/>
                </a:pPr>
                <a:r>
                  <a:rPr lang="el-GR" dirty="0"/>
                  <a:t/>
                </a:r>
                <a:br>
                  <a:rPr lang="el-GR" dirty="0"/>
                </a:b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907270"/>
                <a:ext cx="7860058" cy="4569730"/>
              </a:xfrm>
              <a:blipFill rotWithShape="0">
                <a:blip r:embed="rId3"/>
                <a:stretch>
                  <a:fillRect t="-1067"/>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26680" y="2355120"/>
              <a:ext cx="7479360" cy="3967200"/>
            </p14:xfrm>
          </p:contentPart>
        </mc:Choice>
        <mc:Fallback xmlns="">
          <p:pic>
            <p:nvPicPr>
              <p:cNvPr id="5" name="Ink 4"/>
              <p:cNvPicPr/>
              <p:nvPr/>
            </p:nvPicPr>
            <p:blipFill>
              <a:blip r:embed="rId5"/>
              <a:stretch>
                <a:fillRect/>
              </a:stretch>
            </p:blipFill>
            <p:spPr>
              <a:xfrm>
                <a:off x="515520" y="2341440"/>
                <a:ext cx="7504200" cy="3992040"/>
              </a:xfrm>
              <a:prstGeom prst="rect">
                <a:avLst/>
              </a:prstGeom>
            </p:spPr>
          </p:pic>
        </mc:Fallback>
      </mc:AlternateContent>
    </p:spTree>
    <p:extLst>
      <p:ext uri="{BB962C8B-B14F-4D97-AF65-F5344CB8AC3E}">
        <p14:creationId xmlns:p14="http://schemas.microsoft.com/office/powerpoint/2010/main" val="18564159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Ο νόμος του </a:t>
            </a:r>
            <a:r>
              <a:rPr lang="en-US" dirty="0" smtClean="0"/>
              <a:t>Gauss</a:t>
            </a:r>
            <a:endParaRPr lang="el-GR" dirty="0"/>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a:t>
            </a:r>
            <a:r>
              <a:rPr lang="el-GR" sz="1050" dirty="0" smtClean="0">
                <a:solidFill>
                  <a:srgbClr val="FF0000"/>
                </a:solidFill>
                <a:latin typeface="Cambria" panose="02040503050406030204" pitchFamily="18" charset="0"/>
              </a:rPr>
              <a:t>: Σε μια επιτραπέζια μπάλα πλάσματος, οι χρωματιστές γραμμές που βγαίνουν από τη σφαίρα αποδεικνύουν την ύπαρξη ισχυρού ηλεκτρικού πεδίου. Με το νόμο του </a:t>
            </a:r>
            <a:r>
              <a:rPr lang="en-US" sz="1050" dirty="0" smtClean="0">
                <a:solidFill>
                  <a:srgbClr val="FF0000"/>
                </a:solidFill>
                <a:latin typeface="Cambria" panose="02040503050406030204" pitchFamily="18" charset="0"/>
              </a:rPr>
              <a:t>Gauss, </a:t>
            </a:r>
            <a:r>
              <a:rPr lang="el-GR" sz="1050" dirty="0" smtClean="0">
                <a:solidFill>
                  <a:srgbClr val="FF0000"/>
                </a:solidFill>
                <a:latin typeface="Cambria" panose="02040503050406030204" pitchFamily="18" charset="0"/>
              </a:rPr>
              <a:t>δείχνουμε ότι το ηλεκτρικό πεδίο που περιβάλλει μια ομοιόμορφα φορτισμένη σφαίρα είναι όμοιο με αυτό γύρω από ένα σημειακό φορτίο.</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83801"/>
            <a:ext cx="4191000" cy="3179604"/>
          </a:xfrm>
          <a:prstGeom prst="rect">
            <a:avLst/>
          </a:prstGeom>
        </p:spPr>
      </p:pic>
    </p:spTree>
    <p:extLst>
      <p:ext uri="{BB962C8B-B14F-4D97-AF65-F5344CB8AC3E}">
        <p14:creationId xmlns:p14="http://schemas.microsoft.com/office/powerpoint/2010/main" val="10571652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Ο νόμος του </a:t>
            </a:r>
            <a:r>
              <a:rPr lang="en-US" b="1" dirty="0">
                <a:effectLst>
                  <a:outerShdw blurRad="38100" dist="38100" dir="2700000" algn="tl">
                    <a:srgbClr val="000000">
                      <a:alpha val="43137"/>
                    </a:srgbClr>
                  </a:outerShdw>
                </a:effectLst>
              </a:rPr>
              <a:t>Gauss</a:t>
            </a:r>
            <a:endParaRPr lang="el-GR" b="1" dirty="0">
              <a:effectLst>
                <a:outerShdw blurRad="38100" dist="38100" dir="2700000" algn="tl">
                  <a:srgbClr val="000000">
                    <a:alpha val="43137"/>
                  </a:srgbClr>
                </a:outerShdw>
              </a:effectLst>
            </a:endParaRPr>
          </a:p>
          <a:p>
            <a:endParaRPr lang="el-GR" b="1"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 Σε μια επιτραπέζια μπάλα πλάσματος, οι χρωματιστές γραμμές που βγαίνουν από τη σφαίρα αποδεικνύουν την ύπαρξη ισχυρού ηλεκτρικού πεδίου. Με το νόμο του </a:t>
            </a:r>
            <a:r>
              <a:rPr lang="en-US" sz="1050" dirty="0">
                <a:solidFill>
                  <a:srgbClr val="FF0000"/>
                </a:solidFill>
                <a:latin typeface="Cambria" panose="02040503050406030204" pitchFamily="18" charset="0"/>
              </a:rPr>
              <a:t>Gauss, </a:t>
            </a:r>
            <a:r>
              <a:rPr lang="el-GR" sz="1050" dirty="0">
                <a:solidFill>
                  <a:srgbClr val="FF0000"/>
                </a:solidFill>
                <a:latin typeface="Cambria" panose="02040503050406030204" pitchFamily="18" charset="0"/>
              </a:rPr>
              <a:t>δείχνουμε ότι το ηλεκτρικό πεδίο που περιβάλλει μια ομοιόμορφα φορτισμένη σφαίρα είναι όμοιο με αυτό γύρω από ένα σημειακό φορτίο.</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83801"/>
            <a:ext cx="4191000" cy="3179604"/>
          </a:xfrm>
          <a:prstGeom prst="rect">
            <a:avLst/>
          </a:prstGeom>
        </p:spPr>
      </p:pic>
    </p:spTree>
    <p:extLst>
      <p:ext uri="{BB962C8B-B14F-4D97-AF65-F5344CB8AC3E}">
        <p14:creationId xmlns:p14="http://schemas.microsoft.com/office/powerpoint/2010/main" val="18733776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2671" y="3124200"/>
            <a:ext cx="2557928" cy="2451501"/>
          </a:xfrm>
          <a:prstGeom prst="rect">
            <a:avLst/>
          </a:prstGeom>
        </p:spPr>
      </p:pic>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dirty="0" smtClean="0"/>
                  <a:t>Ως τώρα, θεωρήσαμε το φαινόμενο των δυναμικών γραμμών ποιοτικά</a:t>
                </a:r>
              </a:p>
              <a:p>
                <a:r>
                  <a:rPr lang="el-GR" dirty="0" smtClean="0"/>
                  <a:t>Τώρα, θα το μελετήσουμε πιο «ποσοτικά»</a:t>
                </a:r>
              </a:p>
              <a:p>
                <a:r>
                  <a:rPr lang="el-GR" dirty="0" smtClean="0"/>
                  <a:t>Έστω ένα ομογενές ηλεκτρικό πεδίο</a:t>
                </a:r>
              </a:p>
              <a:p>
                <a:pPr lvl="1"/>
                <a:r>
                  <a:rPr lang="el-GR" dirty="0" smtClean="0"/>
                  <a:t>Οι δυναμικές γραμμές περνούν </a:t>
                </a:r>
                <a:br>
                  <a:rPr lang="el-GR" dirty="0" smtClean="0"/>
                </a:br>
                <a:r>
                  <a:rPr lang="el-GR" dirty="0" smtClean="0"/>
                  <a:t>κάθετα την επιφάνεια</a:t>
                </a:r>
                <a:r>
                  <a:rPr lang="en-US" dirty="0" smtClean="0"/>
                  <a:t> </a:t>
                </a:r>
                <a:r>
                  <a:rPr lang="el-GR" dirty="0" smtClean="0"/>
                  <a:t>εμβαδού </a:t>
                </a:r>
                <a14:m>
                  <m:oMath xmlns:m="http://schemas.openxmlformats.org/officeDocument/2006/math">
                    <m:r>
                      <a:rPr lang="en-US" b="0" i="1" smtClean="0">
                        <a:latin typeface="Cambria Math" panose="02040503050406030204" pitchFamily="18" charset="0"/>
                      </a:rPr>
                      <m:t>𝐴</m:t>
                    </m:r>
                  </m:oMath>
                </a14:m>
                <a:endParaRPr lang="el-GR" dirty="0" smtClean="0"/>
              </a:p>
              <a:p>
                <a:pPr lvl="1"/>
                <a:r>
                  <a:rPr lang="el-GR" dirty="0" smtClean="0"/>
                  <a:t>Θυμηθείτε: πυκνότητα γραμμών</a:t>
                </a:r>
                <a:br>
                  <a:rPr lang="el-GR" dirty="0" smtClean="0"/>
                </a:br>
                <a:r>
                  <a:rPr lang="el-GR" dirty="0" smtClean="0"/>
                  <a:t>ανάλογη του μέτρου του πεδίου</a:t>
                </a:r>
              </a:p>
              <a:p>
                <a:pPr lvl="1"/>
                <a:r>
                  <a:rPr lang="el-GR" dirty="0" smtClean="0"/>
                  <a:t>Ο αριθμός γραμμών είναι ανάλογος</a:t>
                </a:r>
                <a:br>
                  <a:rPr lang="el-GR" dirty="0" smtClean="0"/>
                </a:br>
                <a:r>
                  <a:rPr lang="el-GR" dirty="0" smtClean="0"/>
                  <a:t>του γινομένου </a:t>
                </a:r>
                <a14:m>
                  <m:oMath xmlns:m="http://schemas.openxmlformats.org/officeDocument/2006/math">
                    <m:r>
                      <a:rPr lang="en-US" b="0" i="1" smtClean="0">
                        <a:latin typeface="Cambria Math" panose="02040503050406030204" pitchFamily="18" charset="0"/>
                      </a:rPr>
                      <m:t>𝐸𝐴</m:t>
                    </m:r>
                  </m:oMath>
                </a14:m>
                <a:endParaRPr lang="en-US" b="0" dirty="0" smtClean="0"/>
              </a:p>
              <a:p>
                <a:pPr lvl="1"/>
                <a:r>
                  <a:rPr lang="el-GR" dirty="0" smtClean="0"/>
                  <a:t>Αυτό το γινόμενο ονομάζεται </a:t>
                </a:r>
                <a:r>
                  <a:rPr lang="el-GR" b="1" dirty="0" smtClean="0"/>
                  <a:t>ηλεκτρική ροή </a:t>
                </a:r>
                <a14:m>
                  <m:oMath xmlns:m="http://schemas.openxmlformats.org/officeDocument/2006/math">
                    <m:sSub>
                      <m:sSubPr>
                        <m:ctrlPr>
                          <a:rPr lang="el-GR" b="1" i="1" smtClean="0">
                            <a:latin typeface="Cambria Math" panose="02040503050406030204" pitchFamily="18" charset="0"/>
                          </a:rPr>
                        </m:ctrlPr>
                      </m:sSubPr>
                      <m:e>
                        <m:r>
                          <a:rPr lang="el-GR" b="1" i="0" smtClean="0">
                            <a:latin typeface="Cambria Math" panose="02040503050406030204" pitchFamily="18" charset="0"/>
                          </a:rPr>
                          <m:t>𝚽</m:t>
                        </m:r>
                      </m:e>
                      <m:sub>
                        <m:r>
                          <a:rPr lang="en-US" b="1" i="1" smtClean="0">
                            <a:latin typeface="Cambria Math" panose="02040503050406030204" pitchFamily="18" charset="0"/>
                          </a:rPr>
                          <m:t>𝑬</m:t>
                        </m:r>
                      </m:sub>
                    </m:sSub>
                  </m:oMath>
                </a14:m>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1">
                <a:blip r:embed="rId3"/>
                <a:stretch>
                  <a:fillRect t="-1067"/>
                </a:stretch>
              </a:blipFill>
            </p:spPr>
            <p:txBody>
              <a:bodyPr/>
              <a:lstStyle/>
              <a:p>
                <a:r>
                  <a:rPr lang="en-US">
                    <a:noFill/>
                  </a:rPr>
                  <a:t> </a:t>
                </a:r>
              </a:p>
            </p:txBody>
          </p:sp>
        </mc:Fallback>
      </mc:AlternateContent>
    </p:spTree>
    <p:extLst>
      <p:ext uri="{BB962C8B-B14F-4D97-AF65-F5344CB8AC3E}">
        <p14:creationId xmlns:p14="http://schemas.microsoft.com/office/powerpoint/2010/main" val="313204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2431" y="1883772"/>
            <a:ext cx="3081320" cy="3365901"/>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Ηλεκτρική Ροή</a:t>
                </a:r>
                <a:endParaRPr lang="en-US" b="1" dirty="0" smtClean="0"/>
              </a:p>
              <a:p>
                <a:pPr lvl="1"/>
                <a:r>
                  <a:rPr lang="el-GR" dirty="0" smtClean="0"/>
                  <a:t>Αν η επιφάνεια δεν είναι κάθετη</a:t>
                </a:r>
                <a:br>
                  <a:rPr lang="el-GR" dirty="0" smtClean="0"/>
                </a:br>
                <a:r>
                  <a:rPr lang="el-GR" dirty="0" smtClean="0"/>
                  <a:t>τότε η ηλεκτρική ροή δίνεται ως</a:t>
                </a:r>
                <a:r>
                  <a:rPr lang="el-GR" dirty="0"/>
                  <a:t> </a:t>
                </a:r>
                <a:r>
                  <a:rPr lang="el-GR" dirty="0" smtClean="0"/>
                  <a:t/>
                </a:r>
                <a:br>
                  <a:rPr lang="el-GR" dirty="0" smtClean="0"/>
                </a:br>
                <a:r>
                  <a:rPr lang="el-GR" dirty="0" smtClean="0"/>
                  <a:t>	</a:t>
                </a:r>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r>
                      <a:rPr lang="en-US" b="0" i="1" smtClean="0">
                        <a:latin typeface="Cambria Math" panose="02040503050406030204" pitchFamily="18" charset="0"/>
                      </a:rPr>
                      <m:t>𝐸</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m:t>
                        </m:r>
                      </m:sub>
                    </m:sSub>
                    <m:r>
                      <a:rPr lang="en-US" b="0" i="0" smtClean="0">
                        <a:latin typeface="Cambria Math" panose="02040503050406030204" pitchFamily="18" charset="0"/>
                      </a:rPr>
                      <m:t>=</m:t>
                    </m:r>
                    <m:r>
                      <a:rPr lang="en-US" b="0" i="1" smtClean="0">
                        <a:latin typeface="Cambria Math" panose="02040503050406030204" pitchFamily="18" charset="0"/>
                      </a:rPr>
                      <m:t>𝐸𝐴</m:t>
                    </m:r>
                    <m:r>
                      <a:rPr lang="en-US" b="0" i="1" smtClean="0">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𝜃</m:t>
                    </m:r>
                    <m:r>
                      <a:rPr lang="el-GR" b="0" i="1" smtClean="0">
                        <a:latin typeface="Cambria Math" panose="02040503050406030204" pitchFamily="18" charset="0"/>
                      </a:rPr>
                      <m:t>)</m:t>
                    </m:r>
                  </m:oMath>
                </a14:m>
                <a:endParaRPr lang="el-GR" dirty="0" smtClean="0"/>
              </a:p>
              <a:p>
                <a:pPr lvl="1"/>
                <a:endParaRPr lang="el-GR" dirty="0" smtClean="0"/>
              </a:p>
              <a:p>
                <a:pPr lvl="1"/>
                <a:r>
                  <a:rPr lang="el-GR" dirty="0" smtClean="0"/>
                  <a:t>Επίσης, το πεδίο μπορεί να μην</a:t>
                </a:r>
                <a:br>
                  <a:rPr lang="el-GR" dirty="0" smtClean="0"/>
                </a:br>
                <a:r>
                  <a:rPr lang="el-GR" dirty="0" smtClean="0"/>
                  <a:t>είναι ομογενές.</a:t>
                </a:r>
              </a:p>
              <a:p>
                <a:pPr lvl="2"/>
                <a:r>
                  <a:rPr lang="el-GR" dirty="0" smtClean="0"/>
                  <a:t>Μπορεί να μεταβάλλεται με την</a:t>
                </a:r>
                <a:br>
                  <a:rPr lang="el-GR" dirty="0" smtClean="0"/>
                </a:br>
                <a:r>
                  <a:rPr lang="el-GR" dirty="0" smtClean="0"/>
                  <a:t>απόσταση ή με την επιφάνεια</a:t>
                </a:r>
              </a:p>
              <a:p>
                <a:pPr lvl="1"/>
                <a:r>
                  <a:rPr lang="el-GR" dirty="0" smtClean="0"/>
                  <a:t>Ο παραπάνω ορισμός έχει νόημα για μικρές επιφάνειες με σταθερό ηλεκτρικό πεδίο</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067"/>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38533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431" y="1991161"/>
            <a:ext cx="3081320" cy="3151123"/>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a:t>Ηλεκτρική Ροή</a:t>
                </a:r>
                <a:endParaRPr lang="en-US" b="1" dirty="0"/>
              </a:p>
              <a:p>
                <a:pPr lvl="1"/>
                <a:r>
                  <a:rPr lang="el-GR" dirty="0" smtClean="0"/>
                  <a:t>Μια γενική επιφάνεια μπορεί</a:t>
                </a:r>
                <a:br>
                  <a:rPr lang="el-GR" dirty="0" smtClean="0"/>
                </a:br>
                <a:r>
                  <a:rPr lang="el-GR" dirty="0" smtClean="0"/>
                  <a:t>να χωριστεί σε πολύ μικρά </a:t>
                </a:r>
                <a:br>
                  <a:rPr lang="el-GR" dirty="0" smtClean="0"/>
                </a:br>
                <a:r>
                  <a:rPr lang="el-GR" dirty="0" smtClean="0"/>
                  <a:t>στοιχεία επιφάνειας καθένα με</a:t>
                </a:r>
                <a:br>
                  <a:rPr lang="el-GR" dirty="0" smtClean="0"/>
                </a:br>
                <a:r>
                  <a:rPr lang="el-GR" dirty="0" smtClean="0"/>
                  <a:t>εμβαδό ΔΑ</a:t>
                </a:r>
              </a:p>
              <a:p>
                <a:pPr lvl="1"/>
                <a:r>
                  <a:rPr lang="el-GR" dirty="0" smtClean="0"/>
                  <a:t>Ας ορίσουμε το διάνυσμα </a:t>
                </a:r>
                <a14:m>
                  <m:oMath xmlns:m="http://schemas.openxmlformats.org/officeDocument/2006/math">
                    <m:sSub>
                      <m:sSubPr>
                        <m:ctrlPr>
                          <a:rPr lang="el-GR" b="0" i="1" smtClean="0">
                            <a:latin typeface="Cambria Math" panose="02040503050406030204" pitchFamily="18" charset="0"/>
                          </a:rPr>
                        </m:ctrlPr>
                      </m:sSubPr>
                      <m:e>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m:rPr>
                                <m:sty m:val="p"/>
                              </m:rPr>
                              <a:rPr lang="en-US">
                                <a:latin typeface="Cambria Math" panose="02040503050406030204" pitchFamily="18" charset="0"/>
                              </a:rPr>
                              <m:t>A</m:t>
                            </m:r>
                          </m:e>
                        </m:acc>
                      </m:e>
                      <m:sub>
                        <m:r>
                          <a:rPr lang="en-US" b="0" i="1" smtClean="0">
                            <a:latin typeface="Cambria Math" panose="02040503050406030204" pitchFamily="18" charset="0"/>
                          </a:rPr>
                          <m:t>𝑖</m:t>
                        </m:r>
                      </m:sub>
                    </m:sSub>
                  </m:oMath>
                </a14:m>
                <a:r>
                  <a:rPr lang="en-US" dirty="0" smtClean="0"/>
                  <a:t> </a:t>
                </a:r>
                <a:r>
                  <a:rPr lang="el-GR" dirty="0" smtClean="0"/>
                  <a:t>του</a:t>
                </a:r>
                <a:br>
                  <a:rPr lang="el-GR" dirty="0" smtClean="0"/>
                </a:br>
                <a:r>
                  <a:rPr lang="el-GR" dirty="0" smtClean="0"/>
                  <a:t>οποίου το μέτρο ισούται με το </a:t>
                </a:r>
                <a:br>
                  <a:rPr lang="el-GR" dirty="0" smtClean="0"/>
                </a:br>
                <a:r>
                  <a:rPr lang="el-GR" dirty="0" smtClean="0"/>
                  <a:t>εμβαδόν του </a:t>
                </a:r>
                <a:r>
                  <a:rPr lang="en-US" dirty="0" err="1" smtClean="0"/>
                  <a:t>i</a:t>
                </a:r>
                <a:r>
                  <a:rPr lang="en-US" dirty="0" smtClean="0"/>
                  <a:t>-</a:t>
                </a:r>
                <a:r>
                  <a:rPr lang="el-GR" dirty="0" smtClean="0"/>
                  <a:t>οστού στοιχείου</a:t>
                </a:r>
                <a:endParaRPr lang="el-GR" dirty="0"/>
              </a:p>
              <a:p>
                <a:pPr lvl="2"/>
                <a:r>
                  <a:rPr lang="el-GR" dirty="0" smtClean="0"/>
                  <a:t>Το διάνυσμα αυτό είναι κάθετο στο </a:t>
                </a:r>
                <a:br>
                  <a:rPr lang="el-GR" dirty="0" smtClean="0"/>
                </a:br>
                <a:r>
                  <a:rPr lang="el-GR" dirty="0" smtClean="0"/>
                  <a:t>στοιχείο εμβαδού </a:t>
                </a:r>
                <a14:m>
                  <m:oMath xmlns:m="http://schemas.openxmlformats.org/officeDocument/2006/math">
                    <m:r>
                      <m:rPr>
                        <m:sty m:val="p"/>
                      </m:rPr>
                      <a:rPr lang="el-GR" b="0" i="0" smtClean="0">
                        <a:latin typeface="Cambria Math" panose="02040503050406030204" pitchFamily="18" charset="0"/>
                      </a:rPr>
                      <m:t>Δ</m:t>
                    </m:r>
                    <m:sSub>
                      <m:sSubPr>
                        <m:ctrlPr>
                          <a:rPr lang="el-GR" b="0" i="1" smtClean="0">
                            <a:latin typeface="Cambria Math" panose="02040503050406030204" pitchFamily="18" charset="0"/>
                          </a:rPr>
                        </m:ctrlPr>
                      </m:sSubPr>
                      <m:e>
                        <m:r>
                          <m:rPr>
                            <m:sty m:val="p"/>
                          </m:rPr>
                          <a:rPr lang="el-GR" b="0" i="0" smtClean="0">
                            <a:latin typeface="Cambria Math" panose="02040503050406030204" pitchFamily="18" charset="0"/>
                          </a:rPr>
                          <m:t>Α</m:t>
                        </m:r>
                      </m:e>
                      <m:sub>
                        <m:r>
                          <a:rPr lang="en-US" b="0" i="1" smtClean="0">
                            <a:latin typeface="Cambria Math" panose="02040503050406030204" pitchFamily="18" charset="0"/>
                          </a:rPr>
                          <m:t>𝑖</m:t>
                        </m:r>
                      </m:sub>
                    </m:sSub>
                  </m:oMath>
                </a14:m>
                <a:r>
                  <a:rPr lang="en-US" dirty="0" smtClean="0"/>
                  <a:t> </a:t>
                </a:r>
                <a:r>
                  <a:rPr lang="el-GR" dirty="0" smtClean="0"/>
                  <a:t>της επιφάνειας</a:t>
                </a:r>
              </a:p>
              <a:p>
                <a:pPr lvl="2"/>
                <a:r>
                  <a:rPr lang="el-GR" dirty="0" smtClean="0"/>
                  <a:t>Έστω ότι το ηλεκτρικό πεδίο είναι </a:t>
                </a:r>
                <a14:m>
                  <m:oMath xmlns:m="http://schemas.openxmlformats.org/officeDocument/2006/math">
                    <m:sSub>
                      <m:sSubPr>
                        <m:ctrlPr>
                          <a:rPr lang="en-US" i="1" smtClean="0">
                            <a:latin typeface="Cambria Math" panose="02040503050406030204" pitchFamily="18" charset="0"/>
                          </a:rPr>
                        </m:ctrlPr>
                      </m:sSubPr>
                      <m:e>
                        <m:acc>
                          <m:accPr>
                            <m:chr m:val="⃗"/>
                            <m:ctrlPr>
                              <a:rPr lang="el-GR" i="1">
                                <a:latin typeface="Cambria Math" panose="02040503050406030204" pitchFamily="18" charset="0"/>
                              </a:rPr>
                            </m:ctrlPr>
                          </m:accPr>
                          <m:e>
                            <m:r>
                              <a:rPr lang="en-US" i="1">
                                <a:latin typeface="Cambria Math" panose="02040503050406030204" pitchFamily="18" charset="0"/>
                              </a:rPr>
                              <m:t>𝐸</m:t>
                            </m:r>
                          </m:e>
                        </m:acc>
                      </m:e>
                      <m:sub>
                        <m:r>
                          <a:rPr lang="en-US" b="0" i="1" smtClean="0">
                            <a:latin typeface="Cambria Math" panose="02040503050406030204" pitchFamily="18" charset="0"/>
                          </a:rPr>
                          <m:t>𝑖</m:t>
                        </m:r>
                      </m:sub>
                    </m:sSub>
                  </m:oMath>
                </a14:m>
                <a:r>
                  <a:rPr lang="en-US" dirty="0" smtClean="0"/>
                  <a:t> </a:t>
                </a:r>
                <a:r>
                  <a:rPr lang="el-GR" dirty="0" smtClean="0"/>
                  <a:t>στη θέση αυτή και σχηματίζει γωνία </a:t>
                </a: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oMath>
                </a14:m>
                <a:r>
                  <a:rPr lang="en-US" dirty="0" smtClean="0"/>
                  <a:t> </a:t>
                </a:r>
                <a:r>
                  <a:rPr lang="el-GR" dirty="0" smtClean="0"/>
                  <a:t>με το διάνυσμα </a:t>
                </a:r>
                <a14:m>
                  <m:oMath xmlns:m="http://schemas.openxmlformats.org/officeDocument/2006/math">
                    <m:sSub>
                      <m:sSubPr>
                        <m:ctrlPr>
                          <a:rPr lang="el-GR" i="1">
                            <a:latin typeface="Cambria Math" panose="02040503050406030204" pitchFamily="18" charset="0"/>
                          </a:rPr>
                        </m:ctrlPr>
                      </m:sSubPr>
                      <m:e>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m:rPr>
                                <m:sty m:val="p"/>
                              </m:rPr>
                              <a:rPr lang="en-US">
                                <a:latin typeface="Cambria Math" panose="02040503050406030204" pitchFamily="18" charset="0"/>
                              </a:rPr>
                              <m:t>A</m:t>
                            </m:r>
                          </m:e>
                        </m:acc>
                      </m:e>
                      <m:sub>
                        <m:r>
                          <a:rPr lang="en-US" i="1">
                            <a:latin typeface="Cambria Math" panose="02040503050406030204" pitchFamily="18" charset="0"/>
                          </a:rPr>
                          <m:t>𝑖</m:t>
                        </m:r>
                      </m:sub>
                    </m:sSub>
                  </m:oMath>
                </a14:m>
                <a:endParaRPr lang="el-GR" dirty="0" smtClean="0"/>
              </a:p>
              <a:p>
                <a:pPr lvl="1"/>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067"/>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26697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431" y="1991161"/>
            <a:ext cx="3081320" cy="3151123"/>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a:t>Ηλεκτρική Ροή</a:t>
                </a:r>
                <a:endParaRPr lang="en-US" b="1" dirty="0"/>
              </a:p>
              <a:p>
                <a:pPr lvl="1"/>
                <a:r>
                  <a:rPr lang="el-GR" dirty="0" smtClean="0"/>
                  <a:t>Η ηλεκτρική ροή μέσα από την</a:t>
                </a:r>
                <a:br>
                  <a:rPr lang="el-GR" dirty="0" smtClean="0"/>
                </a:br>
                <a:r>
                  <a:rPr lang="el-GR" dirty="0" smtClean="0"/>
                  <a:t>επιφάνεια αυτή είναι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Ε</m:t>
                            </m:r>
                          </m:e>
                          <m:sub>
                            <m:r>
                              <a:rPr lang="en-US" b="0" i="1" smtClean="0">
                                <a:latin typeface="Cambria Math" panose="02040503050406030204" pitchFamily="18" charset="0"/>
                              </a:rPr>
                              <m:t>𝑖</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𝑖</m:t>
                        </m:r>
                      </m:sub>
                    </m:sSub>
                    <m:r>
                      <m:rPr>
                        <m:sty m:val="p"/>
                      </m:rPr>
                      <a:rPr lang="el-GR">
                        <a:latin typeface="Cambria Math" panose="02040503050406030204" pitchFamily="18" charset="0"/>
                      </a:rPr>
                      <m:t>Δ</m:t>
                    </m:r>
                    <m:sSub>
                      <m:sSubPr>
                        <m:ctrlPr>
                          <a:rPr lang="el-GR" i="1">
                            <a:latin typeface="Cambria Math" panose="02040503050406030204" pitchFamily="18" charset="0"/>
                          </a:rPr>
                        </m:ctrlPr>
                      </m:sSubPr>
                      <m:e>
                        <m:r>
                          <m:rPr>
                            <m:sty m:val="p"/>
                          </m:rPr>
                          <a:rPr lang="el-GR">
                            <a:latin typeface="Cambria Math" panose="02040503050406030204" pitchFamily="18" charset="0"/>
                          </a:rPr>
                          <m:t>Α</m:t>
                        </m:r>
                      </m:e>
                      <m:sub>
                        <m:r>
                          <a:rPr lang="en-US" i="1">
                            <a:latin typeface="Cambria Math" panose="02040503050406030204" pitchFamily="18" charset="0"/>
                          </a:rPr>
                          <m:t>𝑖</m:t>
                        </m:r>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𝑖</m:t>
                                </m:r>
                              </m:sub>
                            </m:sSub>
                          </m:e>
                        </m:d>
                      </m:e>
                    </m:func>
                  </m:oMath>
                </a14:m>
                <a:endParaRPr lang="en-US" dirty="0" smtClean="0"/>
              </a:p>
              <a:p>
                <a:pPr lvl="1"/>
                <a:r>
                  <a:rPr lang="el-GR" dirty="0" smtClean="0"/>
                  <a:t>Το παραπάνω μπορεί να γραφεί ως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a:latin typeface="Cambria Math" panose="02040503050406030204" pitchFamily="18" charset="0"/>
                          </a:rPr>
                        </m:ctrlPr>
                      </m:sSubPr>
                      <m:e>
                        <m:r>
                          <m:rPr>
                            <m:sty m:val="p"/>
                          </m:rPr>
                          <a:rPr lang="el-GR">
                            <a:latin typeface="Cambria Math" panose="02040503050406030204" pitchFamily="18" charset="0"/>
                          </a:rPr>
                          <m:t>Φ</m:t>
                        </m:r>
                      </m:e>
                      <m:sub>
                        <m:sSub>
                          <m:sSubPr>
                            <m:ctrlPr>
                              <a:rPr lang="el-GR" i="1">
                                <a:latin typeface="Cambria Math" panose="02040503050406030204" pitchFamily="18" charset="0"/>
                              </a:rPr>
                            </m:ctrlPr>
                          </m:sSubPr>
                          <m:e>
                            <m:r>
                              <m:rPr>
                                <m:sty m:val="p"/>
                              </m:rPr>
                              <a:rPr lang="el-GR">
                                <a:latin typeface="Cambria Math" panose="02040503050406030204" pitchFamily="18" charset="0"/>
                              </a:rPr>
                              <m:t>Ε</m:t>
                            </m:r>
                          </m:e>
                          <m:sub>
                            <m:r>
                              <a:rPr lang="en-US" i="1">
                                <a:latin typeface="Cambria Math" panose="02040503050406030204" pitchFamily="18" charset="0"/>
                              </a:rPr>
                              <m:t>𝑖</m:t>
                            </m:r>
                          </m:sub>
                        </m:sSub>
                      </m:sub>
                    </m:sSub>
                    <m:r>
                      <a:rPr lang="en-US" b="0" i="1" smtClean="0">
                        <a:latin typeface="Cambria Math" panose="02040503050406030204" pitchFamily="18" charset="0"/>
                      </a:rPr>
                      <m:t>=</m:t>
                    </m:r>
                    <m:sSub>
                      <m:sSubPr>
                        <m:ctrlPr>
                          <a:rPr lang="el-GR" i="1" smtClean="0">
                            <a:latin typeface="Cambria Math" panose="02040503050406030204" pitchFamily="18" charset="0"/>
                          </a:rPr>
                        </m:ctrlPr>
                      </m:sSubPr>
                      <m:e>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e>
                      <m:sub>
                        <m:r>
                          <a:rPr lang="en-US" b="0" i="1" smtClean="0">
                            <a:latin typeface="Cambria Math" panose="02040503050406030204" pitchFamily="18" charset="0"/>
                          </a:rPr>
                          <m:t>𝑖</m:t>
                        </m:r>
                      </m:sub>
                    </m:sSub>
                    <m:r>
                      <a:rPr lang="el-GR"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rPr>
                        </m:ctrlPr>
                      </m:sSubPr>
                      <m:e>
                        <m:r>
                          <m:rPr>
                            <m:sty m:val="p"/>
                          </m:rPr>
                          <a:rPr lang="el-GR">
                            <a:latin typeface="Cambria Math" panose="02040503050406030204" pitchFamily="18" charset="0"/>
                          </a:rPr>
                          <m:t>Δ</m:t>
                        </m:r>
                        <m:acc>
                          <m:accPr>
                            <m:chr m:val="⃗"/>
                            <m:ctrlPr>
                              <a:rPr lang="el-GR" i="1">
                                <a:latin typeface="Cambria Math" panose="02040503050406030204" pitchFamily="18" charset="0"/>
                              </a:rPr>
                            </m:ctrlPr>
                          </m:accPr>
                          <m:e>
                            <m:r>
                              <m:rPr>
                                <m:sty m:val="p"/>
                              </m:rPr>
                              <a:rPr lang="en-US">
                                <a:latin typeface="Cambria Math" panose="02040503050406030204" pitchFamily="18" charset="0"/>
                              </a:rPr>
                              <m:t>A</m:t>
                            </m:r>
                          </m:e>
                        </m:acc>
                      </m:e>
                      <m:sub>
                        <m:r>
                          <a:rPr lang="en-US" i="1">
                            <a:latin typeface="Cambria Math" panose="02040503050406030204" pitchFamily="18" charset="0"/>
                          </a:rPr>
                          <m:t>𝑖</m:t>
                        </m:r>
                      </m:sub>
                    </m:sSub>
                  </m:oMath>
                </a14:m>
                <a:endParaRPr lang="en-US" dirty="0" smtClean="0"/>
              </a:p>
              <a:p>
                <a:pPr lvl="2"/>
                <a:r>
                  <a:rPr lang="el-GR" dirty="0" smtClean="0"/>
                  <a:t>που είναι το γνωστό μας εσωτερικό</a:t>
                </a:r>
                <a:br>
                  <a:rPr lang="el-GR" dirty="0" smtClean="0"/>
                </a:br>
                <a:r>
                  <a:rPr lang="el-GR" dirty="0" smtClean="0"/>
                  <a:t>γινόμενο</a:t>
                </a:r>
              </a:p>
              <a:p>
                <a:pPr lvl="1"/>
                <a:r>
                  <a:rPr lang="el-GR" dirty="0" smtClean="0"/>
                  <a:t>Αθροίζοντας την ηλεκτρική ροή για </a:t>
                </a:r>
                <a:br>
                  <a:rPr lang="el-GR" dirty="0" smtClean="0"/>
                </a:br>
                <a:r>
                  <a:rPr lang="el-GR" dirty="0" smtClean="0"/>
                  <a:t>κάθε μικρό στοιχείο </a:t>
                </a:r>
                <a:r>
                  <a:rPr lang="el-GR" i="1" dirty="0" smtClean="0">
                    <a:latin typeface="Cambria Math" panose="02040503050406030204" pitchFamily="18" charset="0"/>
                  </a:rPr>
                  <a:t/>
                </a:r>
                <a:br>
                  <a:rPr lang="el-GR"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l-GR" b="0" i="1" smtClean="0">
                            <a:latin typeface="Cambria Math" panose="02040503050406030204" pitchFamily="18" charset="0"/>
                          </a:rPr>
                          <m:t>𝜀</m:t>
                        </m:r>
                        <m:r>
                          <a:rPr lang="el-GR" b="0" i="1" smtClean="0">
                            <a:latin typeface="Cambria Math" panose="02040503050406030204" pitchFamily="18" charset="0"/>
                          </a:rPr>
                          <m:t>𝜋𝜄𝜑𝛼𝜈𝜀𝜄𝛼</m:t>
                        </m:r>
                      </m:sub>
                      <m:sup>
                        <m:r>
                          <a:rPr lang="el-GR" b="0" i="1" smtClean="0">
                            <a:latin typeface="Cambria Math" panose="02040503050406030204" pitchFamily="18" charset="0"/>
                          </a:rPr>
                          <m:t> </m:t>
                        </m:r>
                      </m:sup>
                      <m:e>
                        <m:acc>
                          <m:accPr>
                            <m:chr m:val="⃗"/>
                            <m:ctrlPr>
                              <a:rPr lang="el-GR" i="1">
                                <a:latin typeface="Cambria Math" panose="02040503050406030204" pitchFamily="18" charset="0"/>
                              </a:rPr>
                            </m:ctrlPr>
                          </m:accPr>
                          <m:e>
                            <m:r>
                              <a:rPr lang="en-US" i="1">
                                <a:latin typeface="Cambria Math" panose="02040503050406030204" pitchFamily="18" charset="0"/>
                              </a:rPr>
                              <m:t>𝐸</m:t>
                            </m:r>
                          </m:e>
                        </m:acc>
                      </m:e>
                    </m:nary>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𝐴</m:t>
                        </m:r>
                      </m:e>
                    </m:acc>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067"/>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232149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350" y="1907270"/>
            <a:ext cx="7872249" cy="4569730"/>
          </a:xfrm>
        </p:spPr>
        <p:txBody>
          <a:bodyPr>
            <a:normAutofit/>
          </a:bodyPr>
          <a:lstStyle/>
          <a:p>
            <a:r>
              <a:rPr lang="el-GR" b="1" dirty="0"/>
              <a:t>Ηλεκτρική Ροή</a:t>
            </a:r>
            <a:endParaRPr lang="en-US" b="1" dirty="0"/>
          </a:p>
          <a:p>
            <a:pPr lvl="1"/>
            <a:r>
              <a:rPr lang="el-GR" dirty="0" smtClean="0"/>
              <a:t>Μας ενδιαφέρουν οι </a:t>
            </a:r>
            <a:r>
              <a:rPr lang="el-GR" i="1" dirty="0" smtClean="0"/>
              <a:t>κλειστές επιφάνειες</a:t>
            </a:r>
            <a:r>
              <a:rPr lang="el-GR" dirty="0" smtClean="0"/>
              <a:t> για τον υπολογισμό της ροής</a:t>
            </a:r>
          </a:p>
          <a:p>
            <a:pPr lvl="2"/>
            <a:endParaRPr lang="el-GR" dirty="0" smtClean="0"/>
          </a:p>
          <a:p>
            <a:pPr lvl="2"/>
            <a:r>
              <a:rPr lang="el-GR" dirty="0" smtClean="0"/>
              <a:t>Μια κλειστή επιφάνεια χωρίζει το χώρο σε μια εσωτερική και μια εξωτερική περιοχή, χωρίς να μπορεί κάποιος να κινηθεί από τον ένα χώρο στον άλλο χωρίς να διασχίσει την επιφάνεια του χώρου</a:t>
            </a:r>
            <a:br>
              <a:rPr lang="el-GR" dirty="0" smtClean="0"/>
            </a:br>
            <a:endParaRPr lang="el-GR" dirty="0" smtClean="0"/>
          </a:p>
          <a:p>
            <a:pPr lvl="3"/>
            <a:r>
              <a:rPr lang="el-GR" dirty="0" smtClean="0"/>
              <a:t>Π.χ. η επιφάνεια μιας σφαίρας</a:t>
            </a:r>
          </a:p>
          <a:p>
            <a:pPr lvl="1"/>
            <a:endParaRPr lang="el-GR" dirty="0"/>
          </a:p>
          <a:p>
            <a:pPr lvl="1"/>
            <a:r>
              <a:rPr lang="el-GR" dirty="0" smtClean="0"/>
              <a:t>Ας δούμε τρεις διαφορετικές περιπτώσεις</a:t>
            </a:r>
          </a:p>
          <a:p>
            <a:pPr lvl="1"/>
            <a:endParaRPr lang="en-US" dirty="0" smtClean="0"/>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271178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4688" y="1524000"/>
            <a:ext cx="5867400" cy="4989160"/>
          </a:xfrm>
          <a:prstGeom prst="rect">
            <a:avLst/>
          </a:prstGeom>
        </p:spPr>
      </p:pic>
      <p:sp>
        <p:nvSpPr>
          <p:cNvPr id="3" name="Content Placeholder 2"/>
          <p:cNvSpPr>
            <a:spLocks noGrp="1"/>
          </p:cNvSpPr>
          <p:nvPr>
            <p:ph idx="1"/>
          </p:nvPr>
        </p:nvSpPr>
        <p:spPr>
          <a:xfrm>
            <a:off x="738350" y="1907270"/>
            <a:ext cx="7872249" cy="4569730"/>
          </a:xfrm>
        </p:spPr>
        <p:txBody>
          <a:bodyPr>
            <a:normAutofit/>
          </a:bodyPr>
          <a:lstStyle/>
          <a:p>
            <a:r>
              <a:rPr lang="el-GR" b="1" dirty="0"/>
              <a:t>Ηλεκτρική Ροή</a:t>
            </a:r>
            <a:endParaRPr lang="en-US" b="1" dirty="0"/>
          </a:p>
          <a:p>
            <a:pPr lvl="1"/>
            <a:endParaRPr lang="el-GR" dirty="0" smtClean="0"/>
          </a:p>
          <a:p>
            <a:pPr lvl="1"/>
            <a:endParaRPr lang="en-US" dirty="0" smtClean="0"/>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750623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a:t>Ηλεκτρική Ροή</a:t>
                </a:r>
                <a:endParaRPr lang="en-US" b="1" dirty="0"/>
              </a:p>
              <a:p>
                <a:pPr lvl="1"/>
                <a:r>
                  <a:rPr lang="el-GR" dirty="0" smtClean="0"/>
                  <a:t>Για τον υπολογισμό της ηλεκτρικής ροής σε μια κλειστή επιφάνεια </a:t>
                </a:r>
                <a:endParaRPr lang="en-US"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nary>
                        <m:naryPr>
                          <m:chr m:val="∮"/>
                          <m:limLoc m:val="undOvr"/>
                          <m:subHide m:val="on"/>
                          <m:supHide m:val="on"/>
                          <m:ctrlPr>
                            <a:rPr lang="en-US" b="0" i="1" smtClean="0">
                              <a:latin typeface="Cambria Math" panose="02040503050406030204" pitchFamily="18" charset="0"/>
                            </a:rPr>
                          </m:ctrlPr>
                        </m:naryPr>
                        <m:sub/>
                        <m:sup/>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l-G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𝐴</m:t>
                              </m:r>
                            </m:e>
                          </m:acc>
                        </m:e>
                      </m:nary>
                      <m:r>
                        <a:rPr lang="en-US" b="0" i="1" smtClean="0">
                          <a:latin typeface="Cambria Math" panose="02040503050406030204" pitchFamily="18" charset="0"/>
                        </a:rPr>
                        <m:t>=</m:t>
                      </m:r>
                      <m:nary>
                        <m:naryPr>
                          <m:chr m:val="∮"/>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𝑛</m:t>
                              </m:r>
                            </m:sub>
                          </m:sSub>
                          <m:r>
                            <a:rPr lang="en-US" b="0" i="1" smtClean="0">
                              <a:latin typeface="Cambria Math" panose="02040503050406030204" pitchFamily="18" charset="0"/>
                            </a:rPr>
                            <m:t>𝑑𝐴</m:t>
                          </m:r>
                        </m:e>
                      </m:nary>
                    </m:oMath>
                  </m:oMathPara>
                </a14:m>
                <a:endParaRPr lang="el-GR" dirty="0" smtClean="0"/>
              </a:p>
              <a:p>
                <a:pPr marL="365760" lvl="1" indent="0">
                  <a:buNone/>
                </a:pPr>
                <a:r>
                  <a:rPr lang="el-GR" dirty="0" smtClean="0"/>
                  <a:t>με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𝑛</m:t>
                        </m:r>
                      </m:sub>
                    </m:sSub>
                  </m:oMath>
                </a14:m>
                <a:r>
                  <a:rPr lang="el-GR" dirty="0" smtClean="0"/>
                  <a:t> τη συνιστώσα του ηλεκτρικού πεδίου κάθετη στην επιφάνεια</a:t>
                </a:r>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399949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872249" cy="4569730"/>
          </a:xfrm>
        </p:spPr>
        <p:txBody>
          <a:bodyPr>
            <a:normAutofit lnSpcReduction="10000"/>
          </a:bodyPr>
          <a:lstStyle/>
          <a:p>
            <a:r>
              <a:rPr lang="el-GR" dirty="0" smtClean="0"/>
              <a:t>Όλοι έχετε δει ηλεκτρικά πεδία γύρω σας</a:t>
            </a:r>
          </a:p>
          <a:p>
            <a:pPr lvl="1"/>
            <a:r>
              <a:rPr lang="el-GR" dirty="0" smtClean="0"/>
              <a:t>Τρίψτε ένα μπαλόνι στα μαλλιά σας και θα δείτε ότι έλκει κομματάκια χαρτιού</a:t>
            </a:r>
          </a:p>
          <a:p>
            <a:r>
              <a:rPr lang="el-GR" dirty="0" smtClean="0"/>
              <a:t>Μια τέτοια συμπεριφορά της ύλης αναφέρεται ως </a:t>
            </a:r>
            <a:r>
              <a:rPr lang="el-GR" b="1" i="1" dirty="0" smtClean="0"/>
              <a:t>ηλεκτρική φόρτιση</a:t>
            </a:r>
          </a:p>
          <a:p>
            <a:r>
              <a:rPr lang="el-GR" dirty="0" smtClean="0"/>
              <a:t>Απλά πειράματα έδειξαν ότι υπάρχουν δυο είδη ηλεκτρικής φόρτισης</a:t>
            </a:r>
          </a:p>
          <a:p>
            <a:pPr lvl="1"/>
            <a:r>
              <a:rPr lang="el-GR" dirty="0" smtClean="0"/>
              <a:t>Θετική και αρνητική</a:t>
            </a:r>
          </a:p>
          <a:p>
            <a:pPr lvl="1"/>
            <a:r>
              <a:rPr lang="el-GR" dirty="0" smtClean="0"/>
              <a:t>Τα ηλεκτρόνια έχουν αρνητική φόρτιση</a:t>
            </a:r>
          </a:p>
          <a:p>
            <a:pPr lvl="1"/>
            <a:r>
              <a:rPr lang="el-GR" dirty="0" smtClean="0"/>
              <a:t>Τα πρωτόνια έχουν θετική φόρτιση</a:t>
            </a:r>
          </a:p>
          <a:p>
            <a:r>
              <a:rPr lang="el-GR" b="1" dirty="0" smtClean="0"/>
              <a:t>Φορτία ίδιου </a:t>
            </a:r>
            <a:r>
              <a:rPr lang="el-GR" b="1" dirty="0" err="1" smtClean="0"/>
              <a:t>προσήμου</a:t>
            </a:r>
            <a:r>
              <a:rPr lang="el-GR" b="1" dirty="0" smtClean="0"/>
              <a:t> απωθούνται</a:t>
            </a:r>
          </a:p>
          <a:p>
            <a:r>
              <a:rPr lang="el-GR" b="1" dirty="0" smtClean="0"/>
              <a:t>Φορτία αντίθετου </a:t>
            </a:r>
            <a:r>
              <a:rPr lang="el-GR" b="1" dirty="0" err="1" smtClean="0"/>
              <a:t>προσήμου</a:t>
            </a:r>
            <a:r>
              <a:rPr lang="el-GR" b="1" dirty="0" smtClean="0"/>
              <a:t> έλκονται</a:t>
            </a:r>
          </a:p>
          <a:p>
            <a:endParaRPr lang="el-GR" dirty="0"/>
          </a:p>
        </p:txBody>
      </p:sp>
    </p:spTree>
    <p:extLst>
      <p:ext uri="{BB962C8B-B14F-4D97-AF65-F5344CB8AC3E}">
        <p14:creationId xmlns:p14="http://schemas.microsoft.com/office/powerpoint/2010/main" val="58406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700613"/>
            <a:ext cx="3501951" cy="2809029"/>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50" cy="4569730"/>
              </a:xfrm>
            </p:spPr>
            <p:txBody>
              <a:bodyPr>
                <a:normAutofit/>
              </a:bodyPr>
              <a:lstStyle/>
              <a:p>
                <a:r>
                  <a:rPr lang="el-GR" b="1" dirty="0" smtClean="0"/>
                  <a:t>Παράδειγμα:</a:t>
                </a:r>
              </a:p>
              <a:p>
                <a:pPr lvl="1"/>
                <a:r>
                  <a:rPr lang="el-GR" dirty="0" smtClean="0"/>
                  <a:t>Θεωρήστε ένα ομοιόμορφο ηλεκτρικό πεδίο </a:t>
                </a:r>
                <a14:m>
                  <m:oMath xmlns:m="http://schemas.openxmlformats.org/officeDocument/2006/math">
                    <m:acc>
                      <m:accPr>
                        <m:chr m:val="⃗"/>
                        <m:ctrlPr>
                          <a:rPr lang="en-US" i="1" smtClean="0">
                            <a:latin typeface="Cambria Math" panose="02040503050406030204" pitchFamily="18" charset="0"/>
                          </a:rPr>
                        </m:ctrlPr>
                      </m:accPr>
                      <m:e>
                        <m:r>
                          <m:rPr>
                            <m:sty m:val="p"/>
                          </m:rPr>
                          <a:rPr lang="en-US" b="0" i="0" smtClean="0">
                            <a:latin typeface="Cambria Math" panose="02040503050406030204" pitchFamily="18" charset="0"/>
                          </a:rPr>
                          <m:t>E</m:t>
                        </m:r>
                      </m:e>
                    </m:acc>
                  </m:oMath>
                </a14:m>
                <a:r>
                  <a:rPr lang="en-US" dirty="0" smtClean="0"/>
                  <a:t> </a:t>
                </a:r>
                <a:r>
                  <a:rPr lang="el-GR" dirty="0" smtClean="0"/>
                  <a:t>με προσανατολισμό στο </a:t>
                </a:r>
                <a:r>
                  <a:rPr lang="en-US" dirty="0" smtClean="0"/>
                  <a:t>x-</a:t>
                </a:r>
                <a:r>
                  <a:rPr lang="el-GR" dirty="0" smtClean="0"/>
                  <a:t>άξονα του χώρου. Ένας κύβος με μήκος ακμής </a:t>
                </a:r>
                <a:r>
                  <a:rPr lang="en-US" dirty="0" smtClean="0"/>
                  <a:t>l </a:t>
                </a:r>
                <a:r>
                  <a:rPr lang="el-GR" dirty="0" smtClean="0"/>
                  <a:t>τοποθετείται στο πεδίο, όπως στο σχήμα. Βρείτε την ηλεκτρική ροή διαμέσου της επιφάνειας του κύβου.</a:t>
                </a:r>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50" cy="4569730"/>
              </a:xfrm>
              <a:blipFill rotWithShape="0">
                <a:blip r:embed="rId3"/>
                <a:stretch>
                  <a:fillRect t="-1067" r="-851"/>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15155535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204" y="3051934"/>
            <a:ext cx="4315548" cy="3461642"/>
          </a:xfrm>
          <a:prstGeom prst="rect">
            <a:avLst/>
          </a:prstGeom>
        </p:spPr>
      </p:pic>
      <p:sp>
        <p:nvSpPr>
          <p:cNvPr id="3" name="Content Placeholder 2"/>
          <p:cNvSpPr>
            <a:spLocks noGrp="1"/>
          </p:cNvSpPr>
          <p:nvPr>
            <p:ph idx="1"/>
          </p:nvPr>
        </p:nvSpPr>
        <p:spPr>
          <a:xfrm>
            <a:off x="738350" y="1907270"/>
            <a:ext cx="7872250" cy="4569730"/>
          </a:xfrm>
        </p:spPr>
        <p:txBody>
          <a:bodyPr>
            <a:normAutofit/>
          </a:bodyPr>
          <a:lstStyle/>
          <a:p>
            <a:r>
              <a:rPr lang="el-GR" b="1" dirty="0" smtClean="0"/>
              <a:t>Παράδειγμα - Λύση:</a:t>
            </a:r>
          </a:p>
          <a:p>
            <a:pPr lvl="1"/>
            <a:r>
              <a:rPr lang="el-GR" dirty="0" smtClean="0"/>
              <a:t>Βρείτε την ηλεκτρική ροή διαμέσου της επιφάνειας του κύβου.</a:t>
            </a:r>
          </a:p>
          <a:p>
            <a:pPr lvl="1"/>
            <a:endParaRPr lang="en-US" dirty="0" smtClean="0"/>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24960" y="1583280"/>
              <a:ext cx="7876440" cy="5029200"/>
            </p14:xfrm>
          </p:contentPart>
        </mc:Choice>
        <mc:Fallback xmlns="">
          <p:pic>
            <p:nvPicPr>
              <p:cNvPr id="5" name="Ink 4"/>
              <p:cNvPicPr/>
              <p:nvPr/>
            </p:nvPicPr>
            <p:blipFill>
              <a:blip r:embed="rId4"/>
              <a:stretch>
                <a:fillRect/>
              </a:stretch>
            </p:blipFill>
            <p:spPr>
              <a:xfrm>
                <a:off x="613080" y="1574280"/>
                <a:ext cx="7895160" cy="5050800"/>
              </a:xfrm>
              <a:prstGeom prst="rect">
                <a:avLst/>
              </a:prstGeom>
            </p:spPr>
          </p:pic>
        </mc:Fallback>
      </mc:AlternateContent>
    </p:spTree>
    <p:extLst>
      <p:ext uri="{BB962C8B-B14F-4D97-AF65-F5344CB8AC3E}">
        <p14:creationId xmlns:p14="http://schemas.microsoft.com/office/powerpoint/2010/main" val="14736090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350" y="1907270"/>
            <a:ext cx="7872250" cy="4569730"/>
          </a:xfrm>
        </p:spPr>
        <p:txBody>
          <a:bodyPr>
            <a:normAutofit/>
          </a:bodyPr>
          <a:lstStyle/>
          <a:p>
            <a:r>
              <a:rPr lang="el-GR" b="1" dirty="0" smtClean="0"/>
              <a:t>Ο νόμος του </a:t>
            </a:r>
            <a:r>
              <a:rPr lang="en-US" b="1" dirty="0" smtClean="0"/>
              <a:t>Gauss</a:t>
            </a:r>
            <a:endParaRPr lang="el-GR" b="1" dirty="0" smtClean="0"/>
          </a:p>
          <a:p>
            <a:pPr lvl="1"/>
            <a:r>
              <a:rPr lang="el-GR" dirty="0" smtClean="0"/>
              <a:t>Υπάρχει άραγε κάποια σχέση μεταξύ της ηλεκτρικής ροής σε μια κλειστή επιφάνεια και του φορτίου που περικλείεται σε αυτήν;</a:t>
            </a:r>
            <a:endParaRPr lang="en-US" dirty="0" smtClean="0"/>
          </a:p>
          <a:p>
            <a:pPr marL="365760" lvl="1" indent="0">
              <a:buNone/>
            </a:pPr>
            <a:endParaRPr lang="el-GR" dirty="0" smtClean="0"/>
          </a:p>
          <a:p>
            <a:pPr lvl="2"/>
            <a:r>
              <a:rPr lang="el-GR" dirty="0" smtClean="0"/>
              <a:t>Η απάντηση είναι ΝΑΙ, και αυτή η σχέση ονομάζεται </a:t>
            </a:r>
            <a:r>
              <a:rPr lang="el-GR" b="1" i="1" dirty="0" smtClean="0"/>
              <a:t>νόμος του </a:t>
            </a:r>
            <a:r>
              <a:rPr lang="en-US" b="1" i="1" dirty="0" smtClean="0"/>
              <a:t>Gauss</a:t>
            </a:r>
          </a:p>
          <a:p>
            <a:pPr lvl="3"/>
            <a:r>
              <a:rPr lang="el-GR" dirty="0" smtClean="0"/>
              <a:t>Είναι θεμελιώδους σημασίας στη μελέτη ηλεκτρικών πεδίων</a:t>
            </a:r>
            <a:endParaRPr lang="en-US" dirty="0" smtClean="0"/>
          </a:p>
          <a:p>
            <a:pPr marL="896112" lvl="3" indent="0">
              <a:buNone/>
            </a:pPr>
            <a:endParaRPr lang="el-GR" dirty="0" smtClean="0"/>
          </a:p>
          <a:p>
            <a:pPr lvl="2"/>
            <a:r>
              <a:rPr lang="el-GR" dirty="0" smtClean="0"/>
              <a:t>Η κλειστή επιφάνεια λέγεται πολλές φορές και </a:t>
            </a:r>
            <a:r>
              <a:rPr lang="el-GR" i="1" dirty="0" smtClean="0"/>
              <a:t>γκαουσιανή</a:t>
            </a:r>
            <a:r>
              <a:rPr lang="el-GR" dirty="0" smtClean="0"/>
              <a:t> (</a:t>
            </a:r>
            <a:r>
              <a:rPr lang="en-US" dirty="0" smtClean="0"/>
              <a:t>Gaussian)</a:t>
            </a:r>
          </a:p>
          <a:p>
            <a:pPr lvl="1"/>
            <a:endParaRPr lang="el-GR" dirty="0" smtClean="0"/>
          </a:p>
          <a:p>
            <a:pPr marL="365760" lvl="1" indent="0">
              <a:buNone/>
            </a:pPr>
            <a:endParaRPr lang="en-US" dirty="0" smtClean="0"/>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164958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4443250" cy="4569730"/>
              </a:xfrm>
            </p:spPr>
            <p:txBody>
              <a:bodyPr>
                <a:normAutofit fontScale="85000" lnSpcReduction="10000"/>
              </a:bodyPr>
              <a:lstStyle/>
              <a:p>
                <a:r>
                  <a:rPr lang="el-GR" sz="2800" b="1" dirty="0" smtClean="0"/>
                  <a:t>Ο νόμος του </a:t>
                </a:r>
                <a:r>
                  <a:rPr lang="en-US" sz="2800" b="1" dirty="0" smtClean="0"/>
                  <a:t>Gauss</a:t>
                </a:r>
                <a:endParaRPr lang="el-GR" sz="2800" b="1" dirty="0" smtClean="0"/>
              </a:p>
              <a:p>
                <a:pPr lvl="1"/>
                <a:r>
                  <a:rPr lang="el-GR" dirty="0" smtClean="0"/>
                  <a:t>Έστω ένα θετικό φορτίο </a:t>
                </a:r>
                <a:r>
                  <a:rPr lang="en-US" dirty="0" smtClean="0"/>
                  <a:t>q </a:t>
                </a:r>
                <a:r>
                  <a:rPr lang="el-GR" dirty="0" smtClean="0"/>
                  <a:t>στο κέντρο μιας σφαίρας ακτίνας </a:t>
                </a:r>
                <a:r>
                  <a:rPr lang="en-US" dirty="0" smtClean="0"/>
                  <a:t>r</a:t>
                </a:r>
                <a:endParaRPr lang="el-GR" dirty="0" smtClean="0"/>
              </a:p>
              <a:p>
                <a:pPr lvl="1"/>
                <a:r>
                  <a:rPr lang="el-GR" dirty="0" smtClean="0"/>
                  <a:t>Το μέτρο του ηλεκτρικού πεδίου είναι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𝐸</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a14:m>
                <a:endParaRPr lang="en-US" dirty="0" smtClean="0"/>
              </a:p>
              <a:p>
                <a:pPr lvl="1"/>
                <a:r>
                  <a:rPr lang="el-GR" dirty="0" smtClean="0"/>
                  <a:t>Οι δυναμικές γραμμές είναι παντού κάθετες στην επιφάνεια της σφαίρας</a:t>
                </a:r>
                <a:endParaRPr lang="en-US" dirty="0" smtClean="0"/>
              </a:p>
              <a:p>
                <a:pPr lvl="2"/>
                <a:r>
                  <a:rPr lang="el-GR" dirty="0" smtClean="0"/>
                  <a:t>Άρα το </a:t>
                </a:r>
                <a:r>
                  <a:rPr lang="el-GR" dirty="0" err="1" smtClean="0"/>
                  <a:t>ηλ</a:t>
                </a:r>
                <a:r>
                  <a:rPr lang="el-GR" dirty="0" smtClean="0"/>
                  <a:t>. </a:t>
                </a:r>
                <a:r>
                  <a:rPr lang="el-GR" dirty="0"/>
                  <a:t>π</a:t>
                </a:r>
                <a:r>
                  <a:rPr lang="el-GR" dirty="0" smtClean="0"/>
                  <a:t>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smtClean="0"/>
                  <a:t> </a:t>
                </a:r>
                <a:r>
                  <a:rPr lang="el-GR" dirty="0" smtClean="0"/>
                  <a:t>είναι παράλληλο στο διάνυσμα </a:t>
                </a:r>
                <a14:m>
                  <m:oMath xmlns:m="http://schemas.openxmlformats.org/officeDocument/2006/math">
                    <m:r>
                      <m:rPr>
                        <m:sty m:val="p"/>
                      </m:rPr>
                      <a:rPr lang="el-GR" b="0" i="0" smtClean="0">
                        <a:latin typeface="Cambria Math" panose="02040503050406030204" pitchFamily="18" charset="0"/>
                      </a:rPr>
                      <m:t>Δ</m:t>
                    </m:r>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𝐴</m:t>
                        </m:r>
                      </m:e>
                    </m:acc>
                  </m:oMath>
                </a14:m>
                <a:endParaRPr lang="el-GR" dirty="0" smtClean="0"/>
              </a:p>
              <a:p>
                <a:pPr lvl="1"/>
                <a:r>
                  <a:rPr lang="el-GR" dirty="0" smtClean="0"/>
                  <a:t>Άρα η ηλεκτρική ροή θα είναι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nary>
                      <m:naryPr>
                        <m:chr m:val="∮"/>
                        <m:limLoc m:val="undOvr"/>
                        <m:subHide m:val="on"/>
                        <m:supHide m:val="on"/>
                        <m:ctrlPr>
                          <a:rPr lang="en-US" b="0" i="1" smtClean="0">
                            <a:latin typeface="Cambria Math" panose="02040503050406030204" pitchFamily="18" charset="0"/>
                          </a:rPr>
                        </m:ctrlPr>
                      </m:naryPr>
                      <m:sub/>
                      <m:sup/>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l-G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𝐴</m:t>
                            </m:r>
                          </m:e>
                        </m:acc>
                      </m:e>
                    </m:nary>
                    <m:r>
                      <a:rPr lang="en-US" b="0" i="1" smtClean="0">
                        <a:latin typeface="Cambria Math" panose="02040503050406030204" pitchFamily="18" charset="0"/>
                      </a:rPr>
                      <m:t>=</m:t>
                    </m:r>
                    <m:nary>
                      <m:naryPr>
                        <m:chr m:val="∮"/>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𝐸𝑑𝐴</m:t>
                        </m:r>
                      </m:e>
                    </m:nary>
                    <m:r>
                      <a:rPr lang="en-US" b="0" i="1" smtClean="0">
                        <a:latin typeface="Cambria Math" panose="02040503050406030204" pitchFamily="18" charset="0"/>
                      </a:rPr>
                      <m:t>=</m:t>
                    </m:r>
                    <m:r>
                      <a:rPr lang="en-US" b="0" i="1" smtClean="0">
                        <a:latin typeface="Cambria Math" panose="02040503050406030204" pitchFamily="18" charset="0"/>
                      </a:rPr>
                      <m:t>𝐸</m:t>
                    </m:r>
                    <m:nary>
                      <m:naryPr>
                        <m:chr m:val="∮"/>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𝑑𝐴</m:t>
                        </m:r>
                      </m:e>
                    </m:nary>
                  </m:oMath>
                </a14:m>
                <a:endParaRPr lang="el-GR" dirty="0" smtClean="0"/>
              </a:p>
              <a:p>
                <a:pPr marL="365760" lvl="1" indent="0">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4443250" cy="4569730"/>
              </a:xfrm>
              <a:blipFill rotWithShape="0">
                <a:blip r:embed="rId2"/>
                <a:stretch>
                  <a:fillRect t="-1867" r="-2469"/>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932813"/>
            <a:ext cx="3410123" cy="4544187"/>
          </a:xfrm>
          <a:prstGeom prst="rect">
            <a:avLst/>
          </a:prstGeom>
        </p:spPr>
      </p:pic>
    </p:spTree>
    <p:extLst>
      <p:ext uri="{BB962C8B-B14F-4D97-AF65-F5344CB8AC3E}">
        <p14:creationId xmlns:p14="http://schemas.microsoft.com/office/powerpoint/2010/main" val="140577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4443250" cy="4569730"/>
              </a:xfrm>
            </p:spPr>
            <p:txBody>
              <a:bodyPr>
                <a:normAutofit/>
              </a:bodyPr>
              <a:lstStyle/>
              <a:p>
                <a:r>
                  <a:rPr lang="el-GR" b="1" dirty="0" smtClean="0"/>
                  <a:t>Ο νόμος του </a:t>
                </a:r>
                <a:r>
                  <a:rPr lang="en-US" b="1" dirty="0" smtClean="0"/>
                  <a:t>Gauss</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r>
                      <a:rPr lang="en-US" b="0" i="1" smtClean="0">
                        <a:latin typeface="Cambria Math" panose="02040503050406030204" pitchFamily="18" charset="0"/>
                      </a:rPr>
                      <m:t>𝐸</m:t>
                    </m:r>
                    <m:nary>
                      <m:naryPr>
                        <m:chr m:val="∮"/>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𝑑𝐴</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d>
                      <m:dPr>
                        <m:ctrlPr>
                          <a:rPr lang="en-US" b="0" i="1" smtClean="0">
                            <a:latin typeface="Cambria Math" panose="02040503050406030204" pitchFamily="18" charset="0"/>
                          </a:rPr>
                        </m:ctrlPr>
                      </m:dPr>
                      <m:e>
                        <m:r>
                          <a:rPr lang="en-US" b="0" i="1" smtClean="0">
                            <a:latin typeface="Cambria Math" panose="02040503050406030204" pitchFamily="18" charset="0"/>
                          </a:rPr>
                          <m:t>4</m:t>
                        </m:r>
                        <m:r>
                          <a:rPr lang="el-GR" b="0" i="1" smtClean="0">
                            <a:latin typeface="Cambria Math" panose="02040503050406030204" pitchFamily="18" charset="0"/>
                          </a:rPr>
                          <m:t>𝜋</m:t>
                        </m:r>
                        <m:sSup>
                          <m:sSupPr>
                            <m:ctrlPr>
                              <a:rPr lang="el-GR"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e>
                    </m:d>
                  </m:oMath>
                </a14:m>
                <a:r>
                  <a:rPr lang="el-GR" b="0" i="1" dirty="0" smtClean="0">
                    <a:latin typeface="Cambria Math" panose="02040503050406030204" pitchFamily="18" charset="0"/>
                  </a:rPr>
                  <a:t/>
                </a:r>
                <a:br>
                  <a:rPr lang="el-GR" b="0" i="1" dirty="0" smtClean="0">
                    <a:latin typeface="Cambria Math" panose="02040503050406030204" pitchFamily="18" charset="0"/>
                  </a:rPr>
                </a:br>
                <a:r>
                  <a:rPr lang="el-GR" b="0" i="1" dirty="0" smtClean="0">
                    <a:latin typeface="Cambria Math" panose="02040503050406030204" pitchFamily="18" charset="0"/>
                  </a:rPr>
                  <a:t>       </a:t>
                </a:r>
                <a14:m>
                  <m:oMath xmlns:m="http://schemas.openxmlformats.org/officeDocument/2006/math">
                    <m:r>
                      <a:rPr lang="el-GR" i="1">
                        <a:latin typeface="Cambria Math" panose="02040503050406030204" pitchFamily="18" charset="0"/>
                      </a:rPr>
                      <m:t>=4</m:t>
                    </m:r>
                    <m:r>
                      <a:rPr lang="el-GR" i="1">
                        <a:latin typeface="Cambria Math" panose="02040503050406030204" pitchFamily="18" charset="0"/>
                      </a:rPr>
                      <m:t>𝜋</m:t>
                    </m:r>
                    <m:sSub>
                      <m:sSubPr>
                        <m:ctrlPr>
                          <a:rPr lang="el-GR"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r>
                      <a:rPr lang="en-US" i="1">
                        <a:latin typeface="Cambria Math" panose="02040503050406030204" pitchFamily="18" charset="0"/>
                      </a:rPr>
                      <m:t>𝑞</m:t>
                    </m:r>
                  </m:oMath>
                </a14:m>
                <a:endParaRPr lang="el-GR" dirty="0" smtClean="0"/>
              </a:p>
              <a:p>
                <a:pPr marL="365760" lvl="1" indent="0">
                  <a:buNone/>
                </a:pPr>
                <a:r>
                  <a:rPr lang="el-GR" dirty="0" smtClean="0"/>
                  <a:t>γιατί η επιφάνεια είναι σφαιρική</a:t>
                </a:r>
                <a:endParaRPr lang="en-US" dirty="0" smtClean="0"/>
              </a:p>
              <a:p>
                <a:pPr lvl="1"/>
                <a:r>
                  <a:rPr lang="el-GR" dirty="0" smtClean="0"/>
                  <a:t>Όμως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r>
                      <a:rPr lang="en-US" b="0" i="1" smtClean="0">
                        <a:latin typeface="Cambria Math" panose="02040503050406030204" pitchFamily="18" charset="0"/>
                      </a:rPr>
                      <m:t>=1/4</m:t>
                    </m:r>
                    <m:r>
                      <a:rPr lang="el-GR" b="0" i="1" smtClean="0">
                        <a:latin typeface="Cambria Math" panose="02040503050406030204" pitchFamily="18" charset="0"/>
                      </a:rPr>
                      <m:t>𝜋</m:t>
                    </m:r>
                    <m:sSub>
                      <m:sSubPr>
                        <m:ctrlPr>
                          <a:rPr lang="el-GR" b="0" i="1" smtClean="0">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𝜖</m:t>
                        </m:r>
                      </m:e>
                      <m:sub>
                        <m:r>
                          <a:rPr lang="el-GR" b="0" i="1" smtClean="0">
                            <a:latin typeface="Cambria Math" panose="02040503050406030204" pitchFamily="18" charset="0"/>
                          </a:rPr>
                          <m:t>0</m:t>
                        </m:r>
                      </m:sub>
                    </m:sSub>
                  </m:oMath>
                </a14:m>
                <a:endParaRPr lang="el-GR" dirty="0" smtClean="0"/>
              </a:p>
              <a:p>
                <a:pPr lvl="1"/>
                <a:r>
                  <a:rPr lang="el-GR" dirty="0" smtClean="0"/>
                  <a:t>Άρα τελικά </a:t>
                </a:r>
                <a:r>
                  <a:rPr lang="en-US" i="1" dirty="0" smtClean="0">
                    <a:latin typeface="Cambria Math" panose="02040503050406030204" pitchFamily="18" charset="0"/>
                  </a:rPr>
                  <a:t/>
                </a:r>
                <a:br>
                  <a:rPr lang="en-US" i="1" dirty="0" smtClean="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𝑞</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0</m:t>
                            </m:r>
                          </m:sub>
                        </m:sSub>
                      </m:den>
                    </m:f>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4443250" cy="4569730"/>
              </a:xfrm>
              <a:blipFill rotWithShape="0">
                <a:blip r:embed="rId2"/>
                <a:stretch>
                  <a:fillRect t="-1067"/>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932813"/>
            <a:ext cx="3410123" cy="4544187"/>
          </a:xfrm>
          <a:prstGeom prst="rect">
            <a:avLst/>
          </a:prstGeom>
        </p:spPr>
      </p:pic>
    </p:spTree>
    <p:extLst>
      <p:ext uri="{BB962C8B-B14F-4D97-AF65-F5344CB8AC3E}">
        <p14:creationId xmlns:p14="http://schemas.microsoft.com/office/powerpoint/2010/main" val="342186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50" cy="4874530"/>
              </a:xfrm>
            </p:spPr>
            <p:txBody>
              <a:bodyPr>
                <a:normAutofit fontScale="92500"/>
              </a:bodyPr>
              <a:lstStyle/>
              <a:p>
                <a:r>
                  <a:rPr lang="el-GR" b="1" dirty="0" smtClean="0"/>
                  <a:t>Ο νόμος του </a:t>
                </a:r>
                <a:r>
                  <a:rPr lang="en-US" b="1" dirty="0" smtClean="0"/>
                  <a:t>Gauss</a:t>
                </a:r>
              </a:p>
              <a:p>
                <a:pPr lvl="1"/>
                <a:r>
                  <a:rPr lang="el-GR" dirty="0" smtClean="0"/>
                  <a:t>Και τι θα συμβεί αν η επιφάνεια </a:t>
                </a:r>
                <a:br>
                  <a:rPr lang="el-GR" dirty="0" smtClean="0"/>
                </a:br>
                <a:r>
                  <a:rPr lang="el-GR" dirty="0" smtClean="0"/>
                  <a:t>δεν είναι σφαιρική;</a:t>
                </a:r>
              </a:p>
              <a:p>
                <a:pPr lvl="1"/>
                <a:r>
                  <a:rPr lang="el-GR" dirty="0" smtClean="0"/>
                  <a:t>Είπαμε ότι η ηλεκτρική ροή είναι </a:t>
                </a:r>
                <a:br>
                  <a:rPr lang="el-GR" dirty="0" smtClean="0"/>
                </a:br>
                <a:r>
                  <a:rPr lang="el-GR" dirty="0" smtClean="0"/>
                  <a:t>ανάλογη του αριθμού των </a:t>
                </a:r>
                <a:r>
                  <a:rPr lang="el-GR" dirty="0" err="1" smtClean="0"/>
                  <a:t>δυνα</a:t>
                </a:r>
                <a:r>
                  <a:rPr lang="el-GR" dirty="0" smtClean="0"/>
                  <a:t>-</a:t>
                </a:r>
                <a:br>
                  <a:rPr lang="el-GR" dirty="0" smtClean="0"/>
                </a:br>
                <a:r>
                  <a:rPr lang="el-GR" dirty="0" err="1" smtClean="0"/>
                  <a:t>μικών</a:t>
                </a:r>
                <a:r>
                  <a:rPr lang="el-GR" dirty="0" smtClean="0"/>
                  <a:t> γραμμών που περνούν μέσα </a:t>
                </a:r>
                <a:br>
                  <a:rPr lang="el-GR" dirty="0" smtClean="0"/>
                </a:br>
                <a:r>
                  <a:rPr lang="el-GR" dirty="0" smtClean="0"/>
                  <a:t>από μια επιφάνεια</a:t>
                </a:r>
              </a:p>
              <a:p>
                <a:pPr lvl="1"/>
                <a:r>
                  <a:rPr lang="el-GR" dirty="0" smtClean="0"/>
                  <a:t>Το σχήμα δείχνει ότι ο αριθμός αυτός </a:t>
                </a:r>
                <a:br>
                  <a:rPr lang="el-GR" dirty="0" smtClean="0"/>
                </a:br>
                <a:r>
                  <a:rPr lang="el-GR" dirty="0" smtClean="0"/>
                  <a:t>είναι ίδιος σε όλες τις επιφάνειες!</a:t>
                </a:r>
              </a:p>
              <a:p>
                <a:pPr lvl="1"/>
                <a:r>
                  <a:rPr lang="el-GR" dirty="0" smtClean="0"/>
                  <a:t>Η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oMath>
                </a14:m>
                <a:r>
                  <a:rPr lang="en-US" i="1" dirty="0" smtClean="0"/>
                  <a:t> </a:t>
                </a:r>
                <a:r>
                  <a:rPr lang="el-GR" dirty="0" smtClean="0"/>
                  <a:t>είναι σφαιρική, άρα </a:t>
                </a:r>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𝑞</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0</m:t>
                            </m:r>
                          </m:sub>
                        </m:sSub>
                      </m:den>
                    </m:f>
                  </m:oMath>
                </a14:m>
                <a:endParaRPr lang="en-US" i="1" dirty="0" smtClean="0"/>
              </a:p>
              <a:p>
                <a:pPr lvl="1"/>
                <a:r>
                  <a:rPr lang="el-GR" dirty="0" smtClean="0"/>
                  <a:t>Άρα </a:t>
                </a:r>
                <a:r>
                  <a:rPr lang="el-GR" b="1" i="1" dirty="0" smtClean="0"/>
                  <a:t>η ηλεκτρική ροή διαμέσου οποιασδήποτε κλειστής επιφάνειας γύρω από ένα σημειακό φορτίο </a:t>
                </a:r>
                <a:r>
                  <a:rPr lang="en-US" b="1" i="1" dirty="0" smtClean="0"/>
                  <a:t>q </a:t>
                </a:r>
                <a:r>
                  <a:rPr lang="el-GR" b="1" i="1" dirty="0" smtClean="0"/>
                  <a:t>είναι </a:t>
                </a:r>
                <a14:m>
                  <m:oMath xmlns:m="http://schemas.openxmlformats.org/officeDocument/2006/math">
                    <m:sSub>
                      <m:sSubPr>
                        <m:ctrlPr>
                          <a:rPr lang="el-GR" b="1" i="1">
                            <a:latin typeface="Cambria Math" panose="02040503050406030204" pitchFamily="18" charset="0"/>
                          </a:rPr>
                        </m:ctrlPr>
                      </m:sSubPr>
                      <m:e>
                        <m:r>
                          <a:rPr lang="el-GR" b="1" i="1">
                            <a:latin typeface="Cambria Math" panose="02040503050406030204" pitchFamily="18" charset="0"/>
                          </a:rPr>
                          <m:t>𝜱</m:t>
                        </m:r>
                      </m:e>
                      <m:sub>
                        <m:r>
                          <a:rPr lang="en-US" b="1" i="1">
                            <a:latin typeface="Cambria Math" panose="02040503050406030204" pitchFamily="18" charset="0"/>
                          </a:rPr>
                          <m:t>𝑬</m:t>
                        </m:r>
                      </m:sub>
                    </m:sSub>
                    <m:r>
                      <a:rPr lang="en-US" b="1" i="1">
                        <a:latin typeface="Cambria Math" panose="02040503050406030204" pitchFamily="18" charset="0"/>
                      </a:rPr>
                      <m:t>=</m:t>
                    </m:r>
                    <m:f>
                      <m:fPr>
                        <m:type m:val="lin"/>
                        <m:ctrlPr>
                          <a:rPr lang="en-US" b="1" i="1">
                            <a:latin typeface="Cambria Math" panose="02040503050406030204" pitchFamily="18" charset="0"/>
                          </a:rPr>
                        </m:ctrlPr>
                      </m:fPr>
                      <m:num>
                        <m:r>
                          <a:rPr lang="en-US" b="1" i="1">
                            <a:latin typeface="Cambria Math" panose="02040503050406030204" pitchFamily="18" charset="0"/>
                          </a:rPr>
                          <m:t>𝒒</m:t>
                        </m:r>
                      </m:num>
                      <m:den>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𝝐</m:t>
                            </m:r>
                          </m:e>
                          <m:sub>
                            <m:r>
                              <a:rPr lang="en-US" b="1" i="1">
                                <a:latin typeface="Cambria Math" panose="02040503050406030204" pitchFamily="18" charset="0"/>
                              </a:rPr>
                              <m:t>𝟎</m:t>
                            </m:r>
                          </m:sub>
                        </m:sSub>
                      </m:den>
                    </m:f>
                  </m:oMath>
                </a14:m>
                <a:r>
                  <a:rPr lang="el-GR" b="1" i="1" dirty="0" smtClean="0"/>
                  <a:t> και είναι ανεξάρτητη από το σχήμα της.</a:t>
                </a:r>
                <a:r>
                  <a:rPr lang="en-US" i="1" dirty="0" smtClean="0"/>
                  <a:t/>
                </a:r>
                <a:br>
                  <a:rPr lang="en-US" i="1" dirty="0" smtClean="0"/>
                </a:b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50" cy="4874530"/>
              </a:xfrm>
              <a:blipFill rotWithShape="0">
                <a:blip r:embed="rId2"/>
                <a:stretch>
                  <a:fillRect t="-875" b="-5000"/>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725531"/>
            <a:ext cx="2895600" cy="3670255"/>
          </a:xfrm>
          <a:prstGeom prst="rect">
            <a:avLst/>
          </a:prstGeom>
        </p:spPr>
      </p:pic>
    </p:spTree>
    <p:extLst>
      <p:ext uri="{BB962C8B-B14F-4D97-AF65-F5344CB8AC3E}">
        <p14:creationId xmlns:p14="http://schemas.microsoft.com/office/powerpoint/2010/main" val="108882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725531"/>
            <a:ext cx="2876550" cy="3465469"/>
          </a:xfrm>
          <a:prstGeom prst="rect">
            <a:avLst/>
          </a:prstGeom>
        </p:spPr>
      </p:pic>
      <p:sp>
        <p:nvSpPr>
          <p:cNvPr id="3" name="Content Placeholder 2"/>
          <p:cNvSpPr>
            <a:spLocks noGrp="1"/>
          </p:cNvSpPr>
          <p:nvPr>
            <p:ph idx="1"/>
          </p:nvPr>
        </p:nvSpPr>
        <p:spPr>
          <a:xfrm>
            <a:off x="738350" y="1907270"/>
            <a:ext cx="7948450" cy="4874530"/>
          </a:xfrm>
        </p:spPr>
        <p:txBody>
          <a:bodyPr>
            <a:normAutofit/>
          </a:bodyPr>
          <a:lstStyle/>
          <a:p>
            <a:r>
              <a:rPr lang="el-GR" b="1" dirty="0" smtClean="0"/>
              <a:t>Ο νόμος του </a:t>
            </a:r>
            <a:r>
              <a:rPr lang="en-US" b="1" dirty="0" smtClean="0"/>
              <a:t>Gauss</a:t>
            </a:r>
          </a:p>
          <a:p>
            <a:pPr lvl="1"/>
            <a:r>
              <a:rPr lang="el-GR" dirty="0" smtClean="0"/>
              <a:t>Και τι θα συμβεί το φορτίο είναι</a:t>
            </a:r>
            <a:br>
              <a:rPr lang="el-GR" dirty="0" smtClean="0"/>
            </a:br>
            <a:r>
              <a:rPr lang="el-GR" dirty="0" smtClean="0"/>
              <a:t>έξω από την επιφάνεια;</a:t>
            </a:r>
          </a:p>
          <a:p>
            <a:pPr lvl="1"/>
            <a:r>
              <a:rPr lang="el-GR" dirty="0" smtClean="0"/>
              <a:t>Κάθε δυναμική γραμμή που </a:t>
            </a:r>
            <a:r>
              <a:rPr lang="el-GR" dirty="0" err="1" smtClean="0"/>
              <a:t>εισέρ</a:t>
            </a:r>
            <a:r>
              <a:rPr lang="el-GR" dirty="0" smtClean="0"/>
              <a:t>-</a:t>
            </a:r>
            <a:br>
              <a:rPr lang="el-GR" dirty="0" smtClean="0"/>
            </a:br>
            <a:r>
              <a:rPr lang="el-GR" dirty="0" err="1" smtClean="0"/>
              <a:t>χεται</a:t>
            </a:r>
            <a:r>
              <a:rPr lang="el-GR" dirty="0" smtClean="0"/>
              <a:t> στην επιφάνεια βγαίνει από</a:t>
            </a:r>
            <a:br>
              <a:rPr lang="el-GR" dirty="0" smtClean="0"/>
            </a:br>
            <a:r>
              <a:rPr lang="el-GR" dirty="0" smtClean="0"/>
              <a:t>κάποιο άλλο μέρος της</a:t>
            </a:r>
          </a:p>
          <a:p>
            <a:pPr lvl="1"/>
            <a:r>
              <a:rPr lang="el-GR" dirty="0" smtClean="0"/>
              <a:t>Ο αριθμός των γραμμών που μπαίνουν ισούται με αυτόν που βγαίνουν</a:t>
            </a:r>
          </a:p>
          <a:p>
            <a:pPr lvl="1"/>
            <a:r>
              <a:rPr lang="el-GR" dirty="0" smtClean="0"/>
              <a:t>Άρα η ηλεκτρική ροή διαμέσου μιας κλειστής επιφάνειας που </a:t>
            </a:r>
            <a:r>
              <a:rPr lang="el-GR" b="1" i="1" dirty="0" smtClean="0"/>
              <a:t>δεν</a:t>
            </a:r>
            <a:r>
              <a:rPr lang="el-GR" dirty="0" smtClean="0"/>
              <a:t> περιέχει φορτίο είναι </a:t>
            </a:r>
            <a:r>
              <a:rPr lang="el-GR" b="1" i="1" dirty="0" smtClean="0"/>
              <a:t>μηδέν</a:t>
            </a:r>
            <a:r>
              <a:rPr lang="el-GR" dirty="0" smtClean="0"/>
              <a:t>!</a:t>
            </a:r>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412076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948450" cy="4874530"/>
              </a:xfrm>
            </p:spPr>
            <p:txBody>
              <a:bodyPr>
                <a:normAutofit fontScale="92500"/>
              </a:bodyPr>
              <a:lstStyle/>
              <a:p>
                <a:r>
                  <a:rPr lang="el-GR" b="1" dirty="0" smtClean="0"/>
                  <a:t>Ο νόμος του </a:t>
                </a:r>
                <a:r>
                  <a:rPr lang="en-US" b="1" dirty="0" smtClean="0"/>
                  <a:t>Gauss</a:t>
                </a:r>
              </a:p>
              <a:p>
                <a:pPr lvl="1"/>
                <a:r>
                  <a:rPr lang="el-GR" dirty="0" smtClean="0"/>
                  <a:t>Και τι θα συμβεί αν η επιφάνεια </a:t>
                </a:r>
                <a:br>
                  <a:rPr lang="el-GR" dirty="0" smtClean="0"/>
                </a:br>
                <a:r>
                  <a:rPr lang="el-GR" dirty="0" smtClean="0"/>
                  <a:t>δεν είναι σφαιρική;</a:t>
                </a:r>
              </a:p>
              <a:p>
                <a:pPr lvl="1"/>
                <a:r>
                  <a:rPr lang="el-GR" dirty="0" smtClean="0"/>
                  <a:t>Είπαμε ότι η ηλεκτρική ροή είναι </a:t>
                </a:r>
                <a:br>
                  <a:rPr lang="el-GR" dirty="0" smtClean="0"/>
                </a:br>
                <a:r>
                  <a:rPr lang="el-GR" dirty="0" smtClean="0"/>
                  <a:t>ανάλογη του αριθμού των </a:t>
                </a:r>
                <a:r>
                  <a:rPr lang="el-GR" dirty="0" err="1" smtClean="0"/>
                  <a:t>δυνα</a:t>
                </a:r>
                <a:r>
                  <a:rPr lang="el-GR" dirty="0" smtClean="0"/>
                  <a:t>-</a:t>
                </a:r>
                <a:br>
                  <a:rPr lang="el-GR" dirty="0" smtClean="0"/>
                </a:br>
                <a:r>
                  <a:rPr lang="el-GR" dirty="0" err="1" smtClean="0"/>
                  <a:t>μικών</a:t>
                </a:r>
                <a:r>
                  <a:rPr lang="el-GR" dirty="0" smtClean="0"/>
                  <a:t> γραμμών που περνούν μέσα </a:t>
                </a:r>
                <a:br>
                  <a:rPr lang="el-GR" dirty="0" smtClean="0"/>
                </a:br>
                <a:r>
                  <a:rPr lang="el-GR" dirty="0" smtClean="0"/>
                  <a:t>από μια επιφάνεια</a:t>
                </a:r>
              </a:p>
              <a:p>
                <a:pPr lvl="1"/>
                <a:r>
                  <a:rPr lang="el-GR" dirty="0" smtClean="0"/>
                  <a:t>Το σχήμα δείχνει ότι ο αριθμός αυτός </a:t>
                </a:r>
                <a:br>
                  <a:rPr lang="el-GR" dirty="0" smtClean="0"/>
                </a:br>
                <a:r>
                  <a:rPr lang="el-GR" dirty="0" smtClean="0"/>
                  <a:t>είναι ίδιος σε όλες τις επιφάνειες!</a:t>
                </a:r>
              </a:p>
              <a:p>
                <a:pPr lvl="1"/>
                <a:r>
                  <a:rPr lang="el-GR" dirty="0" smtClean="0"/>
                  <a:t>Η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1</m:t>
                        </m:r>
                      </m:sub>
                    </m:sSub>
                  </m:oMath>
                </a14:m>
                <a:r>
                  <a:rPr lang="en-US" i="1" dirty="0" smtClean="0"/>
                  <a:t> </a:t>
                </a:r>
                <a:r>
                  <a:rPr lang="el-GR" dirty="0" smtClean="0"/>
                  <a:t>είναι σφαιρική, άρα </a:t>
                </a:r>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𝑞</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0</m:t>
                            </m:r>
                          </m:sub>
                        </m:sSub>
                      </m:den>
                    </m:f>
                  </m:oMath>
                </a14:m>
                <a:endParaRPr lang="en-US" i="1" dirty="0" smtClean="0"/>
              </a:p>
              <a:p>
                <a:pPr lvl="1"/>
                <a:r>
                  <a:rPr lang="el-GR" dirty="0" smtClean="0"/>
                  <a:t>Άρα </a:t>
                </a:r>
                <a:r>
                  <a:rPr lang="el-GR" b="1" i="1" dirty="0" smtClean="0"/>
                  <a:t>η ηλεκτρική ροή διαμέσου οποιασδήποτε κλειστής επιφάνειας γύρω από ένα σημειακό φορτίο </a:t>
                </a:r>
                <a:r>
                  <a:rPr lang="en-US" b="1" i="1" dirty="0" smtClean="0"/>
                  <a:t>q </a:t>
                </a:r>
                <a:r>
                  <a:rPr lang="el-GR" b="1" i="1" dirty="0" smtClean="0"/>
                  <a:t>είναι </a:t>
                </a:r>
                <a14:m>
                  <m:oMath xmlns:m="http://schemas.openxmlformats.org/officeDocument/2006/math">
                    <m:sSub>
                      <m:sSubPr>
                        <m:ctrlPr>
                          <a:rPr lang="el-GR" b="1" i="1">
                            <a:latin typeface="Cambria Math" panose="02040503050406030204" pitchFamily="18" charset="0"/>
                          </a:rPr>
                        </m:ctrlPr>
                      </m:sSubPr>
                      <m:e>
                        <m:r>
                          <a:rPr lang="el-GR" b="1" i="1">
                            <a:latin typeface="Cambria Math" panose="02040503050406030204" pitchFamily="18" charset="0"/>
                          </a:rPr>
                          <m:t>𝜱</m:t>
                        </m:r>
                      </m:e>
                      <m:sub>
                        <m:r>
                          <a:rPr lang="en-US" b="1" i="1">
                            <a:latin typeface="Cambria Math" panose="02040503050406030204" pitchFamily="18" charset="0"/>
                          </a:rPr>
                          <m:t>𝑬</m:t>
                        </m:r>
                      </m:sub>
                    </m:sSub>
                    <m:r>
                      <a:rPr lang="en-US" b="1" i="1">
                        <a:latin typeface="Cambria Math" panose="02040503050406030204" pitchFamily="18" charset="0"/>
                      </a:rPr>
                      <m:t>=</m:t>
                    </m:r>
                    <m:f>
                      <m:fPr>
                        <m:type m:val="lin"/>
                        <m:ctrlPr>
                          <a:rPr lang="en-US" b="1" i="1">
                            <a:latin typeface="Cambria Math" panose="02040503050406030204" pitchFamily="18" charset="0"/>
                          </a:rPr>
                        </m:ctrlPr>
                      </m:fPr>
                      <m:num>
                        <m:r>
                          <a:rPr lang="en-US" b="1" i="1">
                            <a:latin typeface="Cambria Math" panose="02040503050406030204" pitchFamily="18" charset="0"/>
                          </a:rPr>
                          <m:t>𝒒</m:t>
                        </m:r>
                      </m:num>
                      <m:den>
                        <m:sSub>
                          <m:sSubPr>
                            <m:ctrlPr>
                              <a:rPr lang="en-US" b="1" i="1">
                                <a:latin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𝝐</m:t>
                            </m:r>
                          </m:e>
                          <m:sub>
                            <m:r>
                              <a:rPr lang="en-US" b="1" i="1">
                                <a:latin typeface="Cambria Math" panose="02040503050406030204" pitchFamily="18" charset="0"/>
                              </a:rPr>
                              <m:t>𝟎</m:t>
                            </m:r>
                          </m:sub>
                        </m:sSub>
                      </m:den>
                    </m:f>
                  </m:oMath>
                </a14:m>
                <a:r>
                  <a:rPr lang="el-GR" b="1" i="1" dirty="0" smtClean="0"/>
                  <a:t> και είναι ανεξάρτητη από το σχήμα της.</a:t>
                </a:r>
                <a:r>
                  <a:rPr lang="en-US" i="1" dirty="0" smtClean="0"/>
                  <a:t/>
                </a:r>
                <a:br>
                  <a:rPr lang="en-US" i="1" dirty="0" smtClean="0"/>
                </a:b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948450" cy="4874530"/>
              </a:xfrm>
              <a:blipFill rotWithShape="0">
                <a:blip r:embed="rId2"/>
                <a:stretch>
                  <a:fillRect t="-875" b="-5000"/>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l-GR" dirty="0"/>
              <a:t>Επανάληψη…</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725531"/>
            <a:ext cx="2895600" cy="3670255"/>
          </a:xfrm>
          <a:prstGeom prst="rect">
            <a:avLst/>
          </a:prstGeom>
        </p:spPr>
      </p:pic>
    </p:spTree>
    <p:extLst>
      <p:ext uri="{BB962C8B-B14F-4D97-AF65-F5344CB8AC3E}">
        <p14:creationId xmlns:p14="http://schemas.microsoft.com/office/powerpoint/2010/main" val="209715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725531"/>
            <a:ext cx="2876550" cy="3465469"/>
          </a:xfrm>
          <a:prstGeom prst="rect">
            <a:avLst/>
          </a:prstGeom>
        </p:spPr>
      </p:pic>
      <p:sp>
        <p:nvSpPr>
          <p:cNvPr id="3" name="Content Placeholder 2"/>
          <p:cNvSpPr>
            <a:spLocks noGrp="1"/>
          </p:cNvSpPr>
          <p:nvPr>
            <p:ph idx="1"/>
          </p:nvPr>
        </p:nvSpPr>
        <p:spPr>
          <a:xfrm>
            <a:off x="738350" y="1907270"/>
            <a:ext cx="7948450" cy="4874530"/>
          </a:xfrm>
        </p:spPr>
        <p:txBody>
          <a:bodyPr>
            <a:normAutofit/>
          </a:bodyPr>
          <a:lstStyle/>
          <a:p>
            <a:r>
              <a:rPr lang="el-GR" b="1" dirty="0" smtClean="0"/>
              <a:t>Ο νόμος του </a:t>
            </a:r>
            <a:r>
              <a:rPr lang="en-US" b="1" dirty="0" smtClean="0"/>
              <a:t>Gauss</a:t>
            </a:r>
          </a:p>
          <a:p>
            <a:pPr lvl="1"/>
            <a:r>
              <a:rPr lang="el-GR" dirty="0" smtClean="0"/>
              <a:t>Και τι θα συμβεί το φορτίο είναι</a:t>
            </a:r>
            <a:br>
              <a:rPr lang="el-GR" dirty="0" smtClean="0"/>
            </a:br>
            <a:r>
              <a:rPr lang="el-GR" dirty="0" smtClean="0"/>
              <a:t>έξω από την επιφάνεια;</a:t>
            </a:r>
          </a:p>
          <a:p>
            <a:pPr lvl="1"/>
            <a:r>
              <a:rPr lang="el-GR" dirty="0" smtClean="0"/>
              <a:t>Κάθε δυναμική γραμμή που </a:t>
            </a:r>
            <a:r>
              <a:rPr lang="el-GR" dirty="0" err="1" smtClean="0"/>
              <a:t>εισέρ</a:t>
            </a:r>
            <a:r>
              <a:rPr lang="el-GR" dirty="0" smtClean="0"/>
              <a:t>-</a:t>
            </a:r>
            <a:br>
              <a:rPr lang="el-GR" dirty="0" smtClean="0"/>
            </a:br>
            <a:r>
              <a:rPr lang="el-GR" dirty="0" err="1" smtClean="0"/>
              <a:t>χεται</a:t>
            </a:r>
            <a:r>
              <a:rPr lang="el-GR" dirty="0" smtClean="0"/>
              <a:t> στην επιφάνεια βγαίνει από</a:t>
            </a:r>
            <a:br>
              <a:rPr lang="el-GR" dirty="0" smtClean="0"/>
            </a:br>
            <a:r>
              <a:rPr lang="el-GR" dirty="0" smtClean="0"/>
              <a:t>κάποιο άλλο μέρος της</a:t>
            </a:r>
          </a:p>
          <a:p>
            <a:pPr lvl="1"/>
            <a:r>
              <a:rPr lang="el-GR" dirty="0" smtClean="0"/>
              <a:t>Ο αριθμός των γραμμών που μπαίνουν ισούται με αυτόν που βγαίνουν</a:t>
            </a:r>
          </a:p>
          <a:p>
            <a:pPr lvl="1"/>
            <a:r>
              <a:rPr lang="el-GR" dirty="0" smtClean="0"/>
              <a:t>Άρα η ηλεκτρική ροή διαμέσου μιας κλειστής επιφάνειας που </a:t>
            </a:r>
            <a:r>
              <a:rPr lang="el-GR" b="1" i="1" dirty="0" smtClean="0"/>
              <a:t>δεν</a:t>
            </a:r>
            <a:r>
              <a:rPr lang="el-GR" dirty="0" smtClean="0"/>
              <a:t> περιέχει φορτίο είναι </a:t>
            </a:r>
            <a:r>
              <a:rPr lang="el-GR" b="1" i="1" dirty="0" smtClean="0"/>
              <a:t>μηδέν</a:t>
            </a:r>
            <a:r>
              <a:rPr lang="el-GR" dirty="0" smtClean="0"/>
              <a:t>!</a:t>
            </a:r>
          </a:p>
        </p:txBody>
      </p:sp>
      <p:sp>
        <p:nvSpPr>
          <p:cNvPr id="2" name="Title 1"/>
          <p:cNvSpPr>
            <a:spLocks noGrp="1"/>
          </p:cNvSpPr>
          <p:nvPr>
            <p:ph type="title"/>
          </p:nvPr>
        </p:nvSpPr>
        <p:spPr/>
        <p:txBody>
          <a:bodyPr/>
          <a:lstStyle/>
          <a:p>
            <a:r>
              <a:rPr lang="el-GR" dirty="0"/>
              <a:t>Επανάληψη…</a:t>
            </a:r>
          </a:p>
        </p:txBody>
      </p:sp>
    </p:spTree>
    <p:extLst>
      <p:ext uri="{BB962C8B-B14F-4D97-AF65-F5344CB8AC3E}">
        <p14:creationId xmlns:p14="http://schemas.microsoft.com/office/powerpoint/2010/main" val="363160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350" y="1907270"/>
            <a:ext cx="7948450" cy="4874530"/>
          </a:xfrm>
        </p:spPr>
        <p:txBody>
          <a:bodyPr>
            <a:normAutofit/>
          </a:bodyPr>
          <a:lstStyle/>
          <a:p>
            <a:r>
              <a:rPr lang="el-GR" b="1" dirty="0" smtClean="0"/>
              <a:t>Ο νόμος του </a:t>
            </a:r>
            <a:r>
              <a:rPr lang="en-US" b="1" dirty="0" smtClean="0"/>
              <a:t>Gauss</a:t>
            </a:r>
          </a:p>
          <a:p>
            <a:pPr lvl="1"/>
            <a:r>
              <a:rPr lang="el-GR" dirty="0" smtClean="0"/>
              <a:t>Ας επεκτείνουμε τα αποτελέσματά μας σε δυο γενικές περιπτώσεις:</a:t>
            </a:r>
          </a:p>
          <a:p>
            <a:pPr lvl="2"/>
            <a:endParaRPr lang="el-GR" dirty="0" smtClean="0"/>
          </a:p>
          <a:p>
            <a:pPr lvl="1"/>
            <a:r>
              <a:rPr lang="el-GR" dirty="0" smtClean="0"/>
              <a:t>1) Πολλά σημειακά φορτία</a:t>
            </a:r>
          </a:p>
          <a:p>
            <a:pPr lvl="1"/>
            <a:endParaRPr lang="el-GR" dirty="0" smtClean="0"/>
          </a:p>
          <a:p>
            <a:pPr lvl="1"/>
            <a:r>
              <a:rPr lang="el-GR" dirty="0" smtClean="0"/>
              <a:t>2) Συνεχής κατανομή φορτίου</a:t>
            </a:r>
          </a:p>
          <a:p>
            <a:pPr marL="365760" lvl="1" indent="0">
              <a:buNone/>
            </a:pPr>
            <a:endParaRPr lang="el-GR" dirty="0" smtClean="0"/>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234372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950730"/>
              </a:xfrm>
            </p:spPr>
            <p:txBody>
              <a:bodyPr>
                <a:normAutofit fontScale="92500" lnSpcReduction="10000"/>
              </a:bodyPr>
              <a:lstStyle/>
              <a:p>
                <a:r>
                  <a:rPr lang="el-GR" b="1" i="1" dirty="0" smtClean="0"/>
                  <a:t>Διατήρηση του ηλεκτρικού φορτίου</a:t>
                </a:r>
              </a:p>
              <a:p>
                <a:pPr lvl="1"/>
                <a:r>
                  <a:rPr lang="el-GR" dirty="0" smtClean="0"/>
                  <a:t>σε απομονωμένο σύστημα</a:t>
                </a:r>
              </a:p>
              <a:p>
                <a:pPr lvl="1"/>
                <a:r>
                  <a:rPr lang="el-GR" dirty="0" smtClean="0"/>
                  <a:t>Μεταφορά φορτίου από ένα αντικείμενο σε ένα άλλο</a:t>
                </a:r>
              </a:p>
              <a:p>
                <a:pPr lvl="2"/>
                <a:r>
                  <a:rPr lang="el-GR" dirty="0" smtClean="0"/>
                  <a:t>Το ένα φορτίζεται θετικά, το άλλο αρνητικά</a:t>
                </a:r>
              </a:p>
              <a:p>
                <a:pPr lvl="1"/>
                <a:r>
                  <a:rPr lang="el-GR" dirty="0" smtClean="0"/>
                  <a:t>Ποιος είναι όμως</a:t>
                </a:r>
                <a:r>
                  <a:rPr lang="el-GR" dirty="0"/>
                  <a:t> </a:t>
                </a:r>
                <a:r>
                  <a:rPr lang="el-GR" dirty="0" smtClean="0"/>
                  <a:t>ο φορέας του φορτίου;</a:t>
                </a:r>
              </a:p>
              <a:p>
                <a:pPr lvl="2"/>
                <a:r>
                  <a:rPr lang="el-GR" dirty="0" smtClean="0"/>
                  <a:t>Ξέρουμε πλέον ότι τα </a:t>
                </a:r>
                <a:r>
                  <a:rPr lang="el-GR" b="1" dirty="0" smtClean="0"/>
                  <a:t>ηλεκτρόνια </a:t>
                </a:r>
                <a:r>
                  <a:rPr lang="el-GR" dirty="0" smtClean="0"/>
                  <a:t>είναι φορείς φορτίου</a:t>
                </a:r>
              </a:p>
              <a:p>
                <a:pPr lvl="2"/>
                <a:r>
                  <a:rPr lang="el-GR" dirty="0" smtClean="0"/>
                  <a:t>Ηλεκτρόνια μεταφέρονται από ένα υλικό σε ένα άλλο, δημιουργώντας θετικό ή αρνητικό φορτίο</a:t>
                </a:r>
              </a:p>
              <a:p>
                <a:r>
                  <a:rPr lang="el-GR" dirty="0" smtClean="0"/>
                  <a:t>Το 1909, ο </a:t>
                </a:r>
                <a:r>
                  <a:rPr lang="en-US" dirty="0" err="1" smtClean="0"/>
                  <a:t>Milikan</a:t>
                </a:r>
                <a:r>
                  <a:rPr lang="en-US" dirty="0" smtClean="0"/>
                  <a:t> </a:t>
                </a:r>
                <a:r>
                  <a:rPr lang="el-GR" dirty="0" smtClean="0"/>
                  <a:t>ανακάλυψε ότι το ηλεκτρικό φορτίο </a:t>
                </a:r>
                <a14:m>
                  <m:oMath xmlns:m="http://schemas.openxmlformats.org/officeDocument/2006/math">
                    <m:r>
                      <a:rPr lang="en-US" b="0" i="1" smtClean="0">
                        <a:latin typeface="Cambria Math" panose="02040503050406030204" pitchFamily="18" charset="0"/>
                      </a:rPr>
                      <m:t>𝑞</m:t>
                    </m:r>
                  </m:oMath>
                </a14:m>
                <a:r>
                  <a:rPr lang="en-US" dirty="0" smtClean="0"/>
                  <a:t> </a:t>
                </a:r>
                <a:r>
                  <a:rPr lang="el-GR" dirty="0" smtClean="0"/>
                  <a:t>συμβαίνει στη φύση σε ακέραια πολλαπλάσια ενός στοιχειώδους ηλεκτρικού φορτίου </a:t>
                </a:r>
                <a14:m>
                  <m:oMath xmlns:m="http://schemas.openxmlformats.org/officeDocument/2006/math">
                    <m:r>
                      <a:rPr lang="en-US" b="0" i="1" smtClean="0">
                        <a:latin typeface="Cambria Math" panose="02040503050406030204" pitchFamily="18" charset="0"/>
                      </a:rPr>
                      <m:t>𝑒</m:t>
                    </m:r>
                  </m:oMath>
                </a14:m>
                <a:r>
                  <a:rPr lang="en-US" dirty="0" smtClean="0"/>
                  <a:t>: </a:t>
                </a:r>
                <a14:m>
                  <m:oMath xmlns:m="http://schemas.openxmlformats.org/officeDocument/2006/math">
                    <m:r>
                      <a:rPr lang="en-US" i="1">
                        <a:latin typeface="Cambria Math" panose="02040503050406030204" pitchFamily="18" charset="0"/>
                      </a:rPr>
                      <m:t>𝑞</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𝑍</m:t>
                    </m:r>
                  </m:oMath>
                </a14:m>
                <a:endParaRPr lang="en-US" dirty="0" smtClean="0"/>
              </a:p>
              <a:p>
                <a:pPr lvl="1"/>
                <a:r>
                  <a:rPr lang="el-GR" dirty="0" smtClean="0"/>
                  <a:t>Λέμε ότι το ηλεκτρικό φορτίο είναι </a:t>
                </a:r>
                <a:r>
                  <a:rPr lang="el-GR" b="1" i="1" dirty="0" smtClean="0"/>
                  <a:t>κβαντισμένο</a:t>
                </a:r>
              </a:p>
              <a:p>
                <a:pPr lvl="1"/>
                <a:r>
                  <a:rPr lang="el-GR" dirty="0" smtClean="0"/>
                  <a:t>Ηλεκτρόνιο: φορτίο -</a:t>
                </a:r>
                <a:r>
                  <a:rPr lang="en-US" dirty="0" smtClean="0"/>
                  <a:t>e</a:t>
                </a:r>
              </a:p>
              <a:p>
                <a:pPr lvl="1"/>
                <a:r>
                  <a:rPr lang="el-GR" dirty="0" smtClean="0"/>
                  <a:t>Πρωτόνιο: φορτίο +</a:t>
                </a:r>
                <a:r>
                  <a:rPr lang="en-US" dirty="0" smtClean="0"/>
                  <a:t>e</a:t>
                </a:r>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950730"/>
              </a:xfrm>
              <a:blipFill rotWithShape="0">
                <a:blip r:embed="rId2"/>
                <a:stretch>
                  <a:fillRect t="-1478"/>
                </a:stretch>
              </a:blipFill>
            </p:spPr>
            <p:txBody>
              <a:bodyPr/>
              <a:lstStyle/>
              <a:p>
                <a:r>
                  <a:rPr lang="el-GR">
                    <a:noFill/>
                  </a:rPr>
                  <a:t> </a:t>
                </a:r>
              </a:p>
            </p:txBody>
          </p:sp>
        </mc:Fallback>
      </mc:AlternateContent>
    </p:spTree>
    <p:extLst>
      <p:ext uri="{BB962C8B-B14F-4D97-AF65-F5344CB8AC3E}">
        <p14:creationId xmlns:p14="http://schemas.microsoft.com/office/powerpoint/2010/main" val="273050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5586250" cy="4874530"/>
              </a:xfrm>
            </p:spPr>
            <p:txBody>
              <a:bodyPr>
                <a:normAutofit/>
              </a:bodyPr>
              <a:lstStyle/>
              <a:p>
                <a:r>
                  <a:rPr lang="el-GR" b="1" dirty="0" smtClean="0"/>
                  <a:t>Ο νόμος του </a:t>
                </a:r>
                <a:r>
                  <a:rPr lang="en-US" b="1" dirty="0" smtClean="0"/>
                  <a:t>Gauss</a:t>
                </a:r>
                <a:endParaRPr lang="el-GR" dirty="0" smtClean="0"/>
              </a:p>
              <a:p>
                <a:pPr lvl="1"/>
                <a:r>
                  <a:rPr lang="el-GR" dirty="0" smtClean="0"/>
                  <a:t>Για </a:t>
                </a:r>
                <a:r>
                  <a:rPr lang="el-GR" dirty="0"/>
                  <a:t>πολλά </a:t>
                </a:r>
                <a:r>
                  <a:rPr lang="en-US" dirty="0"/>
                  <a:t>(</a:t>
                </a:r>
                <a:r>
                  <a:rPr lang="el-GR" dirty="0"/>
                  <a:t>έστω Μ) σημειακά φορτία, έχουμε </a:t>
                </a:r>
                <a:endParaRPr lang="en-US"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m:rPr>
                              <m:sty m:val="p"/>
                            </m:rPr>
                            <a:rPr lang="el-GR">
                              <a:latin typeface="Cambria Math" panose="02040503050406030204" pitchFamily="18" charset="0"/>
                            </a:rPr>
                            <m:t>Φ</m:t>
                          </m:r>
                        </m:e>
                        <m:sub>
                          <m:r>
                            <a:rPr lang="en-US" i="1">
                              <a:latin typeface="Cambria Math" panose="02040503050406030204" pitchFamily="18" charset="0"/>
                            </a:rPr>
                            <m:t>𝐸</m:t>
                          </m:r>
                        </m:sub>
                      </m:sSub>
                      <m:r>
                        <a:rPr lang="el-GR" b="0" i="1" smtClean="0">
                          <a:latin typeface="Cambria Math" panose="02040503050406030204" pitchFamily="18" charset="0"/>
                        </a:rPr>
                        <m:t>=</m:t>
                      </m:r>
                      <m:nary>
                        <m:naryPr>
                          <m:chr m:val="∮"/>
                          <m:limLoc m:val="undOvr"/>
                          <m:subHide m:val="on"/>
                          <m:supHide m:val="on"/>
                          <m:ctrlPr>
                            <a:rPr lang="el-GR" i="1">
                              <a:latin typeface="Cambria Math" panose="02040503050406030204" pitchFamily="18" charset="0"/>
                            </a:rPr>
                          </m:ctrlPr>
                        </m:naryPr>
                        <m:sub/>
                        <m:sup/>
                        <m:e>
                          <m:acc>
                            <m:accPr>
                              <m:chr m:val="⃗"/>
                              <m:ctrlPr>
                                <a:rPr lang="el-GR" i="1">
                                  <a:latin typeface="Cambria Math" panose="02040503050406030204" pitchFamily="18" charset="0"/>
                                </a:rPr>
                              </m:ctrlPr>
                            </m:accPr>
                            <m:e>
                              <m:r>
                                <m:rPr>
                                  <m:sty m:val="p"/>
                                </m:rPr>
                                <a:rPr lang="en-US">
                                  <a:latin typeface="Cambria Math" panose="02040503050406030204" pitchFamily="18" charset="0"/>
                                </a:rPr>
                                <m:t>E</m:t>
                              </m:r>
                            </m:e>
                          </m:acc>
                          <m:r>
                            <m:rPr>
                              <m:brk/>
                            </m:rP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𝐴</m:t>
                              </m:r>
                            </m:e>
                          </m:acc>
                        </m:e>
                      </m:nary>
                      <m:r>
                        <a:rPr lang="en-US" i="1">
                          <a:latin typeface="Cambria Math" panose="02040503050406030204" pitchFamily="18" charset="0"/>
                        </a:rPr>
                        <m:t>=</m:t>
                      </m:r>
                      <m:nary>
                        <m:naryPr>
                          <m:chr m:val="∮"/>
                          <m:limLoc m:val="undOvr"/>
                          <m:subHide m:val="on"/>
                          <m:supHide m:val="on"/>
                          <m:ctrlPr>
                            <a:rPr lang="en-US" i="1">
                              <a:latin typeface="Cambria Math" panose="02040503050406030204" pitchFamily="18" charset="0"/>
                            </a:rPr>
                          </m:ctrlPr>
                        </m:naryPr>
                        <m:sub/>
                        <m:sup/>
                        <m:e>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𝑀</m:t>
                              </m:r>
                            </m:sup>
                            <m:e>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𝐸</m:t>
                                      </m:r>
                                    </m:e>
                                  </m:acc>
                                </m:e>
                                <m:sub>
                                  <m:r>
                                    <a:rPr lang="en-US" i="1">
                                      <a:latin typeface="Cambria Math" panose="02040503050406030204" pitchFamily="18" charset="0"/>
                                    </a:rPr>
                                    <m:t>𝑖</m:t>
                                  </m:r>
                                </m:sub>
                              </m:sSub>
                              <m:r>
                                <m:rPr>
                                  <m:brk/>
                                </m:rP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𝐴</m:t>
                                  </m:r>
                                </m:e>
                              </m:acc>
                            </m:e>
                          </m:nary>
                        </m:e>
                      </m:nary>
                    </m:oMath>
                  </m:oMathPara>
                </a14:m>
                <a:endParaRPr lang="el-GR" dirty="0" smtClean="0"/>
              </a:p>
              <a:p>
                <a:pPr lvl="1"/>
                <a:r>
                  <a:rPr lang="el-GR" dirty="0" smtClean="0"/>
                  <a:t>Παράδειγμα:</a:t>
                </a:r>
              </a:p>
              <a:p>
                <a:pPr lvl="2"/>
                <a14:m>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1</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0</m:t>
                            </m:r>
                          </m:sub>
                        </m:sSub>
                      </m:den>
                    </m:f>
                  </m:oMath>
                </a14:m>
                <a:r>
                  <a:rPr lang="en-US" dirty="0" smtClean="0"/>
                  <a:t> </a:t>
                </a:r>
                <a:r>
                  <a:rPr lang="el-GR" dirty="0" smtClean="0"/>
                  <a:t>για την επιφάνεια </a:t>
                </a:r>
                <a:r>
                  <a:rPr lang="en-US" dirty="0" smtClean="0"/>
                  <a:t>S</a:t>
                </a:r>
              </a:p>
              <a:p>
                <a:pPr lvl="2"/>
                <a14:m>
                  <m:oMath xmlns:m="http://schemas.openxmlformats.org/officeDocument/2006/math">
                    <m:sSub>
                      <m:sSubPr>
                        <m:ctrlPr>
                          <a:rPr lang="el-GR" i="1">
                            <a:latin typeface="Cambria Math" panose="02040503050406030204" pitchFamily="18" charset="0"/>
                          </a:rPr>
                        </m:ctrlPr>
                      </m:sSubPr>
                      <m:e>
                        <m:r>
                          <m:rPr>
                            <m:sty m:val="p"/>
                          </m:rPr>
                          <a:rPr lang="el-GR">
                            <a:latin typeface="Cambria Math" panose="02040503050406030204" pitchFamily="18" charset="0"/>
                          </a:rPr>
                          <m:t>Φ</m:t>
                        </m:r>
                      </m:e>
                      <m:sub>
                        <m:r>
                          <a:rPr lang="en-US" i="1">
                            <a:latin typeface="Cambria Math" panose="02040503050406030204" pitchFamily="18" charset="0"/>
                          </a:rPr>
                          <m:t>𝐸</m:t>
                        </m:r>
                      </m:sub>
                    </m:sSub>
                    <m:r>
                      <a:rPr lang="en-US" i="1">
                        <a:latin typeface="Cambria Math" panose="02040503050406030204" pitchFamily="18" charset="0"/>
                      </a:rPr>
                      <m:t>=</m:t>
                    </m:r>
                    <m:f>
                      <m:fPr>
                        <m:type m:val="lin"/>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m:t>
                            </m:r>
                            <m:r>
                              <a:rPr lang="en-US" i="1">
                                <a:latin typeface="Cambria Math" panose="02040503050406030204" pitchFamily="18" charset="0"/>
                              </a:rPr>
                              <m:t>𝑞</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b="0" i="1" smtClean="0">
                                <a:latin typeface="Cambria Math" panose="02040503050406030204" pitchFamily="18" charset="0"/>
                              </a:rPr>
                              <m:t>3</m:t>
                            </m:r>
                          </m:sub>
                        </m:sSub>
                        <m:r>
                          <a:rPr lang="en-US" b="0" i="1" smtClean="0">
                            <a:latin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rPr>
                              <m:t>0</m:t>
                            </m:r>
                          </m:sub>
                        </m:sSub>
                      </m:den>
                    </m:f>
                  </m:oMath>
                </a14:m>
                <a:r>
                  <a:rPr lang="en-US" dirty="0"/>
                  <a:t> </a:t>
                </a:r>
                <a:r>
                  <a:rPr lang="el-GR" dirty="0"/>
                  <a:t>για </a:t>
                </a:r>
                <a:r>
                  <a:rPr lang="el-GR" dirty="0" smtClean="0"/>
                  <a:t>την </a:t>
                </a:r>
                <a:r>
                  <a:rPr lang="en-US" dirty="0" smtClean="0"/>
                  <a:t>S’</a:t>
                </a:r>
                <a:endParaRPr lang="en-US" dirty="0"/>
              </a:p>
              <a:p>
                <a:pPr lvl="2"/>
                <a14:m>
                  <m:oMath xmlns:m="http://schemas.openxmlformats.org/officeDocument/2006/math">
                    <m:sSub>
                      <m:sSubPr>
                        <m:ctrlPr>
                          <a:rPr lang="el-GR" i="1">
                            <a:latin typeface="Cambria Math" panose="02040503050406030204" pitchFamily="18" charset="0"/>
                          </a:rPr>
                        </m:ctrlPr>
                      </m:sSubPr>
                      <m:e>
                        <m:r>
                          <m:rPr>
                            <m:sty m:val="p"/>
                          </m:rPr>
                          <a:rPr lang="el-GR">
                            <a:latin typeface="Cambria Math" panose="02040503050406030204" pitchFamily="18" charset="0"/>
                          </a:rPr>
                          <m:t>Φ</m:t>
                        </m:r>
                      </m:e>
                      <m:sub>
                        <m:r>
                          <a:rPr lang="en-US" i="1">
                            <a:latin typeface="Cambria Math" panose="02040503050406030204" pitchFamily="18" charset="0"/>
                          </a:rPr>
                          <m:t>𝐸</m:t>
                        </m:r>
                      </m:sub>
                    </m:sSub>
                    <m:r>
                      <a:rPr lang="en-US" i="1">
                        <a:latin typeface="Cambria Math" panose="02040503050406030204" pitchFamily="18" charset="0"/>
                      </a:rPr>
                      <m:t>=</m:t>
                    </m:r>
                    <m:r>
                      <a:rPr lang="en-US" b="0" i="1" smtClean="0">
                        <a:latin typeface="Cambria Math" panose="02040503050406030204" pitchFamily="18" charset="0"/>
                      </a:rPr>
                      <m:t>0</m:t>
                    </m:r>
                  </m:oMath>
                </a14:m>
                <a:r>
                  <a:rPr lang="en-US" dirty="0" smtClean="0"/>
                  <a:t> </a:t>
                </a:r>
                <a:r>
                  <a:rPr lang="el-GR" dirty="0" smtClean="0"/>
                  <a:t>για την </a:t>
                </a:r>
                <a:r>
                  <a:rPr lang="en-US" dirty="0" smtClean="0"/>
                  <a:t>S’’</a:t>
                </a:r>
              </a:p>
              <a:p>
                <a:pPr lvl="2"/>
                <a:r>
                  <a:rPr lang="el-GR" dirty="0" smtClean="0"/>
                  <a:t>Το φορτίο </a:t>
                </a:r>
                <a:r>
                  <a:rPr lang="en-US" dirty="0" smtClean="0"/>
                  <a:t>q4 </a:t>
                </a:r>
                <a:r>
                  <a:rPr lang="el-GR" dirty="0" smtClean="0"/>
                  <a:t>δε συνεισφέρει</a:t>
                </a:r>
                <a:br>
                  <a:rPr lang="el-GR" dirty="0" smtClean="0"/>
                </a:br>
                <a:r>
                  <a:rPr lang="el-GR" dirty="0" smtClean="0"/>
                  <a:t>ηλεκτρική ροή σε καμιά επιφάνεια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5586250" cy="4874530"/>
              </a:xfrm>
              <a:blipFill rotWithShape="0">
                <a:blip r:embed="rId2"/>
                <a:stretch>
                  <a:fillRect t="-1000"/>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730" y="1828800"/>
            <a:ext cx="3287546" cy="4005326"/>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343400" y="3794400"/>
              <a:ext cx="793080" cy="549000"/>
            </p14:xfrm>
          </p:contentPart>
        </mc:Choice>
        <mc:Fallback xmlns="">
          <p:pic>
            <p:nvPicPr>
              <p:cNvPr id="5" name="Ink 4"/>
              <p:cNvPicPr/>
              <p:nvPr/>
            </p:nvPicPr>
            <p:blipFill>
              <a:blip r:embed="rId5"/>
              <a:stretch>
                <a:fillRect/>
              </a:stretch>
            </p:blipFill>
            <p:spPr>
              <a:xfrm>
                <a:off x="4339080" y="3787920"/>
                <a:ext cx="807840" cy="567000"/>
              </a:xfrm>
              <a:prstGeom prst="rect">
                <a:avLst/>
              </a:prstGeom>
            </p:spPr>
          </p:pic>
        </mc:Fallback>
      </mc:AlternateContent>
    </p:spTree>
    <p:extLst>
      <p:ext uri="{BB962C8B-B14F-4D97-AF65-F5344CB8AC3E}">
        <p14:creationId xmlns:p14="http://schemas.microsoft.com/office/powerpoint/2010/main" val="34113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50" cy="4874530"/>
              </a:xfrm>
            </p:spPr>
            <p:txBody>
              <a:bodyPr>
                <a:normAutofit/>
              </a:bodyPr>
              <a:lstStyle/>
              <a:p>
                <a:r>
                  <a:rPr lang="el-GR" b="1" dirty="0" smtClean="0"/>
                  <a:t>Ο νόμος του </a:t>
                </a:r>
                <a:r>
                  <a:rPr lang="en-US" b="1" dirty="0" smtClean="0"/>
                  <a:t>Gauss</a:t>
                </a:r>
                <a:endParaRPr lang="el-GR" b="1" dirty="0" smtClean="0"/>
              </a:p>
              <a:p>
                <a:pPr marL="68580" indent="0">
                  <a:buNone/>
                </a:pPr>
                <a:endParaRPr lang="el-GR" dirty="0" smtClean="0"/>
              </a:p>
              <a:p>
                <a:pPr marL="365760" lvl="1"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m:rPr>
                              <m:sty m:val="p"/>
                            </m:rPr>
                            <a:rPr lang="el-GR" b="0" i="0" smtClean="0">
                              <a:latin typeface="Cambria Math" panose="02040503050406030204" pitchFamily="18" charset="0"/>
                            </a:rPr>
                            <m:t>Φ</m:t>
                          </m:r>
                        </m:e>
                        <m:sub>
                          <m:r>
                            <a:rPr lang="en-US" b="0" i="1" smtClean="0">
                              <a:latin typeface="Cambria Math" panose="02040503050406030204" pitchFamily="18" charset="0"/>
                            </a:rPr>
                            <m:t>𝐸</m:t>
                          </m:r>
                        </m:sub>
                      </m:sSub>
                      <m:r>
                        <a:rPr lang="en-US" b="0" i="1" smtClean="0">
                          <a:latin typeface="Cambria Math" panose="02040503050406030204" pitchFamily="18" charset="0"/>
                        </a:rPr>
                        <m:t>=</m:t>
                      </m:r>
                      <m:nary>
                        <m:naryPr>
                          <m:chr m:val="∮"/>
                          <m:limLoc m:val="undOvr"/>
                          <m:subHide m:val="on"/>
                          <m:supHide m:val="on"/>
                          <m:ctrlPr>
                            <a:rPr lang="el-GR" i="1">
                              <a:latin typeface="Cambria Math" panose="02040503050406030204" pitchFamily="18" charset="0"/>
                            </a:rPr>
                          </m:ctrlPr>
                        </m:naryPr>
                        <m:sub/>
                        <m:sup/>
                        <m:e>
                          <m:acc>
                            <m:accPr>
                              <m:chr m:val="⃗"/>
                              <m:ctrlPr>
                                <a:rPr lang="el-GR" i="1">
                                  <a:latin typeface="Cambria Math" panose="02040503050406030204" pitchFamily="18" charset="0"/>
                                </a:rPr>
                              </m:ctrlPr>
                            </m:accPr>
                            <m:e>
                              <m:r>
                                <m:rPr>
                                  <m:sty m:val="p"/>
                                </m:rPr>
                                <a:rPr lang="en-US">
                                  <a:latin typeface="Cambria Math" panose="02040503050406030204" pitchFamily="18" charset="0"/>
                                </a:rPr>
                                <m:t>E</m:t>
                              </m:r>
                            </m:e>
                          </m:acc>
                          <m:r>
                            <m:rPr>
                              <m:brk/>
                            </m:rP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𝐴</m:t>
                              </m:r>
                            </m:e>
                          </m:acc>
                        </m:e>
                      </m:nary>
                      <m:r>
                        <a:rPr lang="en-US" i="1">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𝑖𝑛</m:t>
                              </m:r>
                            </m:sub>
                          </m:sSub>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0</m:t>
                              </m:r>
                            </m:sub>
                          </m:sSub>
                        </m:den>
                      </m:f>
                    </m:oMath>
                  </m:oMathPara>
                </a14:m>
                <a:endParaRPr lang="en-US" dirty="0" smtClean="0"/>
              </a:p>
              <a:p>
                <a:pPr marL="365760" lvl="1" indent="0">
                  <a:buNone/>
                </a:pPr>
                <a:r>
                  <a:rPr lang="el-GR" dirty="0" smtClean="0"/>
                  <a:t>όπου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r>
                  <a:rPr lang="en-US" dirty="0" smtClean="0"/>
                  <a:t> </a:t>
                </a:r>
                <a:r>
                  <a:rPr lang="el-GR" dirty="0" smtClean="0"/>
                  <a:t>το ηλεκτρικό πεδίο σε οποιοδήποτε σημείο της επιφάνειας και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𝑞</m:t>
                        </m:r>
                      </m:e>
                      <m:sub>
                        <m:r>
                          <a:rPr lang="en-US" i="1">
                            <a:latin typeface="Cambria Math" panose="02040503050406030204" pitchFamily="18" charset="0"/>
                          </a:rPr>
                          <m:t>𝑖𝑛</m:t>
                        </m:r>
                      </m:sub>
                    </m:sSub>
                  </m:oMath>
                </a14:m>
                <a:r>
                  <a:rPr lang="el-GR" dirty="0" smtClean="0"/>
                  <a:t> το συνολικό φορτίο εντός της επιφάνειας</a:t>
                </a:r>
              </a:p>
              <a:p>
                <a:pPr lvl="1"/>
                <a:endParaRPr lang="el-GR" dirty="0" smtClean="0"/>
              </a:p>
              <a:p>
                <a:pPr lvl="1"/>
                <a:r>
                  <a:rPr lang="el-GR" u="sng" dirty="0" smtClean="0"/>
                  <a:t>Προσοχή στο εξής</a:t>
                </a:r>
                <a:r>
                  <a:rPr lang="el-GR" dirty="0" smtClean="0"/>
                  <a:t>: το </a:t>
                </a:r>
                <a14:m>
                  <m:oMath xmlns:m="http://schemas.openxmlformats.org/officeDocument/2006/math">
                    <m:acc>
                      <m:accPr>
                        <m:chr m:val="⃗"/>
                        <m:ctrlPr>
                          <a:rPr lang="el-GR" i="1">
                            <a:latin typeface="Cambria Math" panose="02040503050406030204" pitchFamily="18" charset="0"/>
                          </a:rPr>
                        </m:ctrlPr>
                      </m:accPr>
                      <m:e>
                        <m:r>
                          <a:rPr lang="en-US" i="1">
                            <a:latin typeface="Cambria Math" panose="02040503050406030204" pitchFamily="18" charset="0"/>
                          </a:rPr>
                          <m:t>𝐸</m:t>
                        </m:r>
                      </m:e>
                    </m:acc>
                  </m:oMath>
                </a14:m>
                <a:r>
                  <a:rPr lang="en-US" dirty="0"/>
                  <a:t> </a:t>
                </a:r>
                <a:r>
                  <a:rPr lang="el-GR" dirty="0" smtClean="0"/>
                  <a:t>είναι το ηλεκτρικό πεδίο που προέρχεται από συνεισφορές από φορτία </a:t>
                </a:r>
                <a:r>
                  <a:rPr lang="el-GR" b="1" dirty="0" smtClean="0"/>
                  <a:t>τόσο εντός όσο και εκτός</a:t>
                </a:r>
                <a:r>
                  <a:rPr lang="el-GR" dirty="0" smtClean="0"/>
                  <a:t> της επιφάνειας!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50" cy="4874530"/>
              </a:xfrm>
              <a:blipFill rotWithShape="0">
                <a:blip r:embed="rId2"/>
                <a:stretch>
                  <a:fillRect t="-1000" r="-542"/>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398513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905000"/>
                <a:ext cx="7872250" cy="4722130"/>
              </a:xfrm>
            </p:spPr>
            <p:txBody>
              <a:bodyPr>
                <a:normAutofit lnSpcReduction="10000"/>
              </a:bodyPr>
              <a:lstStyle/>
              <a:p>
                <a:r>
                  <a:rPr lang="el-GR" b="1" dirty="0" smtClean="0"/>
                  <a:t>Ο νόμος του </a:t>
                </a:r>
                <a:r>
                  <a:rPr lang="en-US" b="1" dirty="0" smtClean="0"/>
                  <a:t>Gauss</a:t>
                </a:r>
                <a:endParaRPr lang="el-GR" b="1" dirty="0" smtClean="0"/>
              </a:p>
              <a:p>
                <a:pPr lvl="1"/>
                <a:r>
                  <a:rPr lang="el-GR" dirty="0" smtClean="0"/>
                  <a:t>Ο νόμος του </a:t>
                </a:r>
                <a:r>
                  <a:rPr lang="en-US" dirty="0" smtClean="0"/>
                  <a:t>Gauss </a:t>
                </a:r>
                <a:r>
                  <a:rPr lang="el-GR" dirty="0" smtClean="0"/>
                  <a:t>μπορεί να φανεί χρήσιμος για την εκτίμηση του ηλεκτρικού πεδίου όταν η κατανομή φορτίου είναι συμμετρική</a:t>
                </a:r>
              </a:p>
              <a:p>
                <a:pPr lvl="1"/>
                <a:r>
                  <a:rPr lang="el-GR" dirty="0" smtClean="0"/>
                  <a:t>Αυτό συμβαίνει με κατάλληλη επιλογή </a:t>
                </a:r>
                <a:r>
                  <a:rPr lang="el-GR" dirty="0" err="1" smtClean="0"/>
                  <a:t>γκαουσιανής</a:t>
                </a:r>
                <a:r>
                  <a:rPr lang="el-GR" dirty="0" smtClean="0"/>
                  <a:t> </a:t>
                </a:r>
                <a:r>
                  <a:rPr lang="en-US" dirty="0" smtClean="0"/>
                  <a:t>(</a:t>
                </a:r>
                <a:r>
                  <a:rPr lang="el-GR" dirty="0" smtClean="0"/>
                  <a:t>κλειστής) επιφάνειας όπου το διάνυσμα </a:t>
                </a:r>
                <a14:m>
                  <m:oMath xmlns:m="http://schemas.openxmlformats.org/officeDocument/2006/math">
                    <m:r>
                      <m:rPr>
                        <m:sty m:val="p"/>
                      </m:rPr>
                      <a:rPr lang="en-US" i="0">
                        <a:latin typeface="Cambria Math" panose="02040503050406030204" pitchFamily="18" charset="0"/>
                      </a:rPr>
                      <m:t>d</m:t>
                    </m:r>
                    <m:acc>
                      <m:accPr>
                        <m:chr m:val="⃗"/>
                        <m:ctrlPr>
                          <a:rPr lang="el-GR" i="1">
                            <a:latin typeface="Cambria Math" panose="02040503050406030204" pitchFamily="18" charset="0"/>
                          </a:rPr>
                        </m:ctrlPr>
                      </m:accPr>
                      <m:e>
                        <m:r>
                          <m:rPr>
                            <m:sty m:val="p"/>
                          </m:rPr>
                          <a:rPr lang="en-US" b="0" i="0" smtClean="0">
                            <a:latin typeface="Cambria Math" panose="02040503050406030204" pitchFamily="18" charset="0"/>
                          </a:rPr>
                          <m:t>A</m:t>
                        </m:r>
                      </m:e>
                    </m:acc>
                  </m:oMath>
                </a14:m>
                <a:r>
                  <a:rPr lang="en-US" dirty="0" smtClean="0"/>
                  <a:t> </a:t>
                </a:r>
                <a:r>
                  <a:rPr lang="el-GR" dirty="0" smtClean="0"/>
                  <a:t>στο ολοκλήρωμα ορίζεται και υπολογίζεται απλά</a:t>
                </a:r>
              </a:p>
              <a:p>
                <a:pPr lvl="1"/>
                <a:r>
                  <a:rPr lang="el-GR" dirty="0" smtClean="0"/>
                  <a:t>Επιπλέον, πρέπει να εκμεταλλευόμαστε τη συμμετρία της κατανομής φορτίου για να βγάλουμε το ηλεκτρικό πεδίο </a:t>
                </a:r>
                <a14:m>
                  <m:oMath xmlns:m="http://schemas.openxmlformats.org/officeDocument/2006/math">
                    <m:acc>
                      <m:accPr>
                        <m:chr m:val="⃗"/>
                        <m:ctrlPr>
                          <a:rPr lang="el-GR" i="1">
                            <a:latin typeface="Cambria Math" panose="02040503050406030204" pitchFamily="18" charset="0"/>
                          </a:rPr>
                        </m:ctrlPr>
                      </m:accPr>
                      <m:e>
                        <m:r>
                          <m:rPr>
                            <m:sty m:val="p"/>
                          </m:rPr>
                          <a:rPr lang="en-US">
                            <a:latin typeface="Cambria Math" panose="02040503050406030204" pitchFamily="18" charset="0"/>
                          </a:rPr>
                          <m:t>E</m:t>
                        </m:r>
                      </m:e>
                    </m:acc>
                  </m:oMath>
                </a14:m>
                <a:r>
                  <a:rPr lang="el-GR" dirty="0" smtClean="0"/>
                  <a:t> εκτός ολοκληρώματος</a:t>
                </a:r>
                <a:endParaRPr lang="en-US" dirty="0" smtClean="0"/>
              </a:p>
              <a:p>
                <a:pPr lvl="1"/>
                <a:r>
                  <a:rPr lang="el-GR" dirty="0" smtClean="0"/>
                  <a:t>Αν δεν μπορούμε να βρούμε μια τέτοια επιφάνεια, ο νόμος του </a:t>
                </a:r>
                <a:r>
                  <a:rPr lang="en-US" dirty="0" smtClean="0"/>
                  <a:t>Gauss </a:t>
                </a:r>
                <a:r>
                  <a:rPr lang="el-GR" dirty="0" smtClean="0"/>
                  <a:t>ισχύει ακόμα, αλλά δε μας είναι χρήσιμος στην εύρεση του ηλεκτρικού πεδίου</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905000"/>
                <a:ext cx="7872250" cy="4722130"/>
              </a:xfrm>
              <a:blipFill rotWithShape="0">
                <a:blip r:embed="rId2"/>
                <a:stretch>
                  <a:fillRect t="-1809" r="-1238"/>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39694174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024650" cy="4798330"/>
              </a:xfrm>
            </p:spPr>
            <p:txBody>
              <a:bodyPr>
                <a:normAutofit/>
              </a:bodyPr>
              <a:lstStyle/>
              <a:p>
                <a:r>
                  <a:rPr lang="el-GR" b="1" dirty="0" smtClean="0"/>
                  <a:t>Ο νόμος του </a:t>
                </a:r>
                <a:r>
                  <a:rPr lang="en-US" b="1" dirty="0" smtClean="0"/>
                  <a:t>Gauss</a:t>
                </a:r>
                <a:endParaRPr lang="el-GR" b="1" dirty="0" smtClean="0"/>
              </a:p>
              <a:p>
                <a:pPr lvl="1"/>
                <a:r>
                  <a:rPr lang="el-GR" dirty="0" smtClean="0"/>
                  <a:t>Πρέπει λοιπόν να επιλέξουμε μια επιφάνεια η οποία να ικανοποιεί μια ή περισσότερες από τις παρακάτω συνθήκες:</a:t>
                </a:r>
              </a:p>
              <a:p>
                <a:pPr marL="868680" lvl="1" indent="-457200">
                  <a:buFont typeface="+mj-lt"/>
                  <a:buAutoNum type="arabicPeriod"/>
                </a:pPr>
                <a:r>
                  <a:rPr lang="el-GR" sz="2000" dirty="0" smtClean="0"/>
                  <a:t>Η τιμή του ηλεκτρικού πεδίου μπορεί να θεωρηθεί σταθερή λόγω συμμετρίας επάνω </a:t>
                </a:r>
                <a:r>
                  <a:rPr lang="el-GR" sz="2000" u="sng" dirty="0" smtClean="0"/>
                  <a:t>σε όλη</a:t>
                </a:r>
                <a:r>
                  <a:rPr lang="el-GR" sz="2000" dirty="0" smtClean="0"/>
                  <a:t> την επιφάνεια</a:t>
                </a:r>
              </a:p>
              <a:p>
                <a:pPr marL="868680" lvl="1" indent="-457200">
                  <a:buFont typeface="+mj-lt"/>
                  <a:buAutoNum type="arabicPeriod"/>
                </a:pPr>
                <a:r>
                  <a:rPr lang="el-GR" sz="2000" dirty="0" smtClean="0"/>
                  <a:t>Το εσωτερικό γινόμενο του νόμου του </a:t>
                </a:r>
                <a:r>
                  <a:rPr lang="en-US" sz="2000" dirty="0" smtClean="0"/>
                  <a:t>Gauss </a:t>
                </a:r>
                <a:r>
                  <a:rPr lang="el-GR" sz="2000" dirty="0" smtClean="0"/>
                  <a:t>μπορεί να εκφραστεί ως απλό αλγεβρικό γινόμενο </a:t>
                </a:r>
                <a14:m>
                  <m:oMath xmlns:m="http://schemas.openxmlformats.org/officeDocument/2006/math">
                    <m:r>
                      <a:rPr lang="en-US" sz="2000" b="0" i="1" smtClean="0">
                        <a:latin typeface="Cambria Math" panose="02040503050406030204" pitchFamily="18" charset="0"/>
                      </a:rPr>
                      <m:t>𝐸𝑑</m:t>
                    </m:r>
                    <m:r>
                      <m:rPr>
                        <m:sty m:val="p"/>
                      </m:rPr>
                      <a:rPr lang="en-US" sz="2000" b="0" i="0" smtClean="0">
                        <a:latin typeface="Cambria Math" panose="02040503050406030204" pitchFamily="18" charset="0"/>
                      </a:rPr>
                      <m:t>A</m:t>
                    </m:r>
                    <m:r>
                      <a:rPr lang="el-GR" sz="2000" b="0" i="0" smtClean="0">
                        <a:latin typeface="Cambria Math" panose="02040503050406030204" pitchFamily="18" charset="0"/>
                      </a:rPr>
                      <m:t>,</m:t>
                    </m:r>
                  </m:oMath>
                </a14:m>
                <a:r>
                  <a:rPr lang="el-GR" sz="2000" dirty="0" smtClean="0"/>
                  <a:t> δηλ. τα </a:t>
                </a:r>
                <a14:m>
                  <m:oMath xmlns:m="http://schemas.openxmlformats.org/officeDocument/2006/math">
                    <m:acc>
                      <m:accPr>
                        <m:chr m:val="⃗"/>
                        <m:ctrlPr>
                          <a:rPr lang="el-GR" sz="2000" i="1">
                            <a:latin typeface="Cambria Math" panose="02040503050406030204" pitchFamily="18" charset="0"/>
                          </a:rPr>
                        </m:ctrlPr>
                      </m:accPr>
                      <m:e>
                        <m:r>
                          <m:rPr>
                            <m:sty m:val="p"/>
                          </m:rPr>
                          <a:rPr lang="en-US" sz="2000">
                            <a:latin typeface="Cambria Math" panose="02040503050406030204" pitchFamily="18" charset="0"/>
                          </a:rPr>
                          <m:t>E</m:t>
                        </m:r>
                      </m:e>
                    </m:acc>
                  </m:oMath>
                </a14:m>
                <a:r>
                  <a:rPr lang="el-GR" sz="2000" dirty="0" smtClean="0"/>
                  <a:t> και </a:t>
                </a:r>
                <a14:m>
                  <m:oMath xmlns:m="http://schemas.openxmlformats.org/officeDocument/2006/math">
                    <m:r>
                      <m:rPr>
                        <m:sty m:val="p"/>
                      </m:rPr>
                      <a:rPr lang="en-US" sz="2000" b="0" i="0" smtClean="0">
                        <a:latin typeface="Cambria Math" panose="02040503050406030204" pitchFamily="18" charset="0"/>
                      </a:rPr>
                      <m:t>d</m:t>
                    </m:r>
                    <m:acc>
                      <m:accPr>
                        <m:chr m:val="⃗"/>
                        <m:ctrlPr>
                          <a:rPr lang="el-GR" sz="2000" i="1" smtClean="0">
                            <a:latin typeface="Cambria Math" panose="02040503050406030204" pitchFamily="18" charset="0"/>
                          </a:rPr>
                        </m:ctrlPr>
                      </m:accPr>
                      <m:e>
                        <m:r>
                          <m:rPr>
                            <m:sty m:val="p"/>
                          </m:rPr>
                          <a:rPr lang="en-US" sz="2000" b="0" i="0" smtClean="0">
                            <a:latin typeface="Cambria Math" panose="02040503050406030204" pitchFamily="18" charset="0"/>
                          </a:rPr>
                          <m:t>A</m:t>
                        </m:r>
                      </m:e>
                    </m:acc>
                  </m:oMath>
                </a14:m>
                <a:r>
                  <a:rPr lang="en-US" sz="2000" dirty="0" smtClean="0"/>
                  <a:t> </a:t>
                </a:r>
                <a:r>
                  <a:rPr lang="el-GR" sz="2000" dirty="0" smtClean="0"/>
                  <a:t>είναι παράλληλα</a:t>
                </a:r>
                <a:endParaRPr lang="el-GR" sz="2000" dirty="0"/>
              </a:p>
              <a:p>
                <a:pPr marL="868680" lvl="1" indent="-457200">
                  <a:buFont typeface="+mj-lt"/>
                  <a:buAutoNum type="arabicPeriod"/>
                </a:pPr>
                <a:r>
                  <a:rPr lang="el-GR" sz="2000" dirty="0" smtClean="0"/>
                  <a:t>Το εσωτερικό γινόμενο είναι μηδέν γιατί τα παραπάνω διανύσματα είναι κάθετα</a:t>
                </a:r>
              </a:p>
              <a:p>
                <a:pPr marL="868680" lvl="1" indent="-457200">
                  <a:buFont typeface="+mj-lt"/>
                  <a:buAutoNum type="arabicPeriod"/>
                </a:pPr>
                <a:r>
                  <a:rPr lang="el-GR" sz="2000" dirty="0" smtClean="0"/>
                  <a:t>Το ηλεκτρικό πεδίο είναι μηδέν σε ένα τμήμα επιφάνειας</a:t>
                </a:r>
                <a:endParaRPr lang="el-GR"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024650" cy="4798330"/>
              </a:xfrm>
              <a:blipFill rotWithShape="0">
                <a:blip r:embed="rId2"/>
                <a:stretch>
                  <a:fillRect t="-1017" r="-1367"/>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375960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526" y="1981200"/>
            <a:ext cx="4024637" cy="2971800"/>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4131618" cy="4569730"/>
              </a:xfrm>
            </p:spPr>
            <p:txBody>
              <a:bodyPr>
                <a:normAutofit/>
              </a:bodyPr>
              <a:lstStyle/>
              <a:p>
                <a:r>
                  <a:rPr lang="el-GR" b="1" dirty="0" smtClean="0"/>
                  <a:t>Παράδειγμα:</a:t>
                </a:r>
              </a:p>
              <a:p>
                <a:pPr lvl="1"/>
                <a:r>
                  <a:rPr lang="el-GR" sz="2000" dirty="0" smtClean="0"/>
                  <a:t>Μια μονωμένη στερεή σφαίρα ακτίνας </a:t>
                </a:r>
                <a:r>
                  <a:rPr lang="en-US" sz="2000" dirty="0" smtClean="0"/>
                  <a:t>a </a:t>
                </a:r>
                <a:r>
                  <a:rPr lang="el-GR" sz="2000" dirty="0" smtClean="0"/>
                  <a:t>έχει ομοιόμορφη πυκνότητα φορτίου </a:t>
                </a:r>
                <a14:m>
                  <m:oMath xmlns:m="http://schemas.openxmlformats.org/officeDocument/2006/math">
                    <m:r>
                      <a:rPr lang="el-GR" sz="2000" b="0" i="1" smtClean="0">
                        <a:latin typeface="Cambria Math" panose="02040503050406030204" pitchFamily="18" charset="0"/>
                      </a:rPr>
                      <m:t>𝜌</m:t>
                    </m:r>
                  </m:oMath>
                </a14:m>
                <a:r>
                  <a:rPr lang="el-GR" sz="2000" dirty="0" smtClean="0"/>
                  <a:t> σε όλο τον όγκο της και φέρει συνολικό θετικό φορτίο </a:t>
                </a:r>
                <a:r>
                  <a:rPr lang="en-US" sz="2000" dirty="0" smtClean="0"/>
                  <a:t>Q.</a:t>
                </a:r>
                <a:br>
                  <a:rPr lang="en-US" sz="2000" dirty="0" smtClean="0"/>
                </a:br>
                <a:r>
                  <a:rPr lang="en-US" sz="2000" dirty="0" smtClean="0"/>
                  <a:t>A) </a:t>
                </a:r>
                <a:r>
                  <a:rPr lang="el-GR" sz="2000" dirty="0" smtClean="0"/>
                  <a:t>Υπολογίστε το μέτρο του ηλεκτρικού πεδίου σε ένα σημείο </a:t>
                </a:r>
                <a:r>
                  <a:rPr lang="el-GR" sz="2000" i="1" dirty="0" smtClean="0"/>
                  <a:t>εκτός</a:t>
                </a:r>
                <a:r>
                  <a:rPr lang="el-GR" sz="2000" dirty="0" smtClean="0"/>
                  <a:t> της σφαίρας</a:t>
                </a:r>
                <a:br>
                  <a:rPr lang="el-GR" sz="2000" dirty="0" smtClean="0"/>
                </a:br>
                <a:r>
                  <a:rPr lang="el-GR" sz="2000" dirty="0" smtClean="0"/>
                  <a:t>Β) Υπολογίστε το μέτρο του ηλεκτρικού πεδίου σε ένα σημείο </a:t>
                </a:r>
                <a:r>
                  <a:rPr lang="el-GR" sz="2000" i="1" dirty="0" smtClean="0"/>
                  <a:t>εντός</a:t>
                </a:r>
                <a:r>
                  <a:rPr lang="el-GR" sz="2000" dirty="0" smtClean="0"/>
                  <a:t> της σφαίρας</a:t>
                </a:r>
                <a:endParaRPr lang="el-GR"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4131618" cy="4569730"/>
              </a:xfrm>
              <a:blipFill rotWithShape="0">
                <a:blip r:embed="rId3"/>
                <a:stretch>
                  <a:fillRect t="-1067" r="-2655" b="-400"/>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14560898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907270"/>
                <a:ext cx="7949863" cy="4569730"/>
              </a:xfrm>
            </p:spPr>
            <p:txBody>
              <a:bodyPr>
                <a:normAutofit/>
              </a:bodyPr>
              <a:lstStyle/>
              <a:p>
                <a:r>
                  <a:rPr lang="el-GR" b="1" dirty="0" smtClean="0"/>
                  <a:t>Παράδειγμα – Λύση:</a:t>
                </a:r>
              </a:p>
              <a:p>
                <a:pPr lvl="1"/>
                <a:r>
                  <a:rPr lang="el-GR" sz="2000" dirty="0" smtClean="0"/>
                  <a:t>Μια μονωμένη στερεή σφαίρα ακτίνας </a:t>
                </a:r>
                <a:r>
                  <a:rPr lang="en-US" sz="2000" dirty="0" smtClean="0"/>
                  <a:t>a </a:t>
                </a:r>
                <a:r>
                  <a:rPr lang="el-GR" sz="2000" dirty="0" smtClean="0"/>
                  <a:t>έχει ομοιόμορφη πυκνότητα φορτίου </a:t>
                </a:r>
                <a14:m>
                  <m:oMath xmlns:m="http://schemas.openxmlformats.org/officeDocument/2006/math">
                    <m:r>
                      <a:rPr lang="el-GR" sz="2000" b="0" i="1" smtClean="0">
                        <a:latin typeface="Cambria Math" panose="02040503050406030204" pitchFamily="18" charset="0"/>
                      </a:rPr>
                      <m:t>𝜌</m:t>
                    </m:r>
                  </m:oMath>
                </a14:m>
                <a:r>
                  <a:rPr lang="el-GR" sz="2000" dirty="0" smtClean="0"/>
                  <a:t> σε όλο τον όγκο της και φέρει συνολικό θετικό φορτίο </a:t>
                </a:r>
                <a:r>
                  <a:rPr lang="en-US" sz="2000" dirty="0" smtClean="0"/>
                  <a:t>Q.</a:t>
                </a:r>
                <a:br>
                  <a:rPr lang="en-US" sz="2000" dirty="0" smtClean="0"/>
                </a:br>
                <a:r>
                  <a:rPr lang="en-US" sz="2000" dirty="0" smtClean="0"/>
                  <a:t>A) </a:t>
                </a:r>
                <a:r>
                  <a:rPr lang="el-GR" sz="2000" dirty="0" smtClean="0"/>
                  <a:t>Υπολογίστε το μέτρο του ηλεκτρικού πεδίου σε ένα σημείο </a:t>
                </a:r>
                <a:r>
                  <a:rPr lang="el-GR" sz="2000" i="1" dirty="0" smtClean="0"/>
                  <a:t>εκτός</a:t>
                </a:r>
                <a:r>
                  <a:rPr lang="el-GR" sz="2000" dirty="0" smtClean="0"/>
                  <a:t> της σφαίρας</a:t>
                </a:r>
                <a:endParaRPr lang="el-GR"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907270"/>
                <a:ext cx="7949863" cy="4569730"/>
              </a:xfrm>
              <a:blipFill rotWithShape="0">
                <a:blip r:embed="rId2"/>
                <a:stretch>
                  <a:fillRect t="-1067"/>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552240" y="387360"/>
              <a:ext cx="8225280" cy="6060240"/>
            </p14:xfrm>
          </p:contentPart>
        </mc:Choice>
        <mc:Fallback xmlns="">
          <p:pic>
            <p:nvPicPr>
              <p:cNvPr id="4" name="Ink 3"/>
              <p:cNvPicPr/>
              <p:nvPr/>
            </p:nvPicPr>
            <p:blipFill>
              <a:blip r:embed="rId4"/>
              <a:stretch>
                <a:fillRect/>
              </a:stretch>
            </p:blipFill>
            <p:spPr>
              <a:xfrm>
                <a:off x="543240" y="378720"/>
                <a:ext cx="8249400" cy="6081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7479720" y="1963440"/>
              <a:ext cx="975960" cy="472320"/>
            </p14:xfrm>
          </p:contentPart>
        </mc:Choice>
        <mc:Fallback xmlns="">
          <p:pic>
            <p:nvPicPr>
              <p:cNvPr id="5" name="Ink 4"/>
              <p:cNvPicPr/>
              <p:nvPr/>
            </p:nvPicPr>
            <p:blipFill>
              <a:blip r:embed="rId6"/>
              <a:stretch>
                <a:fillRect/>
              </a:stretch>
            </p:blipFill>
            <p:spPr>
              <a:xfrm>
                <a:off x="7470720" y="1953000"/>
                <a:ext cx="990720" cy="486360"/>
              </a:xfrm>
              <a:prstGeom prst="rect">
                <a:avLst/>
              </a:prstGeom>
            </p:spPr>
          </p:pic>
        </mc:Fallback>
      </mc:AlternateContent>
    </p:spTree>
    <p:extLst>
      <p:ext uri="{BB962C8B-B14F-4D97-AF65-F5344CB8AC3E}">
        <p14:creationId xmlns:p14="http://schemas.microsoft.com/office/powerpoint/2010/main" val="5518134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49" y="1907270"/>
                <a:ext cx="7930813" cy="4569730"/>
              </a:xfrm>
            </p:spPr>
            <p:txBody>
              <a:bodyPr>
                <a:normAutofit/>
              </a:bodyPr>
              <a:lstStyle/>
              <a:p>
                <a:r>
                  <a:rPr lang="el-GR" b="1" dirty="0" smtClean="0"/>
                  <a:t>Παράδειγμα </a:t>
                </a:r>
                <a:r>
                  <a:rPr lang="el-GR" b="1" dirty="0"/>
                  <a:t>– </a:t>
                </a:r>
                <a:r>
                  <a:rPr lang="el-GR" b="1" dirty="0" smtClean="0"/>
                  <a:t>Λύση:</a:t>
                </a:r>
              </a:p>
              <a:p>
                <a:pPr lvl="1"/>
                <a:r>
                  <a:rPr lang="el-GR" sz="2000" dirty="0" smtClean="0"/>
                  <a:t>Μια μονωμένη στερεή σφαίρα ακτίνας </a:t>
                </a:r>
                <a:r>
                  <a:rPr lang="en-US" sz="2000" dirty="0" smtClean="0"/>
                  <a:t>a </a:t>
                </a:r>
                <a:r>
                  <a:rPr lang="el-GR" sz="2000" dirty="0" smtClean="0"/>
                  <a:t>έχει ομοιόμορφη πυκνότητα φορτίου </a:t>
                </a:r>
                <a14:m>
                  <m:oMath xmlns:m="http://schemas.openxmlformats.org/officeDocument/2006/math">
                    <m:r>
                      <a:rPr lang="el-GR" sz="2000" b="0" i="1" smtClean="0">
                        <a:latin typeface="Cambria Math" panose="02040503050406030204" pitchFamily="18" charset="0"/>
                      </a:rPr>
                      <m:t>𝜌</m:t>
                    </m:r>
                  </m:oMath>
                </a14:m>
                <a:r>
                  <a:rPr lang="el-GR" sz="2000" dirty="0" smtClean="0"/>
                  <a:t> σε όλο τον όγκο της και φέρει συνολικό θετικό φορτίο </a:t>
                </a:r>
                <a:r>
                  <a:rPr lang="en-US" sz="2000" dirty="0" smtClean="0"/>
                  <a:t>Q.</a:t>
                </a:r>
                <a:r>
                  <a:rPr lang="el-GR" sz="2000" dirty="0" smtClean="0"/>
                  <a:t/>
                </a:r>
                <a:br>
                  <a:rPr lang="el-GR" sz="2000" dirty="0" smtClean="0"/>
                </a:br>
                <a:r>
                  <a:rPr lang="el-GR" sz="2000" dirty="0" smtClean="0"/>
                  <a:t>Β) Υπολογίστε το μέτρο του ηλεκτρικού πεδίου σε ένα σημείο </a:t>
                </a:r>
                <a:r>
                  <a:rPr lang="el-GR" sz="2000" i="1" dirty="0" smtClean="0"/>
                  <a:t>εντός</a:t>
                </a:r>
                <a:r>
                  <a:rPr lang="el-GR" sz="2000" dirty="0" smtClean="0"/>
                  <a:t> της σφαίρας</a:t>
                </a:r>
                <a:endParaRPr lang="el-GR"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49" y="1907270"/>
                <a:ext cx="7930813" cy="4569730"/>
              </a:xfrm>
              <a:blipFill rotWithShape="0">
                <a:blip r:embed="rId2"/>
                <a:stretch>
                  <a:fillRect t="-1067" r="-154"/>
                </a:stretch>
              </a:blipFill>
            </p:spPr>
            <p:txBody>
              <a:bodyPr/>
              <a:lstStyle/>
              <a:p>
                <a:r>
                  <a:rPr lang="el-GR">
                    <a:noFill/>
                  </a:rPr>
                  <a:t> </a:t>
                </a:r>
              </a:p>
            </p:txBody>
          </p:sp>
        </mc:Fallback>
      </mc:AlternateContent>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918" y="3686175"/>
            <a:ext cx="3818245" cy="28194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13640" y="364680"/>
              <a:ext cx="7392600" cy="6373080"/>
            </p14:xfrm>
          </p:contentPart>
        </mc:Choice>
        <mc:Fallback xmlns="">
          <p:pic>
            <p:nvPicPr>
              <p:cNvPr id="5" name="Ink 4"/>
              <p:cNvPicPr/>
              <p:nvPr/>
            </p:nvPicPr>
            <p:blipFill>
              <a:blip r:embed="rId5"/>
              <a:stretch>
                <a:fillRect/>
              </a:stretch>
            </p:blipFill>
            <p:spPr>
              <a:xfrm>
                <a:off x="407160" y="357840"/>
                <a:ext cx="7401960" cy="6390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2451240" y="444600"/>
              <a:ext cx="33840" cy="137880"/>
            </p14:xfrm>
          </p:contentPart>
        </mc:Choice>
        <mc:Fallback xmlns="">
          <p:pic>
            <p:nvPicPr>
              <p:cNvPr id="6" name="Ink 5"/>
              <p:cNvPicPr/>
              <p:nvPr/>
            </p:nvPicPr>
            <p:blipFill>
              <a:blip r:embed="rId7"/>
              <a:stretch>
                <a:fillRect/>
              </a:stretch>
            </p:blipFill>
            <p:spPr>
              <a:xfrm>
                <a:off x="2447640" y="441360"/>
                <a:ext cx="40680" cy="144000"/>
              </a:xfrm>
              <a:prstGeom prst="rect">
                <a:avLst/>
              </a:prstGeom>
            </p:spPr>
          </p:pic>
        </mc:Fallback>
      </mc:AlternateContent>
    </p:spTree>
    <p:extLst>
      <p:ext uri="{BB962C8B-B14F-4D97-AF65-F5344CB8AC3E}">
        <p14:creationId xmlns:p14="http://schemas.microsoft.com/office/powerpoint/2010/main" val="33180784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1" y="2057401"/>
            <a:ext cx="4782962" cy="3534862"/>
          </a:xfrm>
          <a:prstGeom prst="rect">
            <a:avLst/>
          </a:prstGeom>
        </p:spPr>
      </p:pic>
      <p:sp>
        <p:nvSpPr>
          <p:cNvPr id="3" name="Content Placeholder 2"/>
          <p:cNvSpPr>
            <a:spLocks noGrp="1"/>
          </p:cNvSpPr>
          <p:nvPr>
            <p:ph idx="1"/>
          </p:nvPr>
        </p:nvSpPr>
        <p:spPr>
          <a:xfrm>
            <a:off x="738349" y="1907270"/>
            <a:ext cx="7930813" cy="4569730"/>
          </a:xfrm>
        </p:spPr>
        <p:txBody>
          <a:bodyPr>
            <a:normAutofit/>
          </a:bodyPr>
          <a:lstStyle/>
          <a:p>
            <a:r>
              <a:rPr lang="el-GR" b="1" dirty="0" smtClean="0"/>
              <a:t>Παράδειγμα:</a:t>
            </a:r>
          </a:p>
          <a:p>
            <a:pPr lvl="1"/>
            <a:r>
              <a:rPr lang="el-GR" sz="2000" dirty="0" smtClean="0"/>
              <a:t>Βρείτε το ηλεκτρικό </a:t>
            </a:r>
            <a:br>
              <a:rPr lang="el-GR" sz="2000" dirty="0" smtClean="0"/>
            </a:br>
            <a:r>
              <a:rPr lang="el-GR" sz="2000" dirty="0" smtClean="0"/>
              <a:t>πεδίο σε απόσταση </a:t>
            </a:r>
            <a:br>
              <a:rPr lang="el-GR" sz="2000" dirty="0" smtClean="0"/>
            </a:br>
            <a:r>
              <a:rPr lang="en-US" sz="2000" dirty="0" smtClean="0"/>
              <a:t>r </a:t>
            </a:r>
            <a:r>
              <a:rPr lang="el-GR" sz="2000" dirty="0" smtClean="0"/>
              <a:t>από μια γραμμή </a:t>
            </a:r>
            <a:br>
              <a:rPr lang="el-GR" sz="2000" dirty="0" smtClean="0"/>
            </a:br>
            <a:r>
              <a:rPr lang="el-GR" sz="2000" dirty="0" smtClean="0"/>
              <a:t>θετικά φορτισμένη </a:t>
            </a:r>
            <a:br>
              <a:rPr lang="el-GR" sz="2000" dirty="0" smtClean="0"/>
            </a:br>
            <a:r>
              <a:rPr lang="el-GR" sz="2000" dirty="0" smtClean="0"/>
              <a:t>και απείρου μήκους.</a:t>
            </a:r>
            <a:br>
              <a:rPr lang="el-GR" sz="2000" dirty="0" smtClean="0"/>
            </a:br>
            <a:r>
              <a:rPr lang="el-GR" sz="2000" dirty="0" smtClean="0"/>
              <a:t>Η γραμμή έχει στα-</a:t>
            </a:r>
            <a:br>
              <a:rPr lang="el-GR" sz="2000" dirty="0" smtClean="0"/>
            </a:br>
            <a:r>
              <a:rPr lang="el-GR" sz="2000" dirty="0" err="1" smtClean="0"/>
              <a:t>θερό</a:t>
            </a:r>
            <a:r>
              <a:rPr lang="el-GR" sz="2000" dirty="0" smtClean="0"/>
              <a:t> φορτίο ανά </a:t>
            </a:r>
            <a:br>
              <a:rPr lang="el-GR" sz="2000" dirty="0" smtClean="0"/>
            </a:br>
            <a:r>
              <a:rPr lang="el-GR" sz="2000" dirty="0" smtClean="0"/>
              <a:t>μονάδα μήκους λ.</a:t>
            </a:r>
            <a:endParaRPr lang="el-GR" sz="2000" dirty="0"/>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spTree>
    <p:extLst>
      <p:ext uri="{BB962C8B-B14F-4D97-AF65-F5344CB8AC3E}">
        <p14:creationId xmlns:p14="http://schemas.microsoft.com/office/powerpoint/2010/main" val="874228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801770"/>
            <a:ext cx="3563762" cy="2390365"/>
          </a:xfrm>
          <a:prstGeom prst="rect">
            <a:avLst/>
          </a:prstGeom>
        </p:spPr>
      </p:pic>
      <p:sp>
        <p:nvSpPr>
          <p:cNvPr id="3" name="Content Placeholder 2"/>
          <p:cNvSpPr>
            <a:spLocks noGrp="1"/>
          </p:cNvSpPr>
          <p:nvPr>
            <p:ph idx="1"/>
          </p:nvPr>
        </p:nvSpPr>
        <p:spPr>
          <a:xfrm>
            <a:off x="738349" y="1907270"/>
            <a:ext cx="7930813" cy="4569730"/>
          </a:xfrm>
        </p:spPr>
        <p:txBody>
          <a:bodyPr>
            <a:normAutofit/>
          </a:bodyPr>
          <a:lstStyle/>
          <a:p>
            <a:r>
              <a:rPr lang="el-GR" b="1" dirty="0" smtClean="0"/>
              <a:t>Παράδειγμα - Λύση:</a:t>
            </a:r>
          </a:p>
          <a:p>
            <a:pPr lvl="1"/>
            <a:r>
              <a:rPr lang="el-GR" sz="1600" dirty="0" smtClean="0"/>
              <a:t>Βρείτε το ηλεκτρικό πεδίο σε απόσταση </a:t>
            </a:r>
            <a:r>
              <a:rPr lang="en-US" sz="1600" dirty="0" smtClean="0"/>
              <a:t>r </a:t>
            </a:r>
            <a:r>
              <a:rPr lang="el-GR" sz="1600" dirty="0" smtClean="0"/>
              <a:t/>
            </a:r>
            <a:br>
              <a:rPr lang="el-GR" sz="1600" dirty="0" smtClean="0"/>
            </a:br>
            <a:r>
              <a:rPr lang="el-GR" sz="1600" dirty="0" smtClean="0"/>
              <a:t>από μια γραμμή θετικά φορτισμένη και </a:t>
            </a:r>
            <a:br>
              <a:rPr lang="el-GR" sz="1600" dirty="0" smtClean="0"/>
            </a:br>
            <a:r>
              <a:rPr lang="el-GR" sz="1600" dirty="0" smtClean="0"/>
              <a:t>απείρου μήκους. Η γραμμή έχει σταθερό </a:t>
            </a:r>
            <a:br>
              <a:rPr lang="el-GR" sz="1600" dirty="0" smtClean="0"/>
            </a:br>
            <a:r>
              <a:rPr lang="el-GR" sz="1600" dirty="0" smtClean="0"/>
              <a:t>φορτίο ανά μονάδα μήκος λ.</a:t>
            </a:r>
            <a:endParaRPr lang="el-GR" sz="1600" dirty="0"/>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69520" y="410400"/>
              <a:ext cx="7751520" cy="6256080"/>
            </p14:xfrm>
          </p:contentPart>
        </mc:Choice>
        <mc:Fallback xmlns="">
          <p:pic>
            <p:nvPicPr>
              <p:cNvPr id="5" name="Ink 4"/>
              <p:cNvPicPr/>
              <p:nvPr/>
            </p:nvPicPr>
            <p:blipFill>
              <a:blip r:embed="rId4"/>
              <a:stretch>
                <a:fillRect/>
              </a:stretch>
            </p:blipFill>
            <p:spPr>
              <a:xfrm>
                <a:off x="566640" y="399240"/>
                <a:ext cx="7767720" cy="6277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2762640" y="5004000"/>
              <a:ext cx="4968720" cy="1072440"/>
            </p14:xfrm>
          </p:contentPart>
        </mc:Choice>
        <mc:Fallback xmlns="">
          <p:pic>
            <p:nvPicPr>
              <p:cNvPr id="6" name="Ink 5"/>
              <p:cNvPicPr/>
              <p:nvPr/>
            </p:nvPicPr>
            <p:blipFill>
              <a:blip r:embed="rId6"/>
              <a:stretch>
                <a:fillRect/>
              </a:stretch>
            </p:blipFill>
            <p:spPr>
              <a:xfrm>
                <a:off x="2750760" y="4993200"/>
                <a:ext cx="4991760" cy="1096200"/>
              </a:xfrm>
              <a:prstGeom prst="rect">
                <a:avLst/>
              </a:prstGeom>
            </p:spPr>
          </p:pic>
        </mc:Fallback>
      </mc:AlternateContent>
    </p:spTree>
    <p:extLst>
      <p:ext uri="{BB962C8B-B14F-4D97-AF65-F5344CB8AC3E}">
        <p14:creationId xmlns:p14="http://schemas.microsoft.com/office/powerpoint/2010/main" val="24866956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349" y="1907270"/>
            <a:ext cx="7930813" cy="4569730"/>
          </a:xfrm>
        </p:spPr>
        <p:txBody>
          <a:bodyPr>
            <a:normAutofit/>
          </a:bodyPr>
          <a:lstStyle/>
          <a:p>
            <a:r>
              <a:rPr lang="el-GR" b="1" dirty="0" smtClean="0"/>
              <a:t>Παράδειγμα:</a:t>
            </a:r>
          </a:p>
          <a:p>
            <a:pPr lvl="1"/>
            <a:r>
              <a:rPr lang="el-GR" sz="2000" dirty="0" smtClean="0"/>
              <a:t>Βρείτε το ηλεκτρικό πεδίο λόγω μιας άπειρης επιφάνειας θετικά φορτισμένης με ομοιόμορφη επιφανειακή κατανομή φορτίου σ.</a:t>
            </a:r>
            <a:endParaRPr lang="el-GR" sz="2000" dirty="0"/>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3698" y="3453320"/>
            <a:ext cx="2905464" cy="3015574"/>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704920" y="3194640"/>
              <a:ext cx="2912040" cy="3277440"/>
            </p14:xfrm>
          </p:contentPart>
        </mc:Choice>
        <mc:Fallback xmlns="">
          <p:pic>
            <p:nvPicPr>
              <p:cNvPr id="5" name="Ink 4"/>
              <p:cNvPicPr/>
              <p:nvPr/>
            </p:nvPicPr>
            <p:blipFill>
              <a:blip r:embed="rId4"/>
              <a:stretch>
                <a:fillRect/>
              </a:stretch>
            </p:blipFill>
            <p:spPr>
              <a:xfrm>
                <a:off x="5695920" y="3181320"/>
                <a:ext cx="2934720" cy="330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5802120" y="2704680"/>
              <a:ext cx="905040" cy="12960"/>
            </p14:xfrm>
          </p:contentPart>
        </mc:Choice>
        <mc:Fallback xmlns="">
          <p:pic>
            <p:nvPicPr>
              <p:cNvPr id="6" name="Ink 5"/>
              <p:cNvPicPr/>
              <p:nvPr/>
            </p:nvPicPr>
            <p:blipFill>
              <a:blip r:embed="rId6"/>
              <a:stretch>
                <a:fillRect/>
              </a:stretch>
            </p:blipFill>
            <p:spPr>
              <a:xfrm>
                <a:off x="5797800" y="2691720"/>
                <a:ext cx="922320" cy="33480"/>
              </a:xfrm>
              <a:prstGeom prst="rect">
                <a:avLst/>
              </a:prstGeom>
            </p:spPr>
          </p:pic>
        </mc:Fallback>
      </mc:AlternateContent>
    </p:spTree>
    <p:extLst>
      <p:ext uri="{BB962C8B-B14F-4D97-AF65-F5344CB8AC3E}">
        <p14:creationId xmlns:p14="http://schemas.microsoft.com/office/powerpoint/2010/main" val="3552059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p:sp>
        <p:nvSpPr>
          <p:cNvPr id="3" name="Content Placeholder 2"/>
          <p:cNvSpPr>
            <a:spLocks noGrp="1"/>
          </p:cNvSpPr>
          <p:nvPr>
            <p:ph idx="1"/>
          </p:nvPr>
        </p:nvSpPr>
        <p:spPr>
          <a:xfrm>
            <a:off x="738350" y="1907270"/>
            <a:ext cx="7872249" cy="4950730"/>
          </a:xfrm>
        </p:spPr>
        <p:txBody>
          <a:bodyPr>
            <a:normAutofit lnSpcReduction="10000"/>
          </a:bodyPr>
          <a:lstStyle/>
          <a:p>
            <a:r>
              <a:rPr lang="el-GR" b="1" i="1" dirty="0" smtClean="0"/>
              <a:t>Κατηγοριοποίηση υλικών</a:t>
            </a:r>
          </a:p>
          <a:p>
            <a:pPr lvl="1"/>
            <a:r>
              <a:rPr lang="el-GR" b="1" i="1" dirty="0" smtClean="0"/>
              <a:t>Αγωγοί: </a:t>
            </a:r>
            <a:r>
              <a:rPr lang="el-GR" dirty="0" smtClean="0"/>
              <a:t>υλικά όπου κάποια ηλεκτρόνια είναι ελεύθερα και δεν είναι δεσμευμένα σε άτομα, και μπορούν να κινηθούν σχετικά ελεύθερα στο υλικό</a:t>
            </a:r>
          </a:p>
          <a:p>
            <a:pPr lvl="2"/>
            <a:r>
              <a:rPr lang="el-GR" dirty="0"/>
              <a:t>Όταν φορτιστούν, το φορτίο κατανέμεται σε όλη την επιφάνεια του υλικού</a:t>
            </a:r>
          </a:p>
          <a:p>
            <a:pPr lvl="1"/>
            <a:r>
              <a:rPr lang="el-GR" b="1" i="1" dirty="0" smtClean="0"/>
              <a:t>Μονωτές: </a:t>
            </a:r>
            <a:r>
              <a:rPr lang="el-GR" dirty="0" smtClean="0"/>
              <a:t>υλικά που όλα τα </a:t>
            </a:r>
            <a:r>
              <a:rPr lang="el-GR" dirty="0" err="1" smtClean="0"/>
              <a:t>ηλεκτρόνιά</a:t>
            </a:r>
            <a:r>
              <a:rPr lang="el-GR" dirty="0" smtClean="0"/>
              <a:t> τους είναι δεσμευμένα σε άτομα και δεν μπορούν να κινηθούν ελεύθερα</a:t>
            </a:r>
          </a:p>
          <a:p>
            <a:pPr lvl="2"/>
            <a:r>
              <a:rPr lang="el-GR" dirty="0"/>
              <a:t>Όταν φορτιστούν, το φορτίο κατανέμεται σε μια συγκεκριμένη </a:t>
            </a:r>
            <a:r>
              <a:rPr lang="el-GR" dirty="0" smtClean="0"/>
              <a:t>περιοχή</a:t>
            </a:r>
          </a:p>
          <a:p>
            <a:pPr lvl="1"/>
            <a:r>
              <a:rPr lang="el-GR" b="1" i="1" dirty="0" smtClean="0"/>
              <a:t>Ημιαγωγοί: </a:t>
            </a:r>
            <a:r>
              <a:rPr lang="el-GR" dirty="0" smtClean="0"/>
              <a:t>με προσθήκη συγκεκριμένης ποσότητας ατόμων στο υλικό, εναλλάσσονται από αγωγοί σε μονωτές</a:t>
            </a:r>
            <a:endParaRPr lang="el-GR" b="1" i="1" dirty="0" smtClean="0"/>
          </a:p>
        </p:txBody>
      </p:sp>
    </p:spTree>
    <p:extLst>
      <p:ext uri="{BB962C8B-B14F-4D97-AF65-F5344CB8AC3E}">
        <p14:creationId xmlns:p14="http://schemas.microsoft.com/office/powerpoint/2010/main" val="398715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349" y="1907270"/>
            <a:ext cx="7930813" cy="4569730"/>
          </a:xfrm>
        </p:spPr>
        <p:txBody>
          <a:bodyPr>
            <a:normAutofit/>
          </a:bodyPr>
          <a:lstStyle/>
          <a:p>
            <a:r>
              <a:rPr lang="el-GR" b="1" dirty="0" smtClean="0"/>
              <a:t>Παράδειγμα – Λύση:</a:t>
            </a:r>
          </a:p>
          <a:p>
            <a:pPr lvl="1"/>
            <a:r>
              <a:rPr lang="el-GR" sz="1600" dirty="0" smtClean="0"/>
              <a:t>Βρείτε το ηλεκτρικό πεδίο λόγω μιας άπειρης </a:t>
            </a:r>
            <a:br>
              <a:rPr lang="el-GR" sz="1600" dirty="0" smtClean="0"/>
            </a:br>
            <a:r>
              <a:rPr lang="el-GR" sz="1600" dirty="0" smtClean="0"/>
              <a:t>επιφάνειας θετικά φορτισμένης με </a:t>
            </a:r>
            <a:r>
              <a:rPr lang="el-GR" sz="1600" dirty="0" err="1" smtClean="0"/>
              <a:t>ομοιό</a:t>
            </a:r>
            <a:r>
              <a:rPr lang="el-GR" sz="1600" dirty="0" smtClean="0"/>
              <a:t>-</a:t>
            </a:r>
            <a:br>
              <a:rPr lang="el-GR" sz="1600" dirty="0" smtClean="0"/>
            </a:br>
            <a:r>
              <a:rPr lang="el-GR" sz="1600" dirty="0" err="1" smtClean="0"/>
              <a:t>μορφη</a:t>
            </a:r>
            <a:r>
              <a:rPr lang="el-GR" sz="1600" dirty="0" smtClean="0"/>
              <a:t> επιφανειακή κατανομή φορτίου σ.</a:t>
            </a:r>
            <a:endParaRPr lang="el-GR" sz="1600" dirty="0"/>
          </a:p>
        </p:txBody>
      </p:sp>
      <p:sp>
        <p:nvSpPr>
          <p:cNvPr id="2" name="Title 1"/>
          <p:cNvSpPr>
            <a:spLocks noGrp="1"/>
          </p:cNvSpPr>
          <p:nvPr>
            <p:ph type="title"/>
          </p:nvPr>
        </p:nvSpPr>
        <p:spPr/>
        <p:txBody>
          <a:bodyPr/>
          <a:lstStyle/>
          <a:p>
            <a:r>
              <a:rPr lang="en-US" dirty="0" smtClean="0"/>
              <a:t>O </a:t>
            </a:r>
            <a:r>
              <a:rPr lang="el-GR" dirty="0" smtClean="0"/>
              <a:t>νόμος του </a:t>
            </a:r>
            <a:r>
              <a:rPr lang="en-US" dirty="0" smtClean="0"/>
              <a:t>Gauss</a:t>
            </a:r>
            <a:endParaRPr lang="el-GR"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3698" y="914400"/>
            <a:ext cx="2905464" cy="3015574"/>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596520" y="381240"/>
              <a:ext cx="8003160" cy="6078960"/>
            </p14:xfrm>
          </p:contentPart>
        </mc:Choice>
        <mc:Fallback xmlns="">
          <p:pic>
            <p:nvPicPr>
              <p:cNvPr id="5" name="Ink 4"/>
              <p:cNvPicPr/>
              <p:nvPr/>
            </p:nvPicPr>
            <p:blipFill>
              <a:blip r:embed="rId4"/>
              <a:stretch>
                <a:fillRect/>
              </a:stretch>
            </p:blipFill>
            <p:spPr>
              <a:xfrm>
                <a:off x="593640" y="373680"/>
                <a:ext cx="8015400" cy="609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4323600" y="667800"/>
              <a:ext cx="4249800" cy="5823360"/>
            </p14:xfrm>
          </p:contentPart>
        </mc:Choice>
        <mc:Fallback xmlns="">
          <p:pic>
            <p:nvPicPr>
              <p:cNvPr id="6" name="Ink 5"/>
              <p:cNvPicPr/>
              <p:nvPr/>
            </p:nvPicPr>
            <p:blipFill>
              <a:blip r:embed="rId6"/>
              <a:stretch>
                <a:fillRect/>
              </a:stretch>
            </p:blipFill>
            <p:spPr>
              <a:xfrm>
                <a:off x="4310280" y="663120"/>
                <a:ext cx="4277160" cy="5833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p14:cNvContentPartPr/>
              <p14:nvPr/>
            </p14:nvContentPartPr>
            <p14:xfrm>
              <a:off x="1765440" y="2455200"/>
              <a:ext cx="6836040" cy="3861000"/>
            </p14:xfrm>
          </p:contentPart>
        </mc:Choice>
        <mc:Fallback xmlns="">
          <p:pic>
            <p:nvPicPr>
              <p:cNvPr id="7" name="Ink 6"/>
              <p:cNvPicPr/>
              <p:nvPr/>
            </p:nvPicPr>
            <p:blipFill>
              <a:blip r:embed="rId8"/>
              <a:stretch>
                <a:fillRect/>
              </a:stretch>
            </p:blipFill>
            <p:spPr>
              <a:xfrm>
                <a:off x="1757520" y="2446200"/>
                <a:ext cx="6850080" cy="3880080"/>
              </a:xfrm>
              <a:prstGeom prst="rect">
                <a:avLst/>
              </a:prstGeom>
            </p:spPr>
          </p:pic>
        </mc:Fallback>
      </mc:AlternateContent>
    </p:spTree>
    <p:extLst>
      <p:ext uri="{BB962C8B-B14F-4D97-AF65-F5344CB8AC3E}">
        <p14:creationId xmlns:p14="http://schemas.microsoft.com/office/powerpoint/2010/main" val="21303506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585" y="710293"/>
            <a:ext cx="2167848" cy="3023508"/>
          </a:xfrm>
          <a:prstGeom prst="rect">
            <a:avLst/>
          </a:prstGeom>
        </p:spPr>
      </p:pic>
      <p:sp>
        <p:nvSpPr>
          <p:cNvPr id="2" name="Title 1"/>
          <p:cNvSpPr>
            <a:spLocks noGrp="1"/>
          </p:cNvSpPr>
          <p:nvPr>
            <p:ph type="title"/>
          </p:nvPr>
        </p:nvSpPr>
        <p:spPr/>
        <p:txBody>
          <a:bodyPr/>
          <a:lstStyle/>
          <a:p>
            <a:r>
              <a:rPr lang="el-GR" dirty="0" smtClean="0"/>
              <a:t>Ο νόμος του </a:t>
            </a:r>
            <a:r>
              <a:rPr lang="en-US" dirty="0" smtClean="0"/>
              <a:t>Gauss</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lnSpcReduction="10000"/>
              </a:bodyPr>
              <a:lstStyle/>
              <a:p>
                <a:r>
                  <a:rPr lang="el-GR" b="1" dirty="0" smtClean="0"/>
                  <a:t>Αγωγοί</a:t>
                </a:r>
                <a:r>
                  <a:rPr lang="en-US" b="1" dirty="0" smtClean="0"/>
                  <a:t> – </a:t>
                </a:r>
                <a:r>
                  <a:rPr lang="el-GR" b="1" dirty="0" smtClean="0"/>
                  <a:t>Ηλεκτρικό Πεδίο</a:t>
                </a:r>
              </a:p>
              <a:p>
                <a:pPr lvl="1"/>
                <a:r>
                  <a:rPr lang="el-GR" dirty="0" smtClean="0"/>
                  <a:t>Μπορεί κανείς να δείξει ότι ένας </a:t>
                </a:r>
                <a:br>
                  <a:rPr lang="el-GR" dirty="0" smtClean="0"/>
                </a:br>
                <a:r>
                  <a:rPr lang="el-GR" dirty="0" smtClean="0"/>
                  <a:t>στέρεος αγωγός σε ηλεκτροστατική</a:t>
                </a:r>
                <a:br>
                  <a:rPr lang="el-GR" dirty="0" smtClean="0"/>
                </a:br>
                <a:r>
                  <a:rPr lang="el-GR" dirty="0" smtClean="0"/>
                  <a:t>ισορροπία έχει τις ακόλουθες ιδιότητες</a:t>
                </a:r>
              </a:p>
              <a:p>
                <a:pPr lvl="2"/>
                <a:r>
                  <a:rPr lang="el-GR" dirty="0" smtClean="0"/>
                  <a:t>Το ηλεκτρικό πεδίο ακριβώς έξω από </a:t>
                </a:r>
                <a:br>
                  <a:rPr lang="el-GR" dirty="0" smtClean="0"/>
                </a:br>
                <a:r>
                  <a:rPr lang="el-GR" dirty="0" smtClean="0"/>
                  <a:t>τον αγωγό είναι κάθετο στην επιφάνειά του και έχει μέτρο </a:t>
                </a:r>
                <a14:m>
                  <m:oMath xmlns:m="http://schemas.openxmlformats.org/officeDocument/2006/math">
                    <m:r>
                      <m:rPr>
                        <m:sty m:val="p"/>
                      </m:rPr>
                      <a:rPr lang="en-US" dirty="0" smtClean="0">
                        <a:latin typeface="Cambria Math" panose="02040503050406030204" pitchFamily="18" charset="0"/>
                      </a:rPr>
                      <m:t>E</m:t>
                    </m:r>
                    <m:r>
                      <a:rPr lang="en-US" b="0" i="0" dirty="0" smtClean="0">
                        <a:latin typeface="Cambria Math" panose="02040503050406030204" pitchFamily="18" charset="0"/>
                      </a:rPr>
                      <m:t>=</m:t>
                    </m:r>
                    <m:r>
                      <a:rPr lang="el-GR" b="0" i="1" smtClean="0">
                        <a:latin typeface="Cambria Math" panose="02040503050406030204" pitchFamily="18" charset="0"/>
                      </a:rPr>
                      <m:t>𝜎</m:t>
                    </m:r>
                    <m:r>
                      <a:rPr lang="el-GR" b="0" i="1" smtClean="0">
                        <a:latin typeface="Cambria Math" panose="02040503050406030204" pitchFamily="18" charset="0"/>
                      </a:rPr>
                      <m:t>/</m:t>
                    </m:r>
                    <m:sSub>
                      <m:sSubPr>
                        <m:ctrlPr>
                          <a:rPr lang="el-GR" b="0" i="1" smtClean="0">
                            <a:latin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𝜖</m:t>
                        </m:r>
                      </m:e>
                      <m:sub>
                        <m:r>
                          <a:rPr lang="el-GR" b="0" i="1" smtClean="0">
                            <a:latin typeface="Cambria Math" panose="02040503050406030204" pitchFamily="18" charset="0"/>
                          </a:rPr>
                          <m:t>0</m:t>
                        </m:r>
                      </m:sub>
                    </m:sSub>
                  </m:oMath>
                </a14:m>
                <a:endParaRPr lang="el-GR" dirty="0" smtClean="0"/>
              </a:p>
              <a:p>
                <a:pPr lvl="2"/>
                <a:r>
                  <a:rPr lang="el-GR" dirty="0" smtClean="0"/>
                  <a:t>Το ηλεκτρικό πεδίο εντός του αγωγού είναι μηδέν</a:t>
                </a:r>
                <a:endParaRPr lang="en-US" dirty="0" smtClean="0"/>
              </a:p>
              <a:p>
                <a:pPr lvl="3"/>
                <a:r>
                  <a:rPr lang="el-GR" dirty="0" smtClean="0"/>
                  <a:t>…είτε ο αγωγός είναι συμπαγής είτε «κούφιος»</a:t>
                </a:r>
              </a:p>
              <a:p>
                <a:pPr lvl="2"/>
                <a:r>
                  <a:rPr lang="el-GR" dirty="0" smtClean="0"/>
                  <a:t>Αν ο αγωγός είναι μονωμένος και φέρει φορτίο, το φορτίο βρίσκεται στην επιφάνειά του</a:t>
                </a:r>
              </a:p>
              <a:p>
                <a:pPr lvl="2"/>
                <a:r>
                  <a:rPr lang="el-GR" dirty="0" smtClean="0"/>
                  <a:t>Σε έναν αγωγό ακαθόριστου σχήματος, η επιφανειακή πυκνότητα φορτίου είναι μεγαλύτερη εκεί που η κυρτότητά του είναι μεγαλύτερη</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3"/>
                <a:stretch>
                  <a:fillRect t="-1867"/>
                </a:stretch>
              </a:blipFill>
            </p:spPr>
            <p:txBody>
              <a:bodyPr/>
              <a:lstStyle/>
              <a:p>
                <a:r>
                  <a:rPr lang="el-GR">
                    <a:noFill/>
                  </a:rPr>
                  <a:t> </a:t>
                </a:r>
              </a:p>
            </p:txBody>
          </p:sp>
        </mc:Fallback>
      </mc:AlternateContent>
    </p:spTree>
    <p:extLst>
      <p:ext uri="{BB962C8B-B14F-4D97-AF65-F5344CB8AC3E}">
        <p14:creationId xmlns:p14="http://schemas.microsoft.com/office/powerpoint/2010/main" val="171438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dirty="0" smtClean="0"/>
              <a:t>Ηλεκτρικό Δυναμικ</a:t>
            </a:r>
            <a:r>
              <a:rPr lang="el-GR" dirty="0"/>
              <a:t>ό</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smtClean="0">
                <a:solidFill>
                  <a:srgbClr val="FF0000"/>
                </a:solidFill>
                <a:latin typeface="Cambria" panose="02040503050406030204" pitchFamily="18" charset="0"/>
              </a:rPr>
              <a:t>Εικόνα: Οι διαδικασίες που συμβαίνουν κατά τη διάρκεια μιας καταιγίδας προκαλούν μεγάλες διαφορές ηλεκτρικού δυναμικού ανάμεσα στα σύννεφα και στο έδαφος. Το αποτέλεσμα αυτής της διαφοράς είναι μια ηλεκτρική </a:t>
            </a:r>
            <a:r>
              <a:rPr lang="el-GR" sz="1050" dirty="0" err="1" smtClean="0">
                <a:solidFill>
                  <a:srgbClr val="FF0000"/>
                </a:solidFill>
                <a:latin typeface="Cambria" panose="02040503050406030204" pitchFamily="18" charset="0"/>
              </a:rPr>
              <a:t>εκφόρτιση</a:t>
            </a:r>
            <a:r>
              <a:rPr lang="el-GR" sz="1050" dirty="0" smtClean="0">
                <a:solidFill>
                  <a:srgbClr val="FF0000"/>
                </a:solidFill>
                <a:latin typeface="Cambria" panose="02040503050406030204" pitchFamily="18" charset="0"/>
              </a:rPr>
              <a:t> που τη λέμε «κεραυνό», όπως στην εικόνα. </a:t>
            </a:r>
            <a:endParaRPr lang="en-US" sz="1050" dirty="0">
              <a:solidFill>
                <a:srgbClr val="FF0000"/>
              </a:solidFill>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24688"/>
            <a:ext cx="4191000" cy="2938717"/>
          </a:xfrm>
          <a:prstGeom prst="rect">
            <a:avLst/>
          </a:prstGeom>
        </p:spPr>
      </p:pic>
    </p:spTree>
    <p:extLst>
      <p:ext uri="{BB962C8B-B14F-4D97-AF65-F5344CB8AC3E}">
        <p14:creationId xmlns:p14="http://schemas.microsoft.com/office/powerpoint/2010/main" val="27515982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Φυσική για Μηχανικούς</a:t>
            </a:r>
            <a:endParaRPr lang="el-GR" dirty="0"/>
          </a:p>
        </p:txBody>
      </p:sp>
      <p:sp>
        <p:nvSpPr>
          <p:cNvPr id="3" name="Subtitle 2"/>
          <p:cNvSpPr>
            <a:spLocks noGrp="1"/>
          </p:cNvSpPr>
          <p:nvPr>
            <p:ph type="subTitle" idx="1"/>
          </p:nvPr>
        </p:nvSpPr>
        <p:spPr/>
        <p:txBody>
          <a:bodyPr>
            <a:normAutofit/>
          </a:bodyPr>
          <a:lstStyle/>
          <a:p>
            <a:r>
              <a:rPr lang="el-GR" b="1" dirty="0" smtClean="0">
                <a:effectLst>
                  <a:outerShdw blurRad="38100" dist="38100" dir="2700000" algn="tl">
                    <a:srgbClr val="000000">
                      <a:alpha val="43137"/>
                    </a:srgbClr>
                  </a:outerShdw>
                </a:effectLst>
              </a:rPr>
              <a:t>Ηλεκτρικό Δυναμικ</a:t>
            </a:r>
            <a:r>
              <a:rPr lang="el-GR" b="1" dirty="0">
                <a:effectLst>
                  <a:outerShdw blurRad="38100" dist="38100" dir="2700000" algn="tl">
                    <a:srgbClr val="000000">
                      <a:alpha val="43137"/>
                    </a:srgbClr>
                  </a:outerShdw>
                </a:effectLst>
              </a:rPr>
              <a:t>ό</a:t>
            </a:r>
          </a:p>
          <a:p>
            <a:endParaRPr lang="el-GR" dirty="0"/>
          </a:p>
          <a:p>
            <a:endParaRPr lang="el-GR" dirty="0"/>
          </a:p>
        </p:txBody>
      </p:sp>
      <p:sp>
        <p:nvSpPr>
          <p:cNvPr id="5" name="TextBox 4"/>
          <p:cNvSpPr txBox="1"/>
          <p:nvPr/>
        </p:nvSpPr>
        <p:spPr>
          <a:xfrm>
            <a:off x="152400" y="4863405"/>
            <a:ext cx="4285172" cy="900246"/>
          </a:xfrm>
          <a:prstGeom prst="rect">
            <a:avLst/>
          </a:prstGeom>
          <a:noFill/>
        </p:spPr>
        <p:txBody>
          <a:bodyPr wrap="square" rtlCol="0">
            <a:spAutoFit/>
          </a:bodyPr>
          <a:lstStyle/>
          <a:p>
            <a:pPr algn="just"/>
            <a:r>
              <a:rPr lang="el-GR" sz="1050" dirty="0">
                <a:solidFill>
                  <a:srgbClr val="FF0000"/>
                </a:solidFill>
                <a:latin typeface="Cambria" panose="02040503050406030204" pitchFamily="18" charset="0"/>
              </a:rPr>
              <a:t>Εικόνα: Οι διαδικασίες που συμβαίνουν κατά τη διάρκεια μιας καταιγίδας προκαλούν μεγάλες διαφορές ηλεκτρικού δυναμικού ανάμεσα στα σύννεφα και στο έδαφος. Το αποτέλεσμα αυτής της διαφοράς είναι μια ηλεκτρική </a:t>
            </a:r>
            <a:r>
              <a:rPr lang="el-GR" sz="1050" dirty="0" err="1">
                <a:solidFill>
                  <a:srgbClr val="FF0000"/>
                </a:solidFill>
                <a:latin typeface="Cambria" panose="02040503050406030204" pitchFamily="18" charset="0"/>
              </a:rPr>
              <a:t>εκφόρτιση</a:t>
            </a:r>
            <a:r>
              <a:rPr lang="el-GR" sz="1050" dirty="0">
                <a:solidFill>
                  <a:srgbClr val="FF0000"/>
                </a:solidFill>
                <a:latin typeface="Cambria" panose="02040503050406030204" pitchFamily="18" charset="0"/>
              </a:rPr>
              <a:t> που τη λέμε «κεραυνό», όπως στην εικόνα. </a:t>
            </a:r>
            <a:endParaRPr lang="en-US" sz="1050" dirty="0">
              <a:solidFill>
                <a:srgbClr val="FF0000"/>
              </a:solidFill>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24688"/>
            <a:ext cx="4191000" cy="2938717"/>
          </a:xfrm>
          <a:prstGeom prst="rect">
            <a:avLst/>
          </a:prstGeom>
        </p:spPr>
      </p:pic>
    </p:spTree>
    <p:extLst>
      <p:ext uri="{BB962C8B-B14F-4D97-AF65-F5344CB8AC3E}">
        <p14:creationId xmlns:p14="http://schemas.microsoft.com/office/powerpoint/2010/main" val="39925493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p:sp>
        <p:nvSpPr>
          <p:cNvPr id="3" name="Content Placeholder 2"/>
          <p:cNvSpPr>
            <a:spLocks noGrp="1"/>
          </p:cNvSpPr>
          <p:nvPr>
            <p:ph idx="1"/>
          </p:nvPr>
        </p:nvSpPr>
        <p:spPr>
          <a:xfrm>
            <a:off x="738350" y="1907270"/>
            <a:ext cx="7872249" cy="4569730"/>
          </a:xfrm>
        </p:spPr>
        <p:txBody>
          <a:bodyPr/>
          <a:lstStyle/>
          <a:p>
            <a:r>
              <a:rPr lang="el-GR" b="1" dirty="0" smtClean="0"/>
              <a:t>Εισαγωγή</a:t>
            </a:r>
          </a:p>
          <a:p>
            <a:pPr lvl="1"/>
            <a:r>
              <a:rPr lang="el-GR" dirty="0" smtClean="0"/>
              <a:t>Στη μελέτη του ηλεκτρισμού ως τώρα, τον σχετίσαμε με την έννοια της ηλεκτρικής </a:t>
            </a:r>
            <a:r>
              <a:rPr lang="el-GR" i="1" dirty="0" smtClean="0"/>
              <a:t>δύναμης</a:t>
            </a:r>
          </a:p>
          <a:p>
            <a:pPr lvl="1"/>
            <a:r>
              <a:rPr lang="el-GR" dirty="0" smtClean="0"/>
              <a:t>Τώρα, θα συσχετίσουμε τα ηλεκτρικά φαινόμενα με την έννοια της </a:t>
            </a:r>
            <a:r>
              <a:rPr lang="el-GR" i="1" dirty="0" smtClean="0"/>
              <a:t>ενέργειας</a:t>
            </a:r>
          </a:p>
          <a:p>
            <a:pPr lvl="1"/>
            <a:r>
              <a:rPr lang="el-GR" dirty="0" smtClean="0"/>
              <a:t>Θα ορίσουμε την έννοια του </a:t>
            </a:r>
            <a:r>
              <a:rPr lang="el-GR" b="1" dirty="0" smtClean="0"/>
              <a:t>ηλεκτρικού δυναμικού</a:t>
            </a:r>
          </a:p>
          <a:p>
            <a:pPr lvl="1"/>
            <a:r>
              <a:rPr lang="el-GR" dirty="0" smtClean="0"/>
              <a:t>Θα περιγράψουμε φαινόμενα με μεγαλύτερη ευκολία απ’ ότι με χρήση πεδίων και δυνάμεων</a:t>
            </a:r>
          </a:p>
          <a:p>
            <a:pPr lvl="1"/>
            <a:r>
              <a:rPr lang="el-GR" dirty="0" smtClean="0"/>
              <a:t>Το ηλεκτρικό δυναμικό έχει μεγάλη εφαρμογή στη λειτουργία των ηλεκτρικών κυκλωμάτων και συσκευών</a:t>
            </a:r>
            <a:endParaRPr lang="el-GR" dirty="0"/>
          </a:p>
        </p:txBody>
      </p:sp>
    </p:spTree>
    <p:extLst>
      <p:ext uri="{BB962C8B-B14F-4D97-AF65-F5344CB8AC3E}">
        <p14:creationId xmlns:p14="http://schemas.microsoft.com/office/powerpoint/2010/main" val="235590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569730"/>
              </a:xfrm>
            </p:spPr>
            <p:txBody>
              <a:bodyPr>
                <a:normAutofit/>
              </a:bodyPr>
              <a:lstStyle/>
              <a:p>
                <a:r>
                  <a:rPr lang="el-GR" b="1" dirty="0" smtClean="0"/>
                  <a:t>Ηλεκτρικό Δυναμικό </a:t>
                </a:r>
              </a:p>
              <a:p>
                <a:pPr lvl="1"/>
                <a:r>
                  <a:rPr lang="el-GR" dirty="0" smtClean="0"/>
                  <a:t>Έστω ένα φορτίο </a:t>
                </a:r>
                <a:r>
                  <a:rPr lang="en-US" dirty="0" smtClean="0"/>
                  <a:t>q </a:t>
                </a:r>
                <a:r>
                  <a:rPr lang="el-GR" dirty="0" smtClean="0"/>
                  <a:t>τοποθετείται σε </a:t>
                </a:r>
                <a:r>
                  <a:rPr lang="el-GR" dirty="0" err="1" smtClean="0"/>
                  <a:t>ηλ</a:t>
                </a:r>
                <a:r>
                  <a:rPr lang="el-GR" dirty="0" smtClean="0"/>
                  <a:t>. πεδίο </a:t>
                </a:r>
                <a14:m>
                  <m:oMath xmlns:m="http://schemas.openxmlformats.org/officeDocument/2006/math">
                    <m:acc>
                      <m:accPr>
                        <m:chr m:val="⃗"/>
                        <m:ctrlPr>
                          <a:rPr lang="el-GR" i="1" smtClean="0">
                            <a:latin typeface="Cambria Math" panose="02040503050406030204" pitchFamily="18" charset="0"/>
                          </a:rPr>
                        </m:ctrlPr>
                      </m:accPr>
                      <m:e>
                        <m:r>
                          <a:rPr lang="en-US" b="0" i="1" smtClean="0">
                            <a:latin typeface="Cambria Math" panose="02040503050406030204" pitchFamily="18" charset="0"/>
                          </a:rPr>
                          <m:t>𝐸</m:t>
                        </m:r>
                      </m:e>
                    </m:acc>
                  </m:oMath>
                </a14:m>
                <a:endParaRPr lang="en-US" dirty="0" smtClean="0"/>
              </a:p>
              <a:p>
                <a:pPr lvl="1"/>
                <a:r>
                  <a:rPr lang="el-GR" dirty="0" smtClean="0"/>
                  <a:t>Δύναμη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𝑒</m:t>
                        </m:r>
                      </m:sub>
                    </m:sSub>
                    <m:r>
                      <a:rPr lang="en-US" b="0" i="1" smtClean="0">
                        <a:latin typeface="Cambria Math" panose="02040503050406030204" pitchFamily="18" charset="0"/>
                      </a:rPr>
                      <m:t>=</m:t>
                    </m:r>
                    <m:r>
                      <a:rPr lang="en-US" b="0" i="1" smtClean="0">
                        <a:latin typeface="Cambria Math" panose="02040503050406030204" pitchFamily="18" charset="0"/>
                      </a:rPr>
                      <m:t>𝑞𝐸</m:t>
                    </m:r>
                  </m:oMath>
                </a14:m>
                <a:r>
                  <a:rPr lang="en-US" i="1" dirty="0" smtClean="0"/>
                  <a:t> </a:t>
                </a:r>
                <a:r>
                  <a:rPr lang="el-GR" dirty="0" smtClean="0"/>
                  <a:t>ασκείται στο φορτίο</a:t>
                </a:r>
              </a:p>
              <a:p>
                <a:pPr lvl="2"/>
                <a:r>
                  <a:rPr lang="el-GR" dirty="0" smtClean="0"/>
                  <a:t>Η δύναμη είναι </a:t>
                </a:r>
                <a:r>
                  <a:rPr lang="el-GR" b="1" dirty="0" smtClean="0"/>
                  <a:t>συντηρητική</a:t>
                </a:r>
              </a:p>
              <a:p>
                <a:pPr lvl="1"/>
                <a:r>
                  <a:rPr lang="el-GR" dirty="0" smtClean="0"/>
                  <a:t>Έστω το φορτίο και το πεδίο ως ένα </a:t>
                </a:r>
                <a:r>
                  <a:rPr lang="el-GR" i="1" dirty="0" smtClean="0"/>
                  <a:t>σύστημα</a:t>
                </a:r>
              </a:p>
              <a:p>
                <a:pPr lvl="1"/>
                <a:r>
                  <a:rPr lang="el-GR" dirty="0" smtClean="0"/>
                  <a:t>Η ηλεκτρ. </a:t>
                </a:r>
                <a:r>
                  <a:rPr lang="el-GR" dirty="0"/>
                  <a:t>δ</a:t>
                </a:r>
                <a:r>
                  <a:rPr lang="el-GR" dirty="0" smtClean="0"/>
                  <a:t>ύναμη είναι </a:t>
                </a:r>
                <a:r>
                  <a:rPr lang="el-GR" i="1" dirty="0" smtClean="0"/>
                  <a:t>εσωτερική</a:t>
                </a:r>
                <a:r>
                  <a:rPr lang="el-GR" dirty="0" smtClean="0"/>
                  <a:t> δύναμη σε αυτό</a:t>
                </a:r>
              </a:p>
              <a:p>
                <a:pPr lvl="2"/>
                <a:r>
                  <a:rPr lang="el-GR" dirty="0"/>
                  <a:t>Οπότε το φορτίο μπορεί να κινηθεί λόγω της </a:t>
                </a:r>
                <a:r>
                  <a:rPr lang="el-GR" dirty="0" smtClean="0"/>
                  <a:t>δύναμης</a:t>
                </a:r>
              </a:p>
              <a:p>
                <a:pPr lvl="2"/>
                <a:r>
                  <a:rPr lang="el-GR" dirty="0" smtClean="0"/>
                  <a:t>Άρα το έργο της είναι εσωτερικό στο σύστημα</a:t>
                </a:r>
              </a:p>
              <a:p>
                <a:pPr lvl="2"/>
                <a:r>
                  <a:rPr lang="el-GR" dirty="0" smtClean="0"/>
                  <a:t>Η δύναμη οφείλεται στο πεδίο</a:t>
                </a:r>
              </a:p>
              <a:p>
                <a:pPr lvl="2"/>
                <a:r>
                  <a:rPr lang="el-GR" dirty="0" smtClean="0"/>
                  <a:t>Άρα το πεδίο παράγει εσωτερικό έργο στο σύστημα</a:t>
                </a:r>
              </a:p>
              <a:p>
                <a:pPr lvl="3"/>
                <a:r>
                  <a:rPr lang="el-GR" dirty="0" smtClean="0"/>
                  <a:t>Όπως ακριβώς η βαρύτητα (</a:t>
                </a:r>
                <a:r>
                  <a:rPr lang="el-GR" dirty="0" err="1" smtClean="0"/>
                  <a:t>βαρυτικό</a:t>
                </a:r>
                <a:r>
                  <a:rPr lang="el-GR" dirty="0" smtClean="0"/>
                  <a:t> πεδίο) στο σύστημα Γης-βιβλίου, όταν αυτό αφήνεται να πέσει από ύψος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569730"/>
              </a:xfrm>
              <a:blipFill rotWithShape="0">
                <a:blip r:embed="rId2"/>
                <a:stretch>
                  <a:fillRect t="-1067" b="-1600"/>
                </a:stretch>
              </a:blipFill>
            </p:spPr>
            <p:txBody>
              <a:bodyPr/>
              <a:lstStyle/>
              <a:p>
                <a:r>
                  <a:rPr lang="el-GR">
                    <a:noFill/>
                  </a:rPr>
                  <a:t> </a:t>
                </a:r>
              </a:p>
            </p:txBody>
          </p:sp>
        </mc:Fallback>
      </mc:AlternateContent>
    </p:spTree>
    <p:extLst>
      <p:ext uri="{BB962C8B-B14F-4D97-AF65-F5344CB8AC3E}">
        <p14:creationId xmlns:p14="http://schemas.microsoft.com/office/powerpoint/2010/main" val="224704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fontScale="92500" lnSpcReduction="10000"/>
              </a:bodyPr>
              <a:lstStyle/>
              <a:p>
                <a:r>
                  <a:rPr lang="el-GR" b="1" dirty="0" smtClean="0"/>
                  <a:t>Ηλεκτρικό Δυναμικό </a:t>
                </a:r>
              </a:p>
              <a:p>
                <a:pPr lvl="1"/>
                <a:r>
                  <a:rPr lang="el-GR" dirty="0" smtClean="0"/>
                  <a:t>Για μια απειροστή μετατόπιση </a:t>
                </a:r>
                <a14:m>
                  <m:oMath xmlns:m="http://schemas.openxmlformats.org/officeDocument/2006/math">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a14:m>
                <a:r>
                  <a:rPr lang="en-US" dirty="0" smtClean="0"/>
                  <a:t> </a:t>
                </a:r>
                <a:r>
                  <a:rPr lang="el-GR" dirty="0" smtClean="0"/>
                  <a:t>ενός σημειακού φορτίου σε ένα ηλεκτρικό πεδίο</a:t>
                </a:r>
              </a:p>
              <a:p>
                <a:pPr lvl="2"/>
                <a:r>
                  <a:rPr lang="el-GR" dirty="0" smtClean="0"/>
                  <a:t>Το έργο της ηλεκτρ. δύναμης είναι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𝑒</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r>
                      <a:rPr lang="en-US" b="0" i="1" smtClean="0">
                        <a:latin typeface="Cambria Math" panose="02040503050406030204" pitchFamily="18" charset="0"/>
                      </a:rPr>
                      <m:t>=</m:t>
                    </m:r>
                    <m:r>
                      <a:rPr lang="en-US" b="0" i="1" smtClean="0">
                        <a:latin typeface="Cambria Math" panose="02040503050406030204" pitchFamily="18" charset="0"/>
                      </a:rPr>
                      <m:t>𝑞</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l-GR"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oMath>
                </a14:m>
                <a:endParaRPr lang="en-US" dirty="0" smtClean="0"/>
              </a:p>
              <a:p>
                <a:pPr lvl="2"/>
                <a:r>
                  <a:rPr lang="el-GR" dirty="0" smtClean="0"/>
                  <a:t>Θυμηθείτε: το έργο μιας εσωτερικής δύναμης σε ένα σύστημα ισούται με την αρνητική μεταβολή της δυναμικής του ενέργειας (εδώ: </a:t>
                </a:r>
                <a:r>
                  <a:rPr lang="el-GR" b="1" dirty="0" smtClean="0"/>
                  <a:t>ηλεκτρικής δυναμικής ενέργειας</a:t>
                </a:r>
                <a:r>
                  <a:rPr lang="el-GR" dirty="0" smtClean="0"/>
                  <a:t>)</a:t>
                </a:r>
                <a:endParaRPr lang="en-US"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r>
                        <a:rPr lang="en-US" b="0" i="1" smtClean="0">
                          <a:latin typeface="Cambria Math" panose="02040503050406030204" pitchFamily="18" charset="0"/>
                        </a:rPr>
                        <m:t>𝑑𝑈</m:t>
                      </m:r>
                    </m:oMath>
                  </m:oMathPara>
                </a14:m>
                <a:endParaRPr lang="en-US" b="0" dirty="0" smtClean="0"/>
              </a:p>
              <a:p>
                <a:pPr lvl="2"/>
                <a:r>
                  <a:rPr lang="el-GR" dirty="0" smtClean="0"/>
                  <a:t>Άρα </a:t>
                </a:r>
                <a:endParaRPr lang="en-US" b="0" i="1"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𝑑𝑈</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𝑖𝑛𝑡</m:t>
                          </m:r>
                        </m:sub>
                      </m:sSub>
                      <m:r>
                        <a:rPr lang="en-US" b="0" i="1" smtClean="0">
                          <a:latin typeface="Cambria Math" panose="02040503050406030204" pitchFamily="18" charset="0"/>
                        </a:rPr>
                        <m:t>=−</m:t>
                      </m:r>
                      <m:r>
                        <a:rPr lang="en-US" i="1">
                          <a:latin typeface="Cambria Math" panose="02040503050406030204" pitchFamily="18" charset="0"/>
                        </a:rPr>
                        <m:t>𝑞</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oMath>
                  </m:oMathPara>
                </a14:m>
                <a:endParaRPr lang="el-GR" dirty="0" smtClean="0"/>
              </a:p>
              <a:p>
                <a:pPr lvl="2"/>
                <a:r>
                  <a:rPr lang="el-GR" dirty="0" smtClean="0"/>
                  <a:t>Για πεπερασμένη μετατόπιση από το σημείο (Α) στο (Β) είναι </a:t>
                </a:r>
                <a:endParaRPr lang="en-US" b="0" i="0" dirty="0" smtClean="0">
                  <a:latin typeface="Cambria Math" panose="02040503050406030204" pitchFamily="18" charset="0"/>
                </a:endParaRPr>
              </a:p>
              <a:p>
                <a:pPr marL="685800" lvl="2"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U</m:t>
                      </m:r>
                      <m:r>
                        <a:rPr lang="en-US" b="0" i="0" smtClean="0">
                          <a:latin typeface="Cambria Math" panose="02040503050406030204" pitchFamily="18" charset="0"/>
                        </a:rPr>
                        <m:t>=−</m:t>
                      </m:r>
                      <m:r>
                        <m:rPr>
                          <m:sty m:val="p"/>
                        </m:rPr>
                        <a:rPr lang="en-US" b="0" i="0" smtClean="0">
                          <a:latin typeface="Cambria Math" panose="02040503050406030204" pitchFamily="18" charset="0"/>
                        </a:rPr>
                        <m:t>q</m:t>
                      </m:r>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𝐴</m:t>
                          </m:r>
                        </m:sub>
                        <m:sup>
                          <m:r>
                            <a:rPr lang="en-US" b="0" i="1" smtClean="0">
                              <a:latin typeface="Cambria Math" panose="02040503050406030204" pitchFamily="18" charset="0"/>
                            </a:rPr>
                            <m:t>𝐵</m:t>
                          </m:r>
                        </m:sup>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e>
                      </m:nary>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525" r="-775"/>
                </a:stretch>
              </a:blipFill>
            </p:spPr>
            <p:txBody>
              <a:bodyPr/>
              <a:lstStyle/>
              <a:p>
                <a:r>
                  <a:rPr lang="el-GR">
                    <a:noFill/>
                  </a:rPr>
                  <a:t> </a:t>
                </a:r>
              </a:p>
            </p:txBody>
          </p:sp>
        </mc:Fallback>
      </mc:AlternateContent>
      <p:sp>
        <p:nvSpPr>
          <p:cNvPr id="4" name="TextBox 3"/>
          <p:cNvSpPr txBox="1"/>
          <p:nvPr/>
        </p:nvSpPr>
        <p:spPr>
          <a:xfrm>
            <a:off x="5943599" y="5486400"/>
            <a:ext cx="2666999"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l-GR" dirty="0" smtClean="0">
                <a:solidFill>
                  <a:srgbClr val="FF0000"/>
                </a:solidFill>
              </a:rPr>
              <a:t>Δεν εξαρτάται από το μονοπάτι (συντηρητική δύναμη)!</a:t>
            </a:r>
            <a:endParaRPr lang="el-GR" dirty="0">
              <a:solidFill>
                <a:srgbClr val="FF0000"/>
              </a:solidFill>
            </a:endParaRPr>
          </a:p>
        </p:txBody>
      </p:sp>
      <p:cxnSp>
        <p:nvCxnSpPr>
          <p:cNvPr id="6" name="Straight Arrow Connector 5"/>
          <p:cNvCxnSpPr/>
          <p:nvPr/>
        </p:nvCxnSpPr>
        <p:spPr>
          <a:xfrm flipH="1">
            <a:off x="5486400" y="5943600"/>
            <a:ext cx="457200"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1438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fontScale="92500" lnSpcReduction="10000"/>
              </a:bodyPr>
              <a:lstStyle/>
              <a:p>
                <a:r>
                  <a:rPr lang="el-GR" b="1" dirty="0" smtClean="0"/>
                  <a:t>Ηλεκτρικό Δυναμικό </a:t>
                </a:r>
              </a:p>
              <a:p>
                <a:pPr lvl="1"/>
                <a:r>
                  <a:rPr lang="el-GR" dirty="0" smtClean="0"/>
                  <a:t>Για μια συγκεκριμένη θέση του φορτίου στο πεδίο, το σύστημα έχει μια δυναμική ενέργεια </a:t>
                </a:r>
                <a:r>
                  <a:rPr lang="en-US" dirty="0" smtClean="0"/>
                  <a:t>U</a:t>
                </a:r>
                <a:endParaRPr lang="el-GR" dirty="0" smtClean="0"/>
              </a:p>
              <a:p>
                <a:pPr lvl="2"/>
                <a:r>
                  <a:rPr lang="el-GR" dirty="0" smtClean="0"/>
                  <a:t>Σε σχέση με μια θέση όπου έχει δυναμική ενέργεια </a:t>
                </a:r>
                <a:r>
                  <a:rPr lang="en-US" dirty="0" smtClean="0"/>
                  <a:t>0</a:t>
                </a:r>
              </a:p>
              <a:p>
                <a:pPr lvl="1"/>
                <a:r>
                  <a:rPr lang="el-GR" dirty="0" smtClean="0"/>
                  <a:t>Διαιρώντας τη </a:t>
                </a:r>
                <a:r>
                  <a:rPr lang="en-US" dirty="0" smtClean="0"/>
                  <a:t>U </a:t>
                </a:r>
                <a:r>
                  <a:rPr lang="el-GR" dirty="0" smtClean="0"/>
                  <a:t>με το φορτίο </a:t>
                </a:r>
                <a:r>
                  <a:rPr lang="en-US" b="0" i="1" dirty="0" smtClean="0">
                    <a:latin typeface="Cambria Math" panose="02040503050406030204" pitchFamily="18" charset="0"/>
                  </a:rPr>
                  <a:t/>
                </a:r>
                <a:br>
                  <a:rPr lang="en-US" b="0" i="1" dirty="0" smtClean="0">
                    <a:latin typeface="Cambria Math" panose="02040503050406030204" pitchFamily="18" charset="0"/>
                  </a:rPr>
                </a:b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𝑈</m:t>
                        </m:r>
                      </m:num>
                      <m:den>
                        <m:r>
                          <a:rPr lang="en-US" b="0" i="1" smtClean="0">
                            <a:latin typeface="Cambria Math" panose="02040503050406030204" pitchFamily="18" charset="0"/>
                          </a:rPr>
                          <m:t>𝑞</m:t>
                        </m:r>
                      </m:den>
                    </m:f>
                  </m:oMath>
                </a14:m>
                <a:endParaRPr lang="en-US" dirty="0" smtClean="0"/>
              </a:p>
              <a:p>
                <a:pPr marL="365760" lvl="1" indent="0">
                  <a:buNone/>
                </a:pPr>
                <a:r>
                  <a:rPr lang="en-US" dirty="0" smtClean="0"/>
                  <a:t>    </a:t>
                </a:r>
                <a:r>
                  <a:rPr lang="el-GR" dirty="0" smtClean="0"/>
                  <a:t>το οποίο ονομάζεται </a:t>
                </a:r>
                <a:r>
                  <a:rPr lang="el-GR" b="1" i="1" dirty="0" smtClean="0"/>
                  <a:t>ηλεκτρικό δυναμικό </a:t>
                </a:r>
                <a14:m>
                  <m:oMath xmlns:m="http://schemas.openxmlformats.org/officeDocument/2006/math">
                    <m:r>
                      <a:rPr lang="en-US" i="1">
                        <a:latin typeface="Cambria Math" panose="02040503050406030204" pitchFamily="18" charset="0"/>
                      </a:rPr>
                      <m:t>𝑉</m:t>
                    </m:r>
                  </m:oMath>
                </a14:m>
                <a:endParaRPr lang="el-GR" b="1" i="1" dirty="0" smtClean="0"/>
              </a:p>
              <a:p>
                <a:pPr lvl="1"/>
                <a:r>
                  <a:rPr lang="el-GR" dirty="0" smtClean="0"/>
                  <a:t>Η </a:t>
                </a:r>
                <a:r>
                  <a:rPr lang="el-GR" b="1" i="1" dirty="0" smtClean="0"/>
                  <a:t>διαφορά δυναμικού</a:t>
                </a:r>
                <a:r>
                  <a:rPr lang="el-GR" dirty="0" smtClean="0"/>
                  <a:t> ορίζεται ως η μεταβολή στην ηλεκτρική δυναμική ενέργεια του συστήματος όταν ένα φορτίο </a:t>
                </a:r>
                <a:r>
                  <a:rPr lang="en-US" dirty="0" smtClean="0"/>
                  <a:t>q </a:t>
                </a:r>
                <a:r>
                  <a:rPr lang="el-GR" dirty="0" smtClean="0"/>
                  <a:t>μετακινείται μεταξύ δυο σημείων (Α) και (Β), δια το φορτίο αυτό: </a:t>
                </a:r>
                <a:endParaRPr lang="en-US" b="0" i="0"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r>
                        <a:rPr lang="en-US" b="0" i="0"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U</m:t>
                          </m:r>
                        </m:num>
                        <m:den>
                          <m:r>
                            <a:rPr lang="en-US" b="0" i="1" smtClean="0">
                              <a:latin typeface="Cambria Math" panose="02040503050406030204" pitchFamily="18" charset="0"/>
                            </a:rPr>
                            <m:t>𝑞</m:t>
                          </m:r>
                        </m:den>
                      </m:f>
                      <m:r>
                        <a:rPr lang="en-US" b="0" i="1" smtClean="0">
                          <a:latin typeface="Cambria Math" panose="02040503050406030204" pitchFamily="18" charset="0"/>
                        </a:rPr>
                        <m:t>=</m:t>
                      </m:r>
                      <m:r>
                        <a:rPr lang="el-GR" b="0" i="1" smtClean="0">
                          <a:latin typeface="Cambria Math" panose="02040503050406030204" pitchFamily="18" charset="0"/>
                        </a:rPr>
                        <m:t>−</m:t>
                      </m:r>
                      <m:f>
                        <m:fPr>
                          <m:ctrlPr>
                            <a:rPr lang="en-US" b="0" i="1" smtClean="0">
                              <a:latin typeface="Cambria Math" panose="02040503050406030204" pitchFamily="18" charset="0"/>
                            </a:rPr>
                          </m:ctrlPr>
                        </m:fPr>
                        <m:num>
                          <m:r>
                            <a:rPr lang="el-GR" b="0" i="1" smtClean="0">
                              <a:latin typeface="Cambria Math" panose="02040503050406030204" pitchFamily="18" charset="0"/>
                            </a:rPr>
                            <m:t>1</m:t>
                          </m:r>
                        </m:num>
                        <m:den>
                          <m:r>
                            <a:rPr lang="en-US" b="0" i="1" smtClean="0">
                              <a:latin typeface="Cambria Math" panose="02040503050406030204" pitchFamily="18" charset="0"/>
                            </a:rPr>
                            <m:t>𝑞</m:t>
                          </m:r>
                        </m:den>
                      </m:f>
                      <m:r>
                        <a:rPr lang="en-US" b="0" i="1" smtClean="0">
                          <a:latin typeface="Cambria Math" panose="02040503050406030204" pitchFamily="18" charset="0"/>
                        </a:rPr>
                        <m:t>𝑞</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𝐴</m:t>
                          </m:r>
                        </m:sub>
                        <m:sup>
                          <m:r>
                            <a:rPr lang="en-US" b="0" i="1" smtClean="0">
                              <a:latin typeface="Cambria Math" panose="02040503050406030204" pitchFamily="18" charset="0"/>
                            </a:rPr>
                            <m:t>𝐵</m:t>
                          </m:r>
                        </m:sup>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e>
                      </m:nary>
                    </m:oMath>
                  </m:oMathPara>
                </a14:m>
                <a:endParaRPr lang="el-GR"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525"/>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934200" y="5486400"/>
                <a:ext cx="1746114"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14:m>
                  <m:oMath xmlns:m="http://schemas.openxmlformats.org/officeDocument/2006/math">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𝑠</m:t>
                        </m:r>
                      </m:e>
                    </m:acc>
                  </m:oMath>
                </a14:m>
                <a:r>
                  <a:rPr lang="en-US" dirty="0" smtClean="0"/>
                  <a:t> </a:t>
                </a:r>
                <a:r>
                  <a:rPr lang="el-GR" dirty="0" smtClean="0"/>
                  <a:t>: </a:t>
                </a:r>
                <a:r>
                  <a:rPr lang="el-GR" sz="1400" dirty="0" smtClean="0"/>
                  <a:t>μετατόπιση </a:t>
                </a:r>
                <a:br>
                  <a:rPr lang="el-GR" sz="1400" dirty="0" smtClean="0"/>
                </a:br>
                <a:r>
                  <a:rPr lang="el-GR" sz="1400" dirty="0" smtClean="0"/>
                  <a:t>μεταξύ δυο σημείων Α, Β στο χώρο</a:t>
                </a:r>
                <a:endParaRPr lang="el-GR" sz="1600" dirty="0"/>
              </a:p>
            </p:txBody>
          </p:sp>
        </mc:Choice>
        <mc:Fallback xmlns="">
          <p:sp>
            <p:nvSpPr>
              <p:cNvPr id="4" name="TextBox 3"/>
              <p:cNvSpPr txBox="1">
                <a:spLocks noRot="1" noChangeAspect="1" noMove="1" noResize="1" noEditPoints="1" noAdjustHandles="1" noChangeArrowheads="1" noChangeShapeType="1" noTextEdit="1"/>
              </p:cNvSpPr>
              <p:nvPr/>
            </p:nvSpPr>
            <p:spPr>
              <a:xfrm>
                <a:off x="6934200" y="5486400"/>
                <a:ext cx="1746114" cy="1015663"/>
              </a:xfrm>
              <a:prstGeom prst="rect">
                <a:avLst/>
              </a:prstGeom>
              <a:blipFill rotWithShape="0">
                <a:blip r:embed="rId3"/>
                <a:stretch>
                  <a:fillRect l="-692" t="-6471" b="-3529"/>
                </a:stretch>
              </a:blipFill>
            </p:spPr>
            <p:txBody>
              <a:bodyPr/>
              <a:lstStyle/>
              <a:p>
                <a:r>
                  <a:rPr lang="el-GR">
                    <a:noFill/>
                  </a:rPr>
                  <a:t> </a:t>
                </a:r>
              </a:p>
            </p:txBody>
          </p:sp>
        </mc:Fallback>
      </mc:AlternateContent>
      <p:cxnSp>
        <p:nvCxnSpPr>
          <p:cNvPr id="6" name="Elbow Connector 5"/>
          <p:cNvCxnSpPr>
            <a:stCxn id="4" idx="0"/>
          </p:cNvCxnSpPr>
          <p:nvPr/>
        </p:nvCxnSpPr>
        <p:spPr>
          <a:xfrm rot="16200000" flipH="1" flipV="1">
            <a:off x="6951629" y="5240371"/>
            <a:ext cx="609600" cy="1101657"/>
          </a:xfrm>
          <a:prstGeom prst="bentConnector4">
            <a:avLst>
              <a:gd name="adj1" fmla="val -18351"/>
              <a:gd name="adj2" fmla="val 89625"/>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74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798330"/>
              </a:xfrm>
            </p:spPr>
            <p:txBody>
              <a:bodyPr>
                <a:normAutofit lnSpcReduction="10000"/>
              </a:bodyPr>
              <a:lstStyle/>
              <a:p>
                <a:r>
                  <a:rPr lang="el-GR" b="1" dirty="0" smtClean="0"/>
                  <a:t>Ηλεκτρικό Δυναμικό </a:t>
                </a:r>
              </a:p>
              <a:p>
                <a:pPr marL="68580"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r>
                        <m:rPr>
                          <m:sty m:val="p"/>
                        </m:rPr>
                        <a:rPr lang="en-US">
                          <a:latin typeface="Cambria Math" panose="02040503050406030204" pitchFamily="18" charset="0"/>
                        </a:rPr>
                        <m:t>V</m:t>
                      </m:r>
                      <m:r>
                        <a:rPr lang="en-US">
                          <a:latin typeface="Cambria Math" panose="02040503050406030204" pitchFamily="18" charset="0"/>
                        </a:rPr>
                        <m:t>=</m:t>
                      </m:r>
                      <m:r>
                        <a:rPr lang="en-US" i="1">
                          <a:latin typeface="Cambria Math" panose="02040503050406030204" pitchFamily="18" charset="0"/>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oMath>
                  </m:oMathPara>
                </a14:m>
                <a:endParaRPr lang="el-GR" b="1" dirty="0" smtClean="0"/>
              </a:p>
              <a:p>
                <a:pPr lvl="1"/>
                <a:r>
                  <a:rPr lang="el-GR" dirty="0" smtClean="0"/>
                  <a:t>Δεν εξαρτάται από το φορτίο </a:t>
                </a:r>
                <a:r>
                  <a:rPr lang="en-US" dirty="0" smtClean="0"/>
                  <a:t>q, </a:t>
                </a:r>
                <a:r>
                  <a:rPr lang="el-GR" dirty="0" smtClean="0"/>
                  <a:t>παρά μόνο από </a:t>
                </a:r>
                <a:r>
                  <a:rPr lang="el-GR" smtClean="0"/>
                  <a:t>το ηλεκτρικό πεδίο</a:t>
                </a:r>
                <a:r>
                  <a:rPr lang="en-US" dirty="0" smtClean="0"/>
                  <a:t>!</a:t>
                </a:r>
              </a:p>
              <a:p>
                <a:pPr marL="365760" lvl="1" indent="0">
                  <a:buNone/>
                </a:pPr>
                <a:endParaRPr lang="el-GR" dirty="0" smtClean="0"/>
              </a:p>
              <a:p>
                <a:pPr lvl="1"/>
                <a:r>
                  <a:rPr lang="el-GR" dirty="0" smtClean="0"/>
                  <a:t>Όπως και με τη δυναμική ενέργεια που έχουμε δει ως τώρα</a:t>
                </a:r>
                <a:r>
                  <a:rPr lang="en-US" dirty="0" smtClean="0"/>
                  <a:t> (</a:t>
                </a:r>
                <a:r>
                  <a:rPr lang="el-GR" dirty="0" err="1" smtClean="0"/>
                  <a:t>βαρυτική</a:t>
                </a:r>
                <a:r>
                  <a:rPr lang="el-GR" dirty="0" smtClean="0"/>
                  <a:t>, ελαστική), μόνο </a:t>
                </a:r>
                <a:r>
                  <a:rPr lang="el-GR" i="1" u="sng" dirty="0" smtClean="0"/>
                  <a:t>διαφορές</a:t>
                </a:r>
                <a:r>
                  <a:rPr lang="el-GR" dirty="0" smtClean="0"/>
                  <a:t> δυναμικού έχουν σημασία</a:t>
                </a:r>
              </a:p>
              <a:p>
                <a:pPr lvl="2"/>
                <a:endParaRPr lang="en-US" dirty="0" smtClean="0"/>
              </a:p>
              <a:p>
                <a:pPr lvl="2"/>
                <a:r>
                  <a:rPr lang="el-GR" dirty="0" smtClean="0"/>
                  <a:t>Πολλές φορές ορίζουμε εμείς ένα σημείο του ηλεκτρικού πεδίο ως μηδενικού δυναμικού</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798330"/>
              </a:xfrm>
              <a:blipFill rotWithShape="0">
                <a:blip r:embed="rId2"/>
                <a:stretch>
                  <a:fillRect t="-1779" r="-1549"/>
                </a:stretch>
              </a:blipFill>
            </p:spPr>
            <p:txBody>
              <a:bodyPr/>
              <a:lstStyle/>
              <a:p>
                <a:r>
                  <a:rPr lang="el-GR">
                    <a:noFill/>
                  </a:rPr>
                  <a:t> </a:t>
                </a:r>
              </a:p>
            </p:txBody>
          </p:sp>
        </mc:Fallback>
      </mc:AlternateContent>
    </p:spTree>
    <p:extLst>
      <p:ext uri="{BB962C8B-B14F-4D97-AF65-F5344CB8AC3E}">
        <p14:creationId xmlns:p14="http://schemas.microsoft.com/office/powerpoint/2010/main" val="25887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p:sp>
        <p:nvSpPr>
          <p:cNvPr id="3" name="Content Placeholder 2"/>
          <p:cNvSpPr>
            <a:spLocks noGrp="1"/>
          </p:cNvSpPr>
          <p:nvPr>
            <p:ph idx="1"/>
          </p:nvPr>
        </p:nvSpPr>
        <p:spPr>
          <a:xfrm>
            <a:off x="738350" y="1907270"/>
            <a:ext cx="7872249" cy="4645930"/>
          </a:xfrm>
        </p:spPr>
        <p:txBody>
          <a:bodyPr>
            <a:normAutofit fontScale="92500" lnSpcReduction="20000"/>
          </a:bodyPr>
          <a:lstStyle/>
          <a:p>
            <a:r>
              <a:rPr lang="el-GR" b="1" dirty="0" smtClean="0"/>
              <a:t>Ηλεκτρικό Δυναμικό </a:t>
            </a:r>
          </a:p>
          <a:p>
            <a:pPr lvl="1"/>
            <a:r>
              <a:rPr lang="el-GR" dirty="0" smtClean="0"/>
              <a:t>Προσοχή: η διαφορά δυναμικού δεν είναι το ίδιο με τη διαφορά δυναμικής ενέργειας</a:t>
            </a:r>
          </a:p>
          <a:p>
            <a:pPr lvl="2"/>
            <a:r>
              <a:rPr lang="el-GR" dirty="0" smtClean="0"/>
              <a:t>Η διαφορά δυναμικού μεταξύ (Α) και (Β) υπάρχει αποκλειστικά λόγω μιας πηγής φορτίου και εξαρτάται από την κατανομή αυτής</a:t>
            </a:r>
          </a:p>
          <a:p>
            <a:pPr lvl="2"/>
            <a:r>
              <a:rPr lang="el-GR" dirty="0" smtClean="0"/>
              <a:t>Για να υπάρχει διαφορά δυναμικής ενέργειας, πρέπει να υπάρχει ένα σύστημα με τουλάχιστον δυο φορτία!</a:t>
            </a:r>
          </a:p>
          <a:p>
            <a:pPr lvl="3"/>
            <a:r>
              <a:rPr lang="el-GR" dirty="0" smtClean="0"/>
              <a:t>Η δυναμική ενέργεια ανήκει στο σύστημα και αλλάζει μόνον αν ένα φορτίο μετακινηθεί σε σχέση με τη θέση ηρεμίας του συστήματος!</a:t>
            </a:r>
            <a:endParaRPr lang="el-GR" dirty="0"/>
          </a:p>
          <a:p>
            <a:pPr lvl="1"/>
            <a:r>
              <a:rPr lang="el-GR" dirty="0" smtClean="0"/>
              <a:t>Σκεφτείτε το όμοια με το ηλεκτρικό πεδίο…</a:t>
            </a:r>
          </a:p>
          <a:p>
            <a:pPr lvl="2"/>
            <a:r>
              <a:rPr lang="el-GR" dirty="0" smtClean="0"/>
              <a:t>Το πεδίο υπάρχει λόγω μιας πηγής φορτίου</a:t>
            </a:r>
          </a:p>
          <a:p>
            <a:pPr lvl="2"/>
            <a:r>
              <a:rPr lang="el-GR" dirty="0" smtClean="0"/>
              <a:t>Η </a:t>
            </a:r>
            <a:r>
              <a:rPr lang="el-GR" dirty="0" err="1" smtClean="0"/>
              <a:t>ηλ</a:t>
            </a:r>
            <a:r>
              <a:rPr lang="el-GR" dirty="0" smtClean="0"/>
              <a:t>. δύναμη εγείρεται σε άλλο φορτίο στο χώρο του πεδίου</a:t>
            </a:r>
          </a:p>
          <a:p>
            <a:pPr lvl="3"/>
            <a:r>
              <a:rPr lang="el-GR" dirty="0" smtClean="0"/>
              <a:t>Απαιτούνται δηλαδή τουλάχιστον δυο φορτία!</a:t>
            </a:r>
          </a:p>
        </p:txBody>
      </p:sp>
    </p:spTree>
    <p:extLst>
      <p:ext uri="{BB962C8B-B14F-4D97-AF65-F5344CB8AC3E}">
        <p14:creationId xmlns:p14="http://schemas.microsoft.com/office/powerpoint/2010/main" val="221612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Ηλεκτρικά Πεδία</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950730"/>
              </a:xfrm>
            </p:spPr>
            <p:txBody>
              <a:bodyPr>
                <a:normAutofit/>
              </a:bodyPr>
              <a:lstStyle/>
              <a:p>
                <a:r>
                  <a:rPr lang="el-GR" b="1" i="1" dirty="0" smtClean="0"/>
                  <a:t>Ο νόμος του </a:t>
                </a:r>
                <a:r>
                  <a:rPr lang="en-US" b="1" i="1" dirty="0" smtClean="0"/>
                  <a:t>Coulomb</a:t>
                </a:r>
              </a:p>
              <a:p>
                <a:pPr lvl="1"/>
                <a:r>
                  <a:rPr lang="en-US" dirty="0" smtClean="0"/>
                  <a:t>O C. Coulomb </a:t>
                </a:r>
                <a:r>
                  <a:rPr lang="el-GR" dirty="0" smtClean="0"/>
                  <a:t>μέτρησε το μέτρο των ηλεκτρικών δυνάμεων ανάμεσα σε φορτισμένα σωματίδια</a:t>
                </a:r>
              </a:p>
              <a:p>
                <a:pPr lvl="1"/>
                <a:r>
                  <a:rPr lang="el-GR" dirty="0" smtClean="0"/>
                  <a:t>Από τα πειράματά του προέκυψε ότι </a:t>
                </a:r>
                <a:r>
                  <a:rPr lang="el-GR" b="1" i="1" dirty="0" smtClean="0"/>
                  <a:t>η ηλεκτρική δύναμη ανάμεσα σε δυο ακίνητα φορτισμένα σωματίδια </a:t>
                </a: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𝟏</m:t>
                        </m:r>
                      </m:sub>
                    </m:sSub>
                    <m:r>
                      <a:rPr lang="en-US" b="1" i="1" smtClean="0">
                        <a:latin typeface="Cambria Math" panose="02040503050406030204" pitchFamily="18" charset="0"/>
                      </a:rPr>
                      <m:t>, </m:t>
                    </m:r>
                    <m:sSub>
                      <m:sSubPr>
                        <m:ctrlPr>
                          <a:rPr lang="el-GR"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𝟐</m:t>
                        </m:r>
                      </m:sub>
                    </m:sSub>
                  </m:oMath>
                </a14:m>
                <a:r>
                  <a:rPr lang="el-GR" b="1" i="1" dirty="0" smtClean="0"/>
                  <a:t>(μηδενικού μεγέθους) που απέχουν απόσταση </a:t>
                </a:r>
                <a14:m>
                  <m:oMath xmlns:m="http://schemas.openxmlformats.org/officeDocument/2006/math">
                    <m:r>
                      <a:rPr lang="en-US" b="1" i="1" smtClean="0">
                        <a:latin typeface="Cambria Math" panose="02040503050406030204" pitchFamily="18" charset="0"/>
                      </a:rPr>
                      <m:t>𝒓</m:t>
                    </m:r>
                  </m:oMath>
                </a14:m>
                <a:r>
                  <a:rPr lang="en-US" b="1" i="1" dirty="0" smtClean="0"/>
                  <a:t> </a:t>
                </a:r>
                <a:r>
                  <a:rPr lang="el-GR" b="1" i="1" dirty="0" smtClean="0"/>
                  <a:t>μεταξύ τους δίνεται από τη σχέση </a:t>
                </a:r>
                <a:r>
                  <a:rPr lang="en-US" b="1" i="1" dirty="0" smtClean="0">
                    <a:latin typeface="Cambria Math" panose="02040503050406030204" pitchFamily="18" charset="0"/>
                  </a:rPr>
                  <a:t/>
                </a:r>
                <a:br>
                  <a:rPr lang="en-US" b="1" i="1" dirty="0" smtClean="0">
                    <a:latin typeface="Cambria Math" panose="02040503050406030204" pitchFamily="18" charset="0"/>
                  </a:rPr>
                </a:br>
                <a:r>
                  <a:rPr lang="el-GR" b="1" i="1" dirty="0" smtClean="0">
                    <a:latin typeface="Cambria Math" panose="02040503050406030204" pitchFamily="18" charset="0"/>
                  </a:rPr>
                  <a:t/>
                </a:r>
                <a:br>
                  <a:rPr lang="el-GR" b="1" i="1" dirty="0" smtClean="0">
                    <a:latin typeface="Cambria Math" panose="02040503050406030204" pitchFamily="18" charset="0"/>
                  </a:rPr>
                </a:br>
                <a14:m>
                  <m:oMath xmlns:m="http://schemas.openxmlformats.org/officeDocument/2006/math">
                    <m:sSub>
                      <m:sSubPr>
                        <m:ctrlPr>
                          <a:rPr lang="el-GR" b="1" i="1" smtClean="0">
                            <a:latin typeface="Cambria Math" panose="02040503050406030204" pitchFamily="18" charset="0"/>
                          </a:rPr>
                        </m:ctrlPr>
                      </m:sSubPr>
                      <m:e>
                        <m:r>
                          <a:rPr lang="en-US" b="1" i="1" smtClean="0">
                            <a:latin typeface="Cambria Math" panose="02040503050406030204" pitchFamily="18" charset="0"/>
                          </a:rPr>
                          <m:t>𝑭</m:t>
                        </m:r>
                      </m:e>
                      <m:sub>
                        <m:r>
                          <a:rPr lang="en-US" b="1" i="1" smtClean="0">
                            <a:latin typeface="Cambria Math" panose="02040503050406030204" pitchFamily="18" charset="0"/>
                          </a:rPr>
                          <m:t>𝒆</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𝒌</m:t>
                        </m:r>
                      </m:e>
                      <m:sub>
                        <m:r>
                          <a:rPr lang="en-US" b="1" i="1" smtClean="0">
                            <a:latin typeface="Cambria Math" panose="02040503050406030204" pitchFamily="18" charset="0"/>
                          </a:rPr>
                          <m:t>𝒆</m:t>
                        </m:r>
                      </m:sub>
                    </m:sSub>
                    <m:f>
                      <m:fPr>
                        <m:ctrlPr>
                          <a:rPr lang="en-US" b="1" i="1" smtClean="0">
                            <a:latin typeface="Cambria Math" panose="02040503050406030204" pitchFamily="18" charset="0"/>
                          </a:rPr>
                        </m:ctrlPr>
                      </m:fPr>
                      <m:num>
                        <m:d>
                          <m:dPr>
                            <m:begChr m:val="|"/>
                            <m:endChr m:val="|"/>
                            <m:ctrlPr>
                              <a:rPr lang="en-US" b="1" i="1" smtClean="0">
                                <a:latin typeface="Cambria Math" panose="02040503050406030204" pitchFamily="18" charset="0"/>
                              </a:rPr>
                            </m:ctrlPr>
                          </m:dPr>
                          <m:e>
                            <m:sSub>
                              <m:sSubPr>
                                <m:ctrlPr>
                                  <a:rPr lang="en-US"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𝟏</m:t>
                                </m:r>
                              </m:sub>
                            </m:sSub>
                          </m:e>
                        </m:d>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𝒒</m:t>
                            </m:r>
                          </m:e>
                          <m:sub>
                            <m:r>
                              <a:rPr lang="en-US" b="1" i="1" smtClean="0">
                                <a:latin typeface="Cambria Math" panose="02040503050406030204" pitchFamily="18" charset="0"/>
                              </a:rPr>
                              <m:t>𝟐</m:t>
                            </m:r>
                          </m:sub>
                        </m:sSub>
                        <m:r>
                          <a:rPr lang="en-US" b="1" i="1" smtClean="0">
                            <a:latin typeface="Cambria Math" panose="02040503050406030204" pitchFamily="18" charset="0"/>
                          </a:rPr>
                          <m:t>|</m:t>
                        </m:r>
                      </m:num>
                      <m:den>
                        <m:sSup>
                          <m:sSupPr>
                            <m:ctrlPr>
                              <a:rPr lang="en-US" b="1" i="1" smtClean="0">
                                <a:latin typeface="Cambria Math" panose="02040503050406030204" pitchFamily="18" charset="0"/>
                              </a:rPr>
                            </m:ctrlPr>
                          </m:sSupPr>
                          <m:e>
                            <m:r>
                              <a:rPr lang="en-US" b="1" i="1" smtClean="0">
                                <a:latin typeface="Cambria Math" panose="02040503050406030204" pitchFamily="18" charset="0"/>
                              </a:rPr>
                              <m:t>𝒓</m:t>
                            </m:r>
                          </m:e>
                          <m:sup>
                            <m:r>
                              <a:rPr lang="en-US" b="1" i="1" smtClean="0">
                                <a:latin typeface="Cambria Math" panose="02040503050406030204" pitchFamily="18" charset="0"/>
                              </a:rPr>
                              <m:t>𝟐</m:t>
                            </m:r>
                          </m:sup>
                        </m:sSup>
                      </m:den>
                    </m:f>
                  </m:oMath>
                </a14:m>
                <a:endParaRPr lang="el-GR" b="1" i="1" dirty="0" smtClean="0"/>
              </a:p>
              <a:p>
                <a:pPr lvl="1"/>
                <a:endParaRPr lang="el-GR" dirty="0"/>
              </a:p>
              <a:p>
                <a:pPr lvl="1"/>
                <a:r>
                  <a:rPr lang="el-GR" dirty="0" smtClean="0"/>
                  <a:t>όπου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oMath>
                </a14:m>
                <a:r>
                  <a:rPr lang="el-GR" dirty="0" smtClean="0"/>
                  <a:t> είναι η σταθερά του </a:t>
                </a:r>
                <a:r>
                  <a:rPr lang="en-US" dirty="0" smtClean="0"/>
                  <a:t>Coulomb</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950730"/>
              </a:xfrm>
              <a:blipFill rotWithShape="0">
                <a:blip r:embed="rId2"/>
                <a:stretch>
                  <a:fillRect t="-985" r="-697"/>
                </a:stretch>
              </a:blipFill>
            </p:spPr>
            <p:txBody>
              <a:bodyPr/>
              <a:lstStyle/>
              <a:p>
                <a:r>
                  <a:rPr lang="el-GR">
                    <a:noFill/>
                  </a:rPr>
                  <a:t> </a:t>
                </a:r>
              </a:p>
            </p:txBody>
          </p:sp>
        </mc:Fallback>
      </mc:AlternateContent>
    </p:spTree>
    <p:extLst>
      <p:ext uri="{BB962C8B-B14F-4D97-AF65-F5344CB8AC3E}">
        <p14:creationId xmlns:p14="http://schemas.microsoft.com/office/powerpoint/2010/main" val="404461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lnSpcReduction="10000"/>
              </a:bodyPr>
              <a:lstStyle/>
              <a:p>
                <a:r>
                  <a:rPr lang="el-GR" b="1" dirty="0" smtClean="0"/>
                  <a:t>Ηλεκτρικό Δυναμικό </a:t>
                </a:r>
              </a:p>
              <a:p>
                <a:pPr lvl="1"/>
                <a:r>
                  <a:rPr lang="el-GR" dirty="0" smtClean="0"/>
                  <a:t>Ας θεωρήσουμε τώρα την περίπτωση όπου κάποια εξωτερική δύναμη μετακινεί ένα φορτίο στο πεδίο</a:t>
                </a:r>
              </a:p>
              <a:p>
                <a:pPr lvl="2"/>
                <a:r>
                  <a:rPr lang="el-GR" dirty="0" smtClean="0"/>
                  <a:t>Από ένα σημείο (Α) σε ένα (Β)</a:t>
                </a:r>
              </a:p>
              <a:p>
                <a:pPr lvl="2"/>
                <a:r>
                  <a:rPr lang="el-GR" dirty="0" smtClean="0"/>
                  <a:t>Χωρίς να αλλάζει την κινητική του ενέργεια</a:t>
                </a:r>
              </a:p>
              <a:p>
                <a:pPr lvl="2"/>
                <a:r>
                  <a:rPr lang="el-GR" dirty="0" smtClean="0"/>
                  <a:t>Αλλάζει όμως η δυναμική ενέργεια!</a:t>
                </a:r>
              </a:p>
              <a:p>
                <a:pPr lvl="1"/>
                <a:endParaRPr lang="en-US" dirty="0"/>
              </a:p>
              <a:p>
                <a:pPr lvl="1"/>
                <a:r>
                  <a:rPr lang="el-GR" dirty="0" smtClean="0"/>
                  <a:t>Το έργο αυτής της δύναμης θα είναι</a:t>
                </a:r>
                <a:r>
                  <a:rPr lang="en-US" dirty="0"/>
                  <a:t>:</a:t>
                </a:r>
                <a:r>
                  <a:rPr lang="el-GR" dirty="0" smtClean="0"/>
                  <a:t> </a:t>
                </a:r>
                <a:endParaRPr lang="en-US" b="0" i="1" dirty="0" smtClean="0">
                  <a:latin typeface="Cambria Math" panose="02040503050406030204" pitchFamily="18" charset="0"/>
                </a:endParaRPr>
              </a:p>
              <a:p>
                <a:pPr marL="365760" lvl="1" indent="0">
                  <a:buNone/>
                </a:pPr>
                <a:endParaRPr lang="en-US" b="0" i="1" dirty="0" smtClean="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𝑊</m:t>
                          </m:r>
                        </m:e>
                        <m:sub>
                          <m:r>
                            <a:rPr lang="en-US" b="0" i="1" smtClean="0">
                              <a:latin typeface="Cambria Math"/>
                            </a:rPr>
                            <m:t>𝑒𝑥𝑡</m:t>
                          </m:r>
                        </m:sub>
                      </m:sSub>
                      <m:r>
                        <a:rPr lang="en-US" b="0" i="1" smtClean="0">
                          <a:latin typeface="Cambria Math" panose="02040503050406030204" pitchFamily="18" charset="0"/>
                        </a:rPr>
                        <m:t>=</m:t>
                      </m:r>
                      <m:r>
                        <a:rPr lang="el-GR" b="0" i="1" smtClean="0">
                          <a:latin typeface="Cambria Math"/>
                        </a:rPr>
                        <m:t>𝛥</m:t>
                      </m:r>
                      <m:r>
                        <a:rPr lang="en-US" b="0" i="1" smtClean="0">
                          <a:latin typeface="Cambria Math"/>
                        </a:rPr>
                        <m:t>𝑈</m:t>
                      </m:r>
                      <m:r>
                        <a:rPr lang="en-US" b="0" i="1" smtClean="0">
                          <a:latin typeface="Cambria Math"/>
                        </a:rPr>
                        <m:t>=</m:t>
                      </m:r>
                      <m:r>
                        <a:rPr lang="en-US" b="0" i="1" smtClean="0">
                          <a:latin typeface="Cambria Math" panose="02040503050406030204" pitchFamily="18" charset="0"/>
                        </a:rPr>
                        <m:t>𝑞</m:t>
                      </m:r>
                      <m:r>
                        <m:rPr>
                          <m:sty m:val="p"/>
                        </m:rPr>
                        <a:rPr lang="el-GR" b="0" i="0" smtClean="0">
                          <a:latin typeface="Cambria Math" panose="02040503050406030204" pitchFamily="18" charset="0"/>
                        </a:rPr>
                        <m:t>Δ</m:t>
                      </m:r>
                      <m:r>
                        <m:rPr>
                          <m:sty m:val="p"/>
                        </m:rPr>
                        <a:rPr lang="en-US" b="0" i="0" smtClean="0">
                          <a:latin typeface="Cambria Math" panose="02040503050406030204" pitchFamily="18" charset="0"/>
                        </a:rPr>
                        <m:t>V</m:t>
                      </m:r>
                    </m:oMath>
                  </m:oMathPara>
                </a14:m>
                <a:endParaRPr lang="en-US" dirty="0" smtClean="0"/>
              </a:p>
              <a:p>
                <a:pPr lvl="2"/>
                <a:endParaRPr lang="en-US" dirty="0" smtClean="0"/>
              </a:p>
              <a:p>
                <a:pPr lvl="2"/>
                <a:r>
                  <a:rPr lang="el-GR" dirty="0" smtClean="0"/>
                  <a:t>Το ηλεκτρικό δυναμικό μετρά δυναμική ενέργεια ανά μονάδα φορτίου: </a:t>
                </a:r>
                <a:r>
                  <a:rPr lang="en-US" dirty="0" smtClean="0"/>
                  <a:t>J/C = Volt (V)</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1">
                <a:blip r:embed="rId2"/>
                <a:stretch>
                  <a:fillRect t="-1837"/>
                </a:stretch>
              </a:blipFill>
            </p:spPr>
            <p:txBody>
              <a:bodyPr/>
              <a:lstStyle/>
              <a:p>
                <a:r>
                  <a:rPr lang="en-US">
                    <a:noFill/>
                  </a:rPr>
                  <a:t> </a:t>
                </a:r>
              </a:p>
            </p:txBody>
          </p:sp>
        </mc:Fallback>
      </mc:AlternateContent>
    </p:spTree>
    <p:extLst>
      <p:ext uri="{BB962C8B-B14F-4D97-AF65-F5344CB8AC3E}">
        <p14:creationId xmlns:p14="http://schemas.microsoft.com/office/powerpoint/2010/main" val="106308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9978" y="710292"/>
            <a:ext cx="2253864" cy="4038600"/>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8100850" cy="4645930"/>
              </a:xfrm>
            </p:spPr>
            <p:txBody>
              <a:bodyPr>
                <a:normAutofit/>
              </a:bodyPr>
              <a:lstStyle/>
              <a:p>
                <a:r>
                  <a:rPr lang="el-GR" b="1" dirty="0" smtClean="0"/>
                  <a:t>Διαφορά Δυναμικού</a:t>
                </a:r>
              </a:p>
              <a:p>
                <a:pPr lvl="1"/>
                <a:r>
                  <a:rPr lang="el-GR" dirty="0" smtClean="0"/>
                  <a:t>Ας απλοποιήσουμε τα πράγματα </a:t>
                </a:r>
                <a:r>
                  <a:rPr lang="el-GR" dirty="0" smtClean="0">
                    <a:sym typeface="Wingdings" panose="05000000000000000000" pitchFamily="2" charset="2"/>
                  </a:rPr>
                  <a:t></a:t>
                </a:r>
              </a:p>
              <a:p>
                <a:pPr lvl="1"/>
                <a:r>
                  <a:rPr lang="el-GR" dirty="0" smtClean="0">
                    <a:sym typeface="Wingdings" panose="05000000000000000000" pitchFamily="2" charset="2"/>
                  </a:rPr>
                  <a:t>Έστω ένα ομογενές ηλεκτρικό πεδίο</a:t>
                </a:r>
              </a:p>
              <a:p>
                <a:pPr lvl="1"/>
                <a:r>
                  <a:rPr lang="el-GR" dirty="0" smtClean="0">
                    <a:sym typeface="Wingdings" panose="05000000000000000000" pitchFamily="2" charset="2"/>
                  </a:rPr>
                  <a:t>Ας υπολογίσουμε τη Δ</a:t>
                </a:r>
                <a:r>
                  <a:rPr lang="en-US" dirty="0" smtClean="0">
                    <a:sym typeface="Wingdings" panose="05000000000000000000" pitchFamily="2" charset="2"/>
                  </a:rPr>
                  <a:t>V </a:t>
                </a:r>
                <a:r>
                  <a:rPr lang="el-GR" dirty="0" smtClean="0">
                    <a:sym typeface="Wingdings" panose="05000000000000000000" pitchFamily="2" charset="2"/>
                  </a:rPr>
                  <a:t>ανάμεσα</a:t>
                </a:r>
                <a:br>
                  <a:rPr lang="el-GR" dirty="0" smtClean="0">
                    <a:sym typeface="Wingdings" panose="05000000000000000000" pitchFamily="2" charset="2"/>
                  </a:rPr>
                </a:br>
                <a:r>
                  <a:rPr lang="el-GR" dirty="0" smtClean="0">
                    <a:sym typeface="Wingdings" panose="05000000000000000000" pitchFamily="2" charset="2"/>
                  </a:rPr>
                  <a:t>στα σημεία (Α), (Β), απόστασης </a:t>
                </a:r>
                <a:r>
                  <a:rPr lang="en-US" dirty="0" smtClean="0">
                    <a:sym typeface="Wingdings" panose="05000000000000000000" pitchFamily="2" charset="2"/>
                  </a:rPr>
                  <a:t>d</a:t>
                </a:r>
              </a:p>
              <a:p>
                <a:pPr lvl="2"/>
                <a:r>
                  <a:rPr lang="en-US" dirty="0" smtClean="0">
                    <a:sym typeface="Wingdings" panose="05000000000000000000" pitchFamily="2" charset="2"/>
                  </a:rPr>
                  <a:t>H </a:t>
                </a:r>
                <a:r>
                  <a:rPr lang="el-GR" dirty="0" smtClean="0">
                    <a:sym typeface="Wingdings" panose="05000000000000000000" pitchFamily="2" charset="2"/>
                  </a:rPr>
                  <a:t>μετατόπιση </a:t>
                </a:r>
                <a14:m>
                  <m:oMath xmlns:m="http://schemas.openxmlformats.org/officeDocument/2006/math">
                    <m:acc>
                      <m:accPr>
                        <m:chr m:val="⃗"/>
                        <m:ctrlPr>
                          <a:rPr lang="el-GR" i="1" smtClean="0">
                            <a:latin typeface="Cambria Math" panose="02040503050406030204" pitchFamily="18" charset="0"/>
                            <a:sym typeface="Wingdings" panose="05000000000000000000" pitchFamily="2" charset="2"/>
                          </a:rPr>
                        </m:ctrlPr>
                      </m:accPr>
                      <m:e>
                        <m:r>
                          <a:rPr lang="en-US" b="0" i="1" smtClean="0">
                            <a:latin typeface="Cambria Math" panose="02040503050406030204" pitchFamily="18" charset="0"/>
                            <a:sym typeface="Wingdings" panose="05000000000000000000" pitchFamily="2" charset="2"/>
                          </a:rPr>
                          <m:t>𝑠</m:t>
                        </m:r>
                      </m:e>
                    </m:acc>
                  </m:oMath>
                </a14:m>
                <a:r>
                  <a:rPr lang="en-US" dirty="0" smtClean="0">
                    <a:sym typeface="Wingdings" panose="05000000000000000000" pitchFamily="2" charset="2"/>
                  </a:rPr>
                  <a:t> </a:t>
                </a:r>
                <a:r>
                  <a:rPr lang="el-GR" dirty="0" smtClean="0">
                    <a:sym typeface="Wingdings" panose="05000000000000000000" pitchFamily="2" charset="2"/>
                  </a:rPr>
                  <a:t>από το (Α) στο (Β)</a:t>
                </a:r>
                <a:br>
                  <a:rPr lang="el-GR" dirty="0" smtClean="0">
                    <a:sym typeface="Wingdings" panose="05000000000000000000" pitchFamily="2" charset="2"/>
                  </a:rPr>
                </a:br>
                <a:r>
                  <a:rPr lang="el-GR" dirty="0" smtClean="0">
                    <a:sym typeface="Wingdings" panose="05000000000000000000" pitchFamily="2" charset="2"/>
                  </a:rPr>
                  <a:t>είναι παράλληλη στις δυναμικές</a:t>
                </a:r>
                <a:br>
                  <a:rPr lang="el-GR" dirty="0" smtClean="0">
                    <a:sym typeface="Wingdings" panose="05000000000000000000" pitchFamily="2" charset="2"/>
                  </a:rPr>
                </a:br>
                <a:r>
                  <a:rPr lang="el-GR" dirty="0" smtClean="0">
                    <a:sym typeface="Wingdings" panose="05000000000000000000" pitchFamily="2" charset="2"/>
                  </a:rPr>
                  <a:t>γραμμές</a:t>
                </a:r>
                <a:endParaRPr lang="en-US" dirty="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𝐵</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𝐴</m:t>
                          </m:r>
                        </m:sub>
                      </m:sSub>
                      <m:r>
                        <a:rPr lang="en-US" b="0" i="1" smtClean="0">
                          <a:latin typeface="Cambria Math" panose="02040503050406030204" pitchFamily="18" charset="0"/>
                          <a:sym typeface="Wingdings" panose="05000000000000000000" pitchFamily="2" charset="2"/>
                        </a:rPr>
                        <m:t>=</m:t>
                      </m:r>
                      <m:r>
                        <m:rPr>
                          <m:sty m:val="p"/>
                        </m:rPr>
                        <a:rPr lang="el-GR" b="0" i="0" smtClean="0">
                          <a:latin typeface="Cambria Math" panose="02040503050406030204" pitchFamily="18" charset="0"/>
                          <a:sym typeface="Wingdings" panose="05000000000000000000" pitchFamily="2" charset="2"/>
                        </a:rPr>
                        <m:t>Δ</m:t>
                      </m:r>
                      <m:r>
                        <m:rPr>
                          <m:sty m:val="p"/>
                        </m:rPr>
                        <a:rPr lang="en-US" b="0" i="0" smtClean="0">
                          <a:latin typeface="Cambria Math" panose="02040503050406030204" pitchFamily="18" charset="0"/>
                          <a:sym typeface="Wingdings" panose="05000000000000000000" pitchFamily="2" charset="2"/>
                        </a:rPr>
                        <m:t>V</m:t>
                      </m:r>
                      <m:r>
                        <a:rPr lang="en-US" b="0" i="0" smtClean="0">
                          <a:latin typeface="Cambria Math" panose="02040503050406030204" pitchFamily="18" charset="0"/>
                          <a:sym typeface="Wingdings" panose="05000000000000000000" pitchFamily="2" charset="2"/>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ea typeface="Cambria Math" panose="02040503050406030204" pitchFamily="18" charset="0"/>
                        </a:rPr>
                        <m:t>=−</m:t>
                      </m:r>
                      <m:nary>
                        <m:naryPr>
                          <m:limLoc m:val="undOvr"/>
                          <m:ctrlPr>
                            <a:rPr lang="en-US" i="1" smtClean="0">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r>
                            <a:rPr lang="en-US" b="0" i="1" smtClean="0">
                              <a:latin typeface="Cambria Math" panose="02040503050406030204" pitchFamily="18" charset="0"/>
                            </a:rPr>
                            <m:t>𝐸𝑑𝑠</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m:t>
                                  </m:r>
                                </m:e>
                              </m:d>
                            </m:e>
                          </m:func>
                        </m:e>
                      </m:nary>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r>
                            <a:rPr lang="en-US" b="0" i="1" smtClean="0">
                              <a:latin typeface="Cambria Math" panose="02040503050406030204" pitchFamily="18" charset="0"/>
                            </a:rPr>
                            <m:t>𝑑𝑠</m:t>
                          </m:r>
                        </m:e>
                      </m:nary>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𝐸𝑑</m:t>
                      </m:r>
                    </m:oMath>
                  </m:oMathPara>
                </a14:m>
                <a:endParaRPr lang="en-US" b="0" dirty="0" smtClean="0">
                  <a:ea typeface="Cambria Math" panose="02040503050406030204" pitchFamily="18" charset="0"/>
                </a:endParaRPr>
              </a:p>
              <a:p>
                <a:pPr lvl="2"/>
                <a:r>
                  <a:rPr lang="el-GR" dirty="0" smtClean="0">
                    <a:sym typeface="Wingdings" panose="05000000000000000000" pitchFamily="2" charset="2"/>
                  </a:rPr>
                  <a:t>Άρα </a:t>
                </a:r>
                <a:endParaRPr lang="en-US" i="1" dirty="0" smtClean="0">
                  <a:latin typeface="Cambria Math" panose="02040503050406030204" pitchFamily="18"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r>
                        <a:rPr lang="el-GR" i="1">
                          <a:latin typeface="Cambria Math" panose="02040503050406030204" pitchFamily="18" charset="0"/>
                          <a:sym typeface="Wingdings" panose="05000000000000000000" pitchFamily="2" charset="2"/>
                        </a:rPr>
                        <m:t>𝛥</m:t>
                      </m:r>
                      <m:r>
                        <a:rPr lang="en-US" i="1">
                          <a:latin typeface="Cambria Math" panose="02040503050406030204" pitchFamily="18" charset="0"/>
                          <a:sym typeface="Wingdings" panose="05000000000000000000" pitchFamily="2" charset="2"/>
                        </a:rPr>
                        <m:t>𝑉</m:t>
                      </m:r>
                      <m:r>
                        <a:rPr lang="el-GR"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𝐸𝑑</m:t>
                      </m:r>
                    </m:oMath>
                  </m:oMathPara>
                </a14:m>
                <a:endParaRPr lang="el-GR" i="1"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8100850" cy="4645930"/>
              </a:xfrm>
              <a:blipFill rotWithShape="0">
                <a:blip r:embed="rId3"/>
                <a:stretch>
                  <a:fillRect t="-1050"/>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9" name="Ink 8"/>
              <p14:cNvContentPartPr/>
              <p14:nvPr/>
            </p14:nvContentPartPr>
            <p14:xfrm>
              <a:off x="1974600" y="641520"/>
              <a:ext cx="5855040" cy="6067440"/>
            </p14:xfrm>
          </p:contentPart>
        </mc:Choice>
        <mc:Fallback xmlns="">
          <p:pic>
            <p:nvPicPr>
              <p:cNvPr id="9" name="Ink 8"/>
              <p:cNvPicPr/>
              <p:nvPr/>
            </p:nvPicPr>
            <p:blipFill>
              <a:blip r:embed="rId5"/>
              <a:stretch>
                <a:fillRect/>
              </a:stretch>
            </p:blipFill>
            <p:spPr>
              <a:xfrm>
                <a:off x="1967400" y="632160"/>
                <a:ext cx="5874480" cy="6084000"/>
              </a:xfrm>
              <a:prstGeom prst="rect">
                <a:avLst/>
              </a:prstGeom>
            </p:spPr>
          </p:pic>
        </mc:Fallback>
      </mc:AlternateContent>
    </p:spTree>
    <p:extLst>
      <p:ext uri="{BB962C8B-B14F-4D97-AF65-F5344CB8AC3E}">
        <p14:creationId xmlns:p14="http://schemas.microsoft.com/office/powerpoint/2010/main" val="256783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685800"/>
            <a:ext cx="3039892" cy="4038600"/>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fontScale="92500" lnSpcReduction="10000"/>
              </a:bodyPr>
              <a:lstStyle/>
              <a:p>
                <a:r>
                  <a:rPr lang="el-GR" b="1" dirty="0" smtClean="0"/>
                  <a:t>Διαφορά Δυναμικού</a:t>
                </a:r>
              </a:p>
              <a:p>
                <a:pPr lvl="1"/>
                <a:r>
                  <a:rPr lang="el-GR" dirty="0" smtClean="0">
                    <a:sym typeface="Wingdings" panose="05000000000000000000" pitchFamily="2" charset="2"/>
                  </a:rPr>
                  <a:t>Ας θεωρήσουμε τώρα ένα φορτίο +</a:t>
                </a:r>
                <a:r>
                  <a:rPr lang="en-US" dirty="0" smtClean="0">
                    <a:sym typeface="Wingdings" panose="05000000000000000000" pitchFamily="2" charset="2"/>
                  </a:rPr>
                  <a:t>q</a:t>
                </a:r>
                <a:r>
                  <a:rPr lang="en-US" i="1" dirty="0">
                    <a:sym typeface="Wingdings" panose="05000000000000000000" pitchFamily="2" charset="2"/>
                  </a:rPr>
                  <a:t/>
                </a:r>
                <a:br>
                  <a:rPr lang="en-US" i="1" dirty="0">
                    <a:sym typeface="Wingdings" panose="05000000000000000000" pitchFamily="2" charset="2"/>
                  </a:rPr>
                </a:br>
                <a:r>
                  <a:rPr lang="el-GR" dirty="0" smtClean="0">
                    <a:sym typeface="Wingdings" panose="05000000000000000000" pitchFamily="2" charset="2"/>
                  </a:rPr>
                  <a:t>που κινείται από το (Α) στο (Β)</a:t>
                </a:r>
              </a:p>
              <a:p>
                <a:pPr lvl="1"/>
                <a:r>
                  <a:rPr lang="el-GR" dirty="0" smtClean="0">
                    <a:sym typeface="Wingdings" panose="05000000000000000000" pitchFamily="2" charset="2"/>
                  </a:rPr>
                  <a:t>Τότε </a:t>
                </a:r>
                <a14:m>
                  <m:oMath xmlns:m="http://schemas.openxmlformats.org/officeDocument/2006/math">
                    <m:r>
                      <a:rPr lang="el-GR" b="0" i="1" smtClean="0">
                        <a:latin typeface="Cambria Math" panose="02040503050406030204" pitchFamily="18" charset="0"/>
                        <a:sym typeface="Wingdings" panose="05000000000000000000" pitchFamily="2" charset="2"/>
                      </a:rPr>
                      <m:t>𝛥</m:t>
                    </m:r>
                    <m:r>
                      <a:rPr lang="en-US" b="0" i="1" smtClean="0">
                        <a:latin typeface="Cambria Math" panose="02040503050406030204" pitchFamily="18" charset="0"/>
                        <a:sym typeface="Wingdings" panose="05000000000000000000" pitchFamily="2" charset="2"/>
                      </a:rPr>
                      <m:t>𝑈</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𝑞</m:t>
                    </m:r>
                    <m:sSub>
                      <m:sSubPr>
                        <m:ctrlPr>
                          <a:rPr lang="en-US" b="0" i="1" smtClean="0">
                            <a:latin typeface="Cambria Math" panose="02040503050406030204" pitchFamily="18" charset="0"/>
                            <a:sym typeface="Wingdings" panose="05000000000000000000" pitchFamily="2" charset="2"/>
                          </a:rPr>
                        </m:ctrlPr>
                      </m:sSubPr>
                      <m:e>
                        <m:r>
                          <m:rPr>
                            <m:sty m:val="p"/>
                          </m:rPr>
                          <a:rPr lang="el-GR" b="0" i="0" smtClean="0">
                            <a:latin typeface="Cambria Math"/>
                            <a:sym typeface="Wingdings" panose="05000000000000000000" pitchFamily="2" charset="2"/>
                          </a:rPr>
                          <m:t>Δ</m:t>
                        </m:r>
                        <m:r>
                          <m:rPr>
                            <m:sty m:val="p"/>
                          </m:rPr>
                          <a:rPr lang="en-US" b="0" i="0" smtClean="0">
                            <a:latin typeface="Cambria Math"/>
                            <a:sym typeface="Wingdings" panose="05000000000000000000" pitchFamily="2" charset="2"/>
                          </a:rPr>
                          <m:t>V</m:t>
                        </m:r>
                      </m:e>
                      <m:sub>
                        <m:r>
                          <a:rPr lang="en-US" b="0" i="1" smtClean="0">
                            <a:latin typeface="Cambria Math"/>
                            <a:sym typeface="Wingdings" panose="05000000000000000000" pitchFamily="2" charset="2"/>
                          </a:rPr>
                          <m:t>𝐴</m:t>
                        </m:r>
                        <m:r>
                          <a:rPr lang="en-US" b="0" i="1" smtClean="0">
                            <a:latin typeface="Cambria Math"/>
                            <a:sym typeface="Wingdings" panose="05000000000000000000" pitchFamily="2" charset="2"/>
                          </a:rPr>
                          <m:t>→</m:t>
                        </m:r>
                        <m:r>
                          <a:rPr lang="en-US" b="0" i="1" smtClean="0">
                            <a:latin typeface="Cambria Math"/>
                            <a:sym typeface="Wingdings" panose="05000000000000000000" pitchFamily="2" charset="2"/>
                          </a:rPr>
                          <m:t>𝐵</m:t>
                        </m:r>
                      </m:sub>
                    </m:sSub>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𝑞𝐸𝑑</m:t>
                    </m:r>
                  </m:oMath>
                </a14:m>
                <a:endParaRPr lang="en-US" i="1" dirty="0" smtClean="0">
                  <a:sym typeface="Wingdings" panose="05000000000000000000" pitchFamily="2" charset="2"/>
                </a:endParaRPr>
              </a:p>
              <a:p>
                <a:pPr lvl="1"/>
                <a:r>
                  <a:rPr lang="el-GR" dirty="0" smtClean="0">
                    <a:sym typeface="Wingdings" panose="05000000000000000000" pitchFamily="2" charset="2"/>
                  </a:rPr>
                  <a:t>Βλέπουμε ότι Δ</a:t>
                </a:r>
                <a:r>
                  <a:rPr lang="en-US" dirty="0" smtClean="0">
                    <a:sym typeface="Wingdings" panose="05000000000000000000" pitchFamily="2" charset="2"/>
                  </a:rPr>
                  <a:t>U &lt; 0</a:t>
                </a:r>
              </a:p>
              <a:p>
                <a:pPr lvl="2"/>
                <a:r>
                  <a:rPr lang="el-GR" dirty="0" smtClean="0">
                    <a:sym typeface="Wingdings" panose="05000000000000000000" pitchFamily="2" charset="2"/>
                  </a:rPr>
                  <a:t>Αυτό σημαίνει ότι η δυναμική ενέργεια</a:t>
                </a:r>
                <a:br>
                  <a:rPr lang="el-GR" dirty="0" smtClean="0">
                    <a:sym typeface="Wingdings" panose="05000000000000000000" pitchFamily="2" charset="2"/>
                  </a:rPr>
                </a:br>
                <a:r>
                  <a:rPr lang="el-GR" dirty="0" smtClean="0">
                    <a:sym typeface="Wingdings" panose="05000000000000000000" pitchFamily="2" charset="2"/>
                  </a:rPr>
                  <a:t>του συστήματος φθίνει όταν το θετικό</a:t>
                </a:r>
                <a:br>
                  <a:rPr lang="el-GR" dirty="0" smtClean="0">
                    <a:sym typeface="Wingdings" panose="05000000000000000000" pitchFamily="2" charset="2"/>
                  </a:rPr>
                </a:br>
                <a:r>
                  <a:rPr lang="el-GR" dirty="0" smtClean="0">
                    <a:sym typeface="Wingdings" panose="05000000000000000000" pitchFamily="2" charset="2"/>
                  </a:rPr>
                  <a:t>φορτίο κατευθύνεται προς την κατεύ-</a:t>
                </a:r>
                <a:br>
                  <a:rPr lang="el-GR" dirty="0" smtClean="0">
                    <a:sym typeface="Wingdings" panose="05000000000000000000" pitchFamily="2" charset="2"/>
                  </a:rPr>
                </a:br>
                <a:r>
                  <a:rPr lang="el-GR" dirty="0" smtClean="0">
                    <a:sym typeface="Wingdings" panose="05000000000000000000" pitchFamily="2" charset="2"/>
                  </a:rPr>
                  <a:t>θυνση των δυναμικών γραμμών</a:t>
                </a:r>
              </a:p>
              <a:p>
                <a:pPr lvl="2"/>
                <a:r>
                  <a:rPr lang="el-GR" dirty="0" smtClean="0">
                    <a:sym typeface="Wingdings" panose="05000000000000000000" pitchFamily="2" charset="2"/>
                  </a:rPr>
                  <a:t>Άρα, αν αφήσουμε στη θέση (Α) ένα φορτίο </a:t>
                </a:r>
                <a:r>
                  <a:rPr lang="en-US" dirty="0" smtClean="0">
                    <a:sym typeface="Wingdings" panose="05000000000000000000" pitchFamily="2" charset="2"/>
                  </a:rPr>
                  <a:t>q &gt; 0, </a:t>
                </a:r>
                <a:r>
                  <a:rPr lang="el-GR" dirty="0" smtClean="0">
                    <a:sym typeface="Wingdings" panose="05000000000000000000" pitchFamily="2" charset="2"/>
                  </a:rPr>
                  <a:t>αυτό θα κινηθεί προς τα «κάτω» λόγω ηλεκτρ. δύναμης</a:t>
                </a:r>
              </a:p>
              <a:p>
                <a:pPr lvl="3"/>
                <a:r>
                  <a:rPr lang="el-GR" dirty="0" smtClean="0">
                    <a:sym typeface="Wingdings" panose="05000000000000000000" pitchFamily="2" charset="2"/>
                  </a:rPr>
                  <a:t>Άρα επιταχύνεται  αποκτά κινητική ενέργεια</a:t>
                </a:r>
              </a:p>
              <a:p>
                <a:pPr lvl="3"/>
                <a:r>
                  <a:rPr lang="el-GR" dirty="0" smtClean="0">
                    <a:sym typeface="Wingdings" panose="05000000000000000000" pitchFamily="2" charset="2"/>
                  </a:rPr>
                  <a:t>Όσο προχωρά προς τα κάτω, η δυναμική ενέργεια του συστήματος φορτίο-πεδίο μειώνεται!</a:t>
                </a:r>
              </a:p>
              <a:p>
                <a:pPr lvl="4"/>
                <a:r>
                  <a:rPr lang="el-GR" dirty="0" smtClean="0">
                    <a:sym typeface="Wingdings" panose="05000000000000000000" pitchFamily="2" charset="2"/>
                  </a:rPr>
                  <a:t>Σας εκπλήσσει αυτό;  Γιατί συμβαίνει;</a:t>
                </a:r>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1">
                <a:blip r:embed="rId3"/>
                <a:stretch>
                  <a:fillRect t="-1444"/>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313280" y="537360"/>
              <a:ext cx="1402560" cy="681840"/>
            </p14:xfrm>
          </p:contentPart>
        </mc:Choice>
        <mc:Fallback xmlns="">
          <p:pic>
            <p:nvPicPr>
              <p:cNvPr id="5" name="Ink 4"/>
              <p:cNvPicPr/>
              <p:nvPr/>
            </p:nvPicPr>
            <p:blipFill>
              <a:blip r:embed="rId5"/>
              <a:stretch>
                <a:fillRect/>
              </a:stretch>
            </p:blipFill>
            <p:spPr>
              <a:xfrm>
                <a:off x="1303560" y="525120"/>
                <a:ext cx="1416600" cy="707760"/>
              </a:xfrm>
              <a:prstGeom prst="rect">
                <a:avLst/>
              </a:prstGeom>
            </p:spPr>
          </p:pic>
        </mc:Fallback>
      </mc:AlternateContent>
    </p:spTree>
    <p:extLst>
      <p:ext uri="{BB962C8B-B14F-4D97-AF65-F5344CB8AC3E}">
        <p14:creationId xmlns:p14="http://schemas.microsoft.com/office/powerpoint/2010/main" val="301300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fontScale="92500" lnSpcReduction="10000"/>
              </a:bodyPr>
              <a:lstStyle/>
              <a:p>
                <a:r>
                  <a:rPr lang="el-GR" b="1" dirty="0" smtClean="0"/>
                  <a:t>Διαφορά Δυναμικού</a:t>
                </a:r>
              </a:p>
              <a:p>
                <a:pPr lvl="1"/>
                <a:r>
                  <a:rPr lang="el-GR" dirty="0" smtClean="0">
                    <a:sym typeface="Wingdings" panose="05000000000000000000" pitchFamily="2" charset="2"/>
                  </a:rPr>
                  <a:t>Ας θεωρήσουμε </a:t>
                </a:r>
                <a:r>
                  <a:rPr lang="en-US" dirty="0" smtClean="0">
                    <a:sym typeface="Wingdings" panose="05000000000000000000" pitchFamily="2" charset="2"/>
                  </a:rPr>
                  <a:t>– </a:t>
                </a:r>
                <a:r>
                  <a:rPr lang="el-GR" dirty="0" smtClean="0">
                    <a:sym typeface="Wingdings" panose="05000000000000000000" pitchFamily="2" charset="2"/>
                  </a:rPr>
                  <a:t>στην ίδια διάταξη - τώρα ένα φορτίο </a:t>
                </a:r>
                <a:r>
                  <a:rPr lang="en-US" dirty="0" smtClean="0">
                    <a:sym typeface="Wingdings" panose="05000000000000000000" pitchFamily="2" charset="2"/>
                  </a:rPr>
                  <a:t>–q</a:t>
                </a:r>
                <a:r>
                  <a:rPr lang="en-US" i="1" dirty="0" smtClean="0">
                    <a:sym typeface="Wingdings" panose="05000000000000000000" pitchFamily="2" charset="2"/>
                  </a:rPr>
                  <a:t> </a:t>
                </a:r>
                <a:r>
                  <a:rPr lang="el-GR" dirty="0" smtClean="0">
                    <a:sym typeface="Wingdings" panose="05000000000000000000" pitchFamily="2" charset="2"/>
                  </a:rPr>
                  <a:t>που κινείται από το (</a:t>
                </a:r>
                <a:r>
                  <a:rPr lang="en-US" dirty="0" smtClean="0">
                    <a:sym typeface="Wingdings" panose="05000000000000000000" pitchFamily="2" charset="2"/>
                  </a:rPr>
                  <a:t>B</a:t>
                </a:r>
                <a:r>
                  <a:rPr lang="el-GR" dirty="0" smtClean="0">
                    <a:sym typeface="Wingdings" panose="05000000000000000000" pitchFamily="2" charset="2"/>
                  </a:rPr>
                  <a:t>) στο (</a:t>
                </a:r>
                <a:r>
                  <a:rPr lang="en-US" dirty="0" smtClean="0">
                    <a:sym typeface="Wingdings" panose="05000000000000000000" pitchFamily="2" charset="2"/>
                  </a:rPr>
                  <a:t>A</a:t>
                </a:r>
                <a:r>
                  <a:rPr lang="el-GR" dirty="0" smtClean="0">
                    <a:sym typeface="Wingdings" panose="05000000000000000000" pitchFamily="2" charset="2"/>
                  </a:rPr>
                  <a:t>) (δε γίνεται να κινηθεί Α → Β)</a:t>
                </a:r>
              </a:p>
              <a:p>
                <a:pPr lvl="1"/>
                <a:r>
                  <a:rPr lang="el-GR" dirty="0" smtClean="0">
                    <a:sym typeface="Wingdings" panose="05000000000000000000" pitchFamily="2" charset="2"/>
                  </a:rPr>
                  <a:t>Τότε </a:t>
                </a:r>
                <a14:m>
                  <m:oMath xmlns:m="http://schemas.openxmlformats.org/officeDocument/2006/math">
                    <m:r>
                      <a:rPr lang="el-GR" i="1">
                        <a:latin typeface="Cambria Math" panose="02040503050406030204" pitchFamily="18" charset="0"/>
                        <a:sym typeface="Wingdings" panose="05000000000000000000" pitchFamily="2" charset="2"/>
                      </a:rPr>
                      <m:t>𝛥</m:t>
                    </m:r>
                    <m:r>
                      <a:rPr lang="en-US" i="1">
                        <a:latin typeface="Cambria Math" panose="02040503050406030204" pitchFamily="18" charset="0"/>
                        <a:sym typeface="Wingdings" panose="05000000000000000000" pitchFamily="2" charset="2"/>
                      </a:rPr>
                      <m:t>𝑈</m:t>
                    </m:r>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𝑞</m:t>
                    </m:r>
                    <m:sSub>
                      <m:sSubPr>
                        <m:ctrlPr>
                          <a:rPr lang="en-US" i="1">
                            <a:latin typeface="Cambria Math" panose="02040503050406030204" pitchFamily="18" charset="0"/>
                            <a:sym typeface="Wingdings" panose="05000000000000000000" pitchFamily="2" charset="2"/>
                          </a:rPr>
                        </m:ctrlPr>
                      </m:sSubPr>
                      <m:e>
                        <m:r>
                          <m:rPr>
                            <m:sty m:val="p"/>
                          </m:rPr>
                          <a:rPr lang="el-GR">
                            <a:latin typeface="Cambria Math"/>
                            <a:sym typeface="Wingdings" panose="05000000000000000000" pitchFamily="2" charset="2"/>
                          </a:rPr>
                          <m:t>Δ</m:t>
                        </m:r>
                        <m:r>
                          <m:rPr>
                            <m:sty m:val="p"/>
                          </m:rPr>
                          <a:rPr lang="en-US">
                            <a:latin typeface="Cambria Math"/>
                            <a:sym typeface="Wingdings" panose="05000000000000000000" pitchFamily="2" charset="2"/>
                          </a:rPr>
                          <m:t>V</m:t>
                        </m:r>
                      </m:e>
                      <m:sub>
                        <m:r>
                          <a:rPr lang="en-US" b="0" i="1" smtClean="0">
                            <a:latin typeface="Cambria Math"/>
                            <a:sym typeface="Wingdings" panose="05000000000000000000" pitchFamily="2" charset="2"/>
                          </a:rPr>
                          <m:t>𝐵</m:t>
                        </m:r>
                        <m:r>
                          <a:rPr lang="en-US" i="1">
                            <a:latin typeface="Cambria Math"/>
                            <a:sym typeface="Wingdings" panose="05000000000000000000" pitchFamily="2" charset="2"/>
                          </a:rPr>
                          <m:t>→</m:t>
                        </m:r>
                        <m:r>
                          <a:rPr lang="en-US" b="0" i="1" smtClean="0">
                            <a:latin typeface="Cambria Math"/>
                            <a:sym typeface="Wingdings" panose="05000000000000000000" pitchFamily="2" charset="2"/>
                          </a:rPr>
                          <m:t>𝐴</m:t>
                        </m:r>
                      </m:sub>
                    </m:sSub>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𝑞</m:t>
                    </m:r>
                    <m:d>
                      <m:dPr>
                        <m:ctrlPr>
                          <a:rPr lang="en-US" b="0" i="1" smtClean="0">
                            <a:latin typeface="Cambria Math" panose="02040503050406030204" pitchFamily="18" charset="0"/>
                            <a:sym typeface="Wingdings" panose="05000000000000000000" pitchFamily="2" charset="2"/>
                          </a:rPr>
                        </m:ctrlPr>
                      </m:dPr>
                      <m:e>
                        <m:r>
                          <a:rPr lang="en-US" i="1">
                            <a:latin typeface="Cambria Math" panose="02040503050406030204" pitchFamily="18" charset="0"/>
                            <a:sym typeface="Wingdings" panose="05000000000000000000" pitchFamily="2" charset="2"/>
                          </a:rPr>
                          <m:t>𝐸</m:t>
                        </m:r>
                        <m:r>
                          <a:rPr lang="en-US" b="0" i="1" smtClean="0">
                            <a:latin typeface="Cambria Math"/>
                            <a:sym typeface="Wingdings" panose="05000000000000000000" pitchFamily="2" charset="2"/>
                          </a:rPr>
                          <m:t>𝑑</m:t>
                        </m:r>
                      </m:e>
                    </m:d>
                    <m:r>
                      <a:rPr lang="el-GR" b="0" i="1" smtClean="0">
                        <a:latin typeface="Cambria Math"/>
                        <a:sym typeface="Wingdings" panose="05000000000000000000" pitchFamily="2" charset="2"/>
                      </a:rPr>
                      <m:t>=−</m:t>
                    </m:r>
                    <m:r>
                      <a:rPr lang="en-US" b="0" i="1" smtClean="0">
                        <a:latin typeface="Cambria Math"/>
                        <a:sym typeface="Wingdings" panose="05000000000000000000" pitchFamily="2" charset="2"/>
                      </a:rPr>
                      <m:t>𝑞𝐸𝑑</m:t>
                    </m:r>
                  </m:oMath>
                </a14:m>
                <a:r>
                  <a:rPr lang="en-US" dirty="0" smtClean="0">
                    <a:sym typeface="Wingdings" panose="05000000000000000000" pitchFamily="2" charset="2"/>
                  </a:rPr>
                  <a:t>     </a:t>
                </a:r>
                <a:endParaRPr lang="el-GR" dirty="0" smtClean="0">
                  <a:sym typeface="Wingdings" panose="05000000000000000000" pitchFamily="2" charset="2"/>
                </a:endParaRPr>
              </a:p>
              <a:p>
                <a:pPr marL="365760" lvl="1" indent="0">
                  <a:buNone/>
                </a:pPr>
                <a:r>
                  <a:rPr lang="el-GR" dirty="0" smtClean="0">
                    <a:sym typeface="Wingdings" panose="05000000000000000000" pitchFamily="2" charset="2"/>
                  </a:rPr>
                  <a:t>    </a:t>
                </a:r>
                <a:r>
                  <a:rPr lang="en-US" dirty="0" smtClean="0">
                    <a:sym typeface="Wingdings" panose="05000000000000000000" pitchFamily="2" charset="2"/>
                  </a:rPr>
                  <a:t>(</a:t>
                </a:r>
                <a:r>
                  <a:rPr lang="el-GR" dirty="0" smtClean="0">
                    <a:sym typeface="Wingdings" panose="05000000000000000000" pitchFamily="2" charset="2"/>
                  </a:rPr>
                  <a:t>αφού τώρα μετράμε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m:rPr>
                            <m:sty m:val="p"/>
                          </m:rPr>
                          <a:rPr lang="el-GR">
                            <a:latin typeface="Cambria Math"/>
                            <a:sym typeface="Wingdings" panose="05000000000000000000" pitchFamily="2" charset="2"/>
                          </a:rPr>
                          <m:t>Δ</m:t>
                        </m:r>
                        <m:r>
                          <m:rPr>
                            <m:sty m:val="p"/>
                          </m:rPr>
                          <a:rPr lang="en-US">
                            <a:latin typeface="Cambria Math"/>
                            <a:sym typeface="Wingdings" panose="05000000000000000000" pitchFamily="2" charset="2"/>
                          </a:rPr>
                          <m:t>V</m:t>
                        </m:r>
                      </m:e>
                      <m:sub>
                        <m:r>
                          <a:rPr lang="en-US" i="1">
                            <a:latin typeface="Cambria Math"/>
                            <a:sym typeface="Wingdings" panose="05000000000000000000" pitchFamily="2" charset="2"/>
                          </a:rPr>
                          <m:t>𝐵</m:t>
                        </m:r>
                        <m:r>
                          <a:rPr lang="en-US" i="1">
                            <a:latin typeface="Cambria Math"/>
                            <a:sym typeface="Wingdings" panose="05000000000000000000" pitchFamily="2" charset="2"/>
                          </a:rPr>
                          <m:t>→</m:t>
                        </m:r>
                        <m:r>
                          <a:rPr lang="en-US" i="1">
                            <a:latin typeface="Cambria Math"/>
                            <a:sym typeface="Wingdings" panose="05000000000000000000" pitchFamily="2" charset="2"/>
                          </a:rPr>
                          <m:t>𝐴</m:t>
                        </m:r>
                      </m:sub>
                    </m:sSub>
                  </m:oMath>
                </a14:m>
                <a:r>
                  <a:rPr lang="el-GR" dirty="0" smtClean="0">
                    <a:sym typeface="Wingdings" panose="05000000000000000000" pitchFamily="2" charset="2"/>
                  </a:rPr>
                  <a:t> και όχι </a:t>
                </a:r>
                <a14:m>
                  <m:oMath xmlns:m="http://schemas.openxmlformats.org/officeDocument/2006/math">
                    <m:sSub>
                      <m:sSubPr>
                        <m:ctrlPr>
                          <a:rPr lang="en-US" i="1">
                            <a:latin typeface="Cambria Math" panose="02040503050406030204" pitchFamily="18" charset="0"/>
                            <a:sym typeface="Wingdings" panose="05000000000000000000" pitchFamily="2" charset="2"/>
                          </a:rPr>
                        </m:ctrlPr>
                      </m:sSubPr>
                      <m:e>
                        <m:r>
                          <m:rPr>
                            <m:sty m:val="p"/>
                          </m:rPr>
                          <a:rPr lang="el-GR">
                            <a:latin typeface="Cambria Math"/>
                            <a:sym typeface="Wingdings" panose="05000000000000000000" pitchFamily="2" charset="2"/>
                          </a:rPr>
                          <m:t>Δ</m:t>
                        </m:r>
                        <m:r>
                          <m:rPr>
                            <m:sty m:val="p"/>
                          </m:rPr>
                          <a:rPr lang="en-US">
                            <a:latin typeface="Cambria Math"/>
                            <a:sym typeface="Wingdings" panose="05000000000000000000" pitchFamily="2" charset="2"/>
                          </a:rPr>
                          <m:t>V</m:t>
                        </m:r>
                      </m:e>
                      <m:sub>
                        <m:r>
                          <m:rPr>
                            <m:sty m:val="p"/>
                          </m:rPr>
                          <a:rPr lang="el-GR" b="0" i="0" smtClean="0">
                            <a:latin typeface="Cambria Math"/>
                            <a:sym typeface="Wingdings" panose="05000000000000000000" pitchFamily="2" charset="2"/>
                          </a:rPr>
                          <m:t>Α</m:t>
                        </m:r>
                        <m:r>
                          <a:rPr lang="en-US" i="1">
                            <a:latin typeface="Cambria Math"/>
                            <a:sym typeface="Wingdings" panose="05000000000000000000" pitchFamily="2" charset="2"/>
                          </a:rPr>
                          <m:t>→</m:t>
                        </m:r>
                        <m:r>
                          <m:rPr>
                            <m:sty m:val="p"/>
                          </m:rPr>
                          <a:rPr lang="el-GR" b="0" i="0" smtClean="0">
                            <a:latin typeface="Cambria Math"/>
                            <a:sym typeface="Wingdings" panose="05000000000000000000" pitchFamily="2" charset="2"/>
                          </a:rPr>
                          <m:t>Β</m:t>
                        </m:r>
                      </m:sub>
                    </m:sSub>
                  </m:oMath>
                </a14:m>
                <a:r>
                  <a:rPr lang="el-GR" dirty="0" smtClean="0">
                    <a:sym typeface="Wingdings" panose="05000000000000000000" pitchFamily="2" charset="2"/>
                  </a:rPr>
                  <a:t>)</a:t>
                </a:r>
                <a:endParaRPr lang="en-US" dirty="0" smtClean="0">
                  <a:sym typeface="Wingdings" panose="05000000000000000000" pitchFamily="2" charset="2"/>
                </a:endParaRPr>
              </a:p>
              <a:p>
                <a:pPr lvl="1"/>
                <a:r>
                  <a:rPr lang="el-GR" dirty="0" smtClean="0">
                    <a:sym typeface="Wingdings" panose="05000000000000000000" pitchFamily="2" charset="2"/>
                  </a:rPr>
                  <a:t>Βλέπουμε ότι πάλι Δ</a:t>
                </a:r>
                <a:r>
                  <a:rPr lang="en-US" dirty="0" smtClean="0">
                    <a:sym typeface="Wingdings" panose="05000000000000000000" pitchFamily="2" charset="2"/>
                  </a:rPr>
                  <a:t>U </a:t>
                </a:r>
                <a:r>
                  <a:rPr lang="el-GR" dirty="0">
                    <a:sym typeface="Wingdings" panose="05000000000000000000" pitchFamily="2" charset="2"/>
                  </a:rPr>
                  <a:t>&lt;</a:t>
                </a:r>
                <a:r>
                  <a:rPr lang="en-US" dirty="0" smtClean="0">
                    <a:sym typeface="Wingdings" panose="05000000000000000000" pitchFamily="2" charset="2"/>
                  </a:rPr>
                  <a:t> 0</a:t>
                </a:r>
                <a:r>
                  <a:rPr lang="el-GR" dirty="0" smtClean="0">
                    <a:sym typeface="Wingdings" panose="05000000000000000000" pitchFamily="2" charset="2"/>
                  </a:rPr>
                  <a:t>!</a:t>
                </a:r>
                <a:endParaRPr lang="en-US" dirty="0" smtClean="0">
                  <a:sym typeface="Wingdings" panose="05000000000000000000" pitchFamily="2" charset="2"/>
                </a:endParaRPr>
              </a:p>
              <a:p>
                <a:pPr lvl="2"/>
                <a:r>
                  <a:rPr lang="el-GR" dirty="0" smtClean="0">
                    <a:sym typeface="Wingdings" panose="05000000000000000000" pitchFamily="2" charset="2"/>
                  </a:rPr>
                  <a:t>Αυτό σημαίνει ότι η δυναμική ενέργεια του συστήματος φθίνει ξανά όταν το αρνητικό φορτίο κατευθύνεται προς αντίθετη κατεύθυνση από την κατεύθυνση των δυναμικών γραμμών</a:t>
                </a:r>
              </a:p>
              <a:p>
                <a:pPr lvl="2"/>
                <a:r>
                  <a:rPr lang="el-GR" dirty="0" smtClean="0">
                    <a:sym typeface="Wingdings" panose="05000000000000000000" pitchFamily="2" charset="2"/>
                  </a:rPr>
                  <a:t>Άρα, αν αφήσουμε στη θέση (Β) ένα φορτίο </a:t>
                </a:r>
                <a:r>
                  <a:rPr lang="en-US" dirty="0" smtClean="0">
                    <a:sym typeface="Wingdings" panose="05000000000000000000" pitchFamily="2" charset="2"/>
                  </a:rPr>
                  <a:t>q </a:t>
                </a:r>
                <a:r>
                  <a:rPr lang="el-GR" dirty="0" smtClean="0">
                    <a:sym typeface="Wingdings" panose="05000000000000000000" pitchFamily="2" charset="2"/>
                  </a:rPr>
                  <a:t>&lt;</a:t>
                </a:r>
                <a:r>
                  <a:rPr lang="en-US" dirty="0" smtClean="0">
                    <a:sym typeface="Wingdings" panose="05000000000000000000" pitchFamily="2" charset="2"/>
                  </a:rPr>
                  <a:t> 0, </a:t>
                </a:r>
                <a:r>
                  <a:rPr lang="el-GR" dirty="0" smtClean="0">
                    <a:sym typeface="Wingdings" panose="05000000000000000000" pitchFamily="2" charset="2"/>
                  </a:rPr>
                  <a:t>αυτό θα κινηθεί προς τα «πάνω» λόγω ηλεκτρ. δύναμης</a:t>
                </a:r>
              </a:p>
              <a:p>
                <a:pPr lvl="3"/>
                <a:r>
                  <a:rPr lang="el-GR" dirty="0" smtClean="0">
                    <a:sym typeface="Wingdings" panose="05000000000000000000" pitchFamily="2" charset="2"/>
                  </a:rPr>
                  <a:t>Άρα επιταχύνεται  αποκτά κινητική ενέργεια</a:t>
                </a:r>
              </a:p>
              <a:p>
                <a:pPr lvl="3"/>
                <a:r>
                  <a:rPr lang="el-GR" dirty="0" smtClean="0">
                    <a:sym typeface="Wingdings" panose="05000000000000000000" pitchFamily="2" charset="2"/>
                  </a:rPr>
                  <a:t>Όσο προχωρά προς τα πάνω, η δυναμική ενέργεια του συστήματος φορτίο-πεδίο μειώνεται.</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1">
                <a:blip r:embed="rId2"/>
                <a:stretch>
                  <a:fillRect t="-1444" r="-775"/>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313280" y="537360"/>
              <a:ext cx="1402560" cy="681840"/>
            </p14:xfrm>
          </p:contentPart>
        </mc:Choice>
        <mc:Fallback xmlns="">
          <p:pic>
            <p:nvPicPr>
              <p:cNvPr id="5" name="Ink 4"/>
              <p:cNvPicPr/>
              <p:nvPr/>
            </p:nvPicPr>
            <p:blipFill>
              <a:blip r:embed="rId4"/>
              <a:stretch>
                <a:fillRect/>
              </a:stretch>
            </p:blipFill>
            <p:spPr>
              <a:xfrm>
                <a:off x="1303560" y="525120"/>
                <a:ext cx="1416600" cy="707760"/>
              </a:xfrm>
              <a:prstGeom prst="rect">
                <a:avLst/>
              </a:prstGeom>
            </p:spPr>
          </p:pic>
        </mc:Fallback>
      </mc:AlternateContent>
    </p:spTree>
    <p:extLst>
      <p:ext uri="{BB962C8B-B14F-4D97-AF65-F5344CB8AC3E}">
        <p14:creationId xmlns:p14="http://schemas.microsoft.com/office/powerpoint/2010/main" val="132847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09166" y="1907270"/>
                <a:ext cx="8100850" cy="4645930"/>
              </a:xfrm>
            </p:spPr>
            <p:txBody>
              <a:bodyPr>
                <a:normAutofit fontScale="85000" lnSpcReduction="20000"/>
              </a:bodyPr>
              <a:lstStyle/>
              <a:p>
                <a:r>
                  <a:rPr lang="el-GR" b="1" dirty="0" smtClean="0"/>
                  <a:t>Διαφορά Δυναμικού</a:t>
                </a:r>
              </a:p>
              <a:p>
                <a:pPr lvl="1"/>
                <a:r>
                  <a:rPr lang="el-GR" dirty="0" smtClean="0">
                    <a:sym typeface="Wingdings" panose="05000000000000000000" pitchFamily="2" charset="2"/>
                  </a:rPr>
                  <a:t>Ας γενικεύσουμε τώρα</a:t>
                </a:r>
              </a:p>
              <a:p>
                <a:pPr lvl="2"/>
                <a:r>
                  <a:rPr lang="el-GR" dirty="0" smtClean="0">
                    <a:sym typeface="Wingdings" panose="05000000000000000000" pitchFamily="2" charset="2"/>
                  </a:rPr>
                  <a:t>Έστω ότι η</a:t>
                </a:r>
                <a:r>
                  <a:rPr lang="en-US" dirty="0" smtClean="0">
                    <a:sym typeface="Wingdings" panose="05000000000000000000" pitchFamily="2" charset="2"/>
                  </a:rPr>
                  <a:t> </a:t>
                </a:r>
                <a:r>
                  <a:rPr lang="el-GR" dirty="0">
                    <a:sym typeface="Wingdings" panose="05000000000000000000" pitchFamily="2" charset="2"/>
                  </a:rPr>
                  <a:t>μετατόπιση </a:t>
                </a:r>
                <a14:m>
                  <m:oMath xmlns:m="http://schemas.openxmlformats.org/officeDocument/2006/math">
                    <m:acc>
                      <m:accPr>
                        <m:chr m:val="⃗"/>
                        <m:ctrlPr>
                          <a:rPr lang="el-GR" i="1">
                            <a:latin typeface="Cambria Math" panose="02040503050406030204" pitchFamily="18" charset="0"/>
                            <a:sym typeface="Wingdings" panose="05000000000000000000" pitchFamily="2" charset="2"/>
                          </a:rPr>
                        </m:ctrlPr>
                      </m:accPr>
                      <m:e>
                        <m:r>
                          <a:rPr lang="en-US" i="1">
                            <a:latin typeface="Cambria Math" panose="02040503050406030204" pitchFamily="18" charset="0"/>
                            <a:sym typeface="Wingdings" panose="05000000000000000000" pitchFamily="2" charset="2"/>
                          </a:rPr>
                          <m:t>𝑠</m:t>
                        </m:r>
                      </m:e>
                    </m:acc>
                  </m:oMath>
                </a14:m>
                <a:r>
                  <a:rPr lang="en-US" dirty="0">
                    <a:sym typeface="Wingdings" panose="05000000000000000000" pitchFamily="2" charset="2"/>
                  </a:rPr>
                  <a:t> </a:t>
                </a:r>
                <a:r>
                  <a:rPr lang="el-GR" dirty="0">
                    <a:sym typeface="Wingdings" panose="05000000000000000000" pitchFamily="2" charset="2"/>
                  </a:rPr>
                  <a:t>από το (Α</a:t>
                </a:r>
                <a:r>
                  <a:rPr lang="el-GR" dirty="0" smtClean="0">
                    <a:sym typeface="Wingdings" panose="05000000000000000000" pitchFamily="2" charset="2"/>
                  </a:rPr>
                  <a:t>)</a:t>
                </a:r>
                <a:r>
                  <a:rPr lang="en-US" dirty="0" smtClean="0">
                    <a:sym typeface="Wingdings" panose="05000000000000000000" pitchFamily="2" charset="2"/>
                  </a:rPr>
                  <a:t/>
                </a:r>
                <a:br>
                  <a:rPr lang="en-US" dirty="0" smtClean="0">
                    <a:sym typeface="Wingdings" panose="05000000000000000000" pitchFamily="2" charset="2"/>
                  </a:rPr>
                </a:br>
                <a:r>
                  <a:rPr lang="el-GR" dirty="0" smtClean="0">
                    <a:sym typeface="Wingdings" panose="05000000000000000000" pitchFamily="2" charset="2"/>
                  </a:rPr>
                  <a:t>στο </a:t>
                </a:r>
                <a:r>
                  <a:rPr lang="el-GR" dirty="0">
                    <a:sym typeface="Wingdings" panose="05000000000000000000" pitchFamily="2" charset="2"/>
                  </a:rPr>
                  <a:t>(</a:t>
                </a:r>
                <a:r>
                  <a:rPr lang="el-GR" dirty="0" smtClean="0">
                    <a:sym typeface="Wingdings" panose="05000000000000000000" pitchFamily="2" charset="2"/>
                  </a:rPr>
                  <a:t>Β)</a:t>
                </a:r>
                <a:r>
                  <a:rPr lang="en-US" dirty="0" smtClean="0">
                    <a:sym typeface="Wingdings" panose="05000000000000000000" pitchFamily="2" charset="2"/>
                  </a:rPr>
                  <a:t> </a:t>
                </a:r>
                <a:r>
                  <a:rPr lang="el-GR" dirty="0" smtClean="0">
                    <a:sym typeface="Wingdings" panose="05000000000000000000" pitchFamily="2" charset="2"/>
                  </a:rPr>
                  <a:t>ΔΕΝ είναι </a:t>
                </a:r>
                <a:r>
                  <a:rPr lang="el-GR" dirty="0">
                    <a:sym typeface="Wingdings" panose="05000000000000000000" pitchFamily="2" charset="2"/>
                  </a:rPr>
                  <a:t>παράλληλη στις </a:t>
                </a:r>
                <a:r>
                  <a:rPr lang="en-US" dirty="0" smtClean="0">
                    <a:sym typeface="Wingdings" panose="05000000000000000000" pitchFamily="2" charset="2"/>
                  </a:rPr>
                  <a:t/>
                </a:r>
                <a:br>
                  <a:rPr lang="en-US" dirty="0" smtClean="0">
                    <a:sym typeface="Wingdings" panose="05000000000000000000" pitchFamily="2" charset="2"/>
                  </a:rPr>
                </a:br>
                <a:r>
                  <a:rPr lang="el-GR" dirty="0" smtClean="0">
                    <a:sym typeface="Wingdings" panose="05000000000000000000" pitchFamily="2" charset="2"/>
                  </a:rPr>
                  <a:t>δυναμικές γραμμές</a:t>
                </a:r>
                <a:endParaRPr lang="en-US" dirty="0" smtClean="0">
                  <a:sym typeface="Wingdings" panose="05000000000000000000" pitchFamily="2" charset="2"/>
                </a:endParaRPr>
              </a:p>
              <a:p>
                <a:pPr lvl="2"/>
                <a:r>
                  <a:rPr lang="el-GR" dirty="0" smtClean="0">
                    <a:sym typeface="Wingdings" panose="05000000000000000000" pitchFamily="2" charset="2"/>
                  </a:rPr>
                  <a:t>Τότε </a:t>
                </a:r>
                <a:endParaRPr lang="en-US" b="0" i="0" dirty="0" smtClean="0">
                  <a:latin typeface="Cambria Math" panose="02040503050406030204" pitchFamily="18"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m:rPr>
                              <m:sty m:val="p"/>
                            </m:rPr>
                            <a:rPr lang="el-GR">
                              <a:latin typeface="Cambria Math" panose="02040503050406030204" pitchFamily="18" charset="0"/>
                              <a:sym typeface="Wingdings" panose="05000000000000000000" pitchFamily="2" charset="2"/>
                            </a:rPr>
                            <m:t>Δ</m:t>
                          </m:r>
                          <m:r>
                            <m:rPr>
                              <m:sty m:val="p"/>
                            </m:rPr>
                            <a:rPr lang="en-US">
                              <a:latin typeface="Cambria Math" panose="02040503050406030204" pitchFamily="18" charset="0"/>
                              <a:sym typeface="Wingdings" panose="05000000000000000000" pitchFamily="2" charset="2"/>
                            </a:rPr>
                            <m:t>V</m:t>
                          </m:r>
                        </m:e>
                        <m:sub>
                          <m:r>
                            <a:rPr lang="en-US" b="0" i="1" smtClean="0">
                              <a:latin typeface="Cambria Math" panose="02040503050406030204" pitchFamily="18" charset="0"/>
                              <a:sym typeface="Wingdings" panose="05000000000000000000" pitchFamily="2" charset="2"/>
                            </a:rPr>
                            <m:t>1</m:t>
                          </m:r>
                        </m:sub>
                      </m:sSub>
                      <m:r>
                        <a:rPr lang="en-US" b="0" i="0" smtClean="0">
                          <a:latin typeface="Cambria Math" panose="02040503050406030204" pitchFamily="18" charset="0"/>
                          <a:sym typeface="Wingdings" panose="05000000000000000000" pitchFamily="2" charset="2"/>
                        </a:rPr>
                        <m:t>=−</m:t>
                      </m:r>
                      <m:nary>
                        <m:naryPr>
                          <m:limLoc m:val="undOvr"/>
                          <m:ctrlPr>
                            <a:rPr lang="en-US" b="0" i="1" smtClean="0">
                              <a:latin typeface="Cambria Math" panose="02040503050406030204" pitchFamily="18" charset="0"/>
                              <a:sym typeface="Wingdings" panose="05000000000000000000" pitchFamily="2" charset="2"/>
                            </a:rPr>
                          </m:ctrlPr>
                        </m:naryPr>
                        <m:sub>
                          <m:r>
                            <m:rPr>
                              <m:brk m:alnAt="24"/>
                            </m:rPr>
                            <a:rPr lang="en-US" b="0" i="1" smtClean="0">
                              <a:latin typeface="Cambria Math" panose="02040503050406030204" pitchFamily="18" charset="0"/>
                              <a:sym typeface="Wingdings" panose="05000000000000000000" pitchFamily="2" charset="2"/>
                            </a:rPr>
                            <m:t>𝐴</m:t>
                          </m:r>
                        </m:sub>
                        <m:sup>
                          <m:r>
                            <a:rPr lang="en-US" b="0" i="1" smtClean="0">
                              <a:latin typeface="Cambria Math" panose="02040503050406030204" pitchFamily="18" charset="0"/>
                              <a:sym typeface="Wingdings" panose="05000000000000000000" pitchFamily="2" charset="2"/>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sym typeface="Wingdings" panose="05000000000000000000" pitchFamily="2" charset="2"/>
                        </a:rPr>
                        <m:t>=−</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nary>
                        <m:naryPr>
                          <m:limLoc m:val="undOvr"/>
                          <m:ctrlPr>
                            <a:rPr lang="en-US" i="1">
                              <a:latin typeface="Cambria Math" panose="02040503050406030204" pitchFamily="18" charset="0"/>
                              <a:sym typeface="Wingdings" panose="05000000000000000000" pitchFamily="2" charset="2"/>
                            </a:rPr>
                          </m:ctrlPr>
                        </m:naryPr>
                        <m:sub>
                          <m:r>
                            <m:rPr>
                              <m:brk m:alnAt="24"/>
                            </m:rPr>
                            <a:rPr lang="en-US" i="1">
                              <a:latin typeface="Cambria Math" panose="02040503050406030204" pitchFamily="18" charset="0"/>
                              <a:sym typeface="Wingdings" panose="05000000000000000000" pitchFamily="2" charset="2"/>
                            </a:rPr>
                            <m:t>𝐴</m:t>
                          </m:r>
                        </m:sub>
                        <m:sup>
                          <m:r>
                            <a:rPr lang="en-US" i="1">
                              <a:latin typeface="Cambria Math" panose="02040503050406030204" pitchFamily="18" charset="0"/>
                              <a:sym typeface="Wingdings" panose="05000000000000000000" pitchFamily="2" charset="2"/>
                            </a:rPr>
                            <m:t>𝐵</m:t>
                          </m:r>
                        </m:sup>
                        <m:e>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𝐸𝑠</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d>
                            <m:dPr>
                              <m:ctrlPr>
                                <a:rPr lang="en-US" b="0" i="1" smtClean="0">
                                  <a:latin typeface="Cambria Math" panose="02040503050406030204" pitchFamily="18" charset="0"/>
                                  <a:ea typeface="Cambria Math" panose="02040503050406030204" pitchFamily="18" charset="0"/>
                                </a:rPr>
                              </m:ctrlPr>
                            </m:dPr>
                            <m:e>
                              <m:r>
                                <a:rPr lang="el-GR" b="0" i="1" smtClean="0">
                                  <a:latin typeface="Cambria Math" panose="02040503050406030204" pitchFamily="18" charset="0"/>
                                  <a:ea typeface="Cambria Math" panose="02040503050406030204" pitchFamily="18" charset="0"/>
                                </a:rPr>
                                <m:t>𝜃</m:t>
                              </m:r>
                            </m:e>
                          </m:d>
                        </m:e>
                      </m:fun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𝐸𝑑</m:t>
                      </m:r>
                    </m:oMath>
                  </m:oMathPara>
                </a14:m>
                <a:endParaRPr lang="en-US" dirty="0" smtClean="0">
                  <a:sym typeface="Wingdings" panose="05000000000000000000" pitchFamily="2" charset="2"/>
                </a:endParaRPr>
              </a:p>
              <a:p>
                <a:pPr lvl="2"/>
                <a:r>
                  <a:rPr lang="el-GR" dirty="0" smtClean="0">
                    <a:sym typeface="Wingdings" panose="05000000000000000000" pitchFamily="2" charset="2"/>
                  </a:rPr>
                  <a:t>Άρα για το σύστημα πεδίο-φορτίο</a:t>
                </a:r>
                <a:endParaRPr lang="en-US" b="0" i="0" dirty="0" smtClean="0">
                  <a:latin typeface="Cambria Math" panose="02040503050406030204" pitchFamily="18"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sym typeface="Wingdings" panose="05000000000000000000" pitchFamily="2" charset="2"/>
                        </a:rPr>
                        <m:t>𝛥</m:t>
                      </m:r>
                      <m:r>
                        <a:rPr lang="en-US" b="0" i="1" smtClean="0">
                          <a:latin typeface="Cambria Math" panose="02040503050406030204" pitchFamily="18" charset="0"/>
                          <a:sym typeface="Wingdings" panose="05000000000000000000" pitchFamily="2" charset="2"/>
                        </a:rPr>
                        <m:t>𝑈</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𝑞</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r>
                        <a:rPr lang="el-GR"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𝑞𝐸𝑑</m:t>
                      </m:r>
                    </m:oMath>
                  </m:oMathPara>
                </a14:m>
                <a:endParaRPr lang="en-US" b="0" dirty="0" smtClean="0">
                  <a:ea typeface="Cambria Math" panose="02040503050406030204" pitchFamily="18" charset="0"/>
                </a:endParaRPr>
              </a:p>
              <a:p>
                <a:pPr lvl="2"/>
                <a:r>
                  <a:rPr lang="el-GR" dirty="0" smtClean="0">
                    <a:sym typeface="Wingdings" panose="05000000000000000000" pitchFamily="2" charset="2"/>
                  </a:rPr>
                  <a:t>Όμως είδαμε πριν ότι</a:t>
                </a:r>
                <a:endParaRPr lang="en-US" b="0" i="1" dirty="0" smtClean="0">
                  <a:latin typeface="Cambria Math" panose="02040503050406030204" pitchFamily="18" charset="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sSub>
                        <m:sSubPr>
                          <m:ctrlPr>
                            <a:rPr lang="el-GR" b="0" i="1" smtClean="0">
                              <a:latin typeface="Cambria Math" panose="02040503050406030204" pitchFamily="18" charset="0"/>
                              <a:sym typeface="Wingdings" panose="05000000000000000000" pitchFamily="2" charset="2"/>
                            </a:rPr>
                          </m:ctrlPr>
                        </m:sSubPr>
                        <m:e>
                          <m:r>
                            <m:rPr>
                              <m:sty m:val="p"/>
                            </m:rPr>
                            <a:rPr lang="el-GR">
                              <a:latin typeface="Cambria Math" panose="02040503050406030204" pitchFamily="18" charset="0"/>
                              <a:sym typeface="Wingdings" panose="05000000000000000000" pitchFamily="2" charset="2"/>
                            </a:rPr>
                            <m:t>Δ</m:t>
                          </m:r>
                          <m:r>
                            <m:rPr>
                              <m:sty m:val="p"/>
                            </m:rPr>
                            <a:rPr lang="en-US">
                              <a:latin typeface="Cambria Math" panose="02040503050406030204" pitchFamily="18" charset="0"/>
                              <a:sym typeface="Wingdings" panose="05000000000000000000" pitchFamily="2" charset="2"/>
                            </a:rPr>
                            <m:t>V</m:t>
                          </m:r>
                        </m:e>
                        <m:sub>
                          <m:r>
                            <a:rPr lang="en-US" b="0" i="1" smtClean="0">
                              <a:latin typeface="Cambria Math" panose="02040503050406030204" pitchFamily="18" charset="0"/>
                              <a:sym typeface="Wingdings" panose="05000000000000000000" pitchFamily="2" charset="2"/>
                            </a:rPr>
                            <m:t>2</m:t>
                          </m:r>
                        </m:sub>
                      </m:sSub>
                      <m:r>
                        <a:rPr lang="en-US">
                          <a:latin typeface="Cambria Math" panose="02040503050406030204" pitchFamily="18" charset="0"/>
                          <a:sym typeface="Wingdings" panose="05000000000000000000" pitchFamily="2" charset="2"/>
                        </a:rPr>
                        <m:t>=−</m:t>
                      </m:r>
                      <m:nary>
                        <m:naryPr>
                          <m:limLoc m:val="undOvr"/>
                          <m:ctrlPr>
                            <a:rPr lang="en-US" i="1">
                              <a:latin typeface="Cambria Math" panose="02040503050406030204" pitchFamily="18" charset="0"/>
                              <a:sym typeface="Wingdings" panose="05000000000000000000" pitchFamily="2" charset="2"/>
                            </a:rPr>
                          </m:ctrlPr>
                        </m:naryPr>
                        <m:sub>
                          <m:r>
                            <m:rPr>
                              <m:brk m:alnAt="24"/>
                            </m:rPr>
                            <a:rPr lang="en-US" i="1">
                              <a:latin typeface="Cambria Math" panose="02040503050406030204" pitchFamily="18" charset="0"/>
                              <a:sym typeface="Wingdings" panose="05000000000000000000" pitchFamily="2" charset="2"/>
                            </a:rPr>
                            <m:t>𝐴</m:t>
                          </m:r>
                        </m:sub>
                        <m:sup>
                          <m:r>
                            <a:rPr lang="en-US" b="0" i="1" smtClean="0">
                              <a:latin typeface="Cambria Math" panose="02040503050406030204" pitchFamily="18" charset="0"/>
                              <a:sym typeface="Wingdings" panose="05000000000000000000" pitchFamily="2" charset="2"/>
                            </a:rPr>
                            <m:t>𝐶</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i="1">
                          <a:latin typeface="Cambria Math" panose="02040503050406030204" pitchFamily="18" charset="0"/>
                          <a:sym typeface="Wingdings" panose="05000000000000000000" pitchFamily="2" charset="2"/>
                        </a:rPr>
                        <m:t>=−</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nary>
                        <m:naryPr>
                          <m:limLoc m:val="undOvr"/>
                          <m:ctrlPr>
                            <a:rPr lang="en-US" i="1">
                              <a:latin typeface="Cambria Math" panose="02040503050406030204" pitchFamily="18" charset="0"/>
                              <a:sym typeface="Wingdings" panose="05000000000000000000" pitchFamily="2" charset="2"/>
                            </a:rPr>
                          </m:ctrlPr>
                        </m:naryPr>
                        <m:sub>
                          <m:r>
                            <m:rPr>
                              <m:brk m:alnAt="24"/>
                            </m:rPr>
                            <a:rPr lang="en-US" i="1">
                              <a:latin typeface="Cambria Math" panose="02040503050406030204" pitchFamily="18" charset="0"/>
                              <a:sym typeface="Wingdings" panose="05000000000000000000" pitchFamily="2" charset="2"/>
                            </a:rPr>
                            <m:t>𝐴</m:t>
                          </m:r>
                        </m:sub>
                        <m:sup>
                          <m:r>
                            <a:rPr lang="en-US" b="0" i="1" smtClean="0">
                              <a:latin typeface="Cambria Math" panose="02040503050406030204" pitchFamily="18" charset="0"/>
                              <a:sym typeface="Wingdings" panose="05000000000000000000" pitchFamily="2" charset="2"/>
                            </a:rPr>
                            <m:t>𝐶</m:t>
                          </m:r>
                        </m:sup>
                        <m:e>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𝐸𝑑</m:t>
                      </m:r>
                    </m:oMath>
                  </m:oMathPara>
                </a14:m>
                <a:endParaRPr lang="en-US" dirty="0" smtClean="0">
                  <a:sym typeface="Wingdings" panose="05000000000000000000" pitchFamily="2" charset="2"/>
                </a:endParaRPr>
              </a:p>
              <a:p>
                <a:pPr lvl="1"/>
                <a:r>
                  <a:rPr lang="el-GR" u="sng" dirty="0" smtClean="0">
                    <a:sym typeface="Wingdings" panose="05000000000000000000" pitchFamily="2" charset="2"/>
                  </a:rPr>
                  <a:t>Συμπέρασμα</a:t>
                </a:r>
                <a:r>
                  <a:rPr lang="el-GR" dirty="0" smtClean="0">
                    <a:sym typeface="Wingdings" panose="05000000000000000000" pitchFamily="2" charset="2"/>
                  </a:rPr>
                  <a:t>: </a:t>
                </a:r>
                <a:r>
                  <a:rPr lang="el-GR" i="1" dirty="0" smtClean="0">
                    <a:sym typeface="Wingdings" panose="05000000000000000000" pitchFamily="2" charset="2"/>
                  </a:rPr>
                  <a:t>όλα τα σημεία που βρίσκονται σε επίπεδο κάθετο στο πεδίο έχουν ίδιο δυναμικό (</a:t>
                </a:r>
                <a:r>
                  <a:rPr lang="el-GR" i="1" dirty="0" err="1" smtClean="0">
                    <a:sym typeface="Wingdings" panose="05000000000000000000" pitchFamily="2" charset="2"/>
                  </a:rPr>
                  <a:t>ισοδυναμική</a:t>
                </a:r>
                <a:r>
                  <a:rPr lang="el-GR" i="1" dirty="0" smtClean="0">
                    <a:sym typeface="Wingdings" panose="05000000000000000000" pitchFamily="2" charset="2"/>
                  </a:rPr>
                  <a:t> επιφάνεια)</a:t>
                </a:r>
                <a:endParaRPr lang="en-US" i="1" dirty="0" smtClean="0">
                  <a:sym typeface="Wingdings" panose="05000000000000000000" pitchFamily="2" charset="2"/>
                </a:endParaRPr>
              </a:p>
              <a:p>
                <a:pPr lvl="2"/>
                <a:endParaRPr lang="el-GR" i="1" dirty="0" smtClean="0">
                  <a:sym typeface="Wingdings" panose="05000000000000000000" pitchFamily="2" charset="2"/>
                </a:endParaRPr>
              </a:p>
              <a:p>
                <a:pPr lvl="3"/>
                <a:endParaRPr lang="en-US" i="1" dirty="0">
                  <a:sym typeface="Wingdings" panose="05000000000000000000" pitchFamily="2" charset="2"/>
                </a:endParaRPr>
              </a:p>
              <a:p>
                <a:pPr lvl="2"/>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09166" y="1907270"/>
                <a:ext cx="8100850" cy="4645930"/>
              </a:xfrm>
              <a:blipFill rotWithShape="0">
                <a:blip r:embed="rId2"/>
                <a:stretch>
                  <a:fillRect t="-2100" r="-1129"/>
                </a:stretch>
              </a:blipFill>
            </p:spPr>
            <p:txBody>
              <a:bodyPr/>
              <a:lstStyle/>
              <a:p>
                <a:r>
                  <a:rPr lang="el-GR">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710292"/>
            <a:ext cx="2819400" cy="2947308"/>
          </a:xfrm>
          <a:prstGeom prst="rect">
            <a:avLst/>
          </a:prstGeom>
        </p:spPr>
      </p:pic>
    </p:spTree>
    <p:extLst>
      <p:ext uri="{BB962C8B-B14F-4D97-AF65-F5344CB8AC3E}">
        <p14:creationId xmlns:p14="http://schemas.microsoft.com/office/powerpoint/2010/main" val="364199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0152" y="1395094"/>
            <a:ext cx="3013953" cy="2186306"/>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a:bodyPr>
              <a:lstStyle/>
              <a:p>
                <a:r>
                  <a:rPr lang="el-GR" b="1" dirty="0" smtClean="0"/>
                  <a:t>Διαφορά Δυναμικού</a:t>
                </a:r>
                <a:endParaRPr lang="el-GR" dirty="0" smtClean="0">
                  <a:sym typeface="Wingdings" panose="05000000000000000000" pitchFamily="2" charset="2"/>
                </a:endParaRPr>
              </a:p>
              <a:p>
                <a:pPr lvl="1"/>
                <a:endParaRPr lang="el-GR" dirty="0" smtClean="0">
                  <a:sym typeface="Wingdings" panose="05000000000000000000" pitchFamily="2" charset="2"/>
                </a:endParaRPr>
              </a:p>
              <a:p>
                <a:pPr lvl="1"/>
                <a:r>
                  <a:rPr lang="el-GR" dirty="0" smtClean="0">
                    <a:sym typeface="Wingdings" panose="05000000000000000000" pitchFamily="2" charset="2"/>
                  </a:rPr>
                  <a:t>(μικρό) Παράδειγμα:</a:t>
                </a:r>
              </a:p>
              <a:p>
                <a:pPr lvl="2"/>
                <a:endParaRPr lang="el-GR" i="1" dirty="0" smtClean="0">
                  <a:sym typeface="Wingdings" panose="05000000000000000000" pitchFamily="2" charset="2"/>
                </a:endParaRPr>
              </a:p>
              <a:p>
                <a:pPr lvl="2"/>
                <a:r>
                  <a:rPr lang="el-GR" i="1" dirty="0" smtClean="0">
                    <a:sym typeface="Wingdings" panose="05000000000000000000" pitchFamily="2" charset="2"/>
                  </a:rPr>
                  <a:t>Ποιο το μέτρο του ηλεκτρικού πεδίου ανάμεσα στις πλάκες Α, Β, που απέχουν </a:t>
                </a:r>
                <a:r>
                  <a:rPr lang="en-US" i="1" dirty="0" smtClean="0">
                    <a:sym typeface="Wingdings" panose="05000000000000000000" pitchFamily="2" charset="2"/>
                  </a:rPr>
                  <a:t>d=0.3 cm</a:t>
                </a:r>
                <a:r>
                  <a:rPr lang="el-GR" i="1" dirty="0" smtClean="0">
                    <a:sym typeface="Wingdings" panose="05000000000000000000" pitchFamily="2" charset="2"/>
                  </a:rPr>
                  <a:t>;</a:t>
                </a:r>
              </a:p>
              <a:p>
                <a:pPr lvl="1"/>
                <a:endParaRPr lang="el-GR" dirty="0" smtClean="0">
                  <a:sym typeface="Wingdings" panose="05000000000000000000" pitchFamily="2" charset="2"/>
                </a:endParaRPr>
              </a:p>
              <a:p>
                <a:pPr lvl="1"/>
                <a:r>
                  <a:rPr lang="el-GR" dirty="0" smtClean="0">
                    <a:sym typeface="Wingdings" panose="05000000000000000000" pitchFamily="2" charset="2"/>
                  </a:rPr>
                  <a:t>Απάντηση: </a:t>
                </a:r>
                <a:endParaRPr lang="el-GR" b="0" i="1" dirty="0" smtClean="0">
                  <a:latin typeface="Cambria Math" panose="02040503050406030204" pitchFamily="18"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sym typeface="Wingdings" panose="05000000000000000000" pitchFamily="2" charset="2"/>
                            </a:rPr>
                          </m:ctrlPr>
                        </m:dPr>
                        <m:e>
                          <m:r>
                            <m:rPr>
                              <m:sty m:val="p"/>
                            </m:rPr>
                            <a:rPr lang="el-GR" b="0" i="0" smtClean="0">
                              <a:latin typeface="Cambria Math" panose="02040503050406030204" pitchFamily="18" charset="0"/>
                              <a:sym typeface="Wingdings" panose="05000000000000000000" pitchFamily="2" charset="2"/>
                            </a:rPr>
                            <m:t>Δ</m:t>
                          </m:r>
                          <m:r>
                            <m:rPr>
                              <m:sty m:val="p"/>
                            </m:rPr>
                            <a:rPr lang="en-US" b="0" i="0" smtClean="0">
                              <a:latin typeface="Cambria Math" panose="02040503050406030204" pitchFamily="18" charset="0"/>
                              <a:sym typeface="Wingdings" panose="05000000000000000000" pitchFamily="2" charset="2"/>
                            </a:rPr>
                            <m:t>V</m:t>
                          </m:r>
                        </m:e>
                      </m:d>
                      <m:r>
                        <a:rPr lang="en-US" b="0" i="0"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𝐸𝑑</m:t>
                      </m:r>
                      <m:r>
                        <a:rPr lang="en-US" b="0" i="0" smtClean="0">
                          <a:latin typeface="Cambria Math" panose="02040503050406030204" pitchFamily="18" charset="0"/>
                          <a:sym typeface="Wingdings" panose="05000000000000000000" pitchFamily="2" charset="2"/>
                        </a:rPr>
                        <m:t>⇒</m:t>
                      </m:r>
                      <m:r>
                        <a:rPr lang="el-GR" b="0" i="1" smtClean="0">
                          <a:latin typeface="Cambria Math" panose="02040503050406030204" pitchFamily="18" charset="0"/>
                          <a:sym typeface="Wingdings" panose="05000000000000000000" pitchFamily="2" charset="2"/>
                        </a:rPr>
                        <m:t>𝛦</m:t>
                      </m:r>
                      <m:r>
                        <a:rPr lang="el-GR" b="0" i="1" smtClean="0">
                          <a:latin typeface="Cambria Math" panose="02040503050406030204" pitchFamily="18" charset="0"/>
                          <a:sym typeface="Wingdings" panose="05000000000000000000" pitchFamily="2" charset="2"/>
                        </a:rPr>
                        <m:t>=</m:t>
                      </m:r>
                      <m:f>
                        <m:fPr>
                          <m:ctrlPr>
                            <a:rPr lang="el-GR" b="0" i="1" smtClean="0">
                              <a:latin typeface="Cambria Math" panose="02040503050406030204" pitchFamily="18" charset="0"/>
                              <a:sym typeface="Wingdings" panose="05000000000000000000" pitchFamily="2" charset="2"/>
                            </a:rPr>
                          </m:ctrlPr>
                        </m:fPr>
                        <m:num>
                          <m:r>
                            <a:rPr lang="el-GR" b="0" i="1" smtClean="0">
                              <a:latin typeface="Cambria Math" panose="02040503050406030204" pitchFamily="18" charset="0"/>
                              <a:sym typeface="Wingdings" panose="05000000000000000000" pitchFamily="2" charset="2"/>
                            </a:rPr>
                            <m:t>|</m:t>
                          </m:r>
                          <m:sSub>
                            <m:sSubPr>
                              <m:ctrlPr>
                                <a:rPr lang="el-GR"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𝐵</m:t>
                              </m:r>
                            </m:sub>
                          </m:sSub>
                          <m:r>
                            <a:rPr lang="en-US" b="0" i="1"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𝑉</m:t>
                              </m:r>
                            </m:e>
                            <m:sub>
                              <m:r>
                                <a:rPr lang="en-US" b="0" i="1" smtClean="0">
                                  <a:latin typeface="Cambria Math" panose="02040503050406030204" pitchFamily="18" charset="0"/>
                                  <a:sym typeface="Wingdings" panose="05000000000000000000" pitchFamily="2" charset="2"/>
                                </a:rPr>
                                <m:t>𝐴</m:t>
                              </m:r>
                            </m:sub>
                          </m:sSub>
                          <m:r>
                            <a:rPr lang="en-US" b="0" i="1" smtClean="0">
                              <a:latin typeface="Cambria Math" panose="02040503050406030204" pitchFamily="18" charset="0"/>
                              <a:sym typeface="Wingdings" panose="05000000000000000000" pitchFamily="2" charset="2"/>
                            </a:rPr>
                            <m:t>|</m:t>
                          </m:r>
                        </m:num>
                        <m:den>
                          <m:r>
                            <a:rPr lang="en-US" b="0" i="1" smtClean="0">
                              <a:latin typeface="Cambria Math" panose="02040503050406030204" pitchFamily="18" charset="0"/>
                              <a:sym typeface="Wingdings" panose="05000000000000000000" pitchFamily="2" charset="2"/>
                            </a:rPr>
                            <m:t>𝑑</m:t>
                          </m:r>
                        </m:den>
                      </m:f>
                      <m:r>
                        <a:rPr lang="en-US" b="0" i="1" smtClean="0">
                          <a:latin typeface="Cambria Math" panose="02040503050406030204" pitchFamily="18" charset="0"/>
                          <a:sym typeface="Wingdings" panose="05000000000000000000" pitchFamily="2" charset="2"/>
                        </a:rPr>
                        <m:t>=4 </m:t>
                      </m:r>
                      <m:r>
                        <a:rPr lang="en-US" b="0" i="1" smtClean="0">
                          <a:latin typeface="Cambria Math" panose="02040503050406030204" pitchFamily="18" charset="0"/>
                          <a:ea typeface="Cambria Math" panose="02040503050406030204" pitchFamily="18" charset="0"/>
                          <a:sym typeface="Wingdings" panose="05000000000000000000" pitchFamily="2" charset="2"/>
                        </a:rPr>
                        <m:t>×</m:t>
                      </m:r>
                      <m:sSup>
                        <m:sSup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3</m:t>
                          </m:r>
                        </m:sup>
                      </m:sSup>
                      <m:f>
                        <m:f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fPr>
                        <m:num>
                          <m:r>
                            <a:rPr lang="en-US" b="0" i="1" smtClean="0">
                              <a:latin typeface="Cambria Math" panose="02040503050406030204" pitchFamily="18" charset="0"/>
                              <a:ea typeface="Cambria Math" panose="02040503050406030204" pitchFamily="18" charset="0"/>
                              <a:sym typeface="Wingdings" panose="05000000000000000000" pitchFamily="2" charset="2"/>
                            </a:rPr>
                            <m:t>𝑉</m:t>
                          </m:r>
                        </m:num>
                        <m:den>
                          <m:r>
                            <a:rPr lang="en-US" b="0" i="1" smtClean="0">
                              <a:latin typeface="Cambria Math" panose="02040503050406030204" pitchFamily="18" charset="0"/>
                              <a:ea typeface="Cambria Math" panose="02040503050406030204" pitchFamily="18" charset="0"/>
                              <a:sym typeface="Wingdings" panose="05000000000000000000" pitchFamily="2" charset="2"/>
                            </a:rPr>
                            <m:t>𝑚</m:t>
                          </m:r>
                        </m:den>
                      </m:f>
                    </m:oMath>
                  </m:oMathPara>
                </a14:m>
                <a:endParaRPr lang="en-US" i="1" dirty="0" smtClean="0">
                  <a:sym typeface="Wingdings" panose="05000000000000000000" pitchFamily="2" charset="2"/>
                </a:endParaRPr>
              </a:p>
              <a:p>
                <a:pPr lvl="2"/>
                <a:endParaRPr lang="el-GR" i="1" dirty="0" smtClean="0">
                  <a:sym typeface="Wingdings" panose="05000000000000000000" pitchFamily="2" charset="2"/>
                </a:endParaRPr>
              </a:p>
              <a:p>
                <a:pPr lvl="3"/>
                <a:endParaRPr lang="en-US" i="1" dirty="0">
                  <a:sym typeface="Wingdings" panose="05000000000000000000" pitchFamily="2" charset="2"/>
                </a:endParaRPr>
              </a:p>
              <a:p>
                <a:pPr lvl="2"/>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3"/>
                <a:stretch>
                  <a:fillRect t="-1050"/>
                </a:stretch>
              </a:blipFill>
            </p:spPr>
            <p:txBody>
              <a:bodyPr/>
              <a:lstStyle/>
              <a:p>
                <a:r>
                  <a:rPr lang="el-GR">
                    <a:noFill/>
                  </a:rPr>
                  <a:t> </a:t>
                </a:r>
              </a:p>
            </p:txBody>
          </p:sp>
        </mc:Fallback>
      </mc:AlternateContent>
    </p:spTree>
    <p:extLst>
      <p:ext uri="{BB962C8B-B14F-4D97-AF65-F5344CB8AC3E}">
        <p14:creationId xmlns:p14="http://schemas.microsoft.com/office/powerpoint/2010/main" val="34247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787127"/>
            <a:ext cx="2971799" cy="2674257"/>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a:bodyPr>
              <a:lstStyle/>
              <a:p>
                <a:r>
                  <a:rPr lang="el-GR" b="1" dirty="0" smtClean="0"/>
                  <a:t>Παράδειγμα:</a:t>
                </a:r>
              </a:p>
              <a:p>
                <a:pPr lvl="1"/>
                <a:r>
                  <a:rPr lang="el-GR" dirty="0" smtClean="0">
                    <a:sym typeface="Wingdings" panose="05000000000000000000" pitchFamily="2" charset="2"/>
                  </a:rPr>
                  <a:t>Ένα πρωτόνιο αφήνεται από</a:t>
                </a:r>
                <a:br>
                  <a:rPr lang="el-GR" dirty="0" smtClean="0">
                    <a:sym typeface="Wingdings" panose="05000000000000000000" pitchFamily="2" charset="2"/>
                  </a:rPr>
                </a:br>
                <a:r>
                  <a:rPr lang="el-GR" dirty="0" smtClean="0">
                    <a:sym typeface="Wingdings" panose="05000000000000000000" pitchFamily="2" charset="2"/>
                  </a:rPr>
                  <a:t>το σημείο (Α) σε ομογενές </a:t>
                </a:r>
                <a:r>
                  <a:rPr lang="el-GR" dirty="0" err="1" smtClean="0">
                    <a:sym typeface="Wingdings" panose="05000000000000000000" pitchFamily="2" charset="2"/>
                  </a:rPr>
                  <a:t>ηλ</a:t>
                </a:r>
                <a:r>
                  <a:rPr lang="el-GR" dirty="0" smtClean="0">
                    <a:sym typeface="Wingdings" panose="05000000000000000000" pitchFamily="2" charset="2"/>
                  </a:rPr>
                  <a:t>.</a:t>
                </a:r>
                <a:br>
                  <a:rPr lang="el-GR" dirty="0" smtClean="0">
                    <a:sym typeface="Wingdings" panose="05000000000000000000" pitchFamily="2" charset="2"/>
                  </a:rPr>
                </a:br>
                <a:r>
                  <a:rPr lang="el-GR" dirty="0" smtClean="0">
                    <a:sym typeface="Wingdings" panose="05000000000000000000" pitchFamily="2" charset="2"/>
                  </a:rPr>
                  <a:t>πεδίο μέτρου </a:t>
                </a:r>
                <a14:m>
                  <m:oMath xmlns:m="http://schemas.openxmlformats.org/officeDocument/2006/math">
                    <m:r>
                      <a:rPr lang="en-US" b="0" i="1" smtClean="0">
                        <a:latin typeface="Cambria Math" panose="02040503050406030204" pitchFamily="18" charset="0"/>
                        <a:sym typeface="Wingdings" panose="05000000000000000000" pitchFamily="2" charset="2"/>
                      </a:rPr>
                      <m:t>8</m:t>
                    </m:r>
                    <m:r>
                      <a:rPr lang="en-US" b="0" i="1" smtClean="0">
                        <a:latin typeface="Cambria Math" panose="02040503050406030204" pitchFamily="18" charset="0"/>
                        <a:ea typeface="Cambria Math" panose="02040503050406030204" pitchFamily="18" charset="0"/>
                        <a:sym typeface="Wingdings" panose="05000000000000000000" pitchFamily="2" charset="2"/>
                      </a:rPr>
                      <m:t>×</m:t>
                    </m:r>
                    <m:sSup>
                      <m:sSup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4</m:t>
                        </m:r>
                      </m:sup>
                    </m:sSup>
                    <m:f>
                      <m:f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fPr>
                      <m:num>
                        <m:r>
                          <a:rPr lang="en-US" b="0" i="1" smtClean="0">
                            <a:latin typeface="Cambria Math" panose="02040503050406030204" pitchFamily="18" charset="0"/>
                            <a:ea typeface="Cambria Math" panose="02040503050406030204" pitchFamily="18" charset="0"/>
                            <a:sym typeface="Wingdings" panose="05000000000000000000" pitchFamily="2" charset="2"/>
                          </a:rPr>
                          <m:t>𝑉</m:t>
                        </m:r>
                      </m:num>
                      <m:den>
                        <m:r>
                          <a:rPr lang="en-US" b="0" i="1" smtClean="0">
                            <a:latin typeface="Cambria Math" panose="02040503050406030204" pitchFamily="18" charset="0"/>
                            <a:ea typeface="Cambria Math" panose="02040503050406030204" pitchFamily="18" charset="0"/>
                            <a:sym typeface="Wingdings" panose="05000000000000000000" pitchFamily="2" charset="2"/>
                          </a:rPr>
                          <m:t>𝑚</m:t>
                        </m:r>
                      </m:den>
                    </m:f>
                    <m:r>
                      <a:rPr lang="el-GR" b="0" i="0" smtClean="0">
                        <a:latin typeface="Cambria Math" panose="02040503050406030204" pitchFamily="18" charset="0"/>
                        <a:ea typeface="Cambria Math" panose="02040503050406030204" pitchFamily="18" charset="0"/>
                        <a:sym typeface="Wingdings" panose="05000000000000000000" pitchFamily="2" charset="2"/>
                      </a:rPr>
                      <m:t>.</m:t>
                    </m:r>
                  </m:oMath>
                </a14:m>
                <a:r>
                  <a:rPr lang="el-GR" dirty="0" smtClean="0">
                    <a:sym typeface="Wingdings" panose="05000000000000000000" pitchFamily="2" charset="2"/>
                  </a:rPr>
                  <a:t> </a:t>
                </a:r>
                <a:br>
                  <a:rPr lang="el-GR" dirty="0" smtClean="0">
                    <a:sym typeface="Wingdings" panose="05000000000000000000" pitchFamily="2" charset="2"/>
                  </a:rPr>
                </a:br>
                <a:r>
                  <a:rPr lang="el-GR" dirty="0" smtClean="0">
                    <a:sym typeface="Wingdings" panose="05000000000000000000" pitchFamily="2" charset="2"/>
                  </a:rPr>
                  <a:t>Το πρωτόνιο υπόκειται σε μετατόπιση μέτρου </a:t>
                </a:r>
                <a14:m>
                  <m:oMath xmlns:m="http://schemas.openxmlformats.org/officeDocument/2006/math">
                    <m:r>
                      <a:rPr lang="en-US" b="0" i="1" smtClean="0">
                        <a:latin typeface="Cambria Math" panose="02040503050406030204" pitchFamily="18" charset="0"/>
                        <a:sym typeface="Wingdings" panose="05000000000000000000" pitchFamily="2" charset="2"/>
                      </a:rPr>
                      <m:t>𝑑</m:t>
                    </m:r>
                    <m:r>
                      <a:rPr lang="en-US" b="0" i="1" smtClean="0">
                        <a:latin typeface="Cambria Math" panose="02040503050406030204" pitchFamily="18" charset="0"/>
                        <a:sym typeface="Wingdings" panose="05000000000000000000" pitchFamily="2" charset="2"/>
                      </a:rPr>
                      <m:t>=0.5 </m:t>
                    </m:r>
                    <m:r>
                      <a:rPr lang="en-US" b="0" i="1" smtClean="0">
                        <a:latin typeface="Cambria Math" panose="02040503050406030204" pitchFamily="18" charset="0"/>
                        <a:sym typeface="Wingdings" panose="05000000000000000000" pitchFamily="2" charset="2"/>
                      </a:rPr>
                      <m:t>𝑚</m:t>
                    </m:r>
                  </m:oMath>
                </a14:m>
                <a:r>
                  <a:rPr lang="en-US" dirty="0" smtClean="0">
                    <a:sym typeface="Wingdings" panose="05000000000000000000" pitchFamily="2" charset="2"/>
                  </a:rPr>
                  <a:t> </a:t>
                </a:r>
                <a:r>
                  <a:rPr lang="el-GR" dirty="0" smtClean="0">
                    <a:sym typeface="Wingdings" panose="05000000000000000000" pitchFamily="2" charset="2"/>
                  </a:rPr>
                  <a:t>στο σημείο (Β) στην κατεύθυνση του </a:t>
                </a:r>
                <a14:m>
                  <m:oMath xmlns:m="http://schemas.openxmlformats.org/officeDocument/2006/math">
                    <m:acc>
                      <m:accPr>
                        <m:chr m:val="⃗"/>
                        <m:ctrlPr>
                          <a:rPr lang="el-GR" i="1" smtClean="0">
                            <a:latin typeface="Cambria Math" panose="02040503050406030204" pitchFamily="18" charset="0"/>
                            <a:sym typeface="Wingdings" panose="05000000000000000000" pitchFamily="2" charset="2"/>
                          </a:rPr>
                        </m:ctrlPr>
                      </m:accPr>
                      <m:e>
                        <m:r>
                          <a:rPr lang="en-US" b="0" i="1" smtClean="0">
                            <a:latin typeface="Cambria Math" panose="02040503050406030204" pitchFamily="18" charset="0"/>
                            <a:sym typeface="Wingdings" panose="05000000000000000000" pitchFamily="2" charset="2"/>
                          </a:rPr>
                          <m:t>𝐸</m:t>
                        </m:r>
                      </m:e>
                    </m:acc>
                  </m:oMath>
                </a14:m>
                <a:r>
                  <a:rPr lang="en-US" dirty="0" smtClean="0">
                    <a:sym typeface="Wingdings" panose="05000000000000000000" pitchFamily="2" charset="2"/>
                  </a:rPr>
                  <a:t>. </a:t>
                </a:r>
                <a:r>
                  <a:rPr lang="el-GR" dirty="0" smtClean="0">
                    <a:sym typeface="Wingdings" panose="05000000000000000000" pitchFamily="2" charset="2"/>
                  </a:rPr>
                  <a:t>Βρείτε την ταχύτητα του πρωτονίου αμέσως μετά τη μετατόπισή του.</a:t>
                </a:r>
                <a:r>
                  <a:rPr lang="en-US" dirty="0" smtClean="0">
                    <a:sym typeface="Wingdings" panose="05000000000000000000" pitchFamily="2" charset="2"/>
                  </a:rPr>
                  <a:t> </a:t>
                </a:r>
                <a:r>
                  <a:rPr lang="el-GR" dirty="0" smtClean="0">
                    <a:sym typeface="Wingdings" panose="05000000000000000000" pitchFamily="2" charset="2"/>
                  </a:rPr>
                  <a:t>Θεωρήστε ότι </a:t>
                </a:r>
                <a14:m>
                  <m:oMath xmlns:m="http://schemas.openxmlformats.org/officeDocument/2006/math">
                    <m:r>
                      <a:rPr lang="en-US" b="0" i="1" smtClean="0">
                        <a:latin typeface="Cambria Math" panose="02040503050406030204" pitchFamily="18" charset="0"/>
                        <a:sym typeface="Wingdings" panose="05000000000000000000" pitchFamily="2" charset="2"/>
                      </a:rPr>
                      <m:t>𝑞</m:t>
                    </m:r>
                    <m:r>
                      <a:rPr lang="en-US" b="0" i="1" smtClean="0">
                        <a:latin typeface="Cambria Math" panose="02040503050406030204" pitchFamily="18" charset="0"/>
                        <a:sym typeface="Wingdings" panose="05000000000000000000" pitchFamily="2" charset="2"/>
                      </a:rPr>
                      <m:t>=1.6×</m:t>
                    </m:r>
                    <m:sSup>
                      <m:sSup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−19</m:t>
                        </m:r>
                      </m:sup>
                    </m:sSup>
                    <m:r>
                      <a:rPr lang="en-US" b="0" i="1" smtClean="0">
                        <a:latin typeface="Cambria Math" panose="02040503050406030204" pitchFamily="18" charset="0"/>
                        <a:ea typeface="Cambria Math" panose="02040503050406030204" pitchFamily="18" charset="0"/>
                        <a:sym typeface="Wingdings" panose="05000000000000000000" pitchFamily="2" charset="2"/>
                      </a:rPr>
                      <m:t> </m:t>
                    </m:r>
                    <m:r>
                      <a:rPr lang="en-US" b="0" i="1" smtClean="0">
                        <a:latin typeface="Cambria Math" panose="02040503050406030204" pitchFamily="18" charset="0"/>
                        <a:ea typeface="Cambria Math" panose="02040503050406030204" pitchFamily="18" charset="0"/>
                        <a:sym typeface="Wingdings" panose="05000000000000000000" pitchFamily="2" charset="2"/>
                      </a:rPr>
                      <m:t>𝐶</m:t>
                    </m:r>
                  </m:oMath>
                </a14:m>
                <a:r>
                  <a:rPr lang="en-US" dirty="0" smtClean="0">
                    <a:sym typeface="Wingdings" panose="05000000000000000000" pitchFamily="2" charset="2"/>
                  </a:rPr>
                  <a:t> </a:t>
                </a:r>
                <a:r>
                  <a:rPr lang="el-GR" dirty="0" smtClean="0">
                    <a:sym typeface="Wingdings" panose="05000000000000000000" pitchFamily="2" charset="2"/>
                  </a:rPr>
                  <a:t>και </a:t>
                </a:r>
                <a14:m>
                  <m:oMath xmlns:m="http://schemas.openxmlformats.org/officeDocument/2006/math">
                    <m:sSub>
                      <m:sSubPr>
                        <m:ctrlPr>
                          <a:rPr lang="el-GR"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𝑚</m:t>
                        </m:r>
                      </m:e>
                      <m:sub>
                        <m:r>
                          <a:rPr lang="en-US" b="0" i="1" smtClean="0">
                            <a:latin typeface="Cambria Math" panose="02040503050406030204" pitchFamily="18" charset="0"/>
                            <a:sym typeface="Wingdings" panose="05000000000000000000" pitchFamily="2" charset="2"/>
                          </a:rPr>
                          <m:t>𝑝</m:t>
                        </m:r>
                      </m:sub>
                    </m:sSub>
                    <m:r>
                      <a:rPr lang="en-US" b="0" i="1" smtClean="0">
                        <a:latin typeface="Cambria Math" panose="02040503050406030204" pitchFamily="18" charset="0"/>
                        <a:sym typeface="Wingdings" panose="05000000000000000000" pitchFamily="2" charset="2"/>
                      </a:rPr>
                      <m:t>=1.67</m:t>
                    </m:r>
                    <m:r>
                      <a:rPr lang="en-US" b="0" i="1" smtClean="0">
                        <a:latin typeface="Cambria Math" panose="02040503050406030204" pitchFamily="18" charset="0"/>
                        <a:ea typeface="Cambria Math" panose="02040503050406030204" pitchFamily="18" charset="0"/>
                        <a:sym typeface="Wingdings" panose="05000000000000000000" pitchFamily="2" charset="2"/>
                      </a:rPr>
                      <m:t>×</m:t>
                    </m:r>
                    <m:sSup>
                      <m:sSup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−27</m:t>
                        </m:r>
                      </m:sup>
                    </m:sSup>
                    <m:r>
                      <a:rPr lang="en-US" b="0" i="1" smtClean="0">
                        <a:latin typeface="Cambria Math" panose="02040503050406030204" pitchFamily="18" charset="0"/>
                        <a:ea typeface="Cambria Math" panose="02040503050406030204" pitchFamily="18" charset="0"/>
                        <a:sym typeface="Wingdings" panose="05000000000000000000" pitchFamily="2" charset="2"/>
                      </a:rPr>
                      <m:t> </m:t>
                    </m:r>
                    <m:r>
                      <a:rPr lang="en-US" b="0" i="1" smtClean="0">
                        <a:latin typeface="Cambria Math" panose="02040503050406030204" pitchFamily="18" charset="0"/>
                        <a:ea typeface="Cambria Math" panose="02040503050406030204" pitchFamily="18" charset="0"/>
                        <a:sym typeface="Wingdings" panose="05000000000000000000" pitchFamily="2" charset="2"/>
                      </a:rPr>
                      <m:t>𝑘𝑔</m:t>
                    </m:r>
                  </m:oMath>
                </a14:m>
                <a:r>
                  <a:rPr lang="en-US" dirty="0" smtClean="0">
                    <a:sym typeface="Wingdings" panose="05000000000000000000" pitchFamily="2" charset="2"/>
                  </a:rPr>
                  <a:t>.</a:t>
                </a:r>
              </a:p>
              <a:p>
                <a:pPr lvl="2"/>
                <a:endParaRPr lang="el-GR" i="1" dirty="0" smtClean="0">
                  <a:sym typeface="Wingdings" panose="05000000000000000000" pitchFamily="2" charset="2"/>
                </a:endParaRPr>
              </a:p>
              <a:p>
                <a:pPr lvl="3"/>
                <a:endParaRPr lang="en-US" i="1" dirty="0">
                  <a:sym typeface="Wingdings" panose="05000000000000000000" pitchFamily="2" charset="2"/>
                </a:endParaRPr>
              </a:p>
              <a:p>
                <a:pPr lvl="2"/>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3"/>
                <a:stretch>
                  <a:fillRect t="-1050"/>
                </a:stretch>
              </a:blipFill>
            </p:spPr>
            <p:txBody>
              <a:bodyPr/>
              <a:lstStyle/>
              <a:p>
                <a:r>
                  <a:rPr lang="el-GR">
                    <a:noFill/>
                  </a:rPr>
                  <a:t> </a:t>
                </a:r>
              </a:p>
            </p:txBody>
          </p:sp>
        </mc:Fallback>
      </mc:AlternateContent>
    </p:spTree>
    <p:extLst>
      <p:ext uri="{BB962C8B-B14F-4D97-AF65-F5344CB8AC3E}">
        <p14:creationId xmlns:p14="http://schemas.microsoft.com/office/powerpoint/2010/main" val="15208504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787127"/>
            <a:ext cx="2971799" cy="2674257"/>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907270"/>
                <a:ext cx="7872249" cy="4645930"/>
              </a:xfrm>
            </p:spPr>
            <p:txBody>
              <a:bodyPr>
                <a:normAutofit/>
              </a:bodyPr>
              <a:lstStyle/>
              <a:p>
                <a:r>
                  <a:rPr lang="el-GR" b="1" dirty="0" smtClean="0"/>
                  <a:t>Παράδειγμα - Λύση:</a:t>
                </a:r>
              </a:p>
              <a:p>
                <a:pPr lvl="1"/>
                <a:r>
                  <a:rPr lang="el-GR" sz="1600" dirty="0" smtClean="0">
                    <a:sym typeface="Wingdings" panose="05000000000000000000" pitchFamily="2" charset="2"/>
                  </a:rPr>
                  <a:t>Ένα πρωτόνιο αφήνεται από το σημείο (Α) </a:t>
                </a:r>
                <a:br>
                  <a:rPr lang="el-GR" sz="1600" dirty="0" smtClean="0">
                    <a:sym typeface="Wingdings" panose="05000000000000000000" pitchFamily="2" charset="2"/>
                  </a:rPr>
                </a:br>
                <a:r>
                  <a:rPr lang="el-GR" sz="1600" dirty="0" smtClean="0">
                    <a:sym typeface="Wingdings" panose="05000000000000000000" pitchFamily="2" charset="2"/>
                  </a:rPr>
                  <a:t>σε ομογενές </a:t>
                </a:r>
                <a:r>
                  <a:rPr lang="el-GR" sz="1600" dirty="0" err="1" smtClean="0">
                    <a:sym typeface="Wingdings" panose="05000000000000000000" pitchFamily="2" charset="2"/>
                  </a:rPr>
                  <a:t>ηλ</a:t>
                </a:r>
                <a:r>
                  <a:rPr lang="el-GR" sz="1600" dirty="0" smtClean="0">
                    <a:sym typeface="Wingdings" panose="05000000000000000000" pitchFamily="2" charset="2"/>
                  </a:rPr>
                  <a:t>. πεδίο μέτρου </a:t>
                </a:r>
                <a14:m>
                  <m:oMath xmlns:m="http://schemas.openxmlformats.org/officeDocument/2006/math">
                    <m:r>
                      <a:rPr lang="en-US" sz="1600" b="0" i="1" smtClean="0">
                        <a:latin typeface="Cambria Math" panose="02040503050406030204" pitchFamily="18" charset="0"/>
                        <a:sym typeface="Wingdings" panose="05000000000000000000" pitchFamily="2" charset="2"/>
                      </a:rPr>
                      <m:t>8</m:t>
                    </m:r>
                    <m:r>
                      <a:rPr lang="en-US" sz="1600" b="0" i="1" smtClean="0">
                        <a:latin typeface="Cambria Math" panose="02040503050406030204" pitchFamily="18" charset="0"/>
                        <a:ea typeface="Cambria Math" panose="02040503050406030204" pitchFamily="18" charset="0"/>
                        <a:sym typeface="Wingdings" panose="05000000000000000000" pitchFamily="2" charset="2"/>
                      </a:rPr>
                      <m:t>×</m:t>
                    </m:r>
                    <m:sSup>
                      <m:sSupPr>
                        <m:ctrlPr>
                          <a:rPr lang="en-US" sz="1600"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sz="1600"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sz="1600" b="0" i="1" smtClean="0">
                            <a:latin typeface="Cambria Math" panose="02040503050406030204" pitchFamily="18" charset="0"/>
                            <a:ea typeface="Cambria Math" panose="02040503050406030204" pitchFamily="18" charset="0"/>
                            <a:sym typeface="Wingdings" panose="05000000000000000000" pitchFamily="2" charset="2"/>
                          </a:rPr>
                          <m:t>4</m:t>
                        </m:r>
                      </m:sup>
                    </m:sSup>
                    <m:f>
                      <m:fPr>
                        <m:ctrlPr>
                          <a:rPr lang="en-US" sz="1600" b="0" i="1" smtClean="0">
                            <a:latin typeface="Cambria Math" panose="02040503050406030204" pitchFamily="18" charset="0"/>
                            <a:ea typeface="Cambria Math" panose="02040503050406030204" pitchFamily="18" charset="0"/>
                            <a:sym typeface="Wingdings" panose="05000000000000000000" pitchFamily="2" charset="2"/>
                          </a:rPr>
                        </m:ctrlPr>
                      </m:fPr>
                      <m:num>
                        <m:r>
                          <a:rPr lang="en-US" sz="1600" b="0" i="1" smtClean="0">
                            <a:latin typeface="Cambria Math" panose="02040503050406030204" pitchFamily="18" charset="0"/>
                            <a:ea typeface="Cambria Math" panose="02040503050406030204" pitchFamily="18" charset="0"/>
                            <a:sym typeface="Wingdings" panose="05000000000000000000" pitchFamily="2" charset="2"/>
                          </a:rPr>
                          <m:t>𝑉</m:t>
                        </m:r>
                      </m:num>
                      <m:den>
                        <m:r>
                          <a:rPr lang="en-US" sz="1600" b="0" i="1" smtClean="0">
                            <a:latin typeface="Cambria Math" panose="02040503050406030204" pitchFamily="18" charset="0"/>
                            <a:ea typeface="Cambria Math" panose="02040503050406030204" pitchFamily="18" charset="0"/>
                            <a:sym typeface="Wingdings" panose="05000000000000000000" pitchFamily="2" charset="2"/>
                          </a:rPr>
                          <m:t>𝑚</m:t>
                        </m:r>
                      </m:den>
                    </m:f>
                    <m:r>
                      <a:rPr lang="el-GR" sz="1600" b="0" i="0" smtClean="0">
                        <a:latin typeface="Cambria Math" panose="02040503050406030204" pitchFamily="18" charset="0"/>
                        <a:ea typeface="Cambria Math" panose="02040503050406030204" pitchFamily="18" charset="0"/>
                        <a:sym typeface="Wingdings" panose="05000000000000000000" pitchFamily="2" charset="2"/>
                      </a:rPr>
                      <m:t>.</m:t>
                    </m:r>
                  </m:oMath>
                </a14:m>
                <a:r>
                  <a:rPr lang="el-GR" sz="1600" dirty="0" smtClean="0">
                    <a:sym typeface="Wingdings" panose="05000000000000000000" pitchFamily="2" charset="2"/>
                  </a:rPr>
                  <a:t> </a:t>
                </a:r>
                <a:br>
                  <a:rPr lang="el-GR" sz="1600" dirty="0" smtClean="0">
                    <a:sym typeface="Wingdings" panose="05000000000000000000" pitchFamily="2" charset="2"/>
                  </a:rPr>
                </a:br>
                <a:r>
                  <a:rPr lang="el-GR" sz="1600" dirty="0" smtClean="0">
                    <a:sym typeface="Wingdings" panose="05000000000000000000" pitchFamily="2" charset="2"/>
                  </a:rPr>
                  <a:t>Το πρωτόνιο υπόκειται σε μετατόπιση </a:t>
                </a:r>
                <a:br>
                  <a:rPr lang="el-GR" sz="1600" dirty="0" smtClean="0">
                    <a:sym typeface="Wingdings" panose="05000000000000000000" pitchFamily="2" charset="2"/>
                  </a:rPr>
                </a:br>
                <a:r>
                  <a:rPr lang="el-GR" sz="1600" dirty="0" smtClean="0">
                    <a:sym typeface="Wingdings" panose="05000000000000000000" pitchFamily="2" charset="2"/>
                  </a:rPr>
                  <a:t>μέτρου </a:t>
                </a:r>
                <a14:m>
                  <m:oMath xmlns:m="http://schemas.openxmlformats.org/officeDocument/2006/math">
                    <m:r>
                      <a:rPr lang="en-US" sz="1600" b="0" i="1" smtClean="0">
                        <a:latin typeface="Cambria Math" panose="02040503050406030204" pitchFamily="18" charset="0"/>
                        <a:sym typeface="Wingdings" panose="05000000000000000000" pitchFamily="2" charset="2"/>
                      </a:rPr>
                      <m:t>𝑑</m:t>
                    </m:r>
                    <m:r>
                      <a:rPr lang="en-US" sz="1600" b="0" i="1" smtClean="0">
                        <a:latin typeface="Cambria Math" panose="02040503050406030204" pitchFamily="18" charset="0"/>
                        <a:sym typeface="Wingdings" panose="05000000000000000000" pitchFamily="2" charset="2"/>
                      </a:rPr>
                      <m:t>=0.5 </m:t>
                    </m:r>
                    <m:r>
                      <a:rPr lang="en-US" sz="1600" b="0" i="1" smtClean="0">
                        <a:latin typeface="Cambria Math" panose="02040503050406030204" pitchFamily="18" charset="0"/>
                        <a:sym typeface="Wingdings" panose="05000000000000000000" pitchFamily="2" charset="2"/>
                      </a:rPr>
                      <m:t>𝑚</m:t>
                    </m:r>
                  </m:oMath>
                </a14:m>
                <a:r>
                  <a:rPr lang="en-US" sz="1600" dirty="0" smtClean="0">
                    <a:sym typeface="Wingdings" panose="05000000000000000000" pitchFamily="2" charset="2"/>
                  </a:rPr>
                  <a:t> </a:t>
                </a:r>
                <a:r>
                  <a:rPr lang="el-GR" sz="1600" dirty="0" smtClean="0">
                    <a:sym typeface="Wingdings" panose="05000000000000000000" pitchFamily="2" charset="2"/>
                  </a:rPr>
                  <a:t>στο σημείο (Β) στην </a:t>
                </a:r>
                <a:br>
                  <a:rPr lang="el-GR" sz="1600" dirty="0" smtClean="0">
                    <a:sym typeface="Wingdings" panose="05000000000000000000" pitchFamily="2" charset="2"/>
                  </a:rPr>
                </a:br>
                <a:r>
                  <a:rPr lang="el-GR" sz="1600" dirty="0" smtClean="0">
                    <a:sym typeface="Wingdings" panose="05000000000000000000" pitchFamily="2" charset="2"/>
                  </a:rPr>
                  <a:t>κατεύθυνση του </a:t>
                </a:r>
                <a14:m>
                  <m:oMath xmlns:m="http://schemas.openxmlformats.org/officeDocument/2006/math">
                    <m:acc>
                      <m:accPr>
                        <m:chr m:val="⃗"/>
                        <m:ctrlPr>
                          <a:rPr lang="el-GR" sz="1600" i="1" smtClean="0">
                            <a:latin typeface="Cambria Math" panose="02040503050406030204" pitchFamily="18" charset="0"/>
                            <a:sym typeface="Wingdings" panose="05000000000000000000" pitchFamily="2" charset="2"/>
                          </a:rPr>
                        </m:ctrlPr>
                      </m:accPr>
                      <m:e>
                        <m:r>
                          <a:rPr lang="en-US" sz="1600" b="0" i="1" smtClean="0">
                            <a:latin typeface="Cambria Math" panose="02040503050406030204" pitchFamily="18" charset="0"/>
                            <a:sym typeface="Wingdings" panose="05000000000000000000" pitchFamily="2" charset="2"/>
                          </a:rPr>
                          <m:t>𝐸</m:t>
                        </m:r>
                      </m:e>
                    </m:acc>
                  </m:oMath>
                </a14:m>
                <a:r>
                  <a:rPr lang="en-US" sz="1600" dirty="0" smtClean="0">
                    <a:sym typeface="Wingdings" panose="05000000000000000000" pitchFamily="2" charset="2"/>
                  </a:rPr>
                  <a:t>. </a:t>
                </a:r>
                <a:r>
                  <a:rPr lang="el-GR" sz="1600" dirty="0" smtClean="0">
                    <a:sym typeface="Wingdings" panose="05000000000000000000" pitchFamily="2" charset="2"/>
                  </a:rPr>
                  <a:t>Βρείτε την ταχύτητα του πρωτονίου αμέσως μετά τη μετατόπισή του.</a:t>
                </a:r>
                <a:r>
                  <a:rPr lang="el-GR" sz="1600" dirty="0">
                    <a:sym typeface="Wingdings" panose="05000000000000000000" pitchFamily="2" charset="2"/>
                  </a:rPr>
                  <a:t> Θεωρήστε ότι </a:t>
                </a:r>
                <a14:m>
                  <m:oMath xmlns:m="http://schemas.openxmlformats.org/officeDocument/2006/math">
                    <m:r>
                      <a:rPr lang="en-US" sz="1600" i="1">
                        <a:latin typeface="Cambria Math" panose="02040503050406030204" pitchFamily="18" charset="0"/>
                        <a:sym typeface="Wingdings" panose="05000000000000000000" pitchFamily="2" charset="2"/>
                      </a:rPr>
                      <m:t>𝑞</m:t>
                    </m:r>
                    <m:r>
                      <a:rPr lang="en-US" sz="1600" i="1">
                        <a:latin typeface="Cambria Math" panose="02040503050406030204" pitchFamily="18" charset="0"/>
                        <a:sym typeface="Wingdings" panose="05000000000000000000" pitchFamily="2" charset="2"/>
                      </a:rPr>
                      <m:t>=1.6×</m:t>
                    </m:r>
                    <m:sSup>
                      <m:sSupPr>
                        <m:ctrlPr>
                          <a:rPr lang="en-US" sz="1600" i="1">
                            <a:latin typeface="Cambria Math" panose="02040503050406030204" pitchFamily="18" charset="0"/>
                            <a:ea typeface="Cambria Math" panose="02040503050406030204" pitchFamily="18" charset="0"/>
                            <a:sym typeface="Wingdings" panose="05000000000000000000" pitchFamily="2" charset="2"/>
                          </a:rPr>
                        </m:ctrlPr>
                      </m:sSupPr>
                      <m:e>
                        <m:r>
                          <a:rPr lang="en-US" sz="1600" i="1">
                            <a:latin typeface="Cambria Math" panose="02040503050406030204" pitchFamily="18" charset="0"/>
                            <a:ea typeface="Cambria Math" panose="02040503050406030204" pitchFamily="18" charset="0"/>
                            <a:sym typeface="Wingdings" panose="05000000000000000000" pitchFamily="2" charset="2"/>
                          </a:rPr>
                          <m:t>10</m:t>
                        </m:r>
                      </m:e>
                      <m:sup>
                        <m:r>
                          <a:rPr lang="en-US" sz="1600" i="1">
                            <a:latin typeface="Cambria Math" panose="02040503050406030204" pitchFamily="18" charset="0"/>
                            <a:ea typeface="Cambria Math" panose="02040503050406030204" pitchFamily="18" charset="0"/>
                            <a:sym typeface="Wingdings" panose="05000000000000000000" pitchFamily="2" charset="2"/>
                          </a:rPr>
                          <m:t>−19</m:t>
                        </m:r>
                      </m:sup>
                    </m:sSup>
                    <m:r>
                      <a:rPr lang="en-US" sz="1600" i="1">
                        <a:latin typeface="Cambria Math" panose="02040503050406030204" pitchFamily="18" charset="0"/>
                        <a:ea typeface="Cambria Math" panose="02040503050406030204" pitchFamily="18" charset="0"/>
                        <a:sym typeface="Wingdings" panose="05000000000000000000" pitchFamily="2" charset="2"/>
                      </a:rPr>
                      <m:t> </m:t>
                    </m:r>
                    <m:r>
                      <a:rPr lang="en-US" sz="1600" i="1">
                        <a:latin typeface="Cambria Math" panose="02040503050406030204" pitchFamily="18" charset="0"/>
                        <a:ea typeface="Cambria Math" panose="02040503050406030204" pitchFamily="18" charset="0"/>
                        <a:sym typeface="Wingdings" panose="05000000000000000000" pitchFamily="2" charset="2"/>
                      </a:rPr>
                      <m:t>𝐶</m:t>
                    </m:r>
                  </m:oMath>
                </a14:m>
                <a:r>
                  <a:rPr lang="en-US" sz="1600" dirty="0">
                    <a:sym typeface="Wingdings" panose="05000000000000000000" pitchFamily="2" charset="2"/>
                  </a:rPr>
                  <a:t> </a:t>
                </a:r>
                <a:r>
                  <a:rPr lang="el-GR" sz="1600" dirty="0">
                    <a:sym typeface="Wingdings" panose="05000000000000000000" pitchFamily="2" charset="2"/>
                  </a:rPr>
                  <a:t>και </a:t>
                </a:r>
                <a14:m>
                  <m:oMath xmlns:m="http://schemas.openxmlformats.org/officeDocument/2006/math">
                    <m:sSub>
                      <m:sSubPr>
                        <m:ctrlPr>
                          <a:rPr lang="el-GR" sz="1600" i="1">
                            <a:latin typeface="Cambria Math" panose="02040503050406030204" pitchFamily="18" charset="0"/>
                            <a:sym typeface="Wingdings" panose="05000000000000000000" pitchFamily="2" charset="2"/>
                          </a:rPr>
                        </m:ctrlPr>
                      </m:sSubPr>
                      <m:e>
                        <m:r>
                          <a:rPr lang="en-US" sz="1600" i="1">
                            <a:latin typeface="Cambria Math" panose="02040503050406030204" pitchFamily="18" charset="0"/>
                            <a:sym typeface="Wingdings" panose="05000000000000000000" pitchFamily="2" charset="2"/>
                          </a:rPr>
                          <m:t>𝑚</m:t>
                        </m:r>
                      </m:e>
                      <m:sub>
                        <m:r>
                          <a:rPr lang="en-US" sz="1600" i="1">
                            <a:latin typeface="Cambria Math" panose="02040503050406030204" pitchFamily="18" charset="0"/>
                            <a:sym typeface="Wingdings" panose="05000000000000000000" pitchFamily="2" charset="2"/>
                          </a:rPr>
                          <m:t>𝑝</m:t>
                        </m:r>
                      </m:sub>
                    </m:sSub>
                    <m:r>
                      <a:rPr lang="en-US" sz="1600" i="1">
                        <a:latin typeface="Cambria Math" panose="02040503050406030204" pitchFamily="18" charset="0"/>
                        <a:sym typeface="Wingdings" panose="05000000000000000000" pitchFamily="2" charset="2"/>
                      </a:rPr>
                      <m:t>=1.67</m:t>
                    </m:r>
                    <m:r>
                      <a:rPr lang="en-US" sz="1600" i="1">
                        <a:latin typeface="Cambria Math" panose="02040503050406030204" pitchFamily="18" charset="0"/>
                        <a:ea typeface="Cambria Math" panose="02040503050406030204" pitchFamily="18" charset="0"/>
                        <a:sym typeface="Wingdings" panose="05000000000000000000" pitchFamily="2" charset="2"/>
                      </a:rPr>
                      <m:t>×</m:t>
                    </m:r>
                    <m:sSup>
                      <m:sSupPr>
                        <m:ctrlPr>
                          <a:rPr lang="en-US" sz="1600" i="1">
                            <a:latin typeface="Cambria Math" panose="02040503050406030204" pitchFamily="18" charset="0"/>
                            <a:ea typeface="Cambria Math" panose="02040503050406030204" pitchFamily="18" charset="0"/>
                            <a:sym typeface="Wingdings" panose="05000000000000000000" pitchFamily="2" charset="2"/>
                          </a:rPr>
                        </m:ctrlPr>
                      </m:sSupPr>
                      <m:e>
                        <m:r>
                          <a:rPr lang="en-US" sz="1600" i="1">
                            <a:latin typeface="Cambria Math" panose="02040503050406030204" pitchFamily="18" charset="0"/>
                            <a:ea typeface="Cambria Math" panose="02040503050406030204" pitchFamily="18" charset="0"/>
                            <a:sym typeface="Wingdings" panose="05000000000000000000" pitchFamily="2" charset="2"/>
                          </a:rPr>
                          <m:t>10</m:t>
                        </m:r>
                      </m:e>
                      <m:sup>
                        <m:r>
                          <a:rPr lang="en-US" sz="1600" i="1">
                            <a:latin typeface="Cambria Math" panose="02040503050406030204" pitchFamily="18" charset="0"/>
                            <a:ea typeface="Cambria Math" panose="02040503050406030204" pitchFamily="18" charset="0"/>
                            <a:sym typeface="Wingdings" panose="05000000000000000000" pitchFamily="2" charset="2"/>
                          </a:rPr>
                          <m:t>−27</m:t>
                        </m:r>
                      </m:sup>
                    </m:sSup>
                    <m:r>
                      <a:rPr lang="en-US" sz="1600" i="1">
                        <a:latin typeface="Cambria Math" panose="02040503050406030204" pitchFamily="18" charset="0"/>
                        <a:ea typeface="Cambria Math" panose="02040503050406030204" pitchFamily="18" charset="0"/>
                        <a:sym typeface="Wingdings" panose="05000000000000000000" pitchFamily="2" charset="2"/>
                      </a:rPr>
                      <m:t> </m:t>
                    </m:r>
                    <m:r>
                      <a:rPr lang="en-US" sz="1600" i="1">
                        <a:latin typeface="Cambria Math" panose="02040503050406030204" pitchFamily="18" charset="0"/>
                        <a:ea typeface="Cambria Math" panose="02040503050406030204" pitchFamily="18" charset="0"/>
                        <a:sym typeface="Wingdings" panose="05000000000000000000" pitchFamily="2" charset="2"/>
                      </a:rPr>
                      <m:t>𝑘𝑔</m:t>
                    </m:r>
                  </m:oMath>
                </a14:m>
                <a:r>
                  <a:rPr lang="en-US" sz="1600" dirty="0" smtClean="0">
                    <a:sym typeface="Wingdings" panose="05000000000000000000" pitchFamily="2" charset="2"/>
                  </a:rPr>
                  <a:t>.</a:t>
                </a:r>
              </a:p>
              <a:p>
                <a:pPr lvl="2"/>
                <a:endParaRPr lang="el-GR" i="1" dirty="0" smtClean="0">
                  <a:sym typeface="Wingdings" panose="05000000000000000000" pitchFamily="2" charset="2"/>
                </a:endParaRPr>
              </a:p>
              <a:p>
                <a:pPr lvl="3"/>
                <a:endParaRPr lang="en-US" i="1" dirty="0">
                  <a:sym typeface="Wingdings" panose="05000000000000000000" pitchFamily="2" charset="2"/>
                </a:endParaRPr>
              </a:p>
              <a:p>
                <a:pPr lvl="2"/>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907270"/>
                <a:ext cx="7872249" cy="4645930"/>
              </a:xfrm>
              <a:blipFill rotWithShape="0">
                <a:blip r:embed="rId3"/>
                <a:stretch>
                  <a:fillRect t="-1050"/>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644040" y="4077360"/>
              <a:ext cx="7767720" cy="2149920"/>
            </p14:xfrm>
          </p:contentPart>
        </mc:Choice>
        <mc:Fallback xmlns="">
          <p:pic>
            <p:nvPicPr>
              <p:cNvPr id="4" name="Ink 3"/>
              <p:cNvPicPr/>
              <p:nvPr/>
            </p:nvPicPr>
            <p:blipFill>
              <a:blip r:embed="rId5"/>
              <a:stretch>
                <a:fillRect/>
              </a:stretch>
            </p:blipFill>
            <p:spPr>
              <a:xfrm>
                <a:off x="638640" y="4072320"/>
                <a:ext cx="7787520" cy="2164320"/>
              </a:xfrm>
              <a:prstGeom prst="rect">
                <a:avLst/>
              </a:prstGeom>
            </p:spPr>
          </p:pic>
        </mc:Fallback>
      </mc:AlternateContent>
    </p:spTree>
    <p:extLst>
      <p:ext uri="{BB962C8B-B14F-4D97-AF65-F5344CB8AC3E}">
        <p14:creationId xmlns:p14="http://schemas.microsoft.com/office/powerpoint/2010/main" val="4617085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0577" y="4836117"/>
            <a:ext cx="1901933" cy="16408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16391"/>
            <a:ext cx="2568631" cy="4191000"/>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2000" y="1907270"/>
                <a:ext cx="5586250" cy="4645930"/>
              </a:xfrm>
            </p:spPr>
            <p:txBody>
              <a:bodyPr>
                <a:normAutofit fontScale="92500" lnSpcReduction="10000"/>
              </a:bodyPr>
              <a:lstStyle/>
              <a:p>
                <a:r>
                  <a:rPr lang="el-GR" b="1" dirty="0" smtClean="0">
                    <a:sym typeface="Wingdings" panose="05000000000000000000" pitchFamily="2" charset="2"/>
                  </a:rPr>
                  <a:t>Ηλεκτρικό Δυναμικό από σημειακά φορτία</a:t>
                </a:r>
              </a:p>
              <a:p>
                <a:pPr lvl="1"/>
                <a:r>
                  <a:rPr lang="el-GR" sz="2000" dirty="0" smtClean="0">
                    <a:sym typeface="Wingdings" panose="05000000000000000000" pitchFamily="2" charset="2"/>
                  </a:rPr>
                  <a:t>Ας θεωρήσουμε τώρα ότι έχουμε ένα σημειακό φορτίο +</a:t>
                </a:r>
                <a:r>
                  <a:rPr lang="en-US" sz="2000" dirty="0" smtClean="0">
                    <a:sym typeface="Wingdings" panose="05000000000000000000" pitchFamily="2" charset="2"/>
                  </a:rPr>
                  <a:t>q</a:t>
                </a:r>
                <a:endParaRPr lang="el-GR" sz="2000" dirty="0" smtClean="0">
                  <a:sym typeface="Wingdings" panose="05000000000000000000" pitchFamily="2" charset="2"/>
                </a:endParaRPr>
              </a:p>
              <a:p>
                <a:pPr lvl="1"/>
                <a:r>
                  <a:rPr lang="el-GR" sz="2000" dirty="0" smtClean="0">
                    <a:sym typeface="Wingdings" panose="05000000000000000000" pitchFamily="2" charset="2"/>
                  </a:rPr>
                  <a:t>Ξέρουμε ότι υπάρχει ακτινικό ηλεκτρικό πεδίο γύρω του</a:t>
                </a:r>
              </a:p>
              <a:p>
                <a:pPr lvl="1"/>
                <a:r>
                  <a:rPr lang="el-GR" sz="2000" dirty="0" smtClean="0">
                    <a:sym typeface="Wingdings" panose="05000000000000000000" pitchFamily="2" charset="2"/>
                  </a:rPr>
                  <a:t>Ας βρούμε το δυναμικό σε απόσταση </a:t>
                </a:r>
                <a:r>
                  <a:rPr lang="en-US" sz="2000" i="1" dirty="0" smtClean="0">
                    <a:sym typeface="Wingdings" panose="05000000000000000000" pitchFamily="2" charset="2"/>
                  </a:rPr>
                  <a:t>r</a:t>
                </a:r>
                <a:r>
                  <a:rPr lang="en-US" sz="2000" dirty="0" smtClean="0">
                    <a:sym typeface="Wingdings" panose="05000000000000000000" pitchFamily="2" charset="2"/>
                  </a:rPr>
                  <a:t> </a:t>
                </a:r>
                <a:r>
                  <a:rPr lang="el-GR" sz="2000" dirty="0" err="1" smtClean="0">
                    <a:sym typeface="Wingdings" panose="05000000000000000000" pitchFamily="2" charset="2"/>
                  </a:rPr>
                  <a:t>απ’το</a:t>
                </a:r>
                <a:r>
                  <a:rPr lang="el-GR" sz="2000" dirty="0" smtClean="0">
                    <a:sym typeface="Wingdings" panose="05000000000000000000" pitchFamily="2" charset="2"/>
                  </a:rPr>
                  <a:t> φορτίο, ξεκινώντας από το γενικό ορισμό της διαφοράς δυναμικού</a:t>
                </a:r>
                <a:endParaRPr lang="en-US" sz="2000" dirty="0" smtClean="0">
                  <a:sym typeface="Wingdings" panose="05000000000000000000" pitchFamily="2" charset="2"/>
                </a:endParaRPr>
              </a:p>
              <a:p>
                <a:pPr marL="685800" lvl="2"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r>
                        <m:rPr>
                          <m:sty m:val="p"/>
                        </m:rPr>
                        <a:rPr lang="en-US">
                          <a:latin typeface="Cambria Math" panose="02040503050406030204" pitchFamily="18" charset="0"/>
                        </a:rPr>
                        <m:t>V</m:t>
                      </m:r>
                      <m:r>
                        <a:rPr lang="en-US">
                          <a:latin typeface="Cambria Math" panose="02040503050406030204" pitchFamily="18" charset="0"/>
                        </a:rPr>
                        <m:t>=</m:t>
                      </m:r>
                      <m:r>
                        <a:rPr lang="en-US" i="1">
                          <a:latin typeface="Cambria Math" panose="02040503050406030204" pitchFamily="18" charset="0"/>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l-GR"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𝑠</m:t>
                              </m:r>
                            </m:e>
                          </m:acc>
                        </m:e>
                      </m:nary>
                      <m:r>
                        <a:rPr lang="el-GR"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sSub>
                            <m:sSubPr>
                              <m:ctrlPr>
                                <a:rPr lang="en-US"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𝑒</m:t>
                              </m:r>
                            </m:sub>
                          </m:sSub>
                          <m:f>
                            <m:fPr>
                              <m:ctrlPr>
                                <a:rPr lang="en-US" i="1" smtClean="0">
                                  <a:latin typeface="Cambria Math" panose="02040503050406030204" pitchFamily="18" charset="0"/>
                                </a:rPr>
                              </m:ctrlPr>
                            </m:fPr>
                            <m:num>
                              <m:r>
                                <a:rPr lang="en-US" b="0" i="1" smtClean="0">
                                  <a:latin typeface="Cambria Math" panose="02040503050406030204" pitchFamily="18" charset="0"/>
                                </a:rPr>
                                <m:t>𝑞</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acc>
                            <m:accPr>
                              <m:chr m:val="̂"/>
                              <m:ctrlPr>
                                <a:rPr lang="en-US" i="1" smtClean="0">
                                  <a:latin typeface="Cambria Math" panose="02040503050406030204" pitchFamily="18" charset="0"/>
                                </a:rPr>
                              </m:ctrlPr>
                            </m:accPr>
                            <m:e>
                              <m:r>
                                <a:rPr lang="en-US" b="1" i="0" smtClean="0">
                                  <a:latin typeface="Cambria Math" panose="02040503050406030204" pitchFamily="18" charset="0"/>
                                </a:rPr>
                                <m:t>𝐫</m:t>
                              </m:r>
                            </m:e>
                          </m:acc>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𝑠</m:t>
                              </m:r>
                            </m:e>
                          </m:acc>
                        </m:e>
                      </m:nary>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f>
                            <m:fPr>
                              <m:ctrlPr>
                                <a:rPr lang="en-US" i="1">
                                  <a:latin typeface="Cambria Math" panose="02040503050406030204" pitchFamily="18" charset="0"/>
                                </a:rPr>
                              </m:ctrlPr>
                            </m:fPr>
                            <m:num>
                              <m:r>
                                <a:rPr lang="en-US" i="1">
                                  <a:latin typeface="Cambria Math" panose="02040503050406030204" pitchFamily="18" charset="0"/>
                                </a:rPr>
                                <m:t>𝑞</m:t>
                              </m:r>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den>
                          </m:f>
                          <m:r>
                            <a:rPr lang="en-US" b="0" i="1" smtClean="0">
                              <a:latin typeface="Cambria Math" panose="02040503050406030204" pitchFamily="18" charset="0"/>
                            </a:rPr>
                            <m:t>𝑑𝑠</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e>
                      </m:nary>
                      <m:r>
                        <a:rPr lang="el-GR"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f>
                            <m:fPr>
                              <m:ctrlPr>
                                <a:rPr lang="en-US" i="1">
                                  <a:latin typeface="Cambria Math" panose="02040503050406030204" pitchFamily="18" charset="0"/>
                                </a:rPr>
                              </m:ctrlPr>
                            </m:fPr>
                            <m:num>
                              <m:r>
                                <a:rPr lang="en-US" i="1">
                                  <a:latin typeface="Cambria Math" panose="02040503050406030204" pitchFamily="18" charset="0"/>
                                </a:rPr>
                                <m:t>𝑞</m:t>
                              </m:r>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den>
                          </m:f>
                          <m:r>
                            <a:rPr lang="en-US" b="0" i="1" smtClean="0">
                              <a:latin typeface="Cambria Math" panose="02040503050406030204" pitchFamily="18" charset="0"/>
                            </a:rPr>
                            <m:t>𝑑𝑟</m:t>
                          </m:r>
                        </m:e>
                      </m:nary>
                    </m:oMath>
                  </m:oMathPara>
                </a14:m>
                <a:endParaRPr lang="el-GR" i="1" dirty="0" smtClean="0">
                  <a:sym typeface="Wingdings" panose="05000000000000000000" pitchFamily="2" charset="2"/>
                </a:endParaRPr>
              </a:p>
              <a:p>
                <a:pPr lvl="3"/>
                <a:endParaRPr lang="en-US" i="1" dirty="0">
                  <a:sym typeface="Wingdings" panose="05000000000000000000" pitchFamily="2" charset="2"/>
                </a:endParaRPr>
              </a:p>
              <a:p>
                <a:pPr lvl="2"/>
                <a:endParaRPr lang="en-US" dirty="0" smtClean="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2000" y="1907270"/>
                <a:ext cx="5586250" cy="4645930"/>
              </a:xfrm>
              <a:blipFill rotWithShape="0">
                <a:blip r:embed="rId4"/>
                <a:stretch>
                  <a:fillRect t="-1575"/>
                </a:stretch>
              </a:blipFill>
            </p:spPr>
            <p:txBody>
              <a:bodyPr/>
              <a:lstStyle/>
              <a:p>
                <a:r>
                  <a:rPr lang="el-GR">
                    <a:noFill/>
                  </a:rPr>
                  <a:t> </a:t>
                </a:r>
              </a:p>
            </p:txBody>
          </p:sp>
        </mc:Fallback>
      </mc:AlternateContent>
      <p:sp>
        <p:nvSpPr>
          <p:cNvPr id="7" name="Oval 6"/>
          <p:cNvSpPr/>
          <p:nvPr/>
        </p:nvSpPr>
        <p:spPr>
          <a:xfrm>
            <a:off x="6560577" y="1058639"/>
            <a:ext cx="857838" cy="6073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1" name="Elbow Connector 10"/>
          <p:cNvCxnSpPr>
            <a:stCxn id="7" idx="4"/>
            <a:endCxn id="6" idx="3"/>
          </p:cNvCxnSpPr>
          <p:nvPr/>
        </p:nvCxnSpPr>
        <p:spPr>
          <a:xfrm rot="16200000" flipH="1">
            <a:off x="5730708" y="2924757"/>
            <a:ext cx="3990590" cy="1473014"/>
          </a:xfrm>
          <a:prstGeom prst="bentConnector4">
            <a:avLst>
              <a:gd name="adj1" fmla="val 39720"/>
              <a:gd name="adj2" fmla="val 112286"/>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607231" y="4865308"/>
            <a:ext cx="1855279" cy="15354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4068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250" y="1524000"/>
            <a:ext cx="2316381" cy="4643336"/>
          </a:xfrm>
          <a:prstGeom prst="rect">
            <a:avLst/>
          </a:prstGeom>
        </p:spPr>
      </p:pic>
      <p:sp>
        <p:nvSpPr>
          <p:cNvPr id="2" name="Title 1"/>
          <p:cNvSpPr>
            <a:spLocks noGrp="1"/>
          </p:cNvSpPr>
          <p:nvPr>
            <p:ph type="title"/>
          </p:nvPr>
        </p:nvSpPr>
        <p:spPr/>
        <p:txBody>
          <a:bodyPr/>
          <a:lstStyle/>
          <a:p>
            <a:r>
              <a:rPr lang="el-GR" dirty="0" smtClean="0"/>
              <a:t>Ηλεκτρικό Δυναμικό</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9600" y="1907270"/>
                <a:ext cx="5738650" cy="4645930"/>
              </a:xfrm>
            </p:spPr>
            <p:txBody>
              <a:bodyPr>
                <a:normAutofit/>
              </a:bodyPr>
              <a:lstStyle/>
              <a:p>
                <a:r>
                  <a:rPr lang="el-GR" b="1" dirty="0" smtClean="0">
                    <a:sym typeface="Wingdings" panose="05000000000000000000" pitchFamily="2" charset="2"/>
                  </a:rPr>
                  <a:t>Ηλεκτρικό Δυναμικό από σημειακά φορτία</a:t>
                </a:r>
              </a:p>
              <a:p>
                <a:pPr marL="685800" lvl="2" indent="0">
                  <a:buNone/>
                </a:pP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r>
                        <m:rPr>
                          <m:sty m:val="p"/>
                        </m:rPr>
                        <a:rPr lang="en-US">
                          <a:latin typeface="Cambria Math" panose="02040503050406030204" pitchFamily="18" charset="0"/>
                        </a:rPr>
                        <m:t>V</m:t>
                      </m:r>
                      <m:r>
                        <a:rPr lang="en-US">
                          <a:latin typeface="Cambria Math" panose="02040503050406030204" pitchFamily="18" charset="0"/>
                        </a:rPr>
                        <m:t>=</m:t>
                      </m:r>
                      <m:r>
                        <a:rPr lang="en-US" i="1">
                          <a:latin typeface="Cambria Math" panose="02040503050406030204" pitchFamily="18" charset="0"/>
                        </a:rPr>
                        <m:t>−</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𝐴</m:t>
                          </m:r>
                        </m:sub>
                        <m:sup>
                          <m:r>
                            <a:rPr lang="en-US" i="1">
                              <a:latin typeface="Cambria Math" panose="02040503050406030204" pitchFamily="18" charset="0"/>
                            </a:rPr>
                            <m:t>𝐵</m:t>
                          </m:r>
                        </m:sup>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f>
                            <m:fPr>
                              <m:ctrlPr>
                                <a:rPr lang="en-US" i="1">
                                  <a:latin typeface="Cambria Math" panose="02040503050406030204" pitchFamily="18" charset="0"/>
                                </a:rPr>
                              </m:ctrlPr>
                            </m:fPr>
                            <m:num>
                              <m:r>
                                <a:rPr lang="en-US" i="1">
                                  <a:latin typeface="Cambria Math" panose="02040503050406030204" pitchFamily="18" charset="0"/>
                                </a:rPr>
                                <m:t>𝑞</m:t>
                              </m:r>
                            </m:num>
                            <m:den>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1">
                                      <a:latin typeface="Cambria Math" panose="02040503050406030204" pitchFamily="18" charset="0"/>
                                    </a:rPr>
                                    <m:t>2</m:t>
                                  </m:r>
                                </m:sup>
                              </m:sSup>
                            </m:den>
                          </m:f>
                          <m:r>
                            <a:rPr lang="en-US" b="0" i="1" smtClean="0">
                              <a:latin typeface="Cambria Math" panose="02040503050406030204" pitchFamily="18" charset="0"/>
                            </a:rPr>
                            <m:t>𝑑𝑟</m:t>
                          </m:r>
                        </m:e>
                      </m:nary>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r>
                        <a:rPr lang="en-US" b="0" i="1" smtClean="0">
                          <a:latin typeface="Cambria Math" panose="02040503050406030204" pitchFamily="18" charset="0"/>
                        </a:rPr>
                        <m:t>𝑞</m:t>
                      </m:r>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𝐴</m:t>
                          </m:r>
                        </m:sub>
                        <m:sup>
                          <m:r>
                            <a:rPr lang="en-US" b="0" i="1" smtClean="0">
                              <a:latin typeface="Cambria Math" panose="02040503050406030204" pitchFamily="18" charset="0"/>
                            </a:rPr>
                            <m:t>𝐵</m:t>
                          </m:r>
                        </m:sup>
                        <m:e>
                          <m:f>
                            <m:fPr>
                              <m:ctrlPr>
                                <a:rPr lang="en-US" b="0" i="1" smtClean="0">
                                  <a:latin typeface="Cambria Math" panose="02040503050406030204" pitchFamily="18" charset="0"/>
                                </a:rPr>
                              </m:ctrlPr>
                            </m:fPr>
                            <m:num>
                              <m:r>
                                <a:rPr lang="en-US" b="0" i="1" smtClean="0">
                                  <a:latin typeface="Cambria Math" panose="02040503050406030204" pitchFamily="18" charset="0"/>
                                </a:rPr>
                                <m:t>𝑑𝑟</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e>
                      </m:nary>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sub>
                          </m:sSub>
                          <m:f>
                            <m:fPr>
                              <m:ctrlPr>
                                <a:rPr lang="en-US" i="1">
                                  <a:latin typeface="Cambria Math" panose="02040503050406030204" pitchFamily="18" charset="0"/>
                                </a:rPr>
                              </m:ctrlPr>
                            </m:fPr>
                            <m:num>
                              <m:r>
                                <a:rPr lang="en-US" i="1">
                                  <a:latin typeface="Cambria Math" panose="02040503050406030204" pitchFamily="18" charset="0"/>
                                </a:rPr>
                                <m:t>𝑞</m:t>
                              </m:r>
                            </m:num>
                            <m:den>
                              <m:r>
                                <a:rPr lang="en-US" i="1">
                                  <a:latin typeface="Cambria Math" panose="02040503050406030204" pitchFamily="18" charset="0"/>
                                </a:rPr>
                                <m:t>𝑟</m:t>
                              </m:r>
                            </m:den>
                          </m:f>
                          <m:r>
                            <a:rPr lang="en-US" b="0" i="1" smtClean="0">
                              <a:latin typeface="Cambria Math" panose="02040503050406030204" pitchFamily="18" charset="0"/>
                            </a:rPr>
                            <m:t>  </m:t>
                          </m:r>
                        </m:e>
                      </m:d>
                      <m:m>
                        <m:mPr>
                          <m:mcs>
                            <m:mc>
                              <m:mcPr>
                                <m:count m:val="1"/>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𝐵</m:t>
                            </m:r>
                          </m:e>
                        </m:mr>
                        <m:mr>
                          <m:e>
                            <m:r>
                              <a:rPr lang="en-US" b="0" i="1" smtClean="0">
                                <a:latin typeface="Cambria Math" panose="02040503050406030204" pitchFamily="18" charset="0"/>
                              </a:rPr>
                              <m:t>𝐴</m:t>
                            </m:r>
                          </m:e>
                        </m:mr>
                      </m:m>
                    </m:oMath>
                  </m:oMathPara>
                </a14:m>
                <a:endParaRPr lang="el-GR" i="1" dirty="0" smtClean="0">
                  <a:sym typeface="Wingdings" panose="05000000000000000000" pitchFamily="2" charset="2"/>
                </a:endParaRPr>
              </a:p>
              <a:p>
                <a:pPr lvl="1"/>
                <a:r>
                  <a:rPr lang="el-GR" dirty="0" smtClean="0">
                    <a:sym typeface="Wingdings" panose="05000000000000000000" pitchFamily="2" charset="2"/>
                  </a:rPr>
                  <a:t>Οπότε </a:t>
                </a:r>
                <a:endParaRPr lang="en-US" b="0" i="0" dirty="0" smtClean="0">
                  <a:latin typeface="Cambria Math" panose="02040503050406030204" pitchFamily="18" charset="0"/>
                  <a:sym typeface="Wingdings" panose="05000000000000000000" pitchFamily="2" charset="2"/>
                </a:endParaRPr>
              </a:p>
              <a:p>
                <a:pPr marL="365760" lvl="1"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sym typeface="Wingdings" panose="05000000000000000000" pitchFamily="2" charset="2"/>
                        </a:rPr>
                        <m:t>Δ</m:t>
                      </m:r>
                      <m:r>
                        <m:rPr>
                          <m:sty m:val="p"/>
                        </m:rPr>
                        <a:rPr lang="en-US" b="0" i="0" smtClean="0">
                          <a:latin typeface="Cambria Math" panose="02040503050406030204" pitchFamily="18" charset="0"/>
                          <a:sym typeface="Wingdings" panose="05000000000000000000" pitchFamily="2" charset="2"/>
                        </a:rPr>
                        <m:t>V</m:t>
                      </m:r>
                      <m:r>
                        <a:rPr lang="en-US" b="0" i="0" smtClean="0">
                          <a:latin typeface="Cambria Math" panose="02040503050406030204" pitchFamily="18" charset="0"/>
                          <a:sym typeface="Wingdings" panose="05000000000000000000" pitchFamily="2" charset="2"/>
                        </a:rPr>
                        <m:t>=</m:t>
                      </m:r>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𝑘</m:t>
                          </m:r>
                        </m:e>
                        <m:sub>
                          <m:r>
                            <a:rPr lang="en-US" b="0" i="1" smtClean="0">
                              <a:latin typeface="Cambria Math" panose="02040503050406030204" pitchFamily="18" charset="0"/>
                              <a:sym typeface="Wingdings" panose="05000000000000000000" pitchFamily="2" charset="2"/>
                            </a:rPr>
                            <m:t>𝑒</m:t>
                          </m:r>
                        </m:sub>
                      </m:sSub>
                      <m:r>
                        <a:rPr lang="en-US" b="0" i="1" smtClean="0">
                          <a:latin typeface="Cambria Math" panose="02040503050406030204" pitchFamily="18" charset="0"/>
                          <a:sym typeface="Wingdings" panose="05000000000000000000" pitchFamily="2" charset="2"/>
                        </a:rPr>
                        <m:t>𝑞</m:t>
                      </m:r>
                      <m:d>
                        <m:dPr>
                          <m:ctrlPr>
                            <a:rPr lang="en-US" b="0" i="1" smtClean="0">
                              <a:latin typeface="Cambria Math" panose="02040503050406030204" pitchFamily="18" charset="0"/>
                              <a:sym typeface="Wingdings" panose="05000000000000000000" pitchFamily="2" charset="2"/>
                            </a:rPr>
                          </m:ctrlPr>
                        </m:dPr>
                        <m:e>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1</m:t>
                              </m:r>
                            </m:num>
                            <m:den>
                              <m:sSub>
                                <m:sSubPr>
                                  <m:ctrlPr>
                                    <a:rPr lang="en-US" b="0" i="1" smtClean="0">
                                      <a:latin typeface="Cambria Math" panose="02040503050406030204" pitchFamily="18" charset="0"/>
                                      <a:sym typeface="Wingdings" panose="05000000000000000000" pitchFamily="2" charset="2"/>
                                    </a:rPr>
                                  </m:ctrlPr>
                                </m:sSubPr>
                                <m:e>
                                  <m:r>
                                    <a:rPr lang="en-US" i="1">
                                      <a:latin typeface="Cambria Math" panose="02040503050406030204" pitchFamily="18" charset="0"/>
                                      <a:sym typeface="Wingdings" panose="05000000000000000000" pitchFamily="2" charset="2"/>
                                    </a:rPr>
                                    <m:t>𝑟</m:t>
                                  </m:r>
                                </m:e>
                                <m:sub>
                                  <m:r>
                                    <a:rPr lang="en-US" i="1">
                                      <a:latin typeface="Cambria Math" panose="02040503050406030204" pitchFamily="18" charset="0"/>
                                      <a:sym typeface="Wingdings" panose="05000000000000000000" pitchFamily="2" charset="2"/>
                                    </a:rPr>
                                    <m:t>𝐵</m:t>
                                  </m:r>
                                </m:sub>
                              </m:sSub>
                            </m:den>
                          </m:f>
                          <m:r>
                            <a:rPr lang="en-US" b="0" i="1" smtClean="0">
                              <a:latin typeface="Cambria Math" panose="02040503050406030204" pitchFamily="18" charset="0"/>
                              <a:sym typeface="Wingdings" panose="05000000000000000000" pitchFamily="2" charset="2"/>
                            </a:rPr>
                            <m:t>−</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1</m:t>
                              </m:r>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𝐴</m:t>
                                  </m:r>
                                </m:sub>
                              </m:sSub>
                            </m:den>
                          </m:f>
                        </m:e>
                      </m:d>
                    </m:oMath>
                  </m:oMathPara>
                </a14:m>
                <a:endParaRPr lang="en-US" dirty="0" smtClean="0">
                  <a:sym typeface="Wingdings" panose="05000000000000000000" pitchFamily="2" charset="2"/>
                </a:endParaRPr>
              </a:p>
              <a:p>
                <a:pPr lvl="1"/>
                <a:r>
                  <a:rPr lang="el-GR" dirty="0" smtClean="0">
                    <a:sym typeface="Wingdings" panose="05000000000000000000" pitchFamily="2" charset="2"/>
                  </a:rPr>
                  <a:t>Βλέπετε ότι είναι ανεξάρτητο της διαδρομής</a:t>
                </a:r>
              </a:p>
              <a:p>
                <a:pPr lvl="2"/>
                <a:r>
                  <a:rPr lang="el-GR" dirty="0" smtClean="0">
                    <a:sym typeface="Wingdings" panose="05000000000000000000" pitchFamily="2" charset="2"/>
                  </a:rPr>
                  <a:t>Άρα το πεδίο είναι </a:t>
                </a:r>
                <a:r>
                  <a:rPr lang="el-GR" b="1" i="1" dirty="0" smtClean="0">
                    <a:sym typeface="Wingdings" panose="05000000000000000000" pitchFamily="2" charset="2"/>
                  </a:rPr>
                  <a:t>συντηρητικό</a:t>
                </a:r>
                <a:endParaRPr lang="en-US" dirty="0">
                  <a:sym typeface="Wingdings" panose="05000000000000000000" pitchFamily="2" charset="2"/>
                </a:endParaRPr>
              </a:p>
              <a:p>
                <a:pPr lvl="1"/>
                <a:r>
                  <a:rPr lang="el-GR" dirty="0" smtClean="0">
                    <a:sym typeface="Wingdings" panose="05000000000000000000" pitchFamily="2" charset="2"/>
                  </a:rPr>
                  <a:t>Επίσης, εξαρτάται μόνο από τα </a:t>
                </a:r>
                <a14:m>
                  <m:oMath xmlns:m="http://schemas.openxmlformats.org/officeDocument/2006/math">
                    <m:sSub>
                      <m:sSubPr>
                        <m:ctrlPr>
                          <a:rPr lang="en-US"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𝑟</m:t>
                        </m:r>
                      </m:e>
                      <m:sub>
                        <m:r>
                          <a:rPr lang="en-US" b="0" i="1" smtClean="0">
                            <a:latin typeface="Cambria Math" panose="02040503050406030204" pitchFamily="18" charset="0"/>
                            <a:sym typeface="Wingdings" panose="05000000000000000000" pitchFamily="2" charset="2"/>
                          </a:rPr>
                          <m:t>𝑖</m:t>
                        </m:r>
                      </m:sub>
                    </m:sSub>
                  </m:oMath>
                </a14:m>
                <a:endParaRPr lang="en-US" dirty="0">
                  <a:sym typeface="Wingdings" panose="05000000000000000000" pitchFamily="2"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9600" y="1907270"/>
                <a:ext cx="5738650" cy="4645930"/>
              </a:xfrm>
              <a:blipFill rotWithShape="0">
                <a:blip r:embed="rId3"/>
                <a:stretch>
                  <a:fillRect t="-1050" r="-1169"/>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4531320" y="774720"/>
              <a:ext cx="3083040" cy="3722760"/>
            </p14:xfrm>
          </p:contentPart>
        </mc:Choice>
        <mc:Fallback xmlns="">
          <p:pic>
            <p:nvPicPr>
              <p:cNvPr id="5" name="Ink 4"/>
              <p:cNvPicPr/>
              <p:nvPr/>
            </p:nvPicPr>
            <p:blipFill>
              <a:blip r:embed="rId5"/>
              <a:stretch>
                <a:fillRect/>
              </a:stretch>
            </p:blipFill>
            <p:spPr>
              <a:xfrm>
                <a:off x="4527720" y="766080"/>
                <a:ext cx="3090240" cy="3742200"/>
              </a:xfrm>
              <a:prstGeom prst="rect">
                <a:avLst/>
              </a:prstGeom>
            </p:spPr>
          </p:pic>
        </mc:Fallback>
      </mc:AlternateContent>
    </p:spTree>
    <p:extLst>
      <p:ext uri="{BB962C8B-B14F-4D97-AF65-F5344CB8AC3E}">
        <p14:creationId xmlns:p14="http://schemas.microsoft.com/office/powerpoint/2010/main" val="95176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6470AC7-68F3-45D2-9901-B5B3A5D6F9C9}" vid="{45918709-7DA6-4BA0-B422-6C23C2EEF3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8367</TotalTime>
  <Words>7576</Words>
  <Application>Microsoft Office PowerPoint</Application>
  <PresentationFormat>On-screen Show (4:3)</PresentationFormat>
  <Paragraphs>1491</Paragraphs>
  <Slides>254</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254</vt:i4>
      </vt:variant>
    </vt:vector>
  </HeadingPairs>
  <TitlesOfParts>
    <vt:vector size="262" baseType="lpstr">
      <vt:lpstr>Brush Script MT</vt:lpstr>
      <vt:lpstr>Calibri</vt:lpstr>
      <vt:lpstr>Cambria</vt:lpstr>
      <vt:lpstr>Cambria Math</vt:lpstr>
      <vt:lpstr>Century Gothic</vt:lpstr>
      <vt:lpstr>Wingdings</vt:lpstr>
      <vt:lpstr>Wingdings 2</vt:lpstr>
      <vt:lpstr>Theme1</vt:lpstr>
      <vt:lpstr>Φυσική για Μηχανικούς</vt:lpstr>
      <vt:lpstr>Φυσική για Μηχανικούς</vt:lpstr>
      <vt:lpstr>Ηλεκτρομαγνητισμός</vt:lpstr>
      <vt:lpstr>Φυσική για Μηχανικούς</vt:lpstr>
      <vt:lpstr>Φυσική για Μηχανικούς</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Ηλεκτρικά Πεδία</vt:lpstr>
      <vt:lpstr>Φυσική για Μηχανικούς</vt:lpstr>
      <vt:lpstr>Φυσική για Μηχανικούς</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Επανάληψη…</vt:lpstr>
      <vt:lpstr>Επανάληψη…</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O νόμος του Gauss</vt:lpstr>
      <vt:lpstr>Ο νόμος του Gauss</vt:lpstr>
      <vt:lpstr>Φυσική για Μηχανικούς</vt:lpstr>
      <vt:lpstr>Φυσική για Μηχανικούς</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Ηλεκτρικό Δυναμικό</vt:lpstr>
      <vt:lpstr>Φυσική για Μηχανικούς</vt:lpstr>
      <vt:lpstr>Φυσική για Μηχανικούς</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Χωρητικότητα</vt:lpstr>
      <vt:lpstr>Φυσική για Μηχανικούς</vt:lpstr>
      <vt:lpstr>Φυσική για Μηχανικούς</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Ρεύμα και Αντίσταση</vt:lpstr>
      <vt:lpstr>Φυσική για Μηχανικούς</vt:lpstr>
      <vt:lpstr>Φυσική για Μηχανικούς</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Ηλεκτρικά Κυκλώματα</vt:lpstr>
      <vt:lpstr>Φυσική για Μηχανικούς</vt:lpstr>
      <vt:lpstr>Φυσική για Μηχανικούς</vt:lpstr>
      <vt:lpstr>Μαγνητισμός</vt:lpstr>
      <vt:lpstr>Φυσική για Μηχανικούς</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Μαγνητικά Πεδία</vt:lpstr>
      <vt:lpstr>Τέλος Ενότητας</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George Kafentzis</cp:lastModifiedBy>
  <cp:revision>878</cp:revision>
  <cp:lastPrinted>2015-10-20T13:37:47Z</cp:lastPrinted>
  <dcterms:created xsi:type="dcterms:W3CDTF">2006-08-16T00:00:00Z</dcterms:created>
  <dcterms:modified xsi:type="dcterms:W3CDTF">2016-12-14T16:59:22Z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